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57" r:id="rId6"/>
    <p:sldId id="260" r:id="rId7"/>
    <p:sldId id="268" r:id="rId8"/>
    <p:sldId id="269" r:id="rId9"/>
    <p:sldId id="270" r:id="rId10"/>
    <p:sldId id="271" r:id="rId11"/>
    <p:sldId id="273" r:id="rId12"/>
    <p:sldId id="272" r:id="rId13"/>
    <p:sldId id="274" r:id="rId14"/>
    <p:sldId id="275" r:id="rId15"/>
    <p:sldId id="276" r:id="rId16"/>
    <p:sldId id="277"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512" userDrawn="1">
          <p15:clr>
            <a:srgbClr val="A4A3A4"/>
          </p15:clr>
        </p15:guide>
        <p15:guide id="5" orient="horz" pos="312" userDrawn="1">
          <p15:clr>
            <a:srgbClr val="A4A3A4"/>
          </p15:clr>
        </p15:guide>
        <p15:guide id="6" orient="horz" pos="936"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3B9"/>
    <a:srgbClr val="587A36"/>
    <a:srgbClr val="63A49F"/>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8"/>
    <p:restoredTop sz="94694"/>
  </p:normalViewPr>
  <p:slideViewPr>
    <p:cSldViewPr snapToGrid="0" snapToObjects="1" showGuides="1">
      <p:cViewPr varScale="1">
        <p:scale>
          <a:sx n="74" d="100"/>
          <a:sy n="74" d="100"/>
        </p:scale>
        <p:origin x="72" y="130"/>
      </p:cViewPr>
      <p:guideLst>
        <p:guide pos="624"/>
        <p:guide pos="7056"/>
        <p:guide orient="horz" pos="1512"/>
        <p:guide orient="horz" pos="312"/>
        <p:guide orient="horz" pos="936"/>
        <p:guide orient="horz" pos="3840"/>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3/6/2023</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Source: </a:t>
            </a:r>
            <a:r>
              <a:rPr lang="en-US" sz="1200" b="0" i="1" u="none" strike="noStrike" cap="none" dirty="0">
                <a:solidFill>
                  <a:schemeClr val="dk1"/>
                </a:solidFill>
                <a:latin typeface="+mn-lt"/>
                <a:ea typeface="Calibri"/>
                <a:cs typeface="Calibri"/>
                <a:sym typeface="Calibri"/>
              </a:rPr>
              <a:t>ODE Essential Understandings for Indian Education</a:t>
            </a:r>
            <a:endParaRPr lang="en-US"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232174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11</a:t>
            </a:fld>
            <a:endParaRPr lang="en-US"/>
          </a:p>
        </p:txBody>
      </p:sp>
    </p:spTree>
    <p:extLst>
      <p:ext uri="{BB962C8B-B14F-4D97-AF65-F5344CB8AC3E}">
        <p14:creationId xmlns:p14="http://schemas.microsoft.com/office/powerpoint/2010/main" val="236891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12</a:t>
            </a:fld>
            <a:endParaRPr lang="en-US"/>
          </a:p>
        </p:txBody>
      </p:sp>
    </p:spTree>
    <p:extLst>
      <p:ext uri="{BB962C8B-B14F-4D97-AF65-F5344CB8AC3E}">
        <p14:creationId xmlns:p14="http://schemas.microsoft.com/office/powerpoint/2010/main" val="401223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13</a:t>
            </a:fld>
            <a:endParaRPr lang="en-US"/>
          </a:p>
        </p:txBody>
      </p:sp>
    </p:spTree>
    <p:extLst>
      <p:ext uri="{BB962C8B-B14F-4D97-AF65-F5344CB8AC3E}">
        <p14:creationId xmlns:p14="http://schemas.microsoft.com/office/powerpoint/2010/main" val="294117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14</a:t>
            </a:fld>
            <a:endParaRPr lang="en-US"/>
          </a:p>
        </p:txBody>
      </p:sp>
    </p:spTree>
    <p:extLst>
      <p:ext uri="{BB962C8B-B14F-4D97-AF65-F5344CB8AC3E}">
        <p14:creationId xmlns:p14="http://schemas.microsoft.com/office/powerpoint/2010/main" val="7182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365588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4209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423228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317702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416122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2098656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9</a:t>
            </a:fld>
            <a:endParaRPr lang="en-US"/>
          </a:p>
        </p:txBody>
      </p:sp>
    </p:spTree>
    <p:extLst>
      <p:ext uri="{BB962C8B-B14F-4D97-AF65-F5344CB8AC3E}">
        <p14:creationId xmlns:p14="http://schemas.microsoft.com/office/powerpoint/2010/main" val="419212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dirty="0">
                <a:solidFill>
                  <a:schemeClr val="dk1"/>
                </a:solidFill>
                <a:latin typeface="+mn-lt"/>
                <a:ea typeface="Calibri"/>
                <a:cs typeface="Calibri"/>
                <a:sym typeface="Calibri"/>
              </a:rPr>
              <a:t>Source: Center for Geography Education in Oregon, Portland State University. </a:t>
            </a:r>
            <a:r>
              <a:rPr lang="en-US" sz="1200" i="1" dirty="0">
                <a:solidFill>
                  <a:schemeClr val="dk1"/>
                </a:solidFill>
                <a:latin typeface="+mn-lt"/>
                <a:ea typeface="Calibri"/>
                <a:cs typeface="Calibri"/>
                <a:sym typeface="Calibri"/>
              </a:rPr>
              <a:t>The Student Atlas of Oregon</a:t>
            </a:r>
            <a:r>
              <a:rPr lang="en-US" sz="1200" dirty="0">
                <a:solidFill>
                  <a:schemeClr val="dk1"/>
                </a:solidFill>
                <a:latin typeface="+mn-lt"/>
                <a:ea typeface="Calibri"/>
                <a:cs typeface="Calibri"/>
                <a:sym typeface="Calibri"/>
              </a:rPr>
              <a:t>. Used with permission.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18601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1B73B9"/>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400300"/>
            <a:ext cx="9856076" cy="1693880"/>
          </a:xfrm>
        </p:spPr>
        <p:txBody>
          <a:bodyPr lIns="0" tIns="0" rIns="0" bIns="0" anchor="t" anchorCtr="0">
            <a:noAutofit/>
          </a:bodyPr>
          <a:lstStyle/>
          <a:p>
            <a:r>
              <a:rPr lang="en-US" sz="6600" dirty="0"/>
              <a:t>Geography and Mapping Traditional Lands</a:t>
            </a:r>
          </a:p>
        </p:txBody>
      </p:sp>
      <p:pic>
        <p:nvPicPr>
          <p:cNvPr id="4" name="Picture 3" title="&quot;&quot;">
            <a:extLst>
              <a:ext uri="{FF2B5EF4-FFF2-40B4-BE49-F238E27FC236}">
                <a16:creationId xmlns:a16="http://schemas.microsoft.com/office/drawing/2014/main" id="{68A6AA26-350A-6A4A-8D10-F53251478D04}"/>
              </a:ext>
            </a:extLst>
          </p:cNvPr>
          <p:cNvPicPr>
            <a:picLocks noChangeAspect="1"/>
          </p:cNvPicPr>
          <p:nvPr/>
        </p:nvPicPr>
        <p:blipFill>
          <a:blip r:embed="rId2"/>
          <a:stretch>
            <a:fillRect/>
          </a:stretch>
        </p:blipFill>
        <p:spPr>
          <a:xfrm>
            <a:off x="0" y="5164120"/>
            <a:ext cx="12192000" cy="1693880"/>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590550"/>
          </a:xfrm>
        </p:spPr>
        <p:txBody>
          <a:bodyPr lIns="0" tIns="0" rIns="0" bIns="0" anchor="t" anchorCtr="0">
            <a:noAutofit/>
          </a:bodyPr>
          <a:lstStyle/>
          <a:p>
            <a:r>
              <a:rPr lang="en-US" dirty="0"/>
              <a:t>Oregon Vegetation Zones</a:t>
            </a:r>
            <a:endParaRPr lang="en-US" sz="4400" dirty="0"/>
          </a:p>
        </p:txBody>
      </p:sp>
      <p:grpSp>
        <p:nvGrpSpPr>
          <p:cNvPr id="4" name="Google Shape;350;p10" title="&quot;&quot;">
            <a:extLst>
              <a:ext uri="{FF2B5EF4-FFF2-40B4-BE49-F238E27FC236}">
                <a16:creationId xmlns:a16="http://schemas.microsoft.com/office/drawing/2014/main" id="{9162436A-9312-F14A-9994-FF648CF11509}"/>
              </a:ext>
            </a:extLst>
          </p:cNvPr>
          <p:cNvGrpSpPr/>
          <p:nvPr/>
        </p:nvGrpSpPr>
        <p:grpSpPr>
          <a:xfrm>
            <a:off x="3523472" y="1485900"/>
            <a:ext cx="7677928" cy="4573776"/>
            <a:chOff x="0" y="0"/>
            <a:chExt cx="9148179" cy="5674322"/>
          </a:xfrm>
        </p:grpSpPr>
        <p:sp>
          <p:nvSpPr>
            <p:cNvPr id="6" name="Google Shape;351;p10">
              <a:extLst>
                <a:ext uri="{FF2B5EF4-FFF2-40B4-BE49-F238E27FC236}">
                  <a16:creationId xmlns:a16="http://schemas.microsoft.com/office/drawing/2014/main" id="{1D8C8B7A-72CB-B94D-9E20-E19AB0B44AE4}"/>
                </a:ext>
              </a:extLst>
            </p:cNvPr>
            <p:cNvSpPr/>
            <p:nvPr/>
          </p:nvSpPr>
          <p:spPr>
            <a:xfrm>
              <a:off x="1961540" y="5515369"/>
              <a:ext cx="3150" cy="0"/>
            </a:xfrm>
            <a:custGeom>
              <a:avLst/>
              <a:gdLst/>
              <a:ahLst/>
              <a:cxnLst/>
              <a:rect l="l" t="t" r="r" b="b"/>
              <a:pathLst>
                <a:path w="3150" h="120000" extrusionOk="0">
                  <a:moveTo>
                    <a:pt x="3150" y="0"/>
                  </a:moveTo>
                  <a:lnTo>
                    <a:pt x="0" y="0"/>
                  </a:lnTo>
                  <a:close/>
                </a:path>
              </a:pathLst>
            </a:custGeom>
            <a:solidFill>
              <a:srgbClr val="8FC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352;p10">
              <a:extLst>
                <a:ext uri="{FF2B5EF4-FFF2-40B4-BE49-F238E27FC236}">
                  <a16:creationId xmlns:a16="http://schemas.microsoft.com/office/drawing/2014/main" id="{15A7C824-9D71-3D4F-8CD2-3AC85A5DCBC9}"/>
                </a:ext>
              </a:extLst>
            </p:cNvPr>
            <p:cNvSpPr/>
            <p:nvPr/>
          </p:nvSpPr>
          <p:spPr>
            <a:xfrm>
              <a:off x="1923606" y="5461649"/>
              <a:ext cx="3175" cy="0"/>
            </a:xfrm>
            <a:custGeom>
              <a:avLst/>
              <a:gdLst/>
              <a:ahLst/>
              <a:cxnLst/>
              <a:rect l="l" t="t" r="r" b="b"/>
              <a:pathLst>
                <a:path w="3175" h="120000" extrusionOk="0">
                  <a:moveTo>
                    <a:pt x="3175" y="0"/>
                  </a:moveTo>
                  <a:lnTo>
                    <a:pt x="0" y="0"/>
                  </a:lnTo>
                  <a:close/>
                </a:path>
              </a:pathLst>
            </a:custGeom>
            <a:solidFill>
              <a:srgbClr val="8FC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353;p10">
              <a:extLst>
                <a:ext uri="{FF2B5EF4-FFF2-40B4-BE49-F238E27FC236}">
                  <a16:creationId xmlns:a16="http://schemas.microsoft.com/office/drawing/2014/main" id="{256E94AD-B13C-8E47-AF3D-C3239141CA3C}"/>
                </a:ext>
              </a:extLst>
            </p:cNvPr>
            <p:cNvSpPr/>
            <p:nvPr/>
          </p:nvSpPr>
          <p:spPr>
            <a:xfrm>
              <a:off x="1869897" y="5196206"/>
              <a:ext cx="3150" cy="0"/>
            </a:xfrm>
            <a:custGeom>
              <a:avLst/>
              <a:gdLst/>
              <a:ahLst/>
              <a:cxnLst/>
              <a:rect l="l" t="t" r="r" b="b"/>
              <a:pathLst>
                <a:path w="3150" h="120000" extrusionOk="0">
                  <a:moveTo>
                    <a:pt x="3150" y="0"/>
                  </a:moveTo>
                  <a:lnTo>
                    <a:pt x="0" y="0"/>
                  </a:lnTo>
                  <a:close/>
                </a:path>
              </a:pathLst>
            </a:custGeom>
            <a:solidFill>
              <a:srgbClr val="8FC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354;p10">
              <a:extLst>
                <a:ext uri="{FF2B5EF4-FFF2-40B4-BE49-F238E27FC236}">
                  <a16:creationId xmlns:a16="http://schemas.microsoft.com/office/drawing/2014/main" id="{43BD25EE-947F-444B-8480-184833B51D0D}"/>
                </a:ext>
              </a:extLst>
            </p:cNvPr>
            <p:cNvSpPr/>
            <p:nvPr/>
          </p:nvSpPr>
          <p:spPr>
            <a:xfrm>
              <a:off x="1775079" y="228702"/>
              <a:ext cx="2698966" cy="5409654"/>
            </a:xfrm>
            <a:custGeom>
              <a:avLst/>
              <a:gdLst/>
              <a:ahLst/>
              <a:cxnLst/>
              <a:rect l="l" t="t" r="r" b="b"/>
              <a:pathLst>
                <a:path w="2698966" h="5409654" extrusionOk="0">
                  <a:moveTo>
                    <a:pt x="692125" y="0"/>
                  </a:moveTo>
                  <a:lnTo>
                    <a:pt x="780618" y="88481"/>
                  </a:lnTo>
                  <a:lnTo>
                    <a:pt x="780618" y="91643"/>
                  </a:lnTo>
                  <a:lnTo>
                    <a:pt x="783755" y="91643"/>
                  </a:lnTo>
                  <a:lnTo>
                    <a:pt x="815365" y="104280"/>
                  </a:lnTo>
                  <a:lnTo>
                    <a:pt x="818540" y="107455"/>
                  </a:lnTo>
                  <a:lnTo>
                    <a:pt x="824852" y="107455"/>
                  </a:lnTo>
                  <a:lnTo>
                    <a:pt x="831177" y="101130"/>
                  </a:lnTo>
                  <a:lnTo>
                    <a:pt x="837501" y="97968"/>
                  </a:lnTo>
                  <a:lnTo>
                    <a:pt x="850138" y="104280"/>
                  </a:lnTo>
                  <a:lnTo>
                    <a:pt x="859612" y="135890"/>
                  </a:lnTo>
                  <a:lnTo>
                    <a:pt x="853300" y="148527"/>
                  </a:lnTo>
                  <a:lnTo>
                    <a:pt x="862787" y="161163"/>
                  </a:lnTo>
                  <a:lnTo>
                    <a:pt x="875424" y="167475"/>
                  </a:lnTo>
                  <a:lnTo>
                    <a:pt x="865937" y="126403"/>
                  </a:lnTo>
                  <a:lnTo>
                    <a:pt x="888060" y="126403"/>
                  </a:lnTo>
                  <a:lnTo>
                    <a:pt x="859612" y="94805"/>
                  </a:lnTo>
                  <a:lnTo>
                    <a:pt x="846976" y="88481"/>
                  </a:lnTo>
                  <a:lnTo>
                    <a:pt x="831177" y="85318"/>
                  </a:lnTo>
                  <a:lnTo>
                    <a:pt x="824852" y="85318"/>
                  </a:lnTo>
                  <a:lnTo>
                    <a:pt x="824852" y="75844"/>
                  </a:lnTo>
                  <a:lnTo>
                    <a:pt x="818540" y="69533"/>
                  </a:lnTo>
                  <a:lnTo>
                    <a:pt x="815365" y="63208"/>
                  </a:lnTo>
                  <a:lnTo>
                    <a:pt x="853300" y="63208"/>
                  </a:lnTo>
                  <a:lnTo>
                    <a:pt x="856450" y="60033"/>
                  </a:lnTo>
                  <a:lnTo>
                    <a:pt x="865937" y="60033"/>
                  </a:lnTo>
                  <a:lnTo>
                    <a:pt x="872249" y="56883"/>
                  </a:lnTo>
                  <a:lnTo>
                    <a:pt x="878599" y="53708"/>
                  </a:lnTo>
                  <a:lnTo>
                    <a:pt x="897522" y="44247"/>
                  </a:lnTo>
                  <a:lnTo>
                    <a:pt x="910171" y="44247"/>
                  </a:lnTo>
                  <a:lnTo>
                    <a:pt x="910171" y="60033"/>
                  </a:lnTo>
                  <a:lnTo>
                    <a:pt x="919670" y="79007"/>
                  </a:lnTo>
                  <a:lnTo>
                    <a:pt x="929157" y="91643"/>
                  </a:lnTo>
                  <a:lnTo>
                    <a:pt x="932320" y="91643"/>
                  </a:lnTo>
                  <a:lnTo>
                    <a:pt x="935469" y="94805"/>
                  </a:lnTo>
                  <a:lnTo>
                    <a:pt x="938619" y="94805"/>
                  </a:lnTo>
                  <a:lnTo>
                    <a:pt x="963917" y="97968"/>
                  </a:lnTo>
                  <a:lnTo>
                    <a:pt x="967067" y="97968"/>
                  </a:lnTo>
                  <a:lnTo>
                    <a:pt x="995515" y="94805"/>
                  </a:lnTo>
                  <a:lnTo>
                    <a:pt x="998652" y="94805"/>
                  </a:lnTo>
                  <a:lnTo>
                    <a:pt x="1042911" y="79007"/>
                  </a:lnTo>
                  <a:lnTo>
                    <a:pt x="1049248" y="79007"/>
                  </a:lnTo>
                  <a:lnTo>
                    <a:pt x="1049248" y="82156"/>
                  </a:lnTo>
                  <a:lnTo>
                    <a:pt x="1052385" y="82156"/>
                  </a:lnTo>
                  <a:lnTo>
                    <a:pt x="1052385" y="79007"/>
                  </a:lnTo>
                  <a:lnTo>
                    <a:pt x="1055560" y="79007"/>
                  </a:lnTo>
                  <a:lnTo>
                    <a:pt x="1058723" y="75844"/>
                  </a:lnTo>
                  <a:lnTo>
                    <a:pt x="1058723" y="66358"/>
                  </a:lnTo>
                  <a:lnTo>
                    <a:pt x="1061885" y="66358"/>
                  </a:lnTo>
                  <a:lnTo>
                    <a:pt x="1061885" y="56883"/>
                  </a:lnTo>
                  <a:lnTo>
                    <a:pt x="1093483" y="31598"/>
                  </a:lnTo>
                  <a:lnTo>
                    <a:pt x="1099807" y="28448"/>
                  </a:lnTo>
                  <a:lnTo>
                    <a:pt x="1102957" y="28448"/>
                  </a:lnTo>
                  <a:lnTo>
                    <a:pt x="1102957" y="15799"/>
                  </a:lnTo>
                  <a:lnTo>
                    <a:pt x="1109282" y="18961"/>
                  </a:lnTo>
                  <a:lnTo>
                    <a:pt x="1137729" y="18961"/>
                  </a:lnTo>
                  <a:lnTo>
                    <a:pt x="1137729" y="22123"/>
                  </a:lnTo>
                  <a:lnTo>
                    <a:pt x="1144054" y="22123"/>
                  </a:lnTo>
                  <a:lnTo>
                    <a:pt x="1144054" y="25273"/>
                  </a:lnTo>
                  <a:lnTo>
                    <a:pt x="1147216" y="28448"/>
                  </a:lnTo>
                  <a:lnTo>
                    <a:pt x="1150366" y="28448"/>
                  </a:lnTo>
                  <a:lnTo>
                    <a:pt x="1153528" y="31598"/>
                  </a:lnTo>
                  <a:lnTo>
                    <a:pt x="1153528" y="37909"/>
                  </a:lnTo>
                  <a:lnTo>
                    <a:pt x="1156691" y="37909"/>
                  </a:lnTo>
                  <a:lnTo>
                    <a:pt x="1156691" y="41072"/>
                  </a:lnTo>
                  <a:lnTo>
                    <a:pt x="1159853" y="44247"/>
                  </a:lnTo>
                  <a:lnTo>
                    <a:pt x="1163015" y="47396"/>
                  </a:lnTo>
                  <a:lnTo>
                    <a:pt x="1163015" y="50571"/>
                  </a:lnTo>
                  <a:lnTo>
                    <a:pt x="1169340" y="50571"/>
                  </a:lnTo>
                  <a:lnTo>
                    <a:pt x="1169340" y="53708"/>
                  </a:lnTo>
                  <a:lnTo>
                    <a:pt x="1175652" y="53708"/>
                  </a:lnTo>
                  <a:lnTo>
                    <a:pt x="1175652" y="56883"/>
                  </a:lnTo>
                  <a:lnTo>
                    <a:pt x="1178814" y="56883"/>
                  </a:lnTo>
                  <a:lnTo>
                    <a:pt x="1181964" y="60033"/>
                  </a:lnTo>
                  <a:lnTo>
                    <a:pt x="1185126" y="63208"/>
                  </a:lnTo>
                  <a:lnTo>
                    <a:pt x="1188288" y="66358"/>
                  </a:lnTo>
                  <a:lnTo>
                    <a:pt x="1191463" y="66358"/>
                  </a:lnTo>
                  <a:lnTo>
                    <a:pt x="1191463" y="69533"/>
                  </a:lnTo>
                  <a:lnTo>
                    <a:pt x="1194613" y="72682"/>
                  </a:lnTo>
                  <a:lnTo>
                    <a:pt x="1194613" y="97968"/>
                  </a:lnTo>
                  <a:lnTo>
                    <a:pt x="1197775" y="101130"/>
                  </a:lnTo>
                  <a:lnTo>
                    <a:pt x="1200925" y="104280"/>
                  </a:lnTo>
                  <a:lnTo>
                    <a:pt x="1200925" y="107455"/>
                  </a:lnTo>
                  <a:lnTo>
                    <a:pt x="1204100" y="107455"/>
                  </a:lnTo>
                  <a:lnTo>
                    <a:pt x="1226210" y="129565"/>
                  </a:lnTo>
                  <a:lnTo>
                    <a:pt x="1232548" y="135890"/>
                  </a:lnTo>
                  <a:lnTo>
                    <a:pt x="1232548" y="139027"/>
                  </a:lnTo>
                  <a:lnTo>
                    <a:pt x="1238847" y="139027"/>
                  </a:lnTo>
                  <a:lnTo>
                    <a:pt x="1251483" y="142202"/>
                  </a:lnTo>
                  <a:lnTo>
                    <a:pt x="1254658" y="142202"/>
                  </a:lnTo>
                  <a:lnTo>
                    <a:pt x="1264145" y="145352"/>
                  </a:lnTo>
                  <a:lnTo>
                    <a:pt x="1276795" y="145352"/>
                  </a:lnTo>
                  <a:lnTo>
                    <a:pt x="1279931" y="148527"/>
                  </a:lnTo>
                  <a:lnTo>
                    <a:pt x="1330503" y="158001"/>
                  </a:lnTo>
                  <a:lnTo>
                    <a:pt x="1339990" y="158001"/>
                  </a:lnTo>
                  <a:lnTo>
                    <a:pt x="1343152" y="154838"/>
                  </a:lnTo>
                  <a:lnTo>
                    <a:pt x="1358951" y="154838"/>
                  </a:lnTo>
                  <a:lnTo>
                    <a:pt x="1362126" y="151676"/>
                  </a:lnTo>
                  <a:lnTo>
                    <a:pt x="1368425" y="151676"/>
                  </a:lnTo>
                  <a:lnTo>
                    <a:pt x="1368425" y="148527"/>
                  </a:lnTo>
                  <a:lnTo>
                    <a:pt x="1371600" y="148527"/>
                  </a:lnTo>
                  <a:lnTo>
                    <a:pt x="1374762" y="142202"/>
                  </a:lnTo>
                  <a:lnTo>
                    <a:pt x="1381074" y="132715"/>
                  </a:lnTo>
                  <a:lnTo>
                    <a:pt x="1390574" y="120091"/>
                  </a:lnTo>
                  <a:lnTo>
                    <a:pt x="1390574" y="116916"/>
                  </a:lnTo>
                  <a:lnTo>
                    <a:pt x="1393711" y="116916"/>
                  </a:lnTo>
                  <a:lnTo>
                    <a:pt x="1393711" y="113767"/>
                  </a:lnTo>
                  <a:lnTo>
                    <a:pt x="1403210" y="107455"/>
                  </a:lnTo>
                  <a:lnTo>
                    <a:pt x="1406347" y="104280"/>
                  </a:lnTo>
                  <a:lnTo>
                    <a:pt x="1406347" y="101130"/>
                  </a:lnTo>
                  <a:lnTo>
                    <a:pt x="1409509" y="101130"/>
                  </a:lnTo>
                  <a:lnTo>
                    <a:pt x="1412684" y="97968"/>
                  </a:lnTo>
                  <a:lnTo>
                    <a:pt x="1422159" y="97968"/>
                  </a:lnTo>
                  <a:lnTo>
                    <a:pt x="1431658" y="107455"/>
                  </a:lnTo>
                  <a:lnTo>
                    <a:pt x="1431658" y="110592"/>
                  </a:lnTo>
                  <a:lnTo>
                    <a:pt x="1437970" y="110592"/>
                  </a:lnTo>
                  <a:lnTo>
                    <a:pt x="1437970" y="113767"/>
                  </a:lnTo>
                  <a:lnTo>
                    <a:pt x="1444269" y="113767"/>
                  </a:lnTo>
                  <a:lnTo>
                    <a:pt x="1450594" y="116916"/>
                  </a:lnTo>
                  <a:lnTo>
                    <a:pt x="1485379" y="116916"/>
                  </a:lnTo>
                  <a:lnTo>
                    <a:pt x="1488542" y="120091"/>
                  </a:lnTo>
                  <a:lnTo>
                    <a:pt x="1491691" y="120091"/>
                  </a:lnTo>
                  <a:lnTo>
                    <a:pt x="1510652" y="132715"/>
                  </a:lnTo>
                  <a:lnTo>
                    <a:pt x="1513802" y="132715"/>
                  </a:lnTo>
                  <a:lnTo>
                    <a:pt x="1513802" y="135890"/>
                  </a:lnTo>
                  <a:lnTo>
                    <a:pt x="1523289" y="145352"/>
                  </a:lnTo>
                  <a:lnTo>
                    <a:pt x="1526451" y="148527"/>
                  </a:lnTo>
                  <a:lnTo>
                    <a:pt x="1529613" y="151676"/>
                  </a:lnTo>
                  <a:lnTo>
                    <a:pt x="1529613" y="154838"/>
                  </a:lnTo>
                  <a:lnTo>
                    <a:pt x="1535925" y="167475"/>
                  </a:lnTo>
                  <a:lnTo>
                    <a:pt x="1539100" y="167475"/>
                  </a:lnTo>
                  <a:lnTo>
                    <a:pt x="1539100" y="170637"/>
                  </a:lnTo>
                  <a:lnTo>
                    <a:pt x="1542263" y="170637"/>
                  </a:lnTo>
                  <a:lnTo>
                    <a:pt x="1545425" y="173799"/>
                  </a:lnTo>
                  <a:lnTo>
                    <a:pt x="1551737" y="173799"/>
                  </a:lnTo>
                  <a:lnTo>
                    <a:pt x="1551737" y="176962"/>
                  </a:lnTo>
                  <a:lnTo>
                    <a:pt x="1564373" y="180124"/>
                  </a:lnTo>
                  <a:lnTo>
                    <a:pt x="1577010" y="180124"/>
                  </a:lnTo>
                  <a:lnTo>
                    <a:pt x="1577010" y="183286"/>
                  </a:lnTo>
                  <a:lnTo>
                    <a:pt x="1583334" y="183286"/>
                  </a:lnTo>
                  <a:lnTo>
                    <a:pt x="1595984" y="199085"/>
                  </a:lnTo>
                  <a:lnTo>
                    <a:pt x="1602296" y="205410"/>
                  </a:lnTo>
                  <a:lnTo>
                    <a:pt x="1605458" y="205410"/>
                  </a:lnTo>
                  <a:lnTo>
                    <a:pt x="1608620" y="208559"/>
                  </a:lnTo>
                  <a:lnTo>
                    <a:pt x="1611782" y="208559"/>
                  </a:lnTo>
                  <a:lnTo>
                    <a:pt x="1627581" y="218059"/>
                  </a:lnTo>
                  <a:lnTo>
                    <a:pt x="1646542" y="227521"/>
                  </a:lnTo>
                  <a:lnTo>
                    <a:pt x="1646542" y="230683"/>
                  </a:lnTo>
                  <a:lnTo>
                    <a:pt x="1649692" y="230683"/>
                  </a:lnTo>
                  <a:lnTo>
                    <a:pt x="1652867" y="233858"/>
                  </a:lnTo>
                  <a:lnTo>
                    <a:pt x="1656029" y="237007"/>
                  </a:lnTo>
                  <a:lnTo>
                    <a:pt x="1659191" y="240170"/>
                  </a:lnTo>
                  <a:lnTo>
                    <a:pt x="1659191" y="243319"/>
                  </a:lnTo>
                  <a:lnTo>
                    <a:pt x="1662341" y="246481"/>
                  </a:lnTo>
                  <a:lnTo>
                    <a:pt x="1678153" y="303378"/>
                  </a:lnTo>
                  <a:lnTo>
                    <a:pt x="1684465" y="331800"/>
                  </a:lnTo>
                  <a:lnTo>
                    <a:pt x="1687627" y="341287"/>
                  </a:lnTo>
                  <a:lnTo>
                    <a:pt x="1709763" y="366560"/>
                  </a:lnTo>
                  <a:lnTo>
                    <a:pt x="1722400" y="388696"/>
                  </a:lnTo>
                  <a:lnTo>
                    <a:pt x="1722400" y="404507"/>
                  </a:lnTo>
                  <a:lnTo>
                    <a:pt x="1725549" y="426619"/>
                  </a:lnTo>
                  <a:lnTo>
                    <a:pt x="1725549" y="451879"/>
                  </a:lnTo>
                  <a:lnTo>
                    <a:pt x="1728724" y="451879"/>
                  </a:lnTo>
                  <a:lnTo>
                    <a:pt x="1728724" y="461391"/>
                  </a:lnTo>
                  <a:lnTo>
                    <a:pt x="1731873" y="464528"/>
                  </a:lnTo>
                  <a:lnTo>
                    <a:pt x="1731873" y="467703"/>
                  </a:lnTo>
                  <a:lnTo>
                    <a:pt x="1735036" y="470853"/>
                  </a:lnTo>
                  <a:lnTo>
                    <a:pt x="1735036" y="477177"/>
                  </a:lnTo>
                  <a:lnTo>
                    <a:pt x="1747685" y="527748"/>
                  </a:lnTo>
                  <a:lnTo>
                    <a:pt x="1747685" y="534060"/>
                  </a:lnTo>
                  <a:lnTo>
                    <a:pt x="1738185" y="559346"/>
                  </a:lnTo>
                  <a:lnTo>
                    <a:pt x="1738185" y="578307"/>
                  </a:lnTo>
                  <a:lnTo>
                    <a:pt x="1750835" y="609905"/>
                  </a:lnTo>
                  <a:lnTo>
                    <a:pt x="1760309" y="622541"/>
                  </a:lnTo>
                  <a:lnTo>
                    <a:pt x="1763471" y="635178"/>
                  </a:lnTo>
                  <a:lnTo>
                    <a:pt x="1763471" y="638340"/>
                  </a:lnTo>
                  <a:lnTo>
                    <a:pt x="1766646" y="638340"/>
                  </a:lnTo>
                  <a:lnTo>
                    <a:pt x="1766646" y="641490"/>
                  </a:lnTo>
                  <a:lnTo>
                    <a:pt x="1763471" y="669938"/>
                  </a:lnTo>
                  <a:lnTo>
                    <a:pt x="1760309" y="692061"/>
                  </a:lnTo>
                  <a:lnTo>
                    <a:pt x="1753997" y="723671"/>
                  </a:lnTo>
                  <a:lnTo>
                    <a:pt x="1753997" y="755269"/>
                  </a:lnTo>
                  <a:lnTo>
                    <a:pt x="1757172" y="764743"/>
                  </a:lnTo>
                  <a:lnTo>
                    <a:pt x="1757172" y="767918"/>
                  </a:lnTo>
                  <a:lnTo>
                    <a:pt x="1760309" y="774230"/>
                  </a:lnTo>
                  <a:lnTo>
                    <a:pt x="1763471" y="774230"/>
                  </a:lnTo>
                  <a:lnTo>
                    <a:pt x="1763471" y="777380"/>
                  </a:lnTo>
                  <a:lnTo>
                    <a:pt x="1766646" y="780555"/>
                  </a:lnTo>
                  <a:lnTo>
                    <a:pt x="1769808" y="786867"/>
                  </a:lnTo>
                  <a:lnTo>
                    <a:pt x="1769808" y="790029"/>
                  </a:lnTo>
                  <a:lnTo>
                    <a:pt x="1772983" y="790029"/>
                  </a:lnTo>
                  <a:lnTo>
                    <a:pt x="1791907" y="812152"/>
                  </a:lnTo>
                  <a:lnTo>
                    <a:pt x="1795094" y="812152"/>
                  </a:lnTo>
                  <a:lnTo>
                    <a:pt x="1795094" y="815315"/>
                  </a:lnTo>
                  <a:lnTo>
                    <a:pt x="1804556" y="821639"/>
                  </a:lnTo>
                  <a:lnTo>
                    <a:pt x="1807731" y="821639"/>
                  </a:lnTo>
                  <a:lnTo>
                    <a:pt x="1807731" y="824802"/>
                  </a:lnTo>
                  <a:lnTo>
                    <a:pt x="1817192" y="831113"/>
                  </a:lnTo>
                  <a:lnTo>
                    <a:pt x="1820354" y="831113"/>
                  </a:lnTo>
                  <a:lnTo>
                    <a:pt x="1836166" y="840600"/>
                  </a:lnTo>
                  <a:lnTo>
                    <a:pt x="1839316" y="840600"/>
                  </a:lnTo>
                  <a:lnTo>
                    <a:pt x="1845653" y="843750"/>
                  </a:lnTo>
                  <a:lnTo>
                    <a:pt x="1972069" y="894309"/>
                  </a:lnTo>
                  <a:lnTo>
                    <a:pt x="1975218" y="894309"/>
                  </a:lnTo>
                  <a:lnTo>
                    <a:pt x="1994180" y="900633"/>
                  </a:lnTo>
                  <a:lnTo>
                    <a:pt x="2000517" y="900633"/>
                  </a:lnTo>
                  <a:lnTo>
                    <a:pt x="2009991" y="903796"/>
                  </a:lnTo>
                  <a:lnTo>
                    <a:pt x="2032102" y="906958"/>
                  </a:lnTo>
                  <a:lnTo>
                    <a:pt x="2082673" y="897484"/>
                  </a:lnTo>
                  <a:lnTo>
                    <a:pt x="2095309" y="894309"/>
                  </a:lnTo>
                  <a:lnTo>
                    <a:pt x="2107959" y="894309"/>
                  </a:lnTo>
                  <a:lnTo>
                    <a:pt x="2117446" y="903796"/>
                  </a:lnTo>
                  <a:lnTo>
                    <a:pt x="2149043" y="938556"/>
                  </a:lnTo>
                  <a:lnTo>
                    <a:pt x="2209076" y="932231"/>
                  </a:lnTo>
                  <a:lnTo>
                    <a:pt x="2243862" y="925919"/>
                  </a:lnTo>
                  <a:lnTo>
                    <a:pt x="2259635" y="913282"/>
                  </a:lnTo>
                  <a:lnTo>
                    <a:pt x="2281784" y="897484"/>
                  </a:lnTo>
                  <a:lnTo>
                    <a:pt x="2303907" y="894309"/>
                  </a:lnTo>
                  <a:lnTo>
                    <a:pt x="2354479" y="881672"/>
                  </a:lnTo>
                  <a:lnTo>
                    <a:pt x="2386063" y="872211"/>
                  </a:lnTo>
                  <a:lnTo>
                    <a:pt x="2411362" y="856399"/>
                  </a:lnTo>
                  <a:lnTo>
                    <a:pt x="2417673" y="850075"/>
                  </a:lnTo>
                  <a:lnTo>
                    <a:pt x="2430323" y="846912"/>
                  </a:lnTo>
                  <a:lnTo>
                    <a:pt x="2452446" y="840600"/>
                  </a:lnTo>
                  <a:lnTo>
                    <a:pt x="2480894" y="824802"/>
                  </a:lnTo>
                  <a:lnTo>
                    <a:pt x="2490356" y="815315"/>
                  </a:lnTo>
                  <a:lnTo>
                    <a:pt x="2499830" y="812152"/>
                  </a:lnTo>
                  <a:lnTo>
                    <a:pt x="2506167" y="805840"/>
                  </a:lnTo>
                  <a:lnTo>
                    <a:pt x="2525116" y="793191"/>
                  </a:lnTo>
                  <a:lnTo>
                    <a:pt x="2528304" y="790029"/>
                  </a:lnTo>
                  <a:lnTo>
                    <a:pt x="2531466" y="786867"/>
                  </a:lnTo>
                  <a:lnTo>
                    <a:pt x="2534615" y="764743"/>
                  </a:lnTo>
                  <a:lnTo>
                    <a:pt x="2553564" y="748944"/>
                  </a:lnTo>
                  <a:lnTo>
                    <a:pt x="2585187" y="736308"/>
                  </a:lnTo>
                  <a:lnTo>
                    <a:pt x="2604122" y="726821"/>
                  </a:lnTo>
                  <a:lnTo>
                    <a:pt x="2613609" y="726821"/>
                  </a:lnTo>
                  <a:lnTo>
                    <a:pt x="2645232" y="736308"/>
                  </a:lnTo>
                  <a:lnTo>
                    <a:pt x="2698966" y="745782"/>
                  </a:lnTo>
                  <a:lnTo>
                    <a:pt x="2620048" y="780821"/>
                  </a:lnTo>
                  <a:cubicBezTo>
                    <a:pt x="2609240" y="820229"/>
                    <a:pt x="2557641" y="795807"/>
                    <a:pt x="2536088" y="830936"/>
                  </a:cubicBezTo>
                  <a:cubicBezTo>
                    <a:pt x="2517889" y="860615"/>
                    <a:pt x="2529522" y="921220"/>
                    <a:pt x="2527719" y="956653"/>
                  </a:cubicBezTo>
                  <a:cubicBezTo>
                    <a:pt x="2526056" y="985977"/>
                    <a:pt x="2423186" y="1018972"/>
                    <a:pt x="2411641" y="1054290"/>
                  </a:cubicBezTo>
                  <a:cubicBezTo>
                    <a:pt x="2397354" y="1098004"/>
                    <a:pt x="2460092" y="1175995"/>
                    <a:pt x="2521623" y="1171791"/>
                  </a:cubicBezTo>
                  <a:cubicBezTo>
                    <a:pt x="2522220" y="1181342"/>
                    <a:pt x="2523795" y="1190828"/>
                    <a:pt x="2521623" y="1200430"/>
                  </a:cubicBezTo>
                  <a:cubicBezTo>
                    <a:pt x="2485072" y="1224229"/>
                    <a:pt x="2418677" y="1234021"/>
                    <a:pt x="2431136" y="1304938"/>
                  </a:cubicBezTo>
                  <a:cubicBezTo>
                    <a:pt x="2439352" y="1351712"/>
                    <a:pt x="2480450" y="1350569"/>
                    <a:pt x="2510333" y="1378052"/>
                  </a:cubicBezTo>
                  <a:cubicBezTo>
                    <a:pt x="2577859" y="1440167"/>
                    <a:pt x="2573007" y="1554937"/>
                    <a:pt x="2570785" y="1638478"/>
                  </a:cubicBezTo>
                  <a:cubicBezTo>
                    <a:pt x="2569807" y="1676044"/>
                    <a:pt x="2576475" y="1731620"/>
                    <a:pt x="2565044" y="1767332"/>
                  </a:cubicBezTo>
                  <a:cubicBezTo>
                    <a:pt x="2548217" y="1819923"/>
                    <a:pt x="2494496" y="1852841"/>
                    <a:pt x="2457018" y="1890433"/>
                  </a:cubicBezTo>
                  <a:cubicBezTo>
                    <a:pt x="2433473" y="1914017"/>
                    <a:pt x="2393023" y="1905851"/>
                    <a:pt x="2401595" y="1962214"/>
                  </a:cubicBezTo>
                  <a:cubicBezTo>
                    <a:pt x="2413190" y="1959585"/>
                    <a:pt x="2429116" y="1963280"/>
                    <a:pt x="2440953" y="1964042"/>
                  </a:cubicBezTo>
                  <a:cubicBezTo>
                    <a:pt x="2456193" y="2002434"/>
                    <a:pt x="2456675" y="2042668"/>
                    <a:pt x="2454580" y="2083753"/>
                  </a:cubicBezTo>
                  <a:cubicBezTo>
                    <a:pt x="2446173" y="2082508"/>
                    <a:pt x="2434501" y="2086648"/>
                    <a:pt x="2425967" y="2085442"/>
                  </a:cubicBezTo>
                  <a:cubicBezTo>
                    <a:pt x="2425509" y="2111540"/>
                    <a:pt x="2426170" y="2134756"/>
                    <a:pt x="2417255" y="2157400"/>
                  </a:cubicBezTo>
                  <a:cubicBezTo>
                    <a:pt x="2401545" y="2197342"/>
                    <a:pt x="2403170" y="2184299"/>
                    <a:pt x="2370290" y="2200339"/>
                  </a:cubicBezTo>
                  <a:cubicBezTo>
                    <a:pt x="2337994" y="2216112"/>
                    <a:pt x="2311146" y="2214105"/>
                    <a:pt x="2301062" y="2252358"/>
                  </a:cubicBezTo>
                  <a:cubicBezTo>
                    <a:pt x="2289010" y="2298078"/>
                    <a:pt x="2315934" y="2323135"/>
                    <a:pt x="2355380" y="2335073"/>
                  </a:cubicBezTo>
                  <a:cubicBezTo>
                    <a:pt x="2372220" y="2363216"/>
                    <a:pt x="2400516" y="2377681"/>
                    <a:pt x="2414016" y="2413597"/>
                  </a:cubicBezTo>
                  <a:cubicBezTo>
                    <a:pt x="2433104" y="2464384"/>
                    <a:pt x="2424697" y="2524125"/>
                    <a:pt x="2419414" y="2577999"/>
                  </a:cubicBezTo>
                  <a:cubicBezTo>
                    <a:pt x="2407628" y="2697696"/>
                    <a:pt x="2373897" y="2813761"/>
                    <a:pt x="2317280" y="2920022"/>
                  </a:cubicBezTo>
                  <a:cubicBezTo>
                    <a:pt x="2286965" y="2976944"/>
                    <a:pt x="2263381" y="2964320"/>
                    <a:pt x="2225027" y="3002369"/>
                  </a:cubicBezTo>
                  <a:cubicBezTo>
                    <a:pt x="2159584" y="3067317"/>
                    <a:pt x="2217928" y="3177692"/>
                    <a:pt x="2213991" y="3256966"/>
                  </a:cubicBezTo>
                  <a:cubicBezTo>
                    <a:pt x="2208695" y="3363620"/>
                    <a:pt x="2204098" y="3466516"/>
                    <a:pt x="2188692" y="3572942"/>
                  </a:cubicBezTo>
                  <a:cubicBezTo>
                    <a:pt x="2185670" y="3593833"/>
                    <a:pt x="2187334" y="3624339"/>
                    <a:pt x="2181263" y="3644747"/>
                  </a:cubicBezTo>
                  <a:cubicBezTo>
                    <a:pt x="2153907" y="3736759"/>
                    <a:pt x="2165312" y="3829621"/>
                    <a:pt x="2160143" y="3923678"/>
                  </a:cubicBezTo>
                  <a:cubicBezTo>
                    <a:pt x="2155939" y="4000335"/>
                    <a:pt x="2114118" y="4056749"/>
                    <a:pt x="2091131" y="4130116"/>
                  </a:cubicBezTo>
                  <a:cubicBezTo>
                    <a:pt x="2055863" y="4242715"/>
                    <a:pt x="2037880" y="4359821"/>
                    <a:pt x="2029371" y="4477271"/>
                  </a:cubicBezTo>
                  <a:cubicBezTo>
                    <a:pt x="2021231" y="4589298"/>
                    <a:pt x="2007286" y="4701540"/>
                    <a:pt x="2010854" y="4814011"/>
                  </a:cubicBezTo>
                  <a:cubicBezTo>
                    <a:pt x="2012912" y="4878413"/>
                    <a:pt x="2025155" y="4942244"/>
                    <a:pt x="2021815" y="5006848"/>
                  </a:cubicBezTo>
                  <a:cubicBezTo>
                    <a:pt x="2020164" y="5038763"/>
                    <a:pt x="2017687" y="5068812"/>
                    <a:pt x="1996338" y="5093056"/>
                  </a:cubicBezTo>
                  <a:cubicBezTo>
                    <a:pt x="1973783" y="5118647"/>
                    <a:pt x="1946910" y="5139779"/>
                    <a:pt x="1921345" y="5162208"/>
                  </a:cubicBezTo>
                  <a:cubicBezTo>
                    <a:pt x="1899095" y="5181727"/>
                    <a:pt x="1877911" y="5204435"/>
                    <a:pt x="1856194" y="5222951"/>
                  </a:cubicBezTo>
                  <a:cubicBezTo>
                    <a:pt x="1840763" y="5236109"/>
                    <a:pt x="1814957" y="5256759"/>
                    <a:pt x="1807134" y="5275643"/>
                  </a:cubicBezTo>
                  <a:cubicBezTo>
                    <a:pt x="1782725" y="5281257"/>
                    <a:pt x="1788795" y="5339994"/>
                    <a:pt x="1787182" y="5356911"/>
                  </a:cubicBezTo>
                  <a:cubicBezTo>
                    <a:pt x="1785442" y="5375034"/>
                    <a:pt x="1774724" y="5401310"/>
                    <a:pt x="1757439" y="5406238"/>
                  </a:cubicBezTo>
                  <a:cubicBezTo>
                    <a:pt x="1745437" y="5409654"/>
                    <a:pt x="1725613" y="5404346"/>
                    <a:pt x="1712913" y="5403596"/>
                  </a:cubicBezTo>
                  <a:lnTo>
                    <a:pt x="1678153" y="5403596"/>
                  </a:lnTo>
                  <a:lnTo>
                    <a:pt x="1558062" y="5400421"/>
                  </a:lnTo>
                  <a:lnTo>
                    <a:pt x="1406347" y="5397284"/>
                  </a:lnTo>
                  <a:lnTo>
                    <a:pt x="1371600" y="5397284"/>
                  </a:lnTo>
                  <a:lnTo>
                    <a:pt x="1248359" y="5387798"/>
                  </a:lnTo>
                  <a:lnTo>
                    <a:pt x="1245184" y="5387798"/>
                  </a:lnTo>
                  <a:lnTo>
                    <a:pt x="1194613" y="5390960"/>
                  </a:lnTo>
                  <a:lnTo>
                    <a:pt x="1049248" y="5390960"/>
                  </a:lnTo>
                  <a:lnTo>
                    <a:pt x="815365" y="5384648"/>
                  </a:lnTo>
                  <a:lnTo>
                    <a:pt x="812216" y="5384648"/>
                  </a:lnTo>
                  <a:lnTo>
                    <a:pt x="635229" y="5381486"/>
                  </a:lnTo>
                  <a:lnTo>
                    <a:pt x="489839" y="5371999"/>
                  </a:lnTo>
                  <a:lnTo>
                    <a:pt x="467741" y="5371999"/>
                  </a:lnTo>
                  <a:lnTo>
                    <a:pt x="338163" y="5365674"/>
                  </a:lnTo>
                  <a:lnTo>
                    <a:pt x="281267" y="5362512"/>
                  </a:lnTo>
                  <a:lnTo>
                    <a:pt x="271793" y="5359362"/>
                  </a:lnTo>
                  <a:lnTo>
                    <a:pt x="265468" y="5359362"/>
                  </a:lnTo>
                  <a:lnTo>
                    <a:pt x="211734" y="5299329"/>
                  </a:lnTo>
                  <a:lnTo>
                    <a:pt x="211734" y="5296154"/>
                  </a:lnTo>
                  <a:lnTo>
                    <a:pt x="208597" y="5296154"/>
                  </a:lnTo>
                  <a:lnTo>
                    <a:pt x="189611" y="5289829"/>
                  </a:lnTo>
                  <a:lnTo>
                    <a:pt x="189611" y="5286667"/>
                  </a:lnTo>
                  <a:lnTo>
                    <a:pt x="189611" y="5283518"/>
                  </a:lnTo>
                  <a:lnTo>
                    <a:pt x="186461" y="5283518"/>
                  </a:lnTo>
                  <a:lnTo>
                    <a:pt x="186461" y="5277218"/>
                  </a:lnTo>
                  <a:lnTo>
                    <a:pt x="183312" y="5274043"/>
                  </a:lnTo>
                  <a:lnTo>
                    <a:pt x="180149" y="5270881"/>
                  </a:lnTo>
                  <a:lnTo>
                    <a:pt x="180149" y="5267706"/>
                  </a:lnTo>
                  <a:lnTo>
                    <a:pt x="167500" y="5248771"/>
                  </a:lnTo>
                  <a:lnTo>
                    <a:pt x="164338" y="5248771"/>
                  </a:lnTo>
                  <a:lnTo>
                    <a:pt x="164338" y="5245596"/>
                  </a:lnTo>
                  <a:lnTo>
                    <a:pt x="158026" y="5245596"/>
                  </a:lnTo>
                  <a:lnTo>
                    <a:pt x="158026" y="5242433"/>
                  </a:lnTo>
                  <a:lnTo>
                    <a:pt x="154864" y="5242433"/>
                  </a:lnTo>
                  <a:lnTo>
                    <a:pt x="154864" y="5236083"/>
                  </a:lnTo>
                  <a:lnTo>
                    <a:pt x="151701" y="5236083"/>
                  </a:lnTo>
                  <a:lnTo>
                    <a:pt x="151701" y="5232947"/>
                  </a:lnTo>
                  <a:lnTo>
                    <a:pt x="151701" y="5226647"/>
                  </a:lnTo>
                  <a:lnTo>
                    <a:pt x="145377" y="5226647"/>
                  </a:lnTo>
                  <a:lnTo>
                    <a:pt x="145377" y="5223472"/>
                  </a:lnTo>
                  <a:lnTo>
                    <a:pt x="139052" y="5210810"/>
                  </a:lnTo>
                  <a:lnTo>
                    <a:pt x="139052" y="5198199"/>
                  </a:lnTo>
                  <a:lnTo>
                    <a:pt x="142227" y="5198199"/>
                  </a:lnTo>
                  <a:lnTo>
                    <a:pt x="142227" y="5179251"/>
                  </a:lnTo>
                  <a:lnTo>
                    <a:pt x="135890" y="5147640"/>
                  </a:lnTo>
                  <a:lnTo>
                    <a:pt x="135890" y="5125517"/>
                  </a:lnTo>
                  <a:lnTo>
                    <a:pt x="139052" y="5125517"/>
                  </a:lnTo>
                  <a:lnTo>
                    <a:pt x="139052" y="5122342"/>
                  </a:lnTo>
                  <a:lnTo>
                    <a:pt x="135890" y="5122342"/>
                  </a:lnTo>
                  <a:lnTo>
                    <a:pt x="135890" y="5116017"/>
                  </a:lnTo>
                  <a:lnTo>
                    <a:pt x="132728" y="5116017"/>
                  </a:lnTo>
                  <a:lnTo>
                    <a:pt x="132728" y="5112855"/>
                  </a:lnTo>
                  <a:lnTo>
                    <a:pt x="129578" y="5112855"/>
                  </a:lnTo>
                  <a:lnTo>
                    <a:pt x="129578" y="5109705"/>
                  </a:lnTo>
                  <a:lnTo>
                    <a:pt x="126416" y="5087595"/>
                  </a:lnTo>
                  <a:lnTo>
                    <a:pt x="126416" y="5074958"/>
                  </a:lnTo>
                  <a:lnTo>
                    <a:pt x="123254" y="5074958"/>
                  </a:lnTo>
                  <a:lnTo>
                    <a:pt x="123254" y="5071796"/>
                  </a:lnTo>
                  <a:lnTo>
                    <a:pt x="97968" y="5021225"/>
                  </a:lnTo>
                  <a:lnTo>
                    <a:pt x="97968" y="4992764"/>
                  </a:lnTo>
                  <a:lnTo>
                    <a:pt x="101143" y="4986465"/>
                  </a:lnTo>
                  <a:lnTo>
                    <a:pt x="101143" y="4980165"/>
                  </a:lnTo>
                  <a:lnTo>
                    <a:pt x="97968" y="4980165"/>
                  </a:lnTo>
                  <a:lnTo>
                    <a:pt x="97968" y="4967504"/>
                  </a:lnTo>
                  <a:lnTo>
                    <a:pt x="97968" y="4961179"/>
                  </a:lnTo>
                  <a:lnTo>
                    <a:pt x="94818" y="4958042"/>
                  </a:lnTo>
                  <a:lnTo>
                    <a:pt x="94818" y="4954880"/>
                  </a:lnTo>
                  <a:lnTo>
                    <a:pt x="91656" y="4945380"/>
                  </a:lnTo>
                  <a:lnTo>
                    <a:pt x="91656" y="4942218"/>
                  </a:lnTo>
                  <a:lnTo>
                    <a:pt x="88481" y="4825302"/>
                  </a:lnTo>
                  <a:lnTo>
                    <a:pt x="88481" y="4818964"/>
                  </a:lnTo>
                  <a:lnTo>
                    <a:pt x="91656" y="4777906"/>
                  </a:lnTo>
                  <a:lnTo>
                    <a:pt x="91656" y="4771568"/>
                  </a:lnTo>
                  <a:lnTo>
                    <a:pt x="94818" y="4771568"/>
                  </a:lnTo>
                  <a:lnTo>
                    <a:pt x="94818" y="4768431"/>
                  </a:lnTo>
                  <a:lnTo>
                    <a:pt x="97968" y="4768431"/>
                  </a:lnTo>
                  <a:lnTo>
                    <a:pt x="97968" y="4743146"/>
                  </a:lnTo>
                  <a:lnTo>
                    <a:pt x="101143" y="4721009"/>
                  </a:lnTo>
                  <a:lnTo>
                    <a:pt x="101143" y="4714698"/>
                  </a:lnTo>
                  <a:lnTo>
                    <a:pt x="104280" y="4711535"/>
                  </a:lnTo>
                  <a:lnTo>
                    <a:pt x="110617" y="4695736"/>
                  </a:lnTo>
                  <a:lnTo>
                    <a:pt x="113792" y="4695736"/>
                  </a:lnTo>
                  <a:lnTo>
                    <a:pt x="113792" y="4692599"/>
                  </a:lnTo>
                  <a:lnTo>
                    <a:pt x="116942" y="4686249"/>
                  </a:lnTo>
                  <a:lnTo>
                    <a:pt x="116942" y="4683087"/>
                  </a:lnTo>
                  <a:lnTo>
                    <a:pt x="120117" y="4670438"/>
                  </a:lnTo>
                  <a:lnTo>
                    <a:pt x="123254" y="4664139"/>
                  </a:lnTo>
                  <a:lnTo>
                    <a:pt x="126416" y="4654639"/>
                  </a:lnTo>
                  <a:lnTo>
                    <a:pt x="129578" y="4648327"/>
                  </a:lnTo>
                  <a:lnTo>
                    <a:pt x="129578" y="4638853"/>
                  </a:lnTo>
                  <a:lnTo>
                    <a:pt x="132728" y="4632528"/>
                  </a:lnTo>
                  <a:lnTo>
                    <a:pt x="132728" y="4619892"/>
                  </a:lnTo>
                  <a:lnTo>
                    <a:pt x="126416" y="4566171"/>
                  </a:lnTo>
                  <a:lnTo>
                    <a:pt x="126416" y="4556671"/>
                  </a:lnTo>
                  <a:lnTo>
                    <a:pt x="120117" y="4525086"/>
                  </a:lnTo>
                  <a:lnTo>
                    <a:pt x="120117" y="4521924"/>
                  </a:lnTo>
                  <a:lnTo>
                    <a:pt x="116942" y="4515612"/>
                  </a:lnTo>
                  <a:lnTo>
                    <a:pt x="116942" y="4512437"/>
                  </a:lnTo>
                  <a:lnTo>
                    <a:pt x="113792" y="4512437"/>
                  </a:lnTo>
                  <a:lnTo>
                    <a:pt x="69545" y="4423956"/>
                  </a:lnTo>
                  <a:lnTo>
                    <a:pt x="66383" y="4423956"/>
                  </a:lnTo>
                  <a:lnTo>
                    <a:pt x="66383" y="4417657"/>
                  </a:lnTo>
                  <a:lnTo>
                    <a:pt x="63221" y="4417657"/>
                  </a:lnTo>
                  <a:lnTo>
                    <a:pt x="63221" y="4414495"/>
                  </a:lnTo>
                  <a:lnTo>
                    <a:pt x="60046" y="4414495"/>
                  </a:lnTo>
                  <a:lnTo>
                    <a:pt x="53721" y="4411307"/>
                  </a:lnTo>
                  <a:lnTo>
                    <a:pt x="53721" y="4408145"/>
                  </a:lnTo>
                  <a:lnTo>
                    <a:pt x="34760" y="4408145"/>
                  </a:lnTo>
                  <a:lnTo>
                    <a:pt x="31597" y="4404983"/>
                  </a:lnTo>
                  <a:lnTo>
                    <a:pt x="28448" y="4404983"/>
                  </a:lnTo>
                  <a:lnTo>
                    <a:pt x="28448" y="4401820"/>
                  </a:lnTo>
                  <a:lnTo>
                    <a:pt x="0" y="4281754"/>
                  </a:lnTo>
                  <a:lnTo>
                    <a:pt x="0" y="4275442"/>
                  </a:lnTo>
                  <a:lnTo>
                    <a:pt x="9487" y="4259631"/>
                  </a:lnTo>
                  <a:lnTo>
                    <a:pt x="12662" y="4256469"/>
                  </a:lnTo>
                  <a:lnTo>
                    <a:pt x="44260" y="4196449"/>
                  </a:lnTo>
                  <a:lnTo>
                    <a:pt x="47396" y="4193274"/>
                  </a:lnTo>
                  <a:lnTo>
                    <a:pt x="60046" y="4164825"/>
                  </a:lnTo>
                  <a:lnTo>
                    <a:pt x="63221" y="4164825"/>
                  </a:lnTo>
                  <a:lnTo>
                    <a:pt x="63221" y="4158501"/>
                  </a:lnTo>
                  <a:lnTo>
                    <a:pt x="66383" y="4152202"/>
                  </a:lnTo>
                  <a:lnTo>
                    <a:pt x="69545" y="4149052"/>
                  </a:lnTo>
                  <a:lnTo>
                    <a:pt x="69545" y="4145890"/>
                  </a:lnTo>
                  <a:lnTo>
                    <a:pt x="72695" y="4142727"/>
                  </a:lnTo>
                  <a:lnTo>
                    <a:pt x="72695" y="4139565"/>
                  </a:lnTo>
                  <a:lnTo>
                    <a:pt x="75844" y="4130078"/>
                  </a:lnTo>
                  <a:lnTo>
                    <a:pt x="79007" y="4120591"/>
                  </a:lnTo>
                  <a:lnTo>
                    <a:pt x="82169" y="4114267"/>
                  </a:lnTo>
                  <a:lnTo>
                    <a:pt x="85331" y="4111104"/>
                  </a:lnTo>
                  <a:lnTo>
                    <a:pt x="85331" y="4104792"/>
                  </a:lnTo>
                  <a:lnTo>
                    <a:pt x="94818" y="4085819"/>
                  </a:lnTo>
                  <a:lnTo>
                    <a:pt x="97968" y="4073207"/>
                  </a:lnTo>
                  <a:lnTo>
                    <a:pt x="97968" y="4070045"/>
                  </a:lnTo>
                  <a:lnTo>
                    <a:pt x="104280" y="4054234"/>
                  </a:lnTo>
                  <a:lnTo>
                    <a:pt x="110617" y="4038435"/>
                  </a:lnTo>
                  <a:lnTo>
                    <a:pt x="113792" y="4025786"/>
                  </a:lnTo>
                  <a:lnTo>
                    <a:pt x="113792" y="4022649"/>
                  </a:lnTo>
                  <a:lnTo>
                    <a:pt x="161163" y="3845649"/>
                  </a:lnTo>
                  <a:lnTo>
                    <a:pt x="164338" y="3829863"/>
                  </a:lnTo>
                  <a:lnTo>
                    <a:pt x="183312" y="3741369"/>
                  </a:lnTo>
                  <a:lnTo>
                    <a:pt x="183312" y="3738207"/>
                  </a:lnTo>
                  <a:lnTo>
                    <a:pt x="224384" y="3646551"/>
                  </a:lnTo>
                  <a:lnTo>
                    <a:pt x="233883" y="3652876"/>
                  </a:lnTo>
                  <a:lnTo>
                    <a:pt x="237020" y="3728733"/>
                  </a:lnTo>
                  <a:lnTo>
                    <a:pt x="255994" y="3731908"/>
                  </a:lnTo>
                  <a:lnTo>
                    <a:pt x="252831" y="3656051"/>
                  </a:lnTo>
                  <a:lnTo>
                    <a:pt x="262293" y="3630778"/>
                  </a:lnTo>
                  <a:lnTo>
                    <a:pt x="281267" y="3614966"/>
                  </a:lnTo>
                  <a:lnTo>
                    <a:pt x="309728" y="3567570"/>
                  </a:lnTo>
                  <a:lnTo>
                    <a:pt x="341325" y="3564407"/>
                  </a:lnTo>
                  <a:lnTo>
                    <a:pt x="350799" y="3630778"/>
                  </a:lnTo>
                  <a:lnTo>
                    <a:pt x="391884" y="3646551"/>
                  </a:lnTo>
                  <a:lnTo>
                    <a:pt x="382422" y="3599167"/>
                  </a:lnTo>
                  <a:lnTo>
                    <a:pt x="360286" y="3539109"/>
                  </a:lnTo>
                  <a:lnTo>
                    <a:pt x="372923" y="3504362"/>
                  </a:lnTo>
                  <a:lnTo>
                    <a:pt x="335000" y="3498037"/>
                  </a:lnTo>
                  <a:lnTo>
                    <a:pt x="322364" y="3542284"/>
                  </a:lnTo>
                  <a:lnTo>
                    <a:pt x="278105" y="3573882"/>
                  </a:lnTo>
                  <a:lnTo>
                    <a:pt x="237020" y="3630778"/>
                  </a:lnTo>
                  <a:lnTo>
                    <a:pt x="233883" y="3624440"/>
                  </a:lnTo>
                  <a:lnTo>
                    <a:pt x="268643" y="3567570"/>
                  </a:lnTo>
                  <a:lnTo>
                    <a:pt x="268643" y="3564407"/>
                  </a:lnTo>
                  <a:lnTo>
                    <a:pt x="271793" y="3558095"/>
                  </a:lnTo>
                  <a:lnTo>
                    <a:pt x="271793" y="3554920"/>
                  </a:lnTo>
                  <a:lnTo>
                    <a:pt x="274942" y="3554920"/>
                  </a:lnTo>
                  <a:lnTo>
                    <a:pt x="274942" y="3551759"/>
                  </a:lnTo>
                  <a:lnTo>
                    <a:pt x="281267" y="3539109"/>
                  </a:lnTo>
                  <a:lnTo>
                    <a:pt x="281267" y="3532810"/>
                  </a:lnTo>
                  <a:lnTo>
                    <a:pt x="287591" y="3520148"/>
                  </a:lnTo>
                  <a:lnTo>
                    <a:pt x="287591" y="3516999"/>
                  </a:lnTo>
                  <a:lnTo>
                    <a:pt x="290754" y="3516999"/>
                  </a:lnTo>
                  <a:lnTo>
                    <a:pt x="290754" y="3510687"/>
                  </a:lnTo>
                  <a:lnTo>
                    <a:pt x="297091" y="3498037"/>
                  </a:lnTo>
                  <a:lnTo>
                    <a:pt x="297091" y="3494888"/>
                  </a:lnTo>
                  <a:lnTo>
                    <a:pt x="300228" y="3488589"/>
                  </a:lnTo>
                  <a:lnTo>
                    <a:pt x="309728" y="3469615"/>
                  </a:lnTo>
                  <a:lnTo>
                    <a:pt x="309728" y="3466440"/>
                  </a:lnTo>
                  <a:lnTo>
                    <a:pt x="316014" y="3447479"/>
                  </a:lnTo>
                  <a:lnTo>
                    <a:pt x="316014" y="3444316"/>
                  </a:lnTo>
                  <a:lnTo>
                    <a:pt x="319202" y="3438004"/>
                  </a:lnTo>
                  <a:lnTo>
                    <a:pt x="335000" y="3390621"/>
                  </a:lnTo>
                  <a:lnTo>
                    <a:pt x="338163" y="3374784"/>
                  </a:lnTo>
                  <a:lnTo>
                    <a:pt x="350799" y="3340062"/>
                  </a:lnTo>
                  <a:lnTo>
                    <a:pt x="350799" y="3336887"/>
                  </a:lnTo>
                  <a:lnTo>
                    <a:pt x="353974" y="3324225"/>
                  </a:lnTo>
                  <a:lnTo>
                    <a:pt x="353974" y="3321076"/>
                  </a:lnTo>
                  <a:lnTo>
                    <a:pt x="360286" y="3280004"/>
                  </a:lnTo>
                  <a:lnTo>
                    <a:pt x="369760" y="3251556"/>
                  </a:lnTo>
                  <a:lnTo>
                    <a:pt x="388722" y="3242081"/>
                  </a:lnTo>
                  <a:lnTo>
                    <a:pt x="407695" y="3226270"/>
                  </a:lnTo>
                  <a:lnTo>
                    <a:pt x="429806" y="3197835"/>
                  </a:lnTo>
                  <a:lnTo>
                    <a:pt x="439280" y="3185198"/>
                  </a:lnTo>
                  <a:lnTo>
                    <a:pt x="458254" y="3175724"/>
                  </a:lnTo>
                  <a:lnTo>
                    <a:pt x="436131" y="3150451"/>
                  </a:lnTo>
                  <a:lnTo>
                    <a:pt x="404533" y="3163088"/>
                  </a:lnTo>
                  <a:lnTo>
                    <a:pt x="395046" y="3216783"/>
                  </a:lnTo>
                  <a:lnTo>
                    <a:pt x="372923" y="3232595"/>
                  </a:lnTo>
                  <a:lnTo>
                    <a:pt x="401358" y="3125140"/>
                  </a:lnTo>
                  <a:lnTo>
                    <a:pt x="407695" y="3084068"/>
                  </a:lnTo>
                  <a:lnTo>
                    <a:pt x="413995" y="3061932"/>
                  </a:lnTo>
                  <a:lnTo>
                    <a:pt x="417170" y="3039822"/>
                  </a:lnTo>
                  <a:lnTo>
                    <a:pt x="420319" y="3020873"/>
                  </a:lnTo>
                  <a:lnTo>
                    <a:pt x="423494" y="3001899"/>
                  </a:lnTo>
                  <a:lnTo>
                    <a:pt x="423494" y="2995575"/>
                  </a:lnTo>
                  <a:lnTo>
                    <a:pt x="426657" y="2979776"/>
                  </a:lnTo>
                  <a:lnTo>
                    <a:pt x="426657" y="2976613"/>
                  </a:lnTo>
                  <a:lnTo>
                    <a:pt x="439280" y="2903944"/>
                  </a:lnTo>
                  <a:lnTo>
                    <a:pt x="445605" y="2869172"/>
                  </a:lnTo>
                  <a:lnTo>
                    <a:pt x="448767" y="2840724"/>
                  </a:lnTo>
                  <a:lnTo>
                    <a:pt x="448767" y="2828100"/>
                  </a:lnTo>
                  <a:lnTo>
                    <a:pt x="464566" y="2714320"/>
                  </a:lnTo>
                  <a:lnTo>
                    <a:pt x="464566" y="2711171"/>
                  </a:lnTo>
                  <a:lnTo>
                    <a:pt x="467741" y="2711171"/>
                  </a:lnTo>
                  <a:lnTo>
                    <a:pt x="480377" y="2610002"/>
                  </a:lnTo>
                  <a:lnTo>
                    <a:pt x="483552" y="2578405"/>
                  </a:lnTo>
                  <a:lnTo>
                    <a:pt x="486702" y="2534133"/>
                  </a:lnTo>
                  <a:lnTo>
                    <a:pt x="486702" y="2530983"/>
                  </a:lnTo>
                  <a:lnTo>
                    <a:pt x="493014" y="2493036"/>
                  </a:lnTo>
                  <a:lnTo>
                    <a:pt x="493014" y="2489873"/>
                  </a:lnTo>
                  <a:lnTo>
                    <a:pt x="489839" y="2489873"/>
                  </a:lnTo>
                  <a:lnTo>
                    <a:pt x="489839" y="2486711"/>
                  </a:lnTo>
                  <a:lnTo>
                    <a:pt x="486702" y="2480412"/>
                  </a:lnTo>
                  <a:lnTo>
                    <a:pt x="486702" y="2464600"/>
                  </a:lnTo>
                  <a:lnTo>
                    <a:pt x="489839" y="2461425"/>
                  </a:lnTo>
                  <a:lnTo>
                    <a:pt x="489839" y="2458288"/>
                  </a:lnTo>
                  <a:lnTo>
                    <a:pt x="493014" y="2448789"/>
                  </a:lnTo>
                  <a:lnTo>
                    <a:pt x="493014" y="2445626"/>
                  </a:lnTo>
                  <a:lnTo>
                    <a:pt x="496189" y="2436152"/>
                  </a:lnTo>
                  <a:lnTo>
                    <a:pt x="496189" y="2420328"/>
                  </a:lnTo>
                  <a:lnTo>
                    <a:pt x="499326" y="2420328"/>
                  </a:lnTo>
                  <a:lnTo>
                    <a:pt x="499326" y="2414016"/>
                  </a:lnTo>
                  <a:lnTo>
                    <a:pt x="518300" y="2309698"/>
                  </a:lnTo>
                  <a:lnTo>
                    <a:pt x="549910" y="2300224"/>
                  </a:lnTo>
                  <a:lnTo>
                    <a:pt x="568871" y="2312861"/>
                  </a:lnTo>
                  <a:lnTo>
                    <a:pt x="590994" y="2312861"/>
                  </a:lnTo>
                  <a:lnTo>
                    <a:pt x="575196" y="2274913"/>
                  </a:lnTo>
                  <a:lnTo>
                    <a:pt x="549910" y="2271738"/>
                  </a:lnTo>
                  <a:lnTo>
                    <a:pt x="524624" y="2284400"/>
                  </a:lnTo>
                  <a:lnTo>
                    <a:pt x="527774" y="2243290"/>
                  </a:lnTo>
                  <a:lnTo>
                    <a:pt x="549910" y="2057044"/>
                  </a:lnTo>
                  <a:lnTo>
                    <a:pt x="578345" y="2072767"/>
                  </a:lnTo>
                  <a:lnTo>
                    <a:pt x="594144" y="2101075"/>
                  </a:lnTo>
                  <a:lnTo>
                    <a:pt x="606781" y="2107400"/>
                  </a:lnTo>
                  <a:lnTo>
                    <a:pt x="619430" y="2110562"/>
                  </a:lnTo>
                  <a:lnTo>
                    <a:pt x="651053" y="2110562"/>
                  </a:lnTo>
                  <a:lnTo>
                    <a:pt x="663677" y="2091652"/>
                  </a:lnTo>
                  <a:lnTo>
                    <a:pt x="622592" y="2085353"/>
                  </a:lnTo>
                  <a:lnTo>
                    <a:pt x="584657" y="2038172"/>
                  </a:lnTo>
                  <a:lnTo>
                    <a:pt x="559384" y="2038172"/>
                  </a:lnTo>
                  <a:lnTo>
                    <a:pt x="559384" y="1984578"/>
                  </a:lnTo>
                  <a:lnTo>
                    <a:pt x="556209" y="1981416"/>
                  </a:lnTo>
                  <a:lnTo>
                    <a:pt x="556209" y="1978254"/>
                  </a:lnTo>
                  <a:lnTo>
                    <a:pt x="553059" y="1959292"/>
                  </a:lnTo>
                  <a:lnTo>
                    <a:pt x="556209" y="1943494"/>
                  </a:lnTo>
                  <a:lnTo>
                    <a:pt x="559384" y="1937169"/>
                  </a:lnTo>
                  <a:lnTo>
                    <a:pt x="559384" y="1927695"/>
                  </a:lnTo>
                  <a:lnTo>
                    <a:pt x="562547" y="1924533"/>
                  </a:lnTo>
                  <a:lnTo>
                    <a:pt x="562547" y="1886598"/>
                  </a:lnTo>
                  <a:lnTo>
                    <a:pt x="559384" y="1886598"/>
                  </a:lnTo>
                  <a:lnTo>
                    <a:pt x="559384" y="1883435"/>
                  </a:lnTo>
                  <a:lnTo>
                    <a:pt x="556209" y="1861312"/>
                  </a:lnTo>
                  <a:lnTo>
                    <a:pt x="556209" y="1858163"/>
                  </a:lnTo>
                  <a:lnTo>
                    <a:pt x="549910" y="1858163"/>
                  </a:lnTo>
                  <a:lnTo>
                    <a:pt x="549910" y="1848663"/>
                  </a:lnTo>
                  <a:lnTo>
                    <a:pt x="553059" y="1845513"/>
                  </a:lnTo>
                  <a:lnTo>
                    <a:pt x="553059" y="1839201"/>
                  </a:lnTo>
                  <a:lnTo>
                    <a:pt x="549910" y="1839201"/>
                  </a:lnTo>
                  <a:lnTo>
                    <a:pt x="549910" y="1836026"/>
                  </a:lnTo>
                  <a:lnTo>
                    <a:pt x="553059" y="1836026"/>
                  </a:lnTo>
                  <a:lnTo>
                    <a:pt x="553059" y="1832864"/>
                  </a:lnTo>
                  <a:lnTo>
                    <a:pt x="556209" y="1832864"/>
                  </a:lnTo>
                  <a:lnTo>
                    <a:pt x="556209" y="1829714"/>
                  </a:lnTo>
                  <a:lnTo>
                    <a:pt x="553059" y="1823390"/>
                  </a:lnTo>
                  <a:lnTo>
                    <a:pt x="553059" y="1820228"/>
                  </a:lnTo>
                  <a:lnTo>
                    <a:pt x="559384" y="1785468"/>
                  </a:lnTo>
                  <a:lnTo>
                    <a:pt x="562547" y="1782305"/>
                  </a:lnTo>
                  <a:lnTo>
                    <a:pt x="562547" y="1779156"/>
                  </a:lnTo>
                  <a:lnTo>
                    <a:pt x="568871" y="1779156"/>
                  </a:lnTo>
                  <a:lnTo>
                    <a:pt x="572021" y="1772831"/>
                  </a:lnTo>
                  <a:lnTo>
                    <a:pt x="572021" y="1769682"/>
                  </a:lnTo>
                  <a:lnTo>
                    <a:pt x="581508" y="1750708"/>
                  </a:lnTo>
                  <a:lnTo>
                    <a:pt x="581508" y="1744370"/>
                  </a:lnTo>
                  <a:lnTo>
                    <a:pt x="587832" y="1722272"/>
                  </a:lnTo>
                  <a:lnTo>
                    <a:pt x="587832" y="1719123"/>
                  </a:lnTo>
                  <a:lnTo>
                    <a:pt x="594144" y="1706474"/>
                  </a:lnTo>
                  <a:lnTo>
                    <a:pt x="594144" y="1703311"/>
                  </a:lnTo>
                  <a:lnTo>
                    <a:pt x="597319" y="1690662"/>
                  </a:lnTo>
                  <a:lnTo>
                    <a:pt x="597319" y="1684350"/>
                  </a:lnTo>
                  <a:lnTo>
                    <a:pt x="603618" y="1665389"/>
                  </a:lnTo>
                  <a:lnTo>
                    <a:pt x="603618" y="1662227"/>
                  </a:lnTo>
                  <a:lnTo>
                    <a:pt x="622592" y="1557934"/>
                  </a:lnTo>
                  <a:lnTo>
                    <a:pt x="622592" y="1554772"/>
                  </a:lnTo>
                  <a:lnTo>
                    <a:pt x="628917" y="1516850"/>
                  </a:lnTo>
                  <a:lnTo>
                    <a:pt x="628917" y="1510538"/>
                  </a:lnTo>
                  <a:lnTo>
                    <a:pt x="625754" y="1507376"/>
                  </a:lnTo>
                  <a:lnTo>
                    <a:pt x="622592" y="1507376"/>
                  </a:lnTo>
                  <a:lnTo>
                    <a:pt x="622592" y="1504213"/>
                  </a:lnTo>
                  <a:lnTo>
                    <a:pt x="619430" y="1501064"/>
                  </a:lnTo>
                  <a:lnTo>
                    <a:pt x="619430" y="1482090"/>
                  </a:lnTo>
                  <a:lnTo>
                    <a:pt x="622592" y="1472616"/>
                  </a:lnTo>
                  <a:lnTo>
                    <a:pt x="622592" y="1469453"/>
                  </a:lnTo>
                  <a:lnTo>
                    <a:pt x="625754" y="1469453"/>
                  </a:lnTo>
                  <a:lnTo>
                    <a:pt x="628917" y="1463142"/>
                  </a:lnTo>
                  <a:lnTo>
                    <a:pt x="628917" y="1459967"/>
                  </a:lnTo>
                  <a:lnTo>
                    <a:pt x="632066" y="1459967"/>
                  </a:lnTo>
                  <a:lnTo>
                    <a:pt x="632066" y="1456817"/>
                  </a:lnTo>
                  <a:lnTo>
                    <a:pt x="635229" y="1456817"/>
                  </a:lnTo>
                  <a:lnTo>
                    <a:pt x="641553" y="1453655"/>
                  </a:lnTo>
                  <a:lnTo>
                    <a:pt x="641553" y="1450493"/>
                  </a:lnTo>
                  <a:lnTo>
                    <a:pt x="644716" y="1450493"/>
                  </a:lnTo>
                  <a:lnTo>
                    <a:pt x="644716" y="1447330"/>
                  </a:lnTo>
                  <a:lnTo>
                    <a:pt x="647865" y="1441018"/>
                  </a:lnTo>
                  <a:lnTo>
                    <a:pt x="647865" y="1437856"/>
                  </a:lnTo>
                  <a:lnTo>
                    <a:pt x="654202" y="1415733"/>
                  </a:lnTo>
                  <a:lnTo>
                    <a:pt x="657339" y="1403083"/>
                  </a:lnTo>
                  <a:lnTo>
                    <a:pt x="657339" y="1399946"/>
                  </a:lnTo>
                  <a:lnTo>
                    <a:pt x="663677" y="1362012"/>
                  </a:lnTo>
                  <a:lnTo>
                    <a:pt x="663677" y="1358849"/>
                  </a:lnTo>
                  <a:lnTo>
                    <a:pt x="666852" y="1358849"/>
                  </a:lnTo>
                  <a:lnTo>
                    <a:pt x="669988" y="1327252"/>
                  </a:lnTo>
                  <a:lnTo>
                    <a:pt x="669988" y="1317765"/>
                  </a:lnTo>
                  <a:lnTo>
                    <a:pt x="679488" y="1185050"/>
                  </a:lnTo>
                  <a:lnTo>
                    <a:pt x="679488" y="1153439"/>
                  </a:lnTo>
                  <a:lnTo>
                    <a:pt x="673151" y="1143953"/>
                  </a:lnTo>
                  <a:lnTo>
                    <a:pt x="666852" y="1143953"/>
                  </a:lnTo>
                  <a:lnTo>
                    <a:pt x="660514" y="1137653"/>
                  </a:lnTo>
                  <a:lnTo>
                    <a:pt x="666852" y="1134491"/>
                  </a:lnTo>
                  <a:lnTo>
                    <a:pt x="669988" y="1131329"/>
                  </a:lnTo>
                  <a:lnTo>
                    <a:pt x="676313" y="1124991"/>
                  </a:lnTo>
                  <a:lnTo>
                    <a:pt x="679488" y="1118679"/>
                  </a:lnTo>
                  <a:lnTo>
                    <a:pt x="679488" y="1083920"/>
                  </a:lnTo>
                  <a:lnTo>
                    <a:pt x="692125" y="1033361"/>
                  </a:lnTo>
                  <a:lnTo>
                    <a:pt x="692125" y="1020725"/>
                  </a:lnTo>
                  <a:lnTo>
                    <a:pt x="688962" y="998588"/>
                  </a:lnTo>
                  <a:lnTo>
                    <a:pt x="676313" y="957529"/>
                  </a:lnTo>
                  <a:lnTo>
                    <a:pt x="682638" y="935393"/>
                  </a:lnTo>
                  <a:lnTo>
                    <a:pt x="698424" y="932231"/>
                  </a:lnTo>
                  <a:lnTo>
                    <a:pt x="717410" y="929081"/>
                  </a:lnTo>
                  <a:lnTo>
                    <a:pt x="755332" y="970166"/>
                  </a:lnTo>
                  <a:lnTo>
                    <a:pt x="777443" y="941718"/>
                  </a:lnTo>
                  <a:lnTo>
                    <a:pt x="758482" y="919594"/>
                  </a:lnTo>
                  <a:lnTo>
                    <a:pt x="749008" y="865873"/>
                  </a:lnTo>
                  <a:lnTo>
                    <a:pt x="707923" y="850075"/>
                  </a:lnTo>
                  <a:lnTo>
                    <a:pt x="717410" y="761593"/>
                  </a:lnTo>
                  <a:lnTo>
                    <a:pt x="723735" y="745782"/>
                  </a:lnTo>
                  <a:lnTo>
                    <a:pt x="733196" y="733146"/>
                  </a:lnTo>
                  <a:lnTo>
                    <a:pt x="726872" y="736308"/>
                  </a:lnTo>
                  <a:lnTo>
                    <a:pt x="736359" y="726821"/>
                  </a:lnTo>
                  <a:lnTo>
                    <a:pt x="745846" y="711035"/>
                  </a:lnTo>
                  <a:lnTo>
                    <a:pt x="764807" y="704710"/>
                  </a:lnTo>
                  <a:lnTo>
                    <a:pt x="774294" y="682587"/>
                  </a:lnTo>
                  <a:lnTo>
                    <a:pt x="767969" y="669938"/>
                  </a:lnTo>
                  <a:lnTo>
                    <a:pt x="745846" y="676249"/>
                  </a:lnTo>
                  <a:lnTo>
                    <a:pt x="730047" y="698386"/>
                  </a:lnTo>
                  <a:lnTo>
                    <a:pt x="726872" y="714184"/>
                  </a:lnTo>
                  <a:lnTo>
                    <a:pt x="717410" y="723671"/>
                  </a:lnTo>
                  <a:lnTo>
                    <a:pt x="720560" y="707860"/>
                  </a:lnTo>
                  <a:lnTo>
                    <a:pt x="720560" y="644665"/>
                  </a:lnTo>
                  <a:lnTo>
                    <a:pt x="717410" y="641490"/>
                  </a:lnTo>
                  <a:lnTo>
                    <a:pt x="717410" y="638340"/>
                  </a:lnTo>
                  <a:lnTo>
                    <a:pt x="714235" y="638340"/>
                  </a:lnTo>
                  <a:lnTo>
                    <a:pt x="714235" y="635178"/>
                  </a:lnTo>
                  <a:lnTo>
                    <a:pt x="707923" y="632028"/>
                  </a:lnTo>
                  <a:lnTo>
                    <a:pt x="707923" y="628866"/>
                  </a:lnTo>
                  <a:lnTo>
                    <a:pt x="704774" y="628866"/>
                  </a:lnTo>
                  <a:lnTo>
                    <a:pt x="704774" y="625704"/>
                  </a:lnTo>
                  <a:lnTo>
                    <a:pt x="701611" y="625704"/>
                  </a:lnTo>
                  <a:lnTo>
                    <a:pt x="701611" y="619366"/>
                  </a:lnTo>
                  <a:lnTo>
                    <a:pt x="698424" y="616229"/>
                  </a:lnTo>
                  <a:lnTo>
                    <a:pt x="698424" y="613054"/>
                  </a:lnTo>
                  <a:lnTo>
                    <a:pt x="695287" y="603593"/>
                  </a:lnTo>
                  <a:lnTo>
                    <a:pt x="695287" y="590931"/>
                  </a:lnTo>
                  <a:lnTo>
                    <a:pt x="701611" y="578307"/>
                  </a:lnTo>
                  <a:lnTo>
                    <a:pt x="707923" y="537210"/>
                  </a:lnTo>
                  <a:lnTo>
                    <a:pt x="707923" y="521411"/>
                  </a:lnTo>
                  <a:lnTo>
                    <a:pt x="717410" y="467703"/>
                  </a:lnTo>
                  <a:lnTo>
                    <a:pt x="714235" y="429781"/>
                  </a:lnTo>
                  <a:lnTo>
                    <a:pt x="707923" y="417144"/>
                  </a:lnTo>
                  <a:lnTo>
                    <a:pt x="698424" y="395008"/>
                  </a:lnTo>
                  <a:lnTo>
                    <a:pt x="685787" y="372885"/>
                  </a:lnTo>
                  <a:lnTo>
                    <a:pt x="698424" y="363410"/>
                  </a:lnTo>
                  <a:lnTo>
                    <a:pt x="714235" y="344450"/>
                  </a:lnTo>
                  <a:lnTo>
                    <a:pt x="739521" y="328638"/>
                  </a:lnTo>
                  <a:lnTo>
                    <a:pt x="745846" y="297053"/>
                  </a:lnTo>
                  <a:lnTo>
                    <a:pt x="749008" y="284404"/>
                  </a:lnTo>
                  <a:lnTo>
                    <a:pt x="749008" y="214884"/>
                  </a:lnTo>
                  <a:lnTo>
                    <a:pt x="745846" y="211722"/>
                  </a:lnTo>
                  <a:lnTo>
                    <a:pt x="745846" y="192773"/>
                  </a:lnTo>
                  <a:lnTo>
                    <a:pt x="739521" y="167475"/>
                  </a:lnTo>
                  <a:lnTo>
                    <a:pt x="736359" y="158001"/>
                  </a:lnTo>
                  <a:lnTo>
                    <a:pt x="736359" y="151676"/>
                  </a:lnTo>
                  <a:lnTo>
                    <a:pt x="733196" y="145352"/>
                  </a:lnTo>
                  <a:lnTo>
                    <a:pt x="726872" y="123241"/>
                  </a:lnTo>
                  <a:lnTo>
                    <a:pt x="717410" y="88481"/>
                  </a:lnTo>
                  <a:lnTo>
                    <a:pt x="714235" y="82156"/>
                  </a:lnTo>
                  <a:lnTo>
                    <a:pt x="714235" y="79007"/>
                  </a:lnTo>
                  <a:lnTo>
                    <a:pt x="711086" y="75844"/>
                  </a:lnTo>
                  <a:lnTo>
                    <a:pt x="707923" y="66358"/>
                  </a:lnTo>
                  <a:lnTo>
                    <a:pt x="707923" y="63208"/>
                  </a:lnTo>
                  <a:lnTo>
                    <a:pt x="698424" y="44247"/>
                  </a:lnTo>
                  <a:lnTo>
                    <a:pt x="698424" y="41072"/>
                  </a:lnTo>
                  <a:lnTo>
                    <a:pt x="688962" y="15799"/>
                  </a:lnTo>
                  <a:lnTo>
                    <a:pt x="685787" y="15799"/>
                  </a:lnTo>
                  <a:lnTo>
                    <a:pt x="685787" y="12649"/>
                  </a:lnTo>
                  <a:lnTo>
                    <a:pt x="679488" y="12649"/>
                  </a:lnTo>
                  <a:lnTo>
                    <a:pt x="679488" y="9487"/>
                  </a:lnTo>
                  <a:lnTo>
                    <a:pt x="673151" y="9487"/>
                  </a:lnTo>
                  <a:lnTo>
                    <a:pt x="669988" y="6312"/>
                  </a:lnTo>
                  <a:lnTo>
                    <a:pt x="682638" y="6312"/>
                  </a:lnTo>
                  <a:lnTo>
                    <a:pt x="682638" y="3149"/>
                  </a:lnTo>
                  <a:lnTo>
                    <a:pt x="692125" y="0"/>
                  </a:lnTo>
                  <a:close/>
                </a:path>
              </a:pathLst>
            </a:custGeom>
            <a:solidFill>
              <a:srgbClr val="8FC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355;p10">
              <a:extLst>
                <a:ext uri="{FF2B5EF4-FFF2-40B4-BE49-F238E27FC236}">
                  <a16:creationId xmlns:a16="http://schemas.microsoft.com/office/drawing/2014/main" id="{36B1F448-DAE4-7042-B09D-0278AF8EEFDF}"/>
                </a:ext>
              </a:extLst>
            </p:cNvPr>
            <p:cNvSpPr/>
            <p:nvPr/>
          </p:nvSpPr>
          <p:spPr>
            <a:xfrm>
              <a:off x="2037702" y="4082682"/>
              <a:ext cx="1803616" cy="1552778"/>
            </a:xfrm>
            <a:custGeom>
              <a:avLst/>
              <a:gdLst/>
              <a:ahLst/>
              <a:cxnLst/>
              <a:rect l="l" t="t" r="r" b="b"/>
              <a:pathLst>
                <a:path w="1803616" h="1552778" extrusionOk="0">
                  <a:moveTo>
                    <a:pt x="1455484" y="0"/>
                  </a:moveTo>
                  <a:cubicBezTo>
                    <a:pt x="1548460" y="0"/>
                    <a:pt x="1622298" y="10516"/>
                    <a:pt x="1678165" y="85954"/>
                  </a:cubicBezTo>
                  <a:cubicBezTo>
                    <a:pt x="1692376" y="105130"/>
                    <a:pt x="1723555" y="150673"/>
                    <a:pt x="1732052" y="173685"/>
                  </a:cubicBezTo>
                  <a:cubicBezTo>
                    <a:pt x="1738528" y="191274"/>
                    <a:pt x="1732915" y="209004"/>
                    <a:pt x="1735811" y="227469"/>
                  </a:cubicBezTo>
                  <a:cubicBezTo>
                    <a:pt x="1739278" y="249580"/>
                    <a:pt x="1745120" y="265531"/>
                    <a:pt x="1763700" y="278485"/>
                  </a:cubicBezTo>
                  <a:cubicBezTo>
                    <a:pt x="1781175" y="290664"/>
                    <a:pt x="1791056" y="294551"/>
                    <a:pt x="1795513" y="317919"/>
                  </a:cubicBezTo>
                  <a:cubicBezTo>
                    <a:pt x="1803616" y="360451"/>
                    <a:pt x="1789709" y="413131"/>
                    <a:pt x="1786242" y="456006"/>
                  </a:cubicBezTo>
                  <a:cubicBezTo>
                    <a:pt x="1781734" y="511823"/>
                    <a:pt x="1770812" y="567220"/>
                    <a:pt x="1766748" y="623291"/>
                  </a:cubicBezTo>
                  <a:cubicBezTo>
                    <a:pt x="1758607" y="735317"/>
                    <a:pt x="1744662" y="847560"/>
                    <a:pt x="1748231" y="960031"/>
                  </a:cubicBezTo>
                  <a:cubicBezTo>
                    <a:pt x="1750340" y="1025957"/>
                    <a:pt x="1763179" y="1091349"/>
                    <a:pt x="1758937" y="1157516"/>
                  </a:cubicBezTo>
                  <a:cubicBezTo>
                    <a:pt x="1757134" y="1185570"/>
                    <a:pt x="1754213" y="1229449"/>
                    <a:pt x="1735328" y="1252296"/>
                  </a:cubicBezTo>
                  <a:cubicBezTo>
                    <a:pt x="1727327" y="1261973"/>
                    <a:pt x="1715287" y="1265796"/>
                    <a:pt x="1706766" y="1276083"/>
                  </a:cubicBezTo>
                  <a:cubicBezTo>
                    <a:pt x="1687602" y="1299248"/>
                    <a:pt x="1670799" y="1321384"/>
                    <a:pt x="1652994" y="1346429"/>
                  </a:cubicBezTo>
                  <a:cubicBezTo>
                    <a:pt x="1642237" y="1361592"/>
                    <a:pt x="1638529" y="1359865"/>
                    <a:pt x="1624660" y="1369187"/>
                  </a:cubicBezTo>
                  <a:cubicBezTo>
                    <a:pt x="1597838" y="1387183"/>
                    <a:pt x="1582153" y="1414970"/>
                    <a:pt x="1563408" y="1440294"/>
                  </a:cubicBezTo>
                  <a:cubicBezTo>
                    <a:pt x="1539710" y="1472387"/>
                    <a:pt x="1531036" y="1514563"/>
                    <a:pt x="1522984" y="1552778"/>
                  </a:cubicBezTo>
                  <a:lnTo>
                    <a:pt x="1504023" y="1552778"/>
                  </a:lnTo>
                  <a:lnTo>
                    <a:pt x="1450289" y="1549616"/>
                  </a:lnTo>
                  <a:lnTo>
                    <a:pt x="1415529" y="1549616"/>
                  </a:lnTo>
                  <a:lnTo>
                    <a:pt x="1295438" y="1546441"/>
                  </a:lnTo>
                  <a:lnTo>
                    <a:pt x="1143724" y="1543304"/>
                  </a:lnTo>
                  <a:lnTo>
                    <a:pt x="1108977" y="1543304"/>
                  </a:lnTo>
                  <a:lnTo>
                    <a:pt x="985736" y="1533817"/>
                  </a:lnTo>
                  <a:lnTo>
                    <a:pt x="982561" y="1533817"/>
                  </a:lnTo>
                  <a:lnTo>
                    <a:pt x="931989" y="1536979"/>
                  </a:lnTo>
                  <a:lnTo>
                    <a:pt x="786625" y="1536979"/>
                  </a:lnTo>
                  <a:lnTo>
                    <a:pt x="552742" y="1530667"/>
                  </a:lnTo>
                  <a:lnTo>
                    <a:pt x="549592" y="1530667"/>
                  </a:lnTo>
                  <a:lnTo>
                    <a:pt x="372605" y="1527505"/>
                  </a:lnTo>
                  <a:lnTo>
                    <a:pt x="227216" y="1518018"/>
                  </a:lnTo>
                  <a:lnTo>
                    <a:pt x="224079" y="1518018"/>
                  </a:lnTo>
                  <a:lnTo>
                    <a:pt x="236626" y="1462621"/>
                  </a:lnTo>
                  <a:cubicBezTo>
                    <a:pt x="243256" y="1413015"/>
                    <a:pt x="215697" y="1362405"/>
                    <a:pt x="191554" y="1321156"/>
                  </a:cubicBezTo>
                  <a:cubicBezTo>
                    <a:pt x="179781" y="1301038"/>
                    <a:pt x="172910" y="1289202"/>
                    <a:pt x="170891" y="1266622"/>
                  </a:cubicBezTo>
                  <a:cubicBezTo>
                    <a:pt x="168859" y="1243825"/>
                    <a:pt x="164617" y="1224711"/>
                    <a:pt x="149962" y="1206208"/>
                  </a:cubicBezTo>
                  <a:cubicBezTo>
                    <a:pt x="140500" y="1194282"/>
                    <a:pt x="125311" y="1185621"/>
                    <a:pt x="116522" y="1173911"/>
                  </a:cubicBezTo>
                  <a:cubicBezTo>
                    <a:pt x="97041" y="1147952"/>
                    <a:pt x="90449" y="1113256"/>
                    <a:pt x="89916" y="1081710"/>
                  </a:cubicBezTo>
                  <a:cubicBezTo>
                    <a:pt x="89560" y="1060120"/>
                    <a:pt x="91427" y="1040829"/>
                    <a:pt x="80404" y="1021245"/>
                  </a:cubicBezTo>
                  <a:cubicBezTo>
                    <a:pt x="62967" y="990244"/>
                    <a:pt x="61684" y="976223"/>
                    <a:pt x="59893" y="942581"/>
                  </a:cubicBezTo>
                  <a:cubicBezTo>
                    <a:pt x="58509" y="916674"/>
                    <a:pt x="55931" y="900861"/>
                    <a:pt x="47041" y="877481"/>
                  </a:cubicBezTo>
                  <a:cubicBezTo>
                    <a:pt x="32614" y="839483"/>
                    <a:pt x="39980" y="794017"/>
                    <a:pt x="17374" y="759689"/>
                  </a:cubicBezTo>
                  <a:cubicBezTo>
                    <a:pt x="8001" y="745452"/>
                    <a:pt x="4572" y="738810"/>
                    <a:pt x="3010" y="721233"/>
                  </a:cubicBezTo>
                  <a:cubicBezTo>
                    <a:pt x="0" y="687133"/>
                    <a:pt x="10096" y="665251"/>
                    <a:pt x="19355" y="633844"/>
                  </a:cubicBezTo>
                  <a:cubicBezTo>
                    <a:pt x="30480" y="596201"/>
                    <a:pt x="45707" y="557200"/>
                    <a:pt x="69939" y="525932"/>
                  </a:cubicBezTo>
                  <a:cubicBezTo>
                    <a:pt x="81534" y="510997"/>
                    <a:pt x="95974" y="496392"/>
                    <a:pt x="114427" y="490372"/>
                  </a:cubicBezTo>
                  <a:cubicBezTo>
                    <a:pt x="122149" y="487845"/>
                    <a:pt x="131356" y="489090"/>
                    <a:pt x="138443" y="485699"/>
                  </a:cubicBezTo>
                  <a:cubicBezTo>
                    <a:pt x="151206" y="479590"/>
                    <a:pt x="159575" y="465798"/>
                    <a:pt x="173291" y="460019"/>
                  </a:cubicBezTo>
                  <a:cubicBezTo>
                    <a:pt x="185839" y="454761"/>
                    <a:pt x="200990" y="456298"/>
                    <a:pt x="214744" y="454393"/>
                  </a:cubicBezTo>
                  <a:cubicBezTo>
                    <a:pt x="246507" y="449847"/>
                    <a:pt x="277190" y="439813"/>
                    <a:pt x="307099" y="428536"/>
                  </a:cubicBezTo>
                  <a:cubicBezTo>
                    <a:pt x="332435" y="418973"/>
                    <a:pt x="358178" y="406616"/>
                    <a:pt x="378130" y="387959"/>
                  </a:cubicBezTo>
                  <a:cubicBezTo>
                    <a:pt x="398704" y="368744"/>
                    <a:pt x="404381" y="343967"/>
                    <a:pt x="424307" y="325132"/>
                  </a:cubicBezTo>
                  <a:cubicBezTo>
                    <a:pt x="461086" y="290385"/>
                    <a:pt x="490677" y="248983"/>
                    <a:pt x="528942" y="218377"/>
                  </a:cubicBezTo>
                  <a:cubicBezTo>
                    <a:pt x="560565" y="193053"/>
                    <a:pt x="620433" y="147142"/>
                    <a:pt x="658470" y="137452"/>
                  </a:cubicBezTo>
                  <a:cubicBezTo>
                    <a:pt x="672706" y="78295"/>
                    <a:pt x="789978" y="94628"/>
                    <a:pt x="829805" y="105029"/>
                  </a:cubicBezTo>
                  <a:cubicBezTo>
                    <a:pt x="892861" y="121501"/>
                    <a:pt x="974991" y="117525"/>
                    <a:pt x="1037082" y="105626"/>
                  </a:cubicBezTo>
                  <a:cubicBezTo>
                    <a:pt x="1076287" y="98095"/>
                    <a:pt x="1118819" y="98819"/>
                    <a:pt x="1157973" y="84213"/>
                  </a:cubicBezTo>
                  <a:cubicBezTo>
                    <a:pt x="1182268" y="75171"/>
                    <a:pt x="1207084" y="61176"/>
                    <a:pt x="1231938" y="52933"/>
                  </a:cubicBezTo>
                  <a:cubicBezTo>
                    <a:pt x="1267879" y="41021"/>
                    <a:pt x="1298461" y="25755"/>
                    <a:pt x="1333830" y="13322"/>
                  </a:cubicBezTo>
                  <a:cubicBezTo>
                    <a:pt x="1371257" y="165"/>
                    <a:pt x="1413510" y="0"/>
                    <a:pt x="1455484" y="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356;p10">
              <a:extLst>
                <a:ext uri="{FF2B5EF4-FFF2-40B4-BE49-F238E27FC236}">
                  <a16:creationId xmlns:a16="http://schemas.microsoft.com/office/drawing/2014/main" id="{4FD6EED8-195C-D747-AB3C-344382C560FE}"/>
                </a:ext>
              </a:extLst>
            </p:cNvPr>
            <p:cNvSpPr/>
            <p:nvPr/>
          </p:nvSpPr>
          <p:spPr>
            <a:xfrm>
              <a:off x="3222358" y="4817034"/>
              <a:ext cx="408940" cy="579984"/>
            </a:xfrm>
            <a:custGeom>
              <a:avLst/>
              <a:gdLst/>
              <a:ahLst/>
              <a:cxnLst/>
              <a:rect l="l" t="t" r="r" b="b"/>
              <a:pathLst>
                <a:path w="408940" h="579984" extrusionOk="0">
                  <a:moveTo>
                    <a:pt x="44012" y="10"/>
                  </a:moveTo>
                  <a:cubicBezTo>
                    <a:pt x="53045" y="19"/>
                    <a:pt x="62611" y="1041"/>
                    <a:pt x="69710" y="1041"/>
                  </a:cubicBezTo>
                  <a:cubicBezTo>
                    <a:pt x="95580" y="1041"/>
                    <a:pt x="119672" y="9817"/>
                    <a:pt x="145009" y="13411"/>
                  </a:cubicBezTo>
                  <a:cubicBezTo>
                    <a:pt x="163893" y="16104"/>
                    <a:pt x="185128" y="11354"/>
                    <a:pt x="203327" y="17006"/>
                  </a:cubicBezTo>
                  <a:cubicBezTo>
                    <a:pt x="244742" y="29833"/>
                    <a:pt x="239687" y="68847"/>
                    <a:pt x="217513" y="94019"/>
                  </a:cubicBezTo>
                  <a:cubicBezTo>
                    <a:pt x="198577" y="115481"/>
                    <a:pt x="165291" y="144920"/>
                    <a:pt x="155054" y="171691"/>
                  </a:cubicBezTo>
                  <a:cubicBezTo>
                    <a:pt x="139586" y="212141"/>
                    <a:pt x="149987" y="312649"/>
                    <a:pt x="167068" y="348425"/>
                  </a:cubicBezTo>
                  <a:cubicBezTo>
                    <a:pt x="192418" y="401447"/>
                    <a:pt x="259055" y="428041"/>
                    <a:pt x="305118" y="459131"/>
                  </a:cubicBezTo>
                  <a:cubicBezTo>
                    <a:pt x="327406" y="474168"/>
                    <a:pt x="348933" y="492011"/>
                    <a:pt x="369799" y="507886"/>
                  </a:cubicBezTo>
                  <a:cubicBezTo>
                    <a:pt x="373952" y="511048"/>
                    <a:pt x="408940" y="562699"/>
                    <a:pt x="392062" y="564769"/>
                  </a:cubicBezTo>
                  <a:cubicBezTo>
                    <a:pt x="369621" y="567512"/>
                    <a:pt x="353340" y="579984"/>
                    <a:pt x="332067" y="566014"/>
                  </a:cubicBezTo>
                  <a:cubicBezTo>
                    <a:pt x="308826" y="550761"/>
                    <a:pt x="294742" y="521513"/>
                    <a:pt x="274943" y="502285"/>
                  </a:cubicBezTo>
                  <a:cubicBezTo>
                    <a:pt x="261455" y="489217"/>
                    <a:pt x="244577" y="476834"/>
                    <a:pt x="228422" y="468236"/>
                  </a:cubicBezTo>
                  <a:cubicBezTo>
                    <a:pt x="204750" y="455651"/>
                    <a:pt x="183020" y="438036"/>
                    <a:pt x="159042" y="425590"/>
                  </a:cubicBezTo>
                  <a:cubicBezTo>
                    <a:pt x="144869" y="418224"/>
                    <a:pt x="132359" y="416992"/>
                    <a:pt x="117285" y="411442"/>
                  </a:cubicBezTo>
                  <a:cubicBezTo>
                    <a:pt x="109385" y="408521"/>
                    <a:pt x="91567" y="405448"/>
                    <a:pt x="83846" y="401371"/>
                  </a:cubicBezTo>
                  <a:cubicBezTo>
                    <a:pt x="74867" y="396659"/>
                    <a:pt x="62738" y="379260"/>
                    <a:pt x="55093" y="371030"/>
                  </a:cubicBezTo>
                  <a:cubicBezTo>
                    <a:pt x="21133" y="334620"/>
                    <a:pt x="47371" y="275818"/>
                    <a:pt x="47371" y="230594"/>
                  </a:cubicBezTo>
                  <a:cubicBezTo>
                    <a:pt x="47371" y="206426"/>
                    <a:pt x="45669" y="193878"/>
                    <a:pt x="36779" y="173482"/>
                  </a:cubicBezTo>
                  <a:cubicBezTo>
                    <a:pt x="29261" y="156185"/>
                    <a:pt x="31687" y="138862"/>
                    <a:pt x="27191" y="120866"/>
                  </a:cubicBezTo>
                  <a:cubicBezTo>
                    <a:pt x="26137" y="116612"/>
                    <a:pt x="24003" y="112039"/>
                    <a:pt x="21603" y="107455"/>
                  </a:cubicBezTo>
                  <a:cubicBezTo>
                    <a:pt x="17615" y="99797"/>
                    <a:pt x="12891" y="92139"/>
                    <a:pt x="11113" y="85890"/>
                  </a:cubicBezTo>
                  <a:cubicBezTo>
                    <a:pt x="4509" y="62827"/>
                    <a:pt x="0" y="22632"/>
                    <a:pt x="21514" y="5055"/>
                  </a:cubicBezTo>
                  <a:cubicBezTo>
                    <a:pt x="26479" y="1003"/>
                    <a:pt x="34979" y="0"/>
                    <a:pt x="44012" y="1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357;p10">
              <a:extLst>
                <a:ext uri="{FF2B5EF4-FFF2-40B4-BE49-F238E27FC236}">
                  <a16:creationId xmlns:a16="http://schemas.microsoft.com/office/drawing/2014/main" id="{AFE97700-23F1-F043-9C48-073D85DCEE0A}"/>
                </a:ext>
              </a:extLst>
            </p:cNvPr>
            <p:cNvSpPr/>
            <p:nvPr/>
          </p:nvSpPr>
          <p:spPr>
            <a:xfrm>
              <a:off x="2688996" y="3586023"/>
              <a:ext cx="392036" cy="678840"/>
            </a:xfrm>
            <a:custGeom>
              <a:avLst/>
              <a:gdLst/>
              <a:ahLst/>
              <a:cxnLst/>
              <a:rect l="l" t="t" r="r" b="b"/>
              <a:pathLst>
                <a:path w="392036" h="678840" extrusionOk="0">
                  <a:moveTo>
                    <a:pt x="259779" y="1016"/>
                  </a:moveTo>
                  <a:cubicBezTo>
                    <a:pt x="299682" y="0"/>
                    <a:pt x="305028" y="49199"/>
                    <a:pt x="310502" y="78701"/>
                  </a:cubicBezTo>
                  <a:cubicBezTo>
                    <a:pt x="314516" y="100304"/>
                    <a:pt x="334937" y="102768"/>
                    <a:pt x="345097" y="123495"/>
                  </a:cubicBezTo>
                  <a:cubicBezTo>
                    <a:pt x="357035" y="147879"/>
                    <a:pt x="350558" y="167487"/>
                    <a:pt x="336512" y="189319"/>
                  </a:cubicBezTo>
                  <a:cubicBezTo>
                    <a:pt x="328663" y="201460"/>
                    <a:pt x="328651" y="213271"/>
                    <a:pt x="316649" y="218338"/>
                  </a:cubicBezTo>
                  <a:cubicBezTo>
                    <a:pt x="310388" y="221005"/>
                    <a:pt x="297129" y="218363"/>
                    <a:pt x="290246" y="218363"/>
                  </a:cubicBezTo>
                  <a:cubicBezTo>
                    <a:pt x="277216" y="218363"/>
                    <a:pt x="252667" y="213982"/>
                    <a:pt x="243510" y="222377"/>
                  </a:cubicBezTo>
                  <a:cubicBezTo>
                    <a:pt x="234429" y="230695"/>
                    <a:pt x="234048" y="257454"/>
                    <a:pt x="241034" y="267564"/>
                  </a:cubicBezTo>
                  <a:cubicBezTo>
                    <a:pt x="248133" y="277850"/>
                    <a:pt x="280594" y="281114"/>
                    <a:pt x="296418" y="283349"/>
                  </a:cubicBezTo>
                  <a:cubicBezTo>
                    <a:pt x="317640" y="286347"/>
                    <a:pt x="337007" y="288975"/>
                    <a:pt x="357759" y="293878"/>
                  </a:cubicBezTo>
                  <a:cubicBezTo>
                    <a:pt x="385547" y="300444"/>
                    <a:pt x="392036" y="308800"/>
                    <a:pt x="391820" y="336296"/>
                  </a:cubicBezTo>
                  <a:cubicBezTo>
                    <a:pt x="391414" y="384175"/>
                    <a:pt x="361163" y="416484"/>
                    <a:pt x="335432" y="452831"/>
                  </a:cubicBezTo>
                  <a:cubicBezTo>
                    <a:pt x="317144" y="478625"/>
                    <a:pt x="264160" y="521970"/>
                    <a:pt x="278448" y="557199"/>
                  </a:cubicBezTo>
                  <a:cubicBezTo>
                    <a:pt x="284632" y="572452"/>
                    <a:pt x="301524" y="579551"/>
                    <a:pt x="308102" y="593763"/>
                  </a:cubicBezTo>
                  <a:cubicBezTo>
                    <a:pt x="315138" y="608990"/>
                    <a:pt x="310121" y="633349"/>
                    <a:pt x="301968" y="647560"/>
                  </a:cubicBezTo>
                  <a:cubicBezTo>
                    <a:pt x="288100" y="671792"/>
                    <a:pt x="250177" y="678840"/>
                    <a:pt x="223660" y="677469"/>
                  </a:cubicBezTo>
                  <a:cubicBezTo>
                    <a:pt x="146355" y="673430"/>
                    <a:pt x="91415" y="632218"/>
                    <a:pt x="52121" y="566242"/>
                  </a:cubicBezTo>
                  <a:cubicBezTo>
                    <a:pt x="35941" y="539051"/>
                    <a:pt x="3810" y="520154"/>
                    <a:pt x="3810" y="485127"/>
                  </a:cubicBezTo>
                  <a:cubicBezTo>
                    <a:pt x="3810" y="470941"/>
                    <a:pt x="0" y="455828"/>
                    <a:pt x="953" y="441807"/>
                  </a:cubicBezTo>
                  <a:cubicBezTo>
                    <a:pt x="1867" y="428053"/>
                    <a:pt x="9512" y="416902"/>
                    <a:pt x="11976" y="403263"/>
                  </a:cubicBezTo>
                  <a:cubicBezTo>
                    <a:pt x="13792" y="393090"/>
                    <a:pt x="11659" y="383222"/>
                    <a:pt x="13894" y="373176"/>
                  </a:cubicBezTo>
                  <a:cubicBezTo>
                    <a:pt x="16789" y="360146"/>
                    <a:pt x="26048" y="349453"/>
                    <a:pt x="28181" y="336181"/>
                  </a:cubicBezTo>
                  <a:cubicBezTo>
                    <a:pt x="31433" y="315849"/>
                    <a:pt x="28728" y="307848"/>
                    <a:pt x="40881" y="292087"/>
                  </a:cubicBezTo>
                  <a:cubicBezTo>
                    <a:pt x="50470" y="279653"/>
                    <a:pt x="58407" y="265417"/>
                    <a:pt x="68250" y="252387"/>
                  </a:cubicBezTo>
                  <a:cubicBezTo>
                    <a:pt x="80315" y="236385"/>
                    <a:pt x="94056" y="219964"/>
                    <a:pt x="101486" y="201155"/>
                  </a:cubicBezTo>
                  <a:cubicBezTo>
                    <a:pt x="106058" y="189560"/>
                    <a:pt x="107683" y="181330"/>
                    <a:pt x="112103" y="172834"/>
                  </a:cubicBezTo>
                  <a:cubicBezTo>
                    <a:pt x="114325" y="168580"/>
                    <a:pt x="117247" y="164249"/>
                    <a:pt x="121641" y="159397"/>
                  </a:cubicBezTo>
                  <a:cubicBezTo>
                    <a:pt x="139891" y="139205"/>
                    <a:pt x="160045" y="123507"/>
                    <a:pt x="179133" y="105448"/>
                  </a:cubicBezTo>
                  <a:cubicBezTo>
                    <a:pt x="198044" y="87554"/>
                    <a:pt x="208267" y="56832"/>
                    <a:pt x="219634" y="33655"/>
                  </a:cubicBezTo>
                  <a:cubicBezTo>
                    <a:pt x="229134" y="14224"/>
                    <a:pt x="234963" y="1638"/>
                    <a:pt x="259779" y="1016"/>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358;p10">
              <a:extLst>
                <a:ext uri="{FF2B5EF4-FFF2-40B4-BE49-F238E27FC236}">
                  <a16:creationId xmlns:a16="http://schemas.microsoft.com/office/drawing/2014/main" id="{F4B80930-C3C5-1B48-A214-FF6BED28A8DE}"/>
                </a:ext>
              </a:extLst>
            </p:cNvPr>
            <p:cNvSpPr/>
            <p:nvPr/>
          </p:nvSpPr>
          <p:spPr>
            <a:xfrm>
              <a:off x="2900312" y="604956"/>
              <a:ext cx="1023811" cy="2552633"/>
            </a:xfrm>
            <a:custGeom>
              <a:avLst/>
              <a:gdLst/>
              <a:ahLst/>
              <a:cxnLst/>
              <a:rect l="l" t="t" r="r" b="b"/>
              <a:pathLst>
                <a:path w="1023811" h="2552633" extrusionOk="0">
                  <a:moveTo>
                    <a:pt x="490518" y="0"/>
                  </a:moveTo>
                  <a:cubicBezTo>
                    <a:pt x="521360" y="1"/>
                    <a:pt x="559853" y="48207"/>
                    <a:pt x="560375" y="73466"/>
                  </a:cubicBezTo>
                  <a:lnTo>
                    <a:pt x="606641" y="91449"/>
                  </a:lnTo>
                  <a:lnTo>
                    <a:pt x="609804" y="94599"/>
                  </a:lnTo>
                  <a:lnTo>
                    <a:pt x="609804" y="100923"/>
                  </a:lnTo>
                  <a:lnTo>
                    <a:pt x="622453" y="151494"/>
                  </a:lnTo>
                  <a:lnTo>
                    <a:pt x="622453" y="157806"/>
                  </a:lnTo>
                  <a:lnTo>
                    <a:pt x="612953" y="183092"/>
                  </a:lnTo>
                  <a:lnTo>
                    <a:pt x="612953" y="202053"/>
                  </a:lnTo>
                  <a:lnTo>
                    <a:pt x="625602" y="233651"/>
                  </a:lnTo>
                  <a:lnTo>
                    <a:pt x="635076" y="246287"/>
                  </a:lnTo>
                  <a:lnTo>
                    <a:pt x="638239" y="258924"/>
                  </a:lnTo>
                  <a:lnTo>
                    <a:pt x="638239" y="262086"/>
                  </a:lnTo>
                  <a:lnTo>
                    <a:pt x="641414" y="262086"/>
                  </a:lnTo>
                  <a:lnTo>
                    <a:pt x="641414" y="265236"/>
                  </a:lnTo>
                  <a:lnTo>
                    <a:pt x="638239" y="293684"/>
                  </a:lnTo>
                  <a:lnTo>
                    <a:pt x="635076" y="315807"/>
                  </a:lnTo>
                  <a:lnTo>
                    <a:pt x="628764" y="347417"/>
                  </a:lnTo>
                  <a:lnTo>
                    <a:pt x="628764" y="379015"/>
                  </a:lnTo>
                  <a:lnTo>
                    <a:pt x="631939" y="388489"/>
                  </a:lnTo>
                  <a:lnTo>
                    <a:pt x="631939" y="391664"/>
                  </a:lnTo>
                  <a:lnTo>
                    <a:pt x="635076" y="397976"/>
                  </a:lnTo>
                  <a:lnTo>
                    <a:pt x="638239" y="397976"/>
                  </a:lnTo>
                  <a:lnTo>
                    <a:pt x="638239" y="401126"/>
                  </a:lnTo>
                  <a:lnTo>
                    <a:pt x="641414" y="404301"/>
                  </a:lnTo>
                  <a:lnTo>
                    <a:pt x="644576" y="410613"/>
                  </a:lnTo>
                  <a:lnTo>
                    <a:pt x="644576" y="413775"/>
                  </a:lnTo>
                  <a:lnTo>
                    <a:pt x="647751" y="413775"/>
                  </a:lnTo>
                  <a:lnTo>
                    <a:pt x="666674" y="435898"/>
                  </a:lnTo>
                  <a:lnTo>
                    <a:pt x="669862" y="435898"/>
                  </a:lnTo>
                  <a:lnTo>
                    <a:pt x="669862" y="439061"/>
                  </a:lnTo>
                  <a:lnTo>
                    <a:pt x="679323" y="445385"/>
                  </a:lnTo>
                  <a:lnTo>
                    <a:pt x="682498" y="445385"/>
                  </a:lnTo>
                  <a:lnTo>
                    <a:pt x="682498" y="448548"/>
                  </a:lnTo>
                  <a:lnTo>
                    <a:pt x="691960" y="454859"/>
                  </a:lnTo>
                  <a:lnTo>
                    <a:pt x="695122" y="454859"/>
                  </a:lnTo>
                  <a:lnTo>
                    <a:pt x="710933" y="464346"/>
                  </a:lnTo>
                  <a:lnTo>
                    <a:pt x="714083" y="464346"/>
                  </a:lnTo>
                  <a:lnTo>
                    <a:pt x="720420" y="467496"/>
                  </a:lnTo>
                  <a:lnTo>
                    <a:pt x="846836" y="518055"/>
                  </a:lnTo>
                  <a:lnTo>
                    <a:pt x="849986" y="518055"/>
                  </a:lnTo>
                  <a:lnTo>
                    <a:pt x="868947" y="524379"/>
                  </a:lnTo>
                  <a:lnTo>
                    <a:pt x="875284" y="524379"/>
                  </a:lnTo>
                  <a:lnTo>
                    <a:pt x="884758" y="527542"/>
                  </a:lnTo>
                  <a:lnTo>
                    <a:pt x="906869" y="530704"/>
                  </a:lnTo>
                  <a:lnTo>
                    <a:pt x="957440" y="521230"/>
                  </a:lnTo>
                  <a:lnTo>
                    <a:pt x="970077" y="518055"/>
                  </a:lnTo>
                  <a:lnTo>
                    <a:pt x="982726" y="518055"/>
                  </a:lnTo>
                  <a:lnTo>
                    <a:pt x="992213" y="527542"/>
                  </a:lnTo>
                  <a:lnTo>
                    <a:pt x="1023811" y="562302"/>
                  </a:lnTo>
                  <a:lnTo>
                    <a:pt x="999160" y="593493"/>
                  </a:lnTo>
                  <a:cubicBezTo>
                    <a:pt x="996099" y="601900"/>
                    <a:pt x="989254" y="607945"/>
                    <a:pt x="986270" y="617178"/>
                  </a:cubicBezTo>
                  <a:cubicBezTo>
                    <a:pt x="935838" y="634310"/>
                    <a:pt x="848766" y="614498"/>
                    <a:pt x="819988" y="672918"/>
                  </a:cubicBezTo>
                  <a:cubicBezTo>
                    <a:pt x="788327" y="737168"/>
                    <a:pt x="842975" y="808872"/>
                    <a:pt x="828472" y="874988"/>
                  </a:cubicBezTo>
                  <a:cubicBezTo>
                    <a:pt x="821284" y="907818"/>
                    <a:pt x="796087" y="928900"/>
                    <a:pt x="781342" y="957525"/>
                  </a:cubicBezTo>
                  <a:cubicBezTo>
                    <a:pt x="763308" y="992539"/>
                    <a:pt x="763067" y="1032557"/>
                    <a:pt x="748233" y="1068803"/>
                  </a:cubicBezTo>
                  <a:cubicBezTo>
                    <a:pt x="732117" y="1108147"/>
                    <a:pt x="711797" y="1145524"/>
                    <a:pt x="698030" y="1186138"/>
                  </a:cubicBezTo>
                  <a:cubicBezTo>
                    <a:pt x="674738" y="1254845"/>
                    <a:pt x="657885" y="1326079"/>
                    <a:pt x="657885" y="1398977"/>
                  </a:cubicBezTo>
                  <a:cubicBezTo>
                    <a:pt x="657885" y="1429216"/>
                    <a:pt x="660743" y="1461055"/>
                    <a:pt x="657885" y="1491179"/>
                  </a:cubicBezTo>
                  <a:cubicBezTo>
                    <a:pt x="653860" y="1533445"/>
                    <a:pt x="632701" y="1533471"/>
                    <a:pt x="616560" y="1567976"/>
                  </a:cubicBezTo>
                  <a:cubicBezTo>
                    <a:pt x="509384" y="1571393"/>
                    <a:pt x="476885" y="1673336"/>
                    <a:pt x="435229" y="1751987"/>
                  </a:cubicBezTo>
                  <a:cubicBezTo>
                    <a:pt x="415608" y="1789160"/>
                    <a:pt x="400228" y="1829698"/>
                    <a:pt x="379692" y="1866071"/>
                  </a:cubicBezTo>
                  <a:cubicBezTo>
                    <a:pt x="362496" y="1896564"/>
                    <a:pt x="336829" y="1921036"/>
                    <a:pt x="332855" y="1958222"/>
                  </a:cubicBezTo>
                  <a:cubicBezTo>
                    <a:pt x="329514" y="1989426"/>
                    <a:pt x="331610" y="2021189"/>
                    <a:pt x="328790" y="2051897"/>
                  </a:cubicBezTo>
                  <a:cubicBezTo>
                    <a:pt x="324053" y="2103434"/>
                    <a:pt x="292888" y="2147134"/>
                    <a:pt x="287871" y="2198290"/>
                  </a:cubicBezTo>
                  <a:cubicBezTo>
                    <a:pt x="281762" y="2260571"/>
                    <a:pt x="312395" y="2308247"/>
                    <a:pt x="340284" y="2356456"/>
                  </a:cubicBezTo>
                  <a:cubicBezTo>
                    <a:pt x="364084" y="2397668"/>
                    <a:pt x="405765" y="2552633"/>
                    <a:pt x="312534" y="2518711"/>
                  </a:cubicBezTo>
                  <a:cubicBezTo>
                    <a:pt x="272771" y="2504208"/>
                    <a:pt x="282664" y="2470731"/>
                    <a:pt x="263716" y="2440670"/>
                  </a:cubicBezTo>
                  <a:cubicBezTo>
                    <a:pt x="246977" y="2414127"/>
                    <a:pt x="213068" y="2394124"/>
                    <a:pt x="182537" y="2388867"/>
                  </a:cubicBezTo>
                  <a:cubicBezTo>
                    <a:pt x="145174" y="2382440"/>
                    <a:pt x="141605" y="2392130"/>
                    <a:pt x="113576" y="2363606"/>
                  </a:cubicBezTo>
                  <a:cubicBezTo>
                    <a:pt x="55817" y="2304754"/>
                    <a:pt x="59957" y="2246626"/>
                    <a:pt x="75984" y="2168636"/>
                  </a:cubicBezTo>
                  <a:cubicBezTo>
                    <a:pt x="87795" y="2111105"/>
                    <a:pt x="40869" y="2079990"/>
                    <a:pt x="43091" y="2029418"/>
                  </a:cubicBezTo>
                  <a:cubicBezTo>
                    <a:pt x="45238" y="1980600"/>
                    <a:pt x="98489" y="1976269"/>
                    <a:pt x="68059" y="1921354"/>
                  </a:cubicBezTo>
                  <a:cubicBezTo>
                    <a:pt x="39484" y="1869805"/>
                    <a:pt x="0" y="1848545"/>
                    <a:pt x="26988" y="1782632"/>
                  </a:cubicBezTo>
                  <a:cubicBezTo>
                    <a:pt x="44895" y="1738931"/>
                    <a:pt x="86792" y="1723361"/>
                    <a:pt x="118720" y="1692970"/>
                  </a:cubicBezTo>
                  <a:cubicBezTo>
                    <a:pt x="169583" y="1644646"/>
                    <a:pt x="154229" y="1626053"/>
                    <a:pt x="114669" y="1579660"/>
                  </a:cubicBezTo>
                  <a:cubicBezTo>
                    <a:pt x="91694" y="1552774"/>
                    <a:pt x="96330" y="1525990"/>
                    <a:pt x="85509" y="1495536"/>
                  </a:cubicBezTo>
                  <a:cubicBezTo>
                    <a:pt x="74409" y="1464332"/>
                    <a:pt x="62510" y="1452102"/>
                    <a:pt x="61341" y="1415576"/>
                  </a:cubicBezTo>
                  <a:cubicBezTo>
                    <a:pt x="59741" y="1366377"/>
                    <a:pt x="68339" y="1317723"/>
                    <a:pt x="68402" y="1268929"/>
                  </a:cubicBezTo>
                  <a:cubicBezTo>
                    <a:pt x="68491" y="1215907"/>
                    <a:pt x="56972" y="1163024"/>
                    <a:pt x="53848" y="1110129"/>
                  </a:cubicBezTo>
                  <a:cubicBezTo>
                    <a:pt x="50864" y="1059417"/>
                    <a:pt x="81788" y="1047022"/>
                    <a:pt x="115824" y="1015361"/>
                  </a:cubicBezTo>
                  <a:cubicBezTo>
                    <a:pt x="151016" y="982659"/>
                    <a:pt x="181864" y="947645"/>
                    <a:pt x="203175" y="904109"/>
                  </a:cubicBezTo>
                  <a:cubicBezTo>
                    <a:pt x="214478" y="881046"/>
                    <a:pt x="219075" y="855011"/>
                    <a:pt x="231115" y="832418"/>
                  </a:cubicBezTo>
                  <a:cubicBezTo>
                    <a:pt x="246240" y="804046"/>
                    <a:pt x="271539" y="782634"/>
                    <a:pt x="285814" y="753627"/>
                  </a:cubicBezTo>
                  <a:cubicBezTo>
                    <a:pt x="312712" y="698953"/>
                    <a:pt x="326289" y="634971"/>
                    <a:pt x="370396" y="590368"/>
                  </a:cubicBezTo>
                  <a:cubicBezTo>
                    <a:pt x="392316" y="568194"/>
                    <a:pt x="412395" y="573185"/>
                    <a:pt x="446596" y="573185"/>
                  </a:cubicBezTo>
                  <a:cubicBezTo>
                    <a:pt x="500380" y="573185"/>
                    <a:pt x="554990" y="575281"/>
                    <a:pt x="608508" y="572563"/>
                  </a:cubicBezTo>
                  <a:cubicBezTo>
                    <a:pt x="609892" y="546757"/>
                    <a:pt x="617703" y="506561"/>
                    <a:pt x="589521" y="495284"/>
                  </a:cubicBezTo>
                  <a:cubicBezTo>
                    <a:pt x="592150" y="473770"/>
                    <a:pt x="559511" y="447824"/>
                    <a:pt x="553339" y="422893"/>
                  </a:cubicBezTo>
                  <a:cubicBezTo>
                    <a:pt x="546240" y="394103"/>
                    <a:pt x="549479" y="362823"/>
                    <a:pt x="548183" y="333473"/>
                  </a:cubicBezTo>
                  <a:cubicBezTo>
                    <a:pt x="546532" y="296058"/>
                    <a:pt x="538645" y="291918"/>
                    <a:pt x="514871" y="264677"/>
                  </a:cubicBezTo>
                  <a:cubicBezTo>
                    <a:pt x="489865" y="236026"/>
                    <a:pt x="458813" y="175205"/>
                    <a:pt x="458800" y="137601"/>
                  </a:cubicBezTo>
                  <a:cubicBezTo>
                    <a:pt x="458800" y="107845"/>
                    <a:pt x="446431" y="20456"/>
                    <a:pt x="477901" y="3159"/>
                  </a:cubicBezTo>
                  <a:cubicBezTo>
                    <a:pt x="481862" y="984"/>
                    <a:pt x="486112" y="0"/>
                    <a:pt x="490518" y="0"/>
                  </a:cubicBezTo>
                  <a:close/>
                </a:path>
              </a:pathLst>
            </a:custGeom>
            <a:solidFill>
              <a:srgbClr val="D1E9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359;p10">
              <a:extLst>
                <a:ext uri="{FF2B5EF4-FFF2-40B4-BE49-F238E27FC236}">
                  <a16:creationId xmlns:a16="http://schemas.microsoft.com/office/drawing/2014/main" id="{D59BBE18-6931-914B-8CBF-4E4FED7E4E6E}"/>
                </a:ext>
              </a:extLst>
            </p:cNvPr>
            <p:cNvSpPr/>
            <p:nvPr/>
          </p:nvSpPr>
          <p:spPr>
            <a:xfrm>
              <a:off x="3782365" y="961174"/>
              <a:ext cx="836079" cy="4204120"/>
            </a:xfrm>
            <a:custGeom>
              <a:avLst/>
              <a:gdLst/>
              <a:ahLst/>
              <a:cxnLst/>
              <a:rect l="l" t="t" r="r" b="b"/>
              <a:pathLst>
                <a:path w="836079" h="4204120" extrusionOk="0">
                  <a:moveTo>
                    <a:pt x="728980" y="1092"/>
                  </a:moveTo>
                  <a:cubicBezTo>
                    <a:pt x="749338" y="0"/>
                    <a:pt x="767512" y="15608"/>
                    <a:pt x="778345" y="29807"/>
                  </a:cubicBezTo>
                  <a:cubicBezTo>
                    <a:pt x="766242" y="38240"/>
                    <a:pt x="766191" y="60897"/>
                    <a:pt x="758686" y="74257"/>
                  </a:cubicBezTo>
                  <a:cubicBezTo>
                    <a:pt x="750202" y="89370"/>
                    <a:pt x="739204" y="98908"/>
                    <a:pt x="739026" y="119723"/>
                  </a:cubicBezTo>
                  <a:cubicBezTo>
                    <a:pt x="715429" y="118847"/>
                    <a:pt x="726986" y="215888"/>
                    <a:pt x="728663" y="232410"/>
                  </a:cubicBezTo>
                  <a:cubicBezTo>
                    <a:pt x="730949" y="255067"/>
                    <a:pt x="729780" y="266598"/>
                    <a:pt x="742302" y="285953"/>
                  </a:cubicBezTo>
                  <a:cubicBezTo>
                    <a:pt x="755854" y="306858"/>
                    <a:pt x="777304" y="317055"/>
                    <a:pt x="787019" y="340614"/>
                  </a:cubicBezTo>
                  <a:cubicBezTo>
                    <a:pt x="799414" y="370688"/>
                    <a:pt x="801484" y="401117"/>
                    <a:pt x="807466" y="432702"/>
                  </a:cubicBezTo>
                  <a:cubicBezTo>
                    <a:pt x="810971" y="451244"/>
                    <a:pt x="815188" y="462128"/>
                    <a:pt x="824535" y="478003"/>
                  </a:cubicBezTo>
                  <a:cubicBezTo>
                    <a:pt x="835038" y="495859"/>
                    <a:pt x="830466" y="516103"/>
                    <a:pt x="831571" y="535965"/>
                  </a:cubicBezTo>
                  <a:cubicBezTo>
                    <a:pt x="832739" y="557594"/>
                    <a:pt x="836079" y="582079"/>
                    <a:pt x="827418" y="602640"/>
                  </a:cubicBezTo>
                  <a:cubicBezTo>
                    <a:pt x="808431" y="614566"/>
                    <a:pt x="819138" y="651434"/>
                    <a:pt x="809054" y="669582"/>
                  </a:cubicBezTo>
                  <a:cubicBezTo>
                    <a:pt x="802704" y="681101"/>
                    <a:pt x="791147" y="689851"/>
                    <a:pt x="783387" y="700329"/>
                  </a:cubicBezTo>
                  <a:cubicBezTo>
                    <a:pt x="775462" y="710959"/>
                    <a:pt x="771284" y="721982"/>
                    <a:pt x="762191" y="730898"/>
                  </a:cubicBezTo>
                  <a:cubicBezTo>
                    <a:pt x="751319" y="741566"/>
                    <a:pt x="742518" y="754444"/>
                    <a:pt x="732815" y="765531"/>
                  </a:cubicBezTo>
                  <a:cubicBezTo>
                    <a:pt x="724256" y="775348"/>
                    <a:pt x="714426" y="780999"/>
                    <a:pt x="708406" y="793001"/>
                  </a:cubicBezTo>
                  <a:cubicBezTo>
                    <a:pt x="704190" y="801421"/>
                    <a:pt x="701269" y="812190"/>
                    <a:pt x="696989" y="821169"/>
                  </a:cubicBezTo>
                  <a:cubicBezTo>
                    <a:pt x="686321" y="843509"/>
                    <a:pt x="691490" y="860781"/>
                    <a:pt x="687959" y="885305"/>
                  </a:cubicBezTo>
                  <a:cubicBezTo>
                    <a:pt x="685038" y="905561"/>
                    <a:pt x="671627" y="922109"/>
                    <a:pt x="666001" y="942188"/>
                  </a:cubicBezTo>
                  <a:cubicBezTo>
                    <a:pt x="656832" y="974979"/>
                    <a:pt x="666674" y="1013130"/>
                    <a:pt x="655498" y="1045883"/>
                  </a:cubicBezTo>
                  <a:cubicBezTo>
                    <a:pt x="647865" y="1068222"/>
                    <a:pt x="637693" y="1076503"/>
                    <a:pt x="636867" y="1100455"/>
                  </a:cubicBezTo>
                  <a:cubicBezTo>
                    <a:pt x="635927" y="1127760"/>
                    <a:pt x="633095" y="1154951"/>
                    <a:pt x="628333" y="1181862"/>
                  </a:cubicBezTo>
                  <a:cubicBezTo>
                    <a:pt x="622402" y="1215632"/>
                    <a:pt x="613575" y="1248944"/>
                    <a:pt x="601561" y="1281113"/>
                  </a:cubicBezTo>
                  <a:cubicBezTo>
                    <a:pt x="594017" y="1301230"/>
                    <a:pt x="582105" y="1320470"/>
                    <a:pt x="578600" y="1341908"/>
                  </a:cubicBezTo>
                  <a:cubicBezTo>
                    <a:pt x="574408" y="1367968"/>
                    <a:pt x="584416" y="1393177"/>
                    <a:pt x="586969" y="1419009"/>
                  </a:cubicBezTo>
                  <a:cubicBezTo>
                    <a:pt x="590995" y="1459586"/>
                    <a:pt x="568808" y="1499083"/>
                    <a:pt x="564198" y="1539050"/>
                  </a:cubicBezTo>
                  <a:cubicBezTo>
                    <a:pt x="559207" y="1582319"/>
                    <a:pt x="563283" y="1627797"/>
                    <a:pt x="578345" y="1669059"/>
                  </a:cubicBezTo>
                  <a:cubicBezTo>
                    <a:pt x="583667" y="1683677"/>
                    <a:pt x="587350" y="1696276"/>
                    <a:pt x="590334" y="1711655"/>
                  </a:cubicBezTo>
                  <a:cubicBezTo>
                    <a:pt x="594157" y="1731328"/>
                    <a:pt x="610616" y="1743964"/>
                    <a:pt x="616090" y="1762189"/>
                  </a:cubicBezTo>
                  <a:cubicBezTo>
                    <a:pt x="621843" y="1781429"/>
                    <a:pt x="614794" y="1803591"/>
                    <a:pt x="620916" y="1823911"/>
                  </a:cubicBezTo>
                  <a:cubicBezTo>
                    <a:pt x="625120" y="1837919"/>
                    <a:pt x="645947" y="1857261"/>
                    <a:pt x="655485" y="1868488"/>
                  </a:cubicBezTo>
                  <a:cubicBezTo>
                    <a:pt x="670484" y="1886179"/>
                    <a:pt x="691223" y="1895970"/>
                    <a:pt x="704164" y="1916519"/>
                  </a:cubicBezTo>
                  <a:cubicBezTo>
                    <a:pt x="720471" y="1942440"/>
                    <a:pt x="733616" y="1991170"/>
                    <a:pt x="732473" y="2021574"/>
                  </a:cubicBezTo>
                  <a:cubicBezTo>
                    <a:pt x="731825" y="2038744"/>
                    <a:pt x="733044" y="2058569"/>
                    <a:pt x="729844" y="2075345"/>
                  </a:cubicBezTo>
                  <a:cubicBezTo>
                    <a:pt x="727164" y="2089404"/>
                    <a:pt x="718985" y="2101774"/>
                    <a:pt x="716394" y="2115973"/>
                  </a:cubicBezTo>
                  <a:cubicBezTo>
                    <a:pt x="714845" y="2124469"/>
                    <a:pt x="714477" y="2132165"/>
                    <a:pt x="710857" y="2140331"/>
                  </a:cubicBezTo>
                  <a:cubicBezTo>
                    <a:pt x="692112" y="2182597"/>
                    <a:pt x="670166" y="2235454"/>
                    <a:pt x="662750" y="2279739"/>
                  </a:cubicBezTo>
                  <a:cubicBezTo>
                    <a:pt x="660083" y="2295639"/>
                    <a:pt x="646303" y="2311616"/>
                    <a:pt x="638429" y="2325472"/>
                  </a:cubicBezTo>
                  <a:cubicBezTo>
                    <a:pt x="630352" y="2339658"/>
                    <a:pt x="625780" y="2350974"/>
                    <a:pt x="615302" y="2362721"/>
                  </a:cubicBezTo>
                  <a:cubicBezTo>
                    <a:pt x="604139" y="2375268"/>
                    <a:pt x="593065" y="2385187"/>
                    <a:pt x="584136" y="2399983"/>
                  </a:cubicBezTo>
                  <a:cubicBezTo>
                    <a:pt x="566204" y="2429713"/>
                    <a:pt x="555778" y="2463318"/>
                    <a:pt x="537667" y="2492922"/>
                  </a:cubicBezTo>
                  <a:cubicBezTo>
                    <a:pt x="520103" y="2521712"/>
                    <a:pt x="500939" y="2550541"/>
                    <a:pt x="491299" y="2583206"/>
                  </a:cubicBezTo>
                  <a:cubicBezTo>
                    <a:pt x="487121" y="2597366"/>
                    <a:pt x="486283" y="2611603"/>
                    <a:pt x="479971" y="2624874"/>
                  </a:cubicBezTo>
                  <a:cubicBezTo>
                    <a:pt x="472618" y="2640368"/>
                    <a:pt x="462178" y="2654288"/>
                    <a:pt x="455524" y="2670531"/>
                  </a:cubicBezTo>
                  <a:cubicBezTo>
                    <a:pt x="445821" y="2694242"/>
                    <a:pt x="451472" y="2720518"/>
                    <a:pt x="442481" y="2743848"/>
                  </a:cubicBezTo>
                  <a:cubicBezTo>
                    <a:pt x="433769" y="2766530"/>
                    <a:pt x="422745" y="2798509"/>
                    <a:pt x="407988" y="2817317"/>
                  </a:cubicBezTo>
                  <a:cubicBezTo>
                    <a:pt x="391389" y="2838564"/>
                    <a:pt x="394488" y="2860472"/>
                    <a:pt x="389903" y="2887282"/>
                  </a:cubicBezTo>
                  <a:cubicBezTo>
                    <a:pt x="385140" y="2915145"/>
                    <a:pt x="378473" y="2942654"/>
                    <a:pt x="377139" y="2971038"/>
                  </a:cubicBezTo>
                  <a:cubicBezTo>
                    <a:pt x="375539" y="3004490"/>
                    <a:pt x="373075" y="3038246"/>
                    <a:pt x="373075" y="3072740"/>
                  </a:cubicBezTo>
                  <a:cubicBezTo>
                    <a:pt x="373075" y="3095003"/>
                    <a:pt x="373964" y="3117508"/>
                    <a:pt x="373075" y="3139745"/>
                  </a:cubicBezTo>
                  <a:cubicBezTo>
                    <a:pt x="372199" y="3161322"/>
                    <a:pt x="362471" y="3181617"/>
                    <a:pt x="364948" y="3202762"/>
                  </a:cubicBezTo>
                  <a:cubicBezTo>
                    <a:pt x="367271" y="3222587"/>
                    <a:pt x="379209" y="3237167"/>
                    <a:pt x="381191" y="3257601"/>
                  </a:cubicBezTo>
                  <a:cubicBezTo>
                    <a:pt x="382981" y="3276054"/>
                    <a:pt x="379146" y="3293974"/>
                    <a:pt x="379171" y="3312440"/>
                  </a:cubicBezTo>
                  <a:cubicBezTo>
                    <a:pt x="379222" y="3350819"/>
                    <a:pt x="387706" y="3392577"/>
                    <a:pt x="358902" y="3418142"/>
                  </a:cubicBezTo>
                  <a:cubicBezTo>
                    <a:pt x="346685" y="3428975"/>
                    <a:pt x="327152" y="3439719"/>
                    <a:pt x="314160" y="3450590"/>
                  </a:cubicBezTo>
                  <a:cubicBezTo>
                    <a:pt x="292976" y="3468357"/>
                    <a:pt x="284747" y="3482658"/>
                    <a:pt x="272644" y="3506432"/>
                  </a:cubicBezTo>
                  <a:cubicBezTo>
                    <a:pt x="257518" y="3536087"/>
                    <a:pt x="239040" y="3556838"/>
                    <a:pt x="229464" y="3588576"/>
                  </a:cubicBezTo>
                  <a:cubicBezTo>
                    <a:pt x="217589" y="3627946"/>
                    <a:pt x="183680" y="3649384"/>
                    <a:pt x="186373" y="3692487"/>
                  </a:cubicBezTo>
                  <a:cubicBezTo>
                    <a:pt x="187719" y="3714077"/>
                    <a:pt x="193840" y="3743071"/>
                    <a:pt x="200101" y="3764039"/>
                  </a:cubicBezTo>
                  <a:cubicBezTo>
                    <a:pt x="205765" y="3783051"/>
                    <a:pt x="209779" y="3792703"/>
                    <a:pt x="206947" y="3812629"/>
                  </a:cubicBezTo>
                  <a:cubicBezTo>
                    <a:pt x="204241" y="3831654"/>
                    <a:pt x="202209" y="3840315"/>
                    <a:pt x="193802" y="3856901"/>
                  </a:cubicBezTo>
                  <a:cubicBezTo>
                    <a:pt x="181178" y="3881679"/>
                    <a:pt x="179743" y="3908882"/>
                    <a:pt x="169875" y="3934193"/>
                  </a:cubicBezTo>
                  <a:cubicBezTo>
                    <a:pt x="161925" y="3954615"/>
                    <a:pt x="147396" y="3972344"/>
                    <a:pt x="139002" y="3992893"/>
                  </a:cubicBezTo>
                  <a:cubicBezTo>
                    <a:pt x="130099" y="4014699"/>
                    <a:pt x="129299" y="4030485"/>
                    <a:pt x="129299" y="4053929"/>
                  </a:cubicBezTo>
                  <a:cubicBezTo>
                    <a:pt x="129299" y="4085692"/>
                    <a:pt x="133096" y="4118661"/>
                    <a:pt x="126149" y="4149967"/>
                  </a:cubicBezTo>
                  <a:cubicBezTo>
                    <a:pt x="117145" y="4190658"/>
                    <a:pt x="93078" y="4172459"/>
                    <a:pt x="64288" y="4188054"/>
                  </a:cubicBezTo>
                  <a:cubicBezTo>
                    <a:pt x="54064" y="4193591"/>
                    <a:pt x="54725" y="4198976"/>
                    <a:pt x="41948" y="4202214"/>
                  </a:cubicBezTo>
                  <a:cubicBezTo>
                    <a:pt x="34430" y="4204120"/>
                    <a:pt x="29794" y="4201999"/>
                    <a:pt x="22390" y="4201224"/>
                  </a:cubicBezTo>
                  <a:cubicBezTo>
                    <a:pt x="18186" y="4200767"/>
                    <a:pt x="13741" y="4201325"/>
                    <a:pt x="9551" y="4201097"/>
                  </a:cubicBezTo>
                  <a:cubicBezTo>
                    <a:pt x="8954" y="4189134"/>
                    <a:pt x="8674" y="4179075"/>
                    <a:pt x="6439" y="4167366"/>
                  </a:cubicBezTo>
                  <a:cubicBezTo>
                    <a:pt x="4458" y="4156990"/>
                    <a:pt x="3747" y="4146398"/>
                    <a:pt x="3378" y="4135844"/>
                  </a:cubicBezTo>
                  <a:cubicBezTo>
                    <a:pt x="2743" y="4117734"/>
                    <a:pt x="4153" y="4099637"/>
                    <a:pt x="3569" y="4081539"/>
                  </a:cubicBezTo>
                  <a:cubicBezTo>
                    <a:pt x="0" y="3969068"/>
                    <a:pt x="13945" y="3856825"/>
                    <a:pt x="22085" y="3744799"/>
                  </a:cubicBezTo>
                  <a:cubicBezTo>
                    <a:pt x="30594" y="3627349"/>
                    <a:pt x="48578" y="3510242"/>
                    <a:pt x="83846" y="3397644"/>
                  </a:cubicBezTo>
                  <a:cubicBezTo>
                    <a:pt x="106833" y="3324276"/>
                    <a:pt x="148654" y="3267863"/>
                    <a:pt x="152857" y="3191205"/>
                  </a:cubicBezTo>
                  <a:cubicBezTo>
                    <a:pt x="158026" y="3097149"/>
                    <a:pt x="146622" y="3004287"/>
                    <a:pt x="173977" y="2912275"/>
                  </a:cubicBezTo>
                  <a:cubicBezTo>
                    <a:pt x="180048" y="2891866"/>
                    <a:pt x="178384" y="2861361"/>
                    <a:pt x="181407" y="2840469"/>
                  </a:cubicBezTo>
                  <a:cubicBezTo>
                    <a:pt x="196812" y="2734043"/>
                    <a:pt x="201409" y="2631148"/>
                    <a:pt x="206705" y="2524493"/>
                  </a:cubicBezTo>
                  <a:cubicBezTo>
                    <a:pt x="210642" y="2445220"/>
                    <a:pt x="152298" y="2334844"/>
                    <a:pt x="217742" y="2269896"/>
                  </a:cubicBezTo>
                  <a:cubicBezTo>
                    <a:pt x="256096" y="2231848"/>
                    <a:pt x="279679" y="2244471"/>
                    <a:pt x="309994" y="2187550"/>
                  </a:cubicBezTo>
                  <a:cubicBezTo>
                    <a:pt x="366611" y="2081289"/>
                    <a:pt x="400342" y="1965224"/>
                    <a:pt x="412128" y="1845526"/>
                  </a:cubicBezTo>
                  <a:cubicBezTo>
                    <a:pt x="417411" y="1791653"/>
                    <a:pt x="425819" y="1731912"/>
                    <a:pt x="406730" y="1681125"/>
                  </a:cubicBezTo>
                  <a:cubicBezTo>
                    <a:pt x="393230" y="1645209"/>
                    <a:pt x="364935" y="1630744"/>
                    <a:pt x="348094" y="1602600"/>
                  </a:cubicBezTo>
                  <a:cubicBezTo>
                    <a:pt x="308648" y="1590663"/>
                    <a:pt x="281724" y="1565605"/>
                    <a:pt x="293777" y="1519885"/>
                  </a:cubicBezTo>
                  <a:cubicBezTo>
                    <a:pt x="303860" y="1481633"/>
                    <a:pt x="330708" y="1483640"/>
                    <a:pt x="363004" y="1467866"/>
                  </a:cubicBezTo>
                  <a:cubicBezTo>
                    <a:pt x="395884" y="1451826"/>
                    <a:pt x="394259" y="1464869"/>
                    <a:pt x="409969" y="1424927"/>
                  </a:cubicBezTo>
                  <a:cubicBezTo>
                    <a:pt x="418884" y="1402283"/>
                    <a:pt x="418224" y="1379068"/>
                    <a:pt x="418681" y="1352969"/>
                  </a:cubicBezTo>
                  <a:cubicBezTo>
                    <a:pt x="427215" y="1354176"/>
                    <a:pt x="438887" y="1350035"/>
                    <a:pt x="447294" y="1351280"/>
                  </a:cubicBezTo>
                  <a:cubicBezTo>
                    <a:pt x="449390" y="1310196"/>
                    <a:pt x="448907" y="1269962"/>
                    <a:pt x="433667" y="1231570"/>
                  </a:cubicBezTo>
                  <a:cubicBezTo>
                    <a:pt x="421830" y="1230808"/>
                    <a:pt x="405905" y="1227112"/>
                    <a:pt x="394310" y="1229741"/>
                  </a:cubicBezTo>
                  <a:cubicBezTo>
                    <a:pt x="385737" y="1173378"/>
                    <a:pt x="426187" y="1181545"/>
                    <a:pt x="449733" y="1157961"/>
                  </a:cubicBezTo>
                  <a:cubicBezTo>
                    <a:pt x="487210" y="1120369"/>
                    <a:pt x="540931" y="1087450"/>
                    <a:pt x="557759" y="1034860"/>
                  </a:cubicBezTo>
                  <a:cubicBezTo>
                    <a:pt x="569189" y="999147"/>
                    <a:pt x="562521" y="943572"/>
                    <a:pt x="563499" y="906006"/>
                  </a:cubicBezTo>
                  <a:cubicBezTo>
                    <a:pt x="565722" y="822465"/>
                    <a:pt x="570573" y="707695"/>
                    <a:pt x="503047" y="645579"/>
                  </a:cubicBezTo>
                  <a:cubicBezTo>
                    <a:pt x="473164" y="618096"/>
                    <a:pt x="432067" y="619239"/>
                    <a:pt x="423850" y="572465"/>
                  </a:cubicBezTo>
                  <a:cubicBezTo>
                    <a:pt x="411391" y="501548"/>
                    <a:pt x="477787" y="491757"/>
                    <a:pt x="514338" y="467957"/>
                  </a:cubicBezTo>
                  <a:cubicBezTo>
                    <a:pt x="516509" y="458356"/>
                    <a:pt x="514934" y="448869"/>
                    <a:pt x="514338" y="439319"/>
                  </a:cubicBezTo>
                  <a:cubicBezTo>
                    <a:pt x="452806" y="443522"/>
                    <a:pt x="390068" y="365532"/>
                    <a:pt x="404356" y="321818"/>
                  </a:cubicBezTo>
                  <a:cubicBezTo>
                    <a:pt x="415900" y="286500"/>
                    <a:pt x="518770" y="253505"/>
                    <a:pt x="520433" y="224181"/>
                  </a:cubicBezTo>
                  <a:cubicBezTo>
                    <a:pt x="522237" y="188786"/>
                    <a:pt x="510642" y="128321"/>
                    <a:pt x="528739" y="98590"/>
                  </a:cubicBezTo>
                  <a:cubicBezTo>
                    <a:pt x="541592" y="77470"/>
                    <a:pt x="664934" y="14516"/>
                    <a:pt x="691680" y="13310"/>
                  </a:cubicBezTo>
                  <a:cubicBezTo>
                    <a:pt x="700519" y="12903"/>
                    <a:pt x="702170" y="11506"/>
                    <a:pt x="710629" y="10147"/>
                  </a:cubicBezTo>
                  <a:cubicBezTo>
                    <a:pt x="721436" y="8420"/>
                    <a:pt x="717411" y="1715"/>
                    <a:pt x="728980" y="1092"/>
                  </a:cubicBezTo>
                  <a:close/>
                </a:path>
              </a:pathLst>
            </a:custGeom>
            <a:solidFill>
              <a:srgbClr val="ADCD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360;p10">
              <a:extLst>
                <a:ext uri="{FF2B5EF4-FFF2-40B4-BE49-F238E27FC236}">
                  <a16:creationId xmlns:a16="http://schemas.microsoft.com/office/drawing/2014/main" id="{48B1AA36-21B0-5145-ABFA-E39AA37477B0}"/>
                </a:ext>
              </a:extLst>
            </p:cNvPr>
            <p:cNvSpPr/>
            <p:nvPr/>
          </p:nvSpPr>
          <p:spPr>
            <a:xfrm>
              <a:off x="3787839" y="936562"/>
              <a:ext cx="970636" cy="4377233"/>
            </a:xfrm>
            <a:custGeom>
              <a:avLst/>
              <a:gdLst/>
              <a:ahLst/>
              <a:cxnLst/>
              <a:rect l="l" t="t" r="r" b="b"/>
              <a:pathLst>
                <a:path w="970636" h="4377233" extrusionOk="0">
                  <a:moveTo>
                    <a:pt x="841045" y="0"/>
                  </a:moveTo>
                  <a:lnTo>
                    <a:pt x="853682" y="0"/>
                  </a:lnTo>
                  <a:lnTo>
                    <a:pt x="860032" y="3175"/>
                  </a:lnTo>
                  <a:lnTo>
                    <a:pt x="875830" y="6324"/>
                  </a:lnTo>
                  <a:lnTo>
                    <a:pt x="891629" y="12636"/>
                  </a:lnTo>
                  <a:lnTo>
                    <a:pt x="913740" y="31610"/>
                  </a:lnTo>
                  <a:lnTo>
                    <a:pt x="932688" y="37922"/>
                  </a:lnTo>
                  <a:lnTo>
                    <a:pt x="948500" y="44259"/>
                  </a:lnTo>
                  <a:lnTo>
                    <a:pt x="957974" y="44259"/>
                  </a:lnTo>
                  <a:lnTo>
                    <a:pt x="970636" y="41084"/>
                  </a:lnTo>
                  <a:lnTo>
                    <a:pt x="968896" y="87198"/>
                  </a:lnTo>
                  <a:cubicBezTo>
                    <a:pt x="945236" y="91986"/>
                    <a:pt x="932053" y="144145"/>
                    <a:pt x="923315" y="167640"/>
                  </a:cubicBezTo>
                  <a:cubicBezTo>
                    <a:pt x="916127" y="187020"/>
                    <a:pt x="901218" y="210363"/>
                    <a:pt x="902881" y="231407"/>
                  </a:cubicBezTo>
                  <a:cubicBezTo>
                    <a:pt x="904621" y="253136"/>
                    <a:pt x="906399" y="280073"/>
                    <a:pt x="914286" y="300533"/>
                  </a:cubicBezTo>
                  <a:cubicBezTo>
                    <a:pt x="922719" y="322440"/>
                    <a:pt x="939495" y="339687"/>
                    <a:pt x="950341" y="360172"/>
                  </a:cubicBezTo>
                  <a:cubicBezTo>
                    <a:pt x="966635" y="390982"/>
                    <a:pt x="969925" y="442684"/>
                    <a:pt x="955840" y="474790"/>
                  </a:cubicBezTo>
                  <a:cubicBezTo>
                    <a:pt x="950900" y="486029"/>
                    <a:pt x="950608" y="499263"/>
                    <a:pt x="945261" y="510134"/>
                  </a:cubicBezTo>
                  <a:cubicBezTo>
                    <a:pt x="937870" y="525221"/>
                    <a:pt x="936816" y="532943"/>
                    <a:pt x="935787" y="549745"/>
                  </a:cubicBezTo>
                  <a:cubicBezTo>
                    <a:pt x="907707" y="559765"/>
                    <a:pt x="890702" y="607085"/>
                    <a:pt x="879348" y="631343"/>
                  </a:cubicBezTo>
                  <a:cubicBezTo>
                    <a:pt x="861822" y="668807"/>
                    <a:pt x="837209" y="699071"/>
                    <a:pt x="826656" y="739165"/>
                  </a:cubicBezTo>
                  <a:cubicBezTo>
                    <a:pt x="809346" y="804926"/>
                    <a:pt x="750888" y="844867"/>
                    <a:pt x="724154" y="905015"/>
                  </a:cubicBezTo>
                  <a:cubicBezTo>
                    <a:pt x="698259" y="963346"/>
                    <a:pt x="687756" y="1062558"/>
                    <a:pt x="684518" y="1128382"/>
                  </a:cubicBezTo>
                  <a:cubicBezTo>
                    <a:pt x="683336" y="1152296"/>
                    <a:pt x="682981" y="1174712"/>
                    <a:pt x="676110" y="1197635"/>
                  </a:cubicBezTo>
                  <a:cubicBezTo>
                    <a:pt x="669214" y="1220648"/>
                    <a:pt x="653225" y="1243178"/>
                    <a:pt x="652006" y="1267473"/>
                  </a:cubicBezTo>
                  <a:cubicBezTo>
                    <a:pt x="649872" y="1308951"/>
                    <a:pt x="650532" y="1352347"/>
                    <a:pt x="645452" y="1393292"/>
                  </a:cubicBezTo>
                  <a:cubicBezTo>
                    <a:pt x="640880" y="1430515"/>
                    <a:pt x="627418" y="1466761"/>
                    <a:pt x="625589" y="1504734"/>
                  </a:cubicBezTo>
                  <a:cubicBezTo>
                    <a:pt x="624129" y="1534630"/>
                    <a:pt x="614020" y="1550619"/>
                    <a:pt x="607238" y="1577949"/>
                  </a:cubicBezTo>
                  <a:cubicBezTo>
                    <a:pt x="600647" y="1604607"/>
                    <a:pt x="605320" y="1638897"/>
                    <a:pt x="605269" y="1667243"/>
                  </a:cubicBezTo>
                  <a:cubicBezTo>
                    <a:pt x="605219" y="1687716"/>
                    <a:pt x="606971" y="1709877"/>
                    <a:pt x="613309" y="1729435"/>
                  </a:cubicBezTo>
                  <a:cubicBezTo>
                    <a:pt x="620357" y="1751190"/>
                    <a:pt x="639877" y="1766278"/>
                    <a:pt x="649364" y="1787043"/>
                  </a:cubicBezTo>
                  <a:cubicBezTo>
                    <a:pt x="661124" y="1812798"/>
                    <a:pt x="670840" y="1832966"/>
                    <a:pt x="692734" y="1852295"/>
                  </a:cubicBezTo>
                  <a:cubicBezTo>
                    <a:pt x="713156" y="1870355"/>
                    <a:pt x="728409" y="1891094"/>
                    <a:pt x="747395" y="1910613"/>
                  </a:cubicBezTo>
                  <a:cubicBezTo>
                    <a:pt x="773621" y="1937550"/>
                    <a:pt x="788416" y="1974037"/>
                    <a:pt x="794855" y="2010626"/>
                  </a:cubicBezTo>
                  <a:cubicBezTo>
                    <a:pt x="801002" y="2045500"/>
                    <a:pt x="782003" y="2071472"/>
                    <a:pt x="782053" y="2106054"/>
                  </a:cubicBezTo>
                  <a:cubicBezTo>
                    <a:pt x="782079" y="2127339"/>
                    <a:pt x="779526" y="2143557"/>
                    <a:pt x="775475" y="2162760"/>
                  </a:cubicBezTo>
                  <a:cubicBezTo>
                    <a:pt x="770763" y="2185213"/>
                    <a:pt x="761797" y="2202409"/>
                    <a:pt x="750024" y="2222259"/>
                  </a:cubicBezTo>
                  <a:cubicBezTo>
                    <a:pt x="737908" y="2242592"/>
                    <a:pt x="723265" y="2262061"/>
                    <a:pt x="715150" y="2284476"/>
                  </a:cubicBezTo>
                  <a:cubicBezTo>
                    <a:pt x="711759" y="2293874"/>
                    <a:pt x="713131" y="2305647"/>
                    <a:pt x="708304" y="2314436"/>
                  </a:cubicBezTo>
                  <a:cubicBezTo>
                    <a:pt x="702945" y="2324227"/>
                    <a:pt x="692176" y="2329320"/>
                    <a:pt x="684873" y="2337702"/>
                  </a:cubicBezTo>
                  <a:cubicBezTo>
                    <a:pt x="667512" y="2357565"/>
                    <a:pt x="645732" y="2371674"/>
                    <a:pt x="638264" y="2398319"/>
                  </a:cubicBezTo>
                  <a:cubicBezTo>
                    <a:pt x="631470" y="2422538"/>
                    <a:pt x="631952" y="2448763"/>
                    <a:pt x="631673" y="2473719"/>
                  </a:cubicBezTo>
                  <a:cubicBezTo>
                    <a:pt x="631076" y="2527885"/>
                    <a:pt x="631393" y="2553513"/>
                    <a:pt x="586308" y="2584526"/>
                  </a:cubicBezTo>
                  <a:cubicBezTo>
                    <a:pt x="545199" y="2612771"/>
                    <a:pt x="532308" y="2672791"/>
                    <a:pt x="510680" y="2715565"/>
                  </a:cubicBezTo>
                  <a:cubicBezTo>
                    <a:pt x="495275" y="2746045"/>
                    <a:pt x="500964" y="2779662"/>
                    <a:pt x="491897" y="2811170"/>
                  </a:cubicBezTo>
                  <a:cubicBezTo>
                    <a:pt x="482448" y="2843937"/>
                    <a:pt x="458140" y="2869349"/>
                    <a:pt x="448310" y="2901899"/>
                  </a:cubicBezTo>
                  <a:cubicBezTo>
                    <a:pt x="428142" y="2968498"/>
                    <a:pt x="424472" y="3036685"/>
                    <a:pt x="424472" y="3105506"/>
                  </a:cubicBezTo>
                  <a:cubicBezTo>
                    <a:pt x="424472" y="3132595"/>
                    <a:pt x="427838" y="3160763"/>
                    <a:pt x="424333" y="3187319"/>
                  </a:cubicBezTo>
                  <a:cubicBezTo>
                    <a:pt x="420764" y="3214459"/>
                    <a:pt x="414312" y="3240316"/>
                    <a:pt x="414312" y="3268028"/>
                  </a:cubicBezTo>
                  <a:cubicBezTo>
                    <a:pt x="414312" y="3322206"/>
                    <a:pt x="442773" y="3375431"/>
                    <a:pt x="429857" y="3429762"/>
                  </a:cubicBezTo>
                  <a:cubicBezTo>
                    <a:pt x="416979" y="3483864"/>
                    <a:pt x="372758" y="3501593"/>
                    <a:pt x="341186" y="3541776"/>
                  </a:cubicBezTo>
                  <a:cubicBezTo>
                    <a:pt x="326390" y="3560598"/>
                    <a:pt x="317716" y="3579686"/>
                    <a:pt x="298526" y="3594621"/>
                  </a:cubicBezTo>
                  <a:cubicBezTo>
                    <a:pt x="266421" y="3619602"/>
                    <a:pt x="261607" y="3663023"/>
                    <a:pt x="262065" y="3700894"/>
                  </a:cubicBezTo>
                  <a:cubicBezTo>
                    <a:pt x="262306" y="3721380"/>
                    <a:pt x="268440" y="3744074"/>
                    <a:pt x="266129" y="3764306"/>
                  </a:cubicBezTo>
                  <a:cubicBezTo>
                    <a:pt x="263792" y="3785032"/>
                    <a:pt x="254686" y="3802469"/>
                    <a:pt x="255867" y="3824529"/>
                  </a:cubicBezTo>
                  <a:cubicBezTo>
                    <a:pt x="256337" y="3833432"/>
                    <a:pt x="255410" y="3844493"/>
                    <a:pt x="257861" y="3853002"/>
                  </a:cubicBezTo>
                  <a:cubicBezTo>
                    <a:pt x="261582" y="3866007"/>
                    <a:pt x="269748" y="3875786"/>
                    <a:pt x="270866" y="3889616"/>
                  </a:cubicBezTo>
                  <a:cubicBezTo>
                    <a:pt x="272339" y="3908286"/>
                    <a:pt x="270015" y="3928643"/>
                    <a:pt x="259728" y="3943235"/>
                  </a:cubicBezTo>
                  <a:cubicBezTo>
                    <a:pt x="248539" y="3959162"/>
                    <a:pt x="230365" y="3968890"/>
                    <a:pt x="220929" y="3987152"/>
                  </a:cubicBezTo>
                  <a:cubicBezTo>
                    <a:pt x="207925" y="4012285"/>
                    <a:pt x="191211" y="4043414"/>
                    <a:pt x="190869" y="4072445"/>
                  </a:cubicBezTo>
                  <a:cubicBezTo>
                    <a:pt x="190576" y="4096766"/>
                    <a:pt x="204191" y="4118826"/>
                    <a:pt x="223368" y="4132961"/>
                  </a:cubicBezTo>
                  <a:cubicBezTo>
                    <a:pt x="232321" y="4139552"/>
                    <a:pt x="242621" y="4140708"/>
                    <a:pt x="251346" y="4146194"/>
                  </a:cubicBezTo>
                  <a:cubicBezTo>
                    <a:pt x="261849" y="4152799"/>
                    <a:pt x="277089" y="4164228"/>
                    <a:pt x="285877" y="4172700"/>
                  </a:cubicBezTo>
                  <a:cubicBezTo>
                    <a:pt x="301841" y="4188066"/>
                    <a:pt x="295110" y="4207815"/>
                    <a:pt x="286995" y="4225265"/>
                  </a:cubicBezTo>
                  <a:cubicBezTo>
                    <a:pt x="275882" y="4249115"/>
                    <a:pt x="264960" y="4248620"/>
                    <a:pt x="246113" y="4263822"/>
                  </a:cubicBezTo>
                  <a:cubicBezTo>
                    <a:pt x="216332" y="4287850"/>
                    <a:pt x="236220" y="4311269"/>
                    <a:pt x="227432" y="4342625"/>
                  </a:cubicBezTo>
                  <a:cubicBezTo>
                    <a:pt x="221158" y="4364977"/>
                    <a:pt x="189281" y="4377233"/>
                    <a:pt x="168377" y="4371048"/>
                  </a:cubicBezTo>
                  <a:cubicBezTo>
                    <a:pt x="142875" y="4363479"/>
                    <a:pt x="121412" y="4334396"/>
                    <a:pt x="101930" y="4317772"/>
                  </a:cubicBezTo>
                  <a:cubicBezTo>
                    <a:pt x="90983" y="4308437"/>
                    <a:pt x="80467" y="4303040"/>
                    <a:pt x="66891" y="4298011"/>
                  </a:cubicBezTo>
                  <a:cubicBezTo>
                    <a:pt x="56299" y="4294073"/>
                    <a:pt x="44971" y="4293705"/>
                    <a:pt x="33985" y="4291661"/>
                  </a:cubicBezTo>
                  <a:cubicBezTo>
                    <a:pt x="23495" y="4289704"/>
                    <a:pt x="7087" y="4288130"/>
                    <a:pt x="4293" y="4276827"/>
                  </a:cubicBezTo>
                  <a:cubicBezTo>
                    <a:pt x="1791" y="4266768"/>
                    <a:pt x="5207" y="4255668"/>
                    <a:pt x="5969" y="4245572"/>
                  </a:cubicBezTo>
                  <a:cubicBezTo>
                    <a:pt x="6566" y="4237253"/>
                    <a:pt x="0" y="4225214"/>
                    <a:pt x="12268" y="4223474"/>
                  </a:cubicBezTo>
                  <a:cubicBezTo>
                    <a:pt x="20460" y="4222344"/>
                    <a:pt x="28613" y="4227259"/>
                    <a:pt x="36767" y="4226471"/>
                  </a:cubicBezTo>
                  <a:cubicBezTo>
                    <a:pt x="45987" y="4225595"/>
                    <a:pt x="51207" y="4216806"/>
                    <a:pt x="58827" y="4212666"/>
                  </a:cubicBezTo>
                  <a:cubicBezTo>
                    <a:pt x="87618" y="4197071"/>
                    <a:pt x="111671" y="4215270"/>
                    <a:pt x="120676" y="4174579"/>
                  </a:cubicBezTo>
                  <a:cubicBezTo>
                    <a:pt x="127622" y="4143274"/>
                    <a:pt x="123825" y="4110304"/>
                    <a:pt x="123825" y="4078542"/>
                  </a:cubicBezTo>
                  <a:cubicBezTo>
                    <a:pt x="123825" y="4055098"/>
                    <a:pt x="124625" y="4039312"/>
                    <a:pt x="133528" y="4017505"/>
                  </a:cubicBezTo>
                  <a:cubicBezTo>
                    <a:pt x="141923" y="3996957"/>
                    <a:pt x="156451" y="3979228"/>
                    <a:pt x="164402" y="3958806"/>
                  </a:cubicBezTo>
                  <a:cubicBezTo>
                    <a:pt x="174270" y="3933495"/>
                    <a:pt x="175705" y="3906292"/>
                    <a:pt x="188328" y="3881514"/>
                  </a:cubicBezTo>
                  <a:cubicBezTo>
                    <a:pt x="196736" y="3864928"/>
                    <a:pt x="198768" y="3856266"/>
                    <a:pt x="201473" y="3837241"/>
                  </a:cubicBezTo>
                  <a:cubicBezTo>
                    <a:pt x="204305" y="3817315"/>
                    <a:pt x="200292" y="3807663"/>
                    <a:pt x="194628" y="3788651"/>
                  </a:cubicBezTo>
                  <a:cubicBezTo>
                    <a:pt x="188366" y="3767684"/>
                    <a:pt x="182245" y="3738690"/>
                    <a:pt x="180899" y="3717100"/>
                  </a:cubicBezTo>
                  <a:cubicBezTo>
                    <a:pt x="178207" y="3673996"/>
                    <a:pt x="212115" y="3652558"/>
                    <a:pt x="223990" y="3613188"/>
                  </a:cubicBezTo>
                  <a:cubicBezTo>
                    <a:pt x="233566" y="3581451"/>
                    <a:pt x="252044" y="3560699"/>
                    <a:pt x="267170" y="3531045"/>
                  </a:cubicBezTo>
                  <a:cubicBezTo>
                    <a:pt x="279273" y="3507270"/>
                    <a:pt x="287503" y="3492970"/>
                    <a:pt x="308686" y="3475203"/>
                  </a:cubicBezTo>
                  <a:cubicBezTo>
                    <a:pt x="321678" y="3464331"/>
                    <a:pt x="341211" y="3453587"/>
                    <a:pt x="353428" y="3442754"/>
                  </a:cubicBezTo>
                  <a:cubicBezTo>
                    <a:pt x="382232" y="3417189"/>
                    <a:pt x="373749" y="3375431"/>
                    <a:pt x="373698" y="3337052"/>
                  </a:cubicBezTo>
                  <a:cubicBezTo>
                    <a:pt x="373672" y="3318586"/>
                    <a:pt x="377508" y="3300667"/>
                    <a:pt x="375717" y="3282214"/>
                  </a:cubicBezTo>
                  <a:cubicBezTo>
                    <a:pt x="373736" y="3261779"/>
                    <a:pt x="361798" y="3247200"/>
                    <a:pt x="359474" y="3227375"/>
                  </a:cubicBezTo>
                  <a:cubicBezTo>
                    <a:pt x="356997" y="3206229"/>
                    <a:pt x="366725" y="3185935"/>
                    <a:pt x="367602" y="3164357"/>
                  </a:cubicBezTo>
                  <a:cubicBezTo>
                    <a:pt x="368491" y="3142120"/>
                    <a:pt x="367602" y="3119615"/>
                    <a:pt x="367602" y="3097352"/>
                  </a:cubicBezTo>
                  <a:cubicBezTo>
                    <a:pt x="367602" y="3062859"/>
                    <a:pt x="370065" y="3029102"/>
                    <a:pt x="371666" y="2995651"/>
                  </a:cubicBezTo>
                  <a:cubicBezTo>
                    <a:pt x="372999" y="2967266"/>
                    <a:pt x="379667" y="2939758"/>
                    <a:pt x="384429" y="2911894"/>
                  </a:cubicBezTo>
                  <a:cubicBezTo>
                    <a:pt x="389014" y="2885084"/>
                    <a:pt x="385915" y="2863177"/>
                    <a:pt x="402514" y="2841930"/>
                  </a:cubicBezTo>
                  <a:cubicBezTo>
                    <a:pt x="417271" y="2823121"/>
                    <a:pt x="428295" y="2791143"/>
                    <a:pt x="437007" y="2768461"/>
                  </a:cubicBezTo>
                  <a:cubicBezTo>
                    <a:pt x="445999" y="2745130"/>
                    <a:pt x="440347" y="2718854"/>
                    <a:pt x="450050" y="2695143"/>
                  </a:cubicBezTo>
                  <a:cubicBezTo>
                    <a:pt x="456705" y="2678900"/>
                    <a:pt x="467144" y="2664981"/>
                    <a:pt x="474497" y="2649487"/>
                  </a:cubicBezTo>
                  <a:cubicBezTo>
                    <a:pt x="480809" y="2636215"/>
                    <a:pt x="481648" y="2621979"/>
                    <a:pt x="485826" y="2607818"/>
                  </a:cubicBezTo>
                  <a:cubicBezTo>
                    <a:pt x="495465" y="2575154"/>
                    <a:pt x="514629" y="2546325"/>
                    <a:pt x="532194" y="2517534"/>
                  </a:cubicBezTo>
                  <a:cubicBezTo>
                    <a:pt x="550304" y="2487930"/>
                    <a:pt x="560731" y="2454326"/>
                    <a:pt x="578663" y="2424595"/>
                  </a:cubicBezTo>
                  <a:cubicBezTo>
                    <a:pt x="587591" y="2409800"/>
                    <a:pt x="598665" y="2399881"/>
                    <a:pt x="609829" y="2387333"/>
                  </a:cubicBezTo>
                  <a:cubicBezTo>
                    <a:pt x="620306" y="2375586"/>
                    <a:pt x="624878" y="2364270"/>
                    <a:pt x="632956" y="2350085"/>
                  </a:cubicBezTo>
                  <a:cubicBezTo>
                    <a:pt x="640830" y="2336229"/>
                    <a:pt x="654609" y="2320252"/>
                    <a:pt x="657276" y="2304352"/>
                  </a:cubicBezTo>
                  <a:cubicBezTo>
                    <a:pt x="664693" y="2260067"/>
                    <a:pt x="686638" y="2207210"/>
                    <a:pt x="705384" y="2164944"/>
                  </a:cubicBezTo>
                  <a:cubicBezTo>
                    <a:pt x="709003" y="2156778"/>
                    <a:pt x="709371" y="2149081"/>
                    <a:pt x="710921" y="2140585"/>
                  </a:cubicBezTo>
                  <a:cubicBezTo>
                    <a:pt x="713512" y="2126387"/>
                    <a:pt x="721690" y="2114017"/>
                    <a:pt x="724370" y="2099958"/>
                  </a:cubicBezTo>
                  <a:cubicBezTo>
                    <a:pt x="727570" y="2083181"/>
                    <a:pt x="726351" y="2063356"/>
                    <a:pt x="726999" y="2046186"/>
                  </a:cubicBezTo>
                  <a:cubicBezTo>
                    <a:pt x="728142" y="2015782"/>
                    <a:pt x="714997" y="1967052"/>
                    <a:pt x="698691" y="1941132"/>
                  </a:cubicBezTo>
                  <a:cubicBezTo>
                    <a:pt x="685749" y="1920583"/>
                    <a:pt x="665010" y="1910791"/>
                    <a:pt x="650012" y="1893100"/>
                  </a:cubicBezTo>
                  <a:cubicBezTo>
                    <a:pt x="640474" y="1881873"/>
                    <a:pt x="619646" y="1862531"/>
                    <a:pt x="615442" y="1848523"/>
                  </a:cubicBezTo>
                  <a:cubicBezTo>
                    <a:pt x="609321" y="1828203"/>
                    <a:pt x="616369" y="1806042"/>
                    <a:pt x="610616" y="1786801"/>
                  </a:cubicBezTo>
                  <a:cubicBezTo>
                    <a:pt x="605143" y="1768577"/>
                    <a:pt x="588683" y="1755940"/>
                    <a:pt x="584860" y="1736268"/>
                  </a:cubicBezTo>
                  <a:cubicBezTo>
                    <a:pt x="581876" y="1720888"/>
                    <a:pt x="578193" y="1708290"/>
                    <a:pt x="572872" y="1693672"/>
                  </a:cubicBezTo>
                  <a:cubicBezTo>
                    <a:pt x="557809" y="1652410"/>
                    <a:pt x="553733" y="1606931"/>
                    <a:pt x="558724" y="1563662"/>
                  </a:cubicBezTo>
                  <a:cubicBezTo>
                    <a:pt x="563334" y="1523695"/>
                    <a:pt x="585521" y="1484198"/>
                    <a:pt x="581495" y="1443622"/>
                  </a:cubicBezTo>
                  <a:cubicBezTo>
                    <a:pt x="578942" y="1417790"/>
                    <a:pt x="568935" y="1392581"/>
                    <a:pt x="573126" y="1366520"/>
                  </a:cubicBezTo>
                  <a:cubicBezTo>
                    <a:pt x="576631" y="1345082"/>
                    <a:pt x="588544" y="1325842"/>
                    <a:pt x="596087" y="1305725"/>
                  </a:cubicBezTo>
                  <a:cubicBezTo>
                    <a:pt x="608102" y="1273556"/>
                    <a:pt x="616928" y="1240244"/>
                    <a:pt x="622859" y="1206474"/>
                  </a:cubicBezTo>
                  <a:cubicBezTo>
                    <a:pt x="627621" y="1179563"/>
                    <a:pt x="630453" y="1152373"/>
                    <a:pt x="631393" y="1125068"/>
                  </a:cubicBezTo>
                  <a:cubicBezTo>
                    <a:pt x="632219" y="1101115"/>
                    <a:pt x="642391" y="1092835"/>
                    <a:pt x="650024" y="1070496"/>
                  </a:cubicBezTo>
                  <a:cubicBezTo>
                    <a:pt x="661200" y="1037743"/>
                    <a:pt x="651358" y="999592"/>
                    <a:pt x="660527" y="966800"/>
                  </a:cubicBezTo>
                  <a:cubicBezTo>
                    <a:pt x="666153" y="946721"/>
                    <a:pt x="679564" y="930173"/>
                    <a:pt x="682486" y="909917"/>
                  </a:cubicBezTo>
                  <a:cubicBezTo>
                    <a:pt x="686016" y="885393"/>
                    <a:pt x="680847" y="868121"/>
                    <a:pt x="691515" y="845782"/>
                  </a:cubicBezTo>
                  <a:cubicBezTo>
                    <a:pt x="695795" y="836803"/>
                    <a:pt x="698716" y="826033"/>
                    <a:pt x="702932" y="817613"/>
                  </a:cubicBezTo>
                  <a:cubicBezTo>
                    <a:pt x="708952" y="805612"/>
                    <a:pt x="718782" y="799960"/>
                    <a:pt x="727342" y="790143"/>
                  </a:cubicBezTo>
                  <a:cubicBezTo>
                    <a:pt x="737045" y="779056"/>
                    <a:pt x="745846" y="766178"/>
                    <a:pt x="756717" y="755510"/>
                  </a:cubicBezTo>
                  <a:cubicBezTo>
                    <a:pt x="765810" y="746595"/>
                    <a:pt x="769988" y="735571"/>
                    <a:pt x="777913" y="724941"/>
                  </a:cubicBezTo>
                  <a:cubicBezTo>
                    <a:pt x="785673" y="714464"/>
                    <a:pt x="797230" y="705714"/>
                    <a:pt x="803580" y="694195"/>
                  </a:cubicBezTo>
                  <a:cubicBezTo>
                    <a:pt x="813664" y="676046"/>
                    <a:pt x="802958" y="639178"/>
                    <a:pt x="821944" y="627253"/>
                  </a:cubicBezTo>
                  <a:cubicBezTo>
                    <a:pt x="830606" y="606692"/>
                    <a:pt x="827265" y="582206"/>
                    <a:pt x="826097" y="560578"/>
                  </a:cubicBezTo>
                  <a:cubicBezTo>
                    <a:pt x="824992" y="540715"/>
                    <a:pt x="829564" y="520471"/>
                    <a:pt x="819061" y="502615"/>
                  </a:cubicBezTo>
                  <a:cubicBezTo>
                    <a:pt x="809714" y="486740"/>
                    <a:pt x="805498" y="475856"/>
                    <a:pt x="801993" y="457314"/>
                  </a:cubicBezTo>
                  <a:cubicBezTo>
                    <a:pt x="796011" y="425729"/>
                    <a:pt x="793941" y="395300"/>
                    <a:pt x="781545" y="365227"/>
                  </a:cubicBezTo>
                  <a:cubicBezTo>
                    <a:pt x="771830" y="341668"/>
                    <a:pt x="750380" y="331470"/>
                    <a:pt x="736829" y="310566"/>
                  </a:cubicBezTo>
                  <a:cubicBezTo>
                    <a:pt x="724307" y="291211"/>
                    <a:pt x="725475" y="279679"/>
                    <a:pt x="723189" y="257023"/>
                  </a:cubicBezTo>
                  <a:cubicBezTo>
                    <a:pt x="721513" y="240500"/>
                    <a:pt x="709956" y="143459"/>
                    <a:pt x="733552" y="144335"/>
                  </a:cubicBezTo>
                  <a:cubicBezTo>
                    <a:pt x="733730" y="123520"/>
                    <a:pt x="744728" y="113983"/>
                    <a:pt x="753212" y="98870"/>
                  </a:cubicBezTo>
                  <a:cubicBezTo>
                    <a:pt x="760718" y="85509"/>
                    <a:pt x="760768" y="62852"/>
                    <a:pt x="772871" y="54420"/>
                  </a:cubicBezTo>
                  <a:lnTo>
                    <a:pt x="730466" y="25286"/>
                  </a:lnTo>
                  <a:lnTo>
                    <a:pt x="739928" y="22123"/>
                  </a:lnTo>
                  <a:lnTo>
                    <a:pt x="768388" y="22123"/>
                  </a:lnTo>
                  <a:lnTo>
                    <a:pt x="803123" y="12636"/>
                  </a:lnTo>
                  <a:lnTo>
                    <a:pt x="812610" y="9487"/>
                  </a:lnTo>
                  <a:lnTo>
                    <a:pt x="822084" y="6324"/>
                  </a:lnTo>
                  <a:lnTo>
                    <a:pt x="834733" y="3175"/>
                  </a:lnTo>
                  <a:lnTo>
                    <a:pt x="841045" y="0"/>
                  </a:ln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361;p10">
              <a:extLst>
                <a:ext uri="{FF2B5EF4-FFF2-40B4-BE49-F238E27FC236}">
                  <a16:creationId xmlns:a16="http://schemas.microsoft.com/office/drawing/2014/main" id="{C02CEE13-C2BB-F543-AE2C-C0F6F48A2B75}"/>
                </a:ext>
              </a:extLst>
            </p:cNvPr>
            <p:cNvSpPr/>
            <p:nvPr/>
          </p:nvSpPr>
          <p:spPr>
            <a:xfrm>
              <a:off x="3544888" y="5635461"/>
              <a:ext cx="15799" cy="0"/>
            </a:xfrm>
            <a:custGeom>
              <a:avLst/>
              <a:gdLst/>
              <a:ahLst/>
              <a:cxnLst/>
              <a:rect l="l" t="t" r="r" b="b"/>
              <a:pathLst>
                <a:path w="15799" h="120000" extrusionOk="0">
                  <a:moveTo>
                    <a:pt x="15799" y="0"/>
                  </a:moveTo>
                  <a:lnTo>
                    <a:pt x="0"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362;p10">
              <a:extLst>
                <a:ext uri="{FF2B5EF4-FFF2-40B4-BE49-F238E27FC236}">
                  <a16:creationId xmlns:a16="http://schemas.microsoft.com/office/drawing/2014/main" id="{CB56CAB4-B843-1B45-A99D-D5F9D6907B81}"/>
                </a:ext>
              </a:extLst>
            </p:cNvPr>
            <p:cNvSpPr/>
            <p:nvPr/>
          </p:nvSpPr>
          <p:spPr>
            <a:xfrm>
              <a:off x="3560687" y="965010"/>
              <a:ext cx="2455685" cy="4708373"/>
            </a:xfrm>
            <a:custGeom>
              <a:avLst/>
              <a:gdLst/>
              <a:ahLst/>
              <a:cxnLst/>
              <a:rect l="l" t="t" r="r" b="b"/>
              <a:pathLst>
                <a:path w="2455685" h="4708373" extrusionOk="0">
                  <a:moveTo>
                    <a:pt x="1219911" y="0"/>
                  </a:moveTo>
                  <a:lnTo>
                    <a:pt x="1245184" y="0"/>
                  </a:lnTo>
                  <a:lnTo>
                    <a:pt x="1276807" y="6312"/>
                  </a:lnTo>
                  <a:lnTo>
                    <a:pt x="1286230" y="12636"/>
                  </a:lnTo>
                  <a:lnTo>
                    <a:pt x="1314691" y="28435"/>
                  </a:lnTo>
                  <a:lnTo>
                    <a:pt x="1317866" y="31610"/>
                  </a:lnTo>
                  <a:lnTo>
                    <a:pt x="1355827" y="44247"/>
                  </a:lnTo>
                  <a:lnTo>
                    <a:pt x="1362113" y="50559"/>
                  </a:lnTo>
                  <a:lnTo>
                    <a:pt x="1371600" y="66370"/>
                  </a:lnTo>
                  <a:lnTo>
                    <a:pt x="1350963" y="81090"/>
                  </a:lnTo>
                  <a:cubicBezTo>
                    <a:pt x="1343977" y="93790"/>
                    <a:pt x="1331163" y="97980"/>
                    <a:pt x="1319556" y="105029"/>
                  </a:cubicBezTo>
                  <a:cubicBezTo>
                    <a:pt x="1306728" y="112814"/>
                    <a:pt x="1307922" y="117043"/>
                    <a:pt x="1300226" y="129756"/>
                  </a:cubicBezTo>
                  <a:cubicBezTo>
                    <a:pt x="1286942" y="151689"/>
                    <a:pt x="1260881" y="162713"/>
                    <a:pt x="1247686" y="184684"/>
                  </a:cubicBezTo>
                  <a:cubicBezTo>
                    <a:pt x="1233945" y="207671"/>
                    <a:pt x="1241285" y="244945"/>
                    <a:pt x="1241260" y="271526"/>
                  </a:cubicBezTo>
                  <a:cubicBezTo>
                    <a:pt x="1241222" y="308318"/>
                    <a:pt x="1261897" y="336499"/>
                    <a:pt x="1279385" y="366027"/>
                  </a:cubicBezTo>
                  <a:cubicBezTo>
                    <a:pt x="1291755" y="386918"/>
                    <a:pt x="1295184" y="438747"/>
                    <a:pt x="1286637" y="463537"/>
                  </a:cubicBezTo>
                  <a:cubicBezTo>
                    <a:pt x="1283106" y="473748"/>
                    <a:pt x="1277163" y="479514"/>
                    <a:pt x="1275118" y="490893"/>
                  </a:cubicBezTo>
                  <a:cubicBezTo>
                    <a:pt x="1271384" y="511658"/>
                    <a:pt x="1267320" y="536892"/>
                    <a:pt x="1256373" y="555308"/>
                  </a:cubicBezTo>
                  <a:cubicBezTo>
                    <a:pt x="1243127" y="577609"/>
                    <a:pt x="1237437" y="601637"/>
                    <a:pt x="1231697" y="626593"/>
                  </a:cubicBezTo>
                  <a:cubicBezTo>
                    <a:pt x="1225830" y="651929"/>
                    <a:pt x="1231379" y="676542"/>
                    <a:pt x="1229080" y="702412"/>
                  </a:cubicBezTo>
                  <a:cubicBezTo>
                    <a:pt x="1226147" y="735228"/>
                    <a:pt x="1209167" y="755726"/>
                    <a:pt x="1191349" y="780733"/>
                  </a:cubicBezTo>
                  <a:cubicBezTo>
                    <a:pt x="1171956" y="807872"/>
                    <a:pt x="1152081" y="840956"/>
                    <a:pt x="1143610" y="873392"/>
                  </a:cubicBezTo>
                  <a:cubicBezTo>
                    <a:pt x="1132345" y="916419"/>
                    <a:pt x="1120356" y="952652"/>
                    <a:pt x="1120902" y="998271"/>
                  </a:cubicBezTo>
                  <a:cubicBezTo>
                    <a:pt x="1121321" y="1033272"/>
                    <a:pt x="1132713" y="1069124"/>
                    <a:pt x="1139317" y="1103224"/>
                  </a:cubicBezTo>
                  <a:cubicBezTo>
                    <a:pt x="1145070" y="1132637"/>
                    <a:pt x="1140968" y="1167524"/>
                    <a:pt x="1153579" y="1194956"/>
                  </a:cubicBezTo>
                  <a:cubicBezTo>
                    <a:pt x="1164552" y="1218768"/>
                    <a:pt x="1174217" y="1238936"/>
                    <a:pt x="1174217" y="1266444"/>
                  </a:cubicBezTo>
                  <a:cubicBezTo>
                    <a:pt x="1174217" y="1281671"/>
                    <a:pt x="1172083" y="1297305"/>
                    <a:pt x="1174521" y="1312406"/>
                  </a:cubicBezTo>
                  <a:cubicBezTo>
                    <a:pt x="1176528" y="1324585"/>
                    <a:pt x="1182395" y="1334224"/>
                    <a:pt x="1183564" y="1346429"/>
                  </a:cubicBezTo>
                  <a:cubicBezTo>
                    <a:pt x="1185316" y="1365288"/>
                    <a:pt x="1185482" y="1386193"/>
                    <a:pt x="1181748" y="1404938"/>
                  </a:cubicBezTo>
                  <a:cubicBezTo>
                    <a:pt x="1177684" y="1425270"/>
                    <a:pt x="1184910" y="1448105"/>
                    <a:pt x="1176528" y="1467435"/>
                  </a:cubicBezTo>
                  <a:cubicBezTo>
                    <a:pt x="1168806" y="1485202"/>
                    <a:pt x="1152411" y="1498804"/>
                    <a:pt x="1143355" y="1515885"/>
                  </a:cubicBezTo>
                  <a:cubicBezTo>
                    <a:pt x="1133412" y="1534528"/>
                    <a:pt x="1142454" y="1553997"/>
                    <a:pt x="1139088" y="1573149"/>
                  </a:cubicBezTo>
                  <a:cubicBezTo>
                    <a:pt x="1129551" y="1627137"/>
                    <a:pt x="1068260" y="1671206"/>
                    <a:pt x="1073658" y="1727365"/>
                  </a:cubicBezTo>
                  <a:cubicBezTo>
                    <a:pt x="1077049" y="1762379"/>
                    <a:pt x="1074357" y="1806016"/>
                    <a:pt x="1087438" y="1838579"/>
                  </a:cubicBezTo>
                  <a:cubicBezTo>
                    <a:pt x="1093851" y="1854517"/>
                    <a:pt x="1097877" y="1870863"/>
                    <a:pt x="1104024" y="1886115"/>
                  </a:cubicBezTo>
                  <a:cubicBezTo>
                    <a:pt x="1110653" y="1902575"/>
                    <a:pt x="1119873" y="1919110"/>
                    <a:pt x="1128242" y="1934756"/>
                  </a:cubicBezTo>
                  <a:cubicBezTo>
                    <a:pt x="1134491" y="1946339"/>
                    <a:pt x="1143864" y="1955673"/>
                    <a:pt x="1150544" y="1966925"/>
                  </a:cubicBezTo>
                  <a:cubicBezTo>
                    <a:pt x="1157948" y="1979409"/>
                    <a:pt x="1160335" y="1993291"/>
                    <a:pt x="1166292" y="2006638"/>
                  </a:cubicBezTo>
                  <a:cubicBezTo>
                    <a:pt x="1184415" y="2047164"/>
                    <a:pt x="1222070" y="2071891"/>
                    <a:pt x="1242403" y="2110156"/>
                  </a:cubicBezTo>
                  <a:cubicBezTo>
                    <a:pt x="1254011" y="2132013"/>
                    <a:pt x="1264310" y="2153654"/>
                    <a:pt x="1274610" y="2175929"/>
                  </a:cubicBezTo>
                  <a:cubicBezTo>
                    <a:pt x="1284656" y="2197723"/>
                    <a:pt x="1303376" y="2214118"/>
                    <a:pt x="1313294" y="2235848"/>
                  </a:cubicBezTo>
                  <a:cubicBezTo>
                    <a:pt x="1329614" y="2271510"/>
                    <a:pt x="1352245" y="2303412"/>
                    <a:pt x="1376451" y="2333727"/>
                  </a:cubicBezTo>
                  <a:cubicBezTo>
                    <a:pt x="1389316" y="2349805"/>
                    <a:pt x="1403947" y="2366556"/>
                    <a:pt x="1416012" y="2381352"/>
                  </a:cubicBezTo>
                  <a:cubicBezTo>
                    <a:pt x="1432916" y="2402091"/>
                    <a:pt x="1446708" y="2414626"/>
                    <a:pt x="1472946" y="2421586"/>
                  </a:cubicBezTo>
                  <a:cubicBezTo>
                    <a:pt x="1500556" y="2428888"/>
                    <a:pt x="1526146" y="2434603"/>
                    <a:pt x="1552397" y="2446693"/>
                  </a:cubicBezTo>
                  <a:cubicBezTo>
                    <a:pt x="1573276" y="2456346"/>
                    <a:pt x="1586497" y="2490712"/>
                    <a:pt x="1595158" y="2510689"/>
                  </a:cubicBezTo>
                  <a:cubicBezTo>
                    <a:pt x="1601419" y="2525141"/>
                    <a:pt x="1603413" y="2545309"/>
                    <a:pt x="1607299" y="2560714"/>
                  </a:cubicBezTo>
                  <a:cubicBezTo>
                    <a:pt x="1615389" y="2592997"/>
                    <a:pt x="1609293" y="2657259"/>
                    <a:pt x="1569402" y="2664320"/>
                  </a:cubicBezTo>
                  <a:cubicBezTo>
                    <a:pt x="1536256" y="2670137"/>
                    <a:pt x="1501394" y="2667813"/>
                    <a:pt x="1469390" y="2679446"/>
                  </a:cubicBezTo>
                  <a:cubicBezTo>
                    <a:pt x="1434986" y="2691956"/>
                    <a:pt x="1411922" y="2704465"/>
                    <a:pt x="1389418" y="2733307"/>
                  </a:cubicBezTo>
                  <a:cubicBezTo>
                    <a:pt x="1381150" y="2743950"/>
                    <a:pt x="1371638" y="2751316"/>
                    <a:pt x="1365059" y="2762555"/>
                  </a:cubicBezTo>
                  <a:cubicBezTo>
                    <a:pt x="1357694" y="2775103"/>
                    <a:pt x="1358265" y="2786063"/>
                    <a:pt x="1355890" y="2800515"/>
                  </a:cubicBezTo>
                  <a:cubicBezTo>
                    <a:pt x="1350772" y="2831694"/>
                    <a:pt x="1347584" y="2857995"/>
                    <a:pt x="1347876" y="2889161"/>
                  </a:cubicBezTo>
                  <a:cubicBezTo>
                    <a:pt x="1348308" y="2935643"/>
                    <a:pt x="1346340" y="2982532"/>
                    <a:pt x="1346390" y="3029115"/>
                  </a:cubicBezTo>
                  <a:cubicBezTo>
                    <a:pt x="1346454" y="3084551"/>
                    <a:pt x="1329347" y="3107614"/>
                    <a:pt x="1317308" y="3153563"/>
                  </a:cubicBezTo>
                  <a:cubicBezTo>
                    <a:pt x="1310056" y="3181198"/>
                    <a:pt x="1300226" y="3207842"/>
                    <a:pt x="1292657" y="3236087"/>
                  </a:cubicBezTo>
                  <a:cubicBezTo>
                    <a:pt x="1286866" y="3257576"/>
                    <a:pt x="1294879" y="3263761"/>
                    <a:pt x="1302436" y="3282988"/>
                  </a:cubicBezTo>
                  <a:cubicBezTo>
                    <a:pt x="1318120" y="3319920"/>
                    <a:pt x="1348435" y="3296438"/>
                    <a:pt x="1376883" y="3295421"/>
                  </a:cubicBezTo>
                  <a:cubicBezTo>
                    <a:pt x="1397686" y="3294697"/>
                    <a:pt x="1418438" y="3293199"/>
                    <a:pt x="1438973" y="3292272"/>
                  </a:cubicBezTo>
                  <a:cubicBezTo>
                    <a:pt x="1461795" y="3291281"/>
                    <a:pt x="1484224" y="3286963"/>
                    <a:pt x="1506474" y="3282049"/>
                  </a:cubicBezTo>
                  <a:cubicBezTo>
                    <a:pt x="1525422" y="3277857"/>
                    <a:pt x="1544409" y="3274378"/>
                    <a:pt x="1562824" y="3269691"/>
                  </a:cubicBezTo>
                  <a:cubicBezTo>
                    <a:pt x="1582445" y="3264675"/>
                    <a:pt x="1602918" y="3252889"/>
                    <a:pt x="1623060" y="3251175"/>
                  </a:cubicBezTo>
                  <a:cubicBezTo>
                    <a:pt x="1639837" y="3249740"/>
                    <a:pt x="1671345" y="3237840"/>
                    <a:pt x="1686941" y="3245053"/>
                  </a:cubicBezTo>
                  <a:cubicBezTo>
                    <a:pt x="1700073" y="3251086"/>
                    <a:pt x="1716875" y="3279763"/>
                    <a:pt x="1722590" y="3292348"/>
                  </a:cubicBezTo>
                  <a:cubicBezTo>
                    <a:pt x="1729918" y="3308452"/>
                    <a:pt x="1733855" y="3328162"/>
                    <a:pt x="1738020" y="3345650"/>
                  </a:cubicBezTo>
                  <a:cubicBezTo>
                    <a:pt x="1745107" y="3375381"/>
                    <a:pt x="1722895" y="3398685"/>
                    <a:pt x="1717827" y="3426295"/>
                  </a:cubicBezTo>
                  <a:cubicBezTo>
                    <a:pt x="1713789" y="3448368"/>
                    <a:pt x="1717154" y="3471202"/>
                    <a:pt x="1714855" y="3493326"/>
                  </a:cubicBezTo>
                  <a:cubicBezTo>
                    <a:pt x="1712189" y="3518523"/>
                    <a:pt x="1709750" y="3543249"/>
                    <a:pt x="1715669" y="3568586"/>
                  </a:cubicBezTo>
                  <a:cubicBezTo>
                    <a:pt x="1718234" y="3579635"/>
                    <a:pt x="1722184" y="3588830"/>
                    <a:pt x="1726337" y="3599079"/>
                  </a:cubicBezTo>
                  <a:cubicBezTo>
                    <a:pt x="1731340" y="3611512"/>
                    <a:pt x="1731213" y="3625241"/>
                    <a:pt x="1736712" y="3637496"/>
                  </a:cubicBezTo>
                  <a:cubicBezTo>
                    <a:pt x="1742821" y="3651034"/>
                    <a:pt x="1753108" y="3661220"/>
                    <a:pt x="1756842" y="3676333"/>
                  </a:cubicBezTo>
                  <a:cubicBezTo>
                    <a:pt x="1760157" y="3689693"/>
                    <a:pt x="1755077" y="3702152"/>
                    <a:pt x="1771472" y="3710521"/>
                  </a:cubicBezTo>
                  <a:cubicBezTo>
                    <a:pt x="1779892" y="3714864"/>
                    <a:pt x="1791792" y="3712896"/>
                    <a:pt x="1801444" y="3712896"/>
                  </a:cubicBezTo>
                  <a:cubicBezTo>
                    <a:pt x="1833690" y="3712896"/>
                    <a:pt x="1870088" y="3708933"/>
                    <a:pt x="1900403" y="3722573"/>
                  </a:cubicBezTo>
                  <a:cubicBezTo>
                    <a:pt x="1944599" y="3742525"/>
                    <a:pt x="1969719" y="3818814"/>
                    <a:pt x="1982165" y="3861168"/>
                  </a:cubicBezTo>
                  <a:cubicBezTo>
                    <a:pt x="1995589" y="3906736"/>
                    <a:pt x="2012239" y="3947160"/>
                    <a:pt x="2032787" y="3989566"/>
                  </a:cubicBezTo>
                  <a:cubicBezTo>
                    <a:pt x="2051012" y="4027209"/>
                    <a:pt x="2068182" y="4034486"/>
                    <a:pt x="2106029" y="4034625"/>
                  </a:cubicBezTo>
                  <a:cubicBezTo>
                    <a:pt x="2142909" y="4034777"/>
                    <a:pt x="2178952" y="4043363"/>
                    <a:pt x="2215553" y="4046601"/>
                  </a:cubicBezTo>
                  <a:cubicBezTo>
                    <a:pt x="2242439" y="4048964"/>
                    <a:pt x="2272792" y="4037076"/>
                    <a:pt x="2297494" y="4050805"/>
                  </a:cubicBezTo>
                  <a:cubicBezTo>
                    <a:pt x="2320950" y="4063848"/>
                    <a:pt x="2337676" y="4093020"/>
                    <a:pt x="2349475" y="4116019"/>
                  </a:cubicBezTo>
                  <a:cubicBezTo>
                    <a:pt x="2380196" y="4176002"/>
                    <a:pt x="2358047" y="4236377"/>
                    <a:pt x="2334260" y="4292296"/>
                  </a:cubicBezTo>
                  <a:cubicBezTo>
                    <a:pt x="2324900" y="4314292"/>
                    <a:pt x="2325764" y="4336060"/>
                    <a:pt x="2327453" y="4359301"/>
                  </a:cubicBezTo>
                  <a:cubicBezTo>
                    <a:pt x="2328698" y="4376471"/>
                    <a:pt x="2324494" y="4391711"/>
                    <a:pt x="2324811" y="4408297"/>
                  </a:cubicBezTo>
                  <a:cubicBezTo>
                    <a:pt x="2325459" y="4440428"/>
                    <a:pt x="2353602" y="4463949"/>
                    <a:pt x="2372474" y="4486745"/>
                  </a:cubicBezTo>
                  <a:cubicBezTo>
                    <a:pt x="2405367" y="4526547"/>
                    <a:pt x="2375446" y="4585907"/>
                    <a:pt x="2417382" y="4623017"/>
                  </a:cubicBezTo>
                  <a:cubicBezTo>
                    <a:pt x="2424316" y="4629125"/>
                    <a:pt x="2436267" y="4646740"/>
                    <a:pt x="2443023" y="4647693"/>
                  </a:cubicBezTo>
                  <a:cubicBezTo>
                    <a:pt x="2446261" y="4653153"/>
                    <a:pt x="2450389" y="4657598"/>
                    <a:pt x="2455558" y="4661548"/>
                  </a:cubicBezTo>
                  <a:lnTo>
                    <a:pt x="2455685" y="4707370"/>
                  </a:lnTo>
                  <a:lnTo>
                    <a:pt x="2411362" y="4708373"/>
                  </a:lnTo>
                  <a:lnTo>
                    <a:pt x="1507490" y="4708373"/>
                  </a:lnTo>
                  <a:lnTo>
                    <a:pt x="1175652" y="4702036"/>
                  </a:lnTo>
                  <a:lnTo>
                    <a:pt x="1140892" y="4702036"/>
                  </a:lnTo>
                  <a:lnTo>
                    <a:pt x="1121918" y="4698899"/>
                  </a:lnTo>
                  <a:lnTo>
                    <a:pt x="1020788" y="4698899"/>
                  </a:lnTo>
                  <a:lnTo>
                    <a:pt x="1008177" y="4695736"/>
                  </a:lnTo>
                  <a:lnTo>
                    <a:pt x="910184" y="4695736"/>
                  </a:lnTo>
                  <a:lnTo>
                    <a:pt x="609955" y="4686262"/>
                  </a:lnTo>
                  <a:lnTo>
                    <a:pt x="609955" y="4683100"/>
                  </a:lnTo>
                  <a:lnTo>
                    <a:pt x="534098" y="4683100"/>
                  </a:lnTo>
                  <a:lnTo>
                    <a:pt x="363436" y="4673613"/>
                  </a:lnTo>
                  <a:lnTo>
                    <a:pt x="290754" y="4673613"/>
                  </a:lnTo>
                  <a:lnTo>
                    <a:pt x="262293" y="4670451"/>
                  </a:lnTo>
                  <a:lnTo>
                    <a:pt x="214909" y="4670451"/>
                  </a:lnTo>
                  <a:lnTo>
                    <a:pt x="120091" y="4667288"/>
                  </a:lnTo>
                  <a:lnTo>
                    <a:pt x="15799" y="4667288"/>
                  </a:lnTo>
                  <a:lnTo>
                    <a:pt x="0" y="4670451"/>
                  </a:lnTo>
                  <a:cubicBezTo>
                    <a:pt x="8052" y="4632236"/>
                    <a:pt x="16726" y="4590060"/>
                    <a:pt x="40424" y="4557967"/>
                  </a:cubicBezTo>
                  <a:cubicBezTo>
                    <a:pt x="59169" y="4532643"/>
                    <a:pt x="74854" y="4504856"/>
                    <a:pt x="101676" y="4486860"/>
                  </a:cubicBezTo>
                  <a:cubicBezTo>
                    <a:pt x="115545" y="4477538"/>
                    <a:pt x="119253" y="4479265"/>
                    <a:pt x="130010" y="4464101"/>
                  </a:cubicBezTo>
                  <a:cubicBezTo>
                    <a:pt x="147815" y="4439056"/>
                    <a:pt x="164617" y="4416921"/>
                    <a:pt x="183782" y="4393756"/>
                  </a:cubicBezTo>
                  <a:cubicBezTo>
                    <a:pt x="192303" y="4383469"/>
                    <a:pt x="204343" y="4379646"/>
                    <a:pt x="212344" y="4369968"/>
                  </a:cubicBezTo>
                  <a:cubicBezTo>
                    <a:pt x="223215" y="4356837"/>
                    <a:pt x="227838" y="4339273"/>
                    <a:pt x="230873" y="4322839"/>
                  </a:cubicBezTo>
                  <a:cubicBezTo>
                    <a:pt x="232448" y="4314241"/>
                    <a:pt x="233502" y="4305554"/>
                    <a:pt x="234315" y="4296867"/>
                  </a:cubicBezTo>
                  <a:cubicBezTo>
                    <a:pt x="235674" y="4282516"/>
                    <a:pt x="232753" y="4267606"/>
                    <a:pt x="233515" y="4253116"/>
                  </a:cubicBezTo>
                  <a:cubicBezTo>
                    <a:pt x="241655" y="4252684"/>
                    <a:pt x="245580" y="4253802"/>
                    <a:pt x="252768" y="4256634"/>
                  </a:cubicBezTo>
                  <a:cubicBezTo>
                    <a:pt x="266090" y="4261841"/>
                    <a:pt x="280543" y="4264546"/>
                    <a:pt x="294043" y="4269563"/>
                  </a:cubicBezTo>
                  <a:cubicBezTo>
                    <a:pt x="307619" y="4274592"/>
                    <a:pt x="318135" y="4279989"/>
                    <a:pt x="329082" y="4289324"/>
                  </a:cubicBezTo>
                  <a:cubicBezTo>
                    <a:pt x="348564" y="4305948"/>
                    <a:pt x="370027" y="4335031"/>
                    <a:pt x="395529" y="4342600"/>
                  </a:cubicBezTo>
                  <a:cubicBezTo>
                    <a:pt x="416433" y="4348785"/>
                    <a:pt x="448310" y="4336529"/>
                    <a:pt x="454584" y="4314177"/>
                  </a:cubicBezTo>
                  <a:cubicBezTo>
                    <a:pt x="463372" y="4282821"/>
                    <a:pt x="443484" y="4259402"/>
                    <a:pt x="473265" y="4235374"/>
                  </a:cubicBezTo>
                  <a:cubicBezTo>
                    <a:pt x="492112" y="4220172"/>
                    <a:pt x="503034" y="4220667"/>
                    <a:pt x="514147" y="4196817"/>
                  </a:cubicBezTo>
                  <a:cubicBezTo>
                    <a:pt x="522262" y="4179367"/>
                    <a:pt x="528993" y="4159618"/>
                    <a:pt x="513029" y="4144252"/>
                  </a:cubicBezTo>
                  <a:cubicBezTo>
                    <a:pt x="504241" y="4135780"/>
                    <a:pt x="489001" y="4124351"/>
                    <a:pt x="478498" y="4117746"/>
                  </a:cubicBezTo>
                  <a:cubicBezTo>
                    <a:pt x="469773" y="4112260"/>
                    <a:pt x="459473" y="4111104"/>
                    <a:pt x="450520" y="4104513"/>
                  </a:cubicBezTo>
                  <a:cubicBezTo>
                    <a:pt x="431343" y="4090378"/>
                    <a:pt x="417728" y="4068318"/>
                    <a:pt x="418021" y="4043997"/>
                  </a:cubicBezTo>
                  <a:cubicBezTo>
                    <a:pt x="418363" y="4014966"/>
                    <a:pt x="435077" y="3983838"/>
                    <a:pt x="448081" y="3958704"/>
                  </a:cubicBezTo>
                  <a:cubicBezTo>
                    <a:pt x="457517" y="3940442"/>
                    <a:pt x="475691" y="3930714"/>
                    <a:pt x="486880" y="3914788"/>
                  </a:cubicBezTo>
                  <a:cubicBezTo>
                    <a:pt x="497167" y="3900195"/>
                    <a:pt x="499491" y="3879838"/>
                    <a:pt x="498018" y="3861168"/>
                  </a:cubicBezTo>
                  <a:cubicBezTo>
                    <a:pt x="496900" y="3847338"/>
                    <a:pt x="488734" y="3837559"/>
                    <a:pt x="485013" y="3824554"/>
                  </a:cubicBezTo>
                  <a:cubicBezTo>
                    <a:pt x="482562" y="3816045"/>
                    <a:pt x="483489" y="3804984"/>
                    <a:pt x="483019" y="3796081"/>
                  </a:cubicBezTo>
                  <a:cubicBezTo>
                    <a:pt x="481838" y="3774021"/>
                    <a:pt x="490944" y="3756584"/>
                    <a:pt x="493281" y="3735858"/>
                  </a:cubicBezTo>
                  <a:cubicBezTo>
                    <a:pt x="495592" y="3715626"/>
                    <a:pt x="489458" y="3692932"/>
                    <a:pt x="489217" y="3672447"/>
                  </a:cubicBezTo>
                  <a:cubicBezTo>
                    <a:pt x="488759" y="3634575"/>
                    <a:pt x="493573" y="3591154"/>
                    <a:pt x="525678" y="3566173"/>
                  </a:cubicBezTo>
                  <a:cubicBezTo>
                    <a:pt x="544868" y="3551238"/>
                    <a:pt x="553542" y="3532150"/>
                    <a:pt x="568338" y="3513328"/>
                  </a:cubicBezTo>
                  <a:cubicBezTo>
                    <a:pt x="599910" y="3473145"/>
                    <a:pt x="644131" y="3455416"/>
                    <a:pt x="657009" y="3401314"/>
                  </a:cubicBezTo>
                  <a:cubicBezTo>
                    <a:pt x="669925" y="3346983"/>
                    <a:pt x="641464" y="3293758"/>
                    <a:pt x="641464" y="3239580"/>
                  </a:cubicBezTo>
                  <a:cubicBezTo>
                    <a:pt x="641464" y="3211868"/>
                    <a:pt x="647916" y="3186011"/>
                    <a:pt x="651485" y="3158871"/>
                  </a:cubicBezTo>
                  <a:cubicBezTo>
                    <a:pt x="654990" y="3132316"/>
                    <a:pt x="651624" y="3104147"/>
                    <a:pt x="651624" y="3077058"/>
                  </a:cubicBezTo>
                  <a:cubicBezTo>
                    <a:pt x="651624" y="3008237"/>
                    <a:pt x="655295" y="2940050"/>
                    <a:pt x="675462" y="2873451"/>
                  </a:cubicBezTo>
                  <a:cubicBezTo>
                    <a:pt x="685292" y="2840901"/>
                    <a:pt x="709600" y="2815489"/>
                    <a:pt x="719049" y="2782723"/>
                  </a:cubicBezTo>
                  <a:cubicBezTo>
                    <a:pt x="728116" y="2751214"/>
                    <a:pt x="722427" y="2717597"/>
                    <a:pt x="737832" y="2687117"/>
                  </a:cubicBezTo>
                  <a:cubicBezTo>
                    <a:pt x="759460" y="2644343"/>
                    <a:pt x="772351" y="2584323"/>
                    <a:pt x="813460" y="2556078"/>
                  </a:cubicBezTo>
                  <a:cubicBezTo>
                    <a:pt x="858545" y="2525065"/>
                    <a:pt x="858228" y="2499437"/>
                    <a:pt x="858825" y="2445271"/>
                  </a:cubicBezTo>
                  <a:cubicBezTo>
                    <a:pt x="859104" y="2420315"/>
                    <a:pt x="858622" y="2394090"/>
                    <a:pt x="865416" y="2369871"/>
                  </a:cubicBezTo>
                  <a:cubicBezTo>
                    <a:pt x="872884" y="2343226"/>
                    <a:pt x="894664" y="2329117"/>
                    <a:pt x="912025" y="2309254"/>
                  </a:cubicBezTo>
                  <a:cubicBezTo>
                    <a:pt x="919328" y="2300872"/>
                    <a:pt x="930097" y="2295779"/>
                    <a:pt x="935456" y="2285988"/>
                  </a:cubicBezTo>
                  <a:cubicBezTo>
                    <a:pt x="940283" y="2277199"/>
                    <a:pt x="938911" y="2265426"/>
                    <a:pt x="942302" y="2256028"/>
                  </a:cubicBezTo>
                  <a:cubicBezTo>
                    <a:pt x="950417" y="2233613"/>
                    <a:pt x="965060" y="2214144"/>
                    <a:pt x="977176" y="2193811"/>
                  </a:cubicBezTo>
                  <a:cubicBezTo>
                    <a:pt x="988949" y="2173961"/>
                    <a:pt x="997915" y="2156765"/>
                    <a:pt x="1002627" y="2134312"/>
                  </a:cubicBezTo>
                  <a:cubicBezTo>
                    <a:pt x="1006678" y="2115109"/>
                    <a:pt x="1009231" y="2098891"/>
                    <a:pt x="1009205" y="2077606"/>
                  </a:cubicBezTo>
                  <a:cubicBezTo>
                    <a:pt x="1009155" y="2043024"/>
                    <a:pt x="1028154" y="2017052"/>
                    <a:pt x="1022007" y="1982178"/>
                  </a:cubicBezTo>
                  <a:cubicBezTo>
                    <a:pt x="1015568" y="1945589"/>
                    <a:pt x="1000773" y="1909102"/>
                    <a:pt x="974547" y="1882165"/>
                  </a:cubicBezTo>
                  <a:cubicBezTo>
                    <a:pt x="955561" y="1862646"/>
                    <a:pt x="940308" y="1841907"/>
                    <a:pt x="919887" y="1823847"/>
                  </a:cubicBezTo>
                  <a:cubicBezTo>
                    <a:pt x="897992" y="1804518"/>
                    <a:pt x="888276" y="1784350"/>
                    <a:pt x="876516" y="1758595"/>
                  </a:cubicBezTo>
                  <a:cubicBezTo>
                    <a:pt x="867029" y="1737830"/>
                    <a:pt x="847509" y="1722743"/>
                    <a:pt x="840461" y="1700987"/>
                  </a:cubicBezTo>
                  <a:cubicBezTo>
                    <a:pt x="834123" y="1681429"/>
                    <a:pt x="832371" y="1659268"/>
                    <a:pt x="832421" y="1638795"/>
                  </a:cubicBezTo>
                  <a:cubicBezTo>
                    <a:pt x="832472" y="1610449"/>
                    <a:pt x="827799" y="1576159"/>
                    <a:pt x="834390" y="1549502"/>
                  </a:cubicBezTo>
                  <a:cubicBezTo>
                    <a:pt x="841172" y="1522171"/>
                    <a:pt x="851281" y="1506182"/>
                    <a:pt x="852741" y="1476286"/>
                  </a:cubicBezTo>
                  <a:cubicBezTo>
                    <a:pt x="854570" y="1438313"/>
                    <a:pt x="868032" y="1402068"/>
                    <a:pt x="872604" y="1364844"/>
                  </a:cubicBezTo>
                  <a:cubicBezTo>
                    <a:pt x="877684" y="1323899"/>
                    <a:pt x="877024" y="1280503"/>
                    <a:pt x="879158" y="1239025"/>
                  </a:cubicBezTo>
                  <a:cubicBezTo>
                    <a:pt x="880377" y="1214730"/>
                    <a:pt x="896366" y="1192200"/>
                    <a:pt x="903262" y="1169188"/>
                  </a:cubicBezTo>
                  <a:cubicBezTo>
                    <a:pt x="910133" y="1146264"/>
                    <a:pt x="910488" y="1123849"/>
                    <a:pt x="911670" y="1099934"/>
                  </a:cubicBezTo>
                  <a:cubicBezTo>
                    <a:pt x="914908" y="1034110"/>
                    <a:pt x="925411" y="934898"/>
                    <a:pt x="951306" y="876567"/>
                  </a:cubicBezTo>
                  <a:cubicBezTo>
                    <a:pt x="978040" y="816420"/>
                    <a:pt x="1036498" y="776478"/>
                    <a:pt x="1053808" y="710718"/>
                  </a:cubicBezTo>
                  <a:cubicBezTo>
                    <a:pt x="1064361" y="670623"/>
                    <a:pt x="1088974" y="640359"/>
                    <a:pt x="1106500" y="602895"/>
                  </a:cubicBezTo>
                  <a:cubicBezTo>
                    <a:pt x="1117854" y="578638"/>
                    <a:pt x="1134859" y="531317"/>
                    <a:pt x="1162939" y="521297"/>
                  </a:cubicBezTo>
                  <a:cubicBezTo>
                    <a:pt x="1163968" y="504495"/>
                    <a:pt x="1165022" y="496773"/>
                    <a:pt x="1172413" y="481686"/>
                  </a:cubicBezTo>
                  <a:cubicBezTo>
                    <a:pt x="1177760" y="470815"/>
                    <a:pt x="1178052" y="457581"/>
                    <a:pt x="1182992" y="446342"/>
                  </a:cubicBezTo>
                  <a:cubicBezTo>
                    <a:pt x="1197077" y="414236"/>
                    <a:pt x="1193787" y="362534"/>
                    <a:pt x="1177493" y="331724"/>
                  </a:cubicBezTo>
                  <a:cubicBezTo>
                    <a:pt x="1166647" y="311239"/>
                    <a:pt x="1149871" y="293993"/>
                    <a:pt x="1141438" y="272085"/>
                  </a:cubicBezTo>
                  <a:cubicBezTo>
                    <a:pt x="1133551" y="251625"/>
                    <a:pt x="1131773" y="224689"/>
                    <a:pt x="1130033" y="202959"/>
                  </a:cubicBezTo>
                  <a:cubicBezTo>
                    <a:pt x="1128370" y="181915"/>
                    <a:pt x="1143280" y="158572"/>
                    <a:pt x="1150467" y="139192"/>
                  </a:cubicBezTo>
                  <a:cubicBezTo>
                    <a:pt x="1159205" y="115697"/>
                    <a:pt x="1172388" y="63538"/>
                    <a:pt x="1196048" y="58750"/>
                  </a:cubicBezTo>
                  <a:lnTo>
                    <a:pt x="1197788" y="12636"/>
                  </a:lnTo>
                  <a:lnTo>
                    <a:pt x="1207249" y="6312"/>
                  </a:lnTo>
                  <a:lnTo>
                    <a:pt x="1219911"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363;p10">
              <a:extLst>
                <a:ext uri="{FF2B5EF4-FFF2-40B4-BE49-F238E27FC236}">
                  <a16:creationId xmlns:a16="http://schemas.microsoft.com/office/drawing/2014/main" id="{FC9F9406-0950-E24B-9D02-2559ED27A1F0}"/>
                </a:ext>
              </a:extLst>
            </p:cNvPr>
            <p:cNvSpPr/>
            <p:nvPr/>
          </p:nvSpPr>
          <p:spPr>
            <a:xfrm>
              <a:off x="4586123" y="5222317"/>
              <a:ext cx="203898" cy="130797"/>
            </a:xfrm>
            <a:custGeom>
              <a:avLst/>
              <a:gdLst/>
              <a:ahLst/>
              <a:cxnLst/>
              <a:rect l="l" t="t" r="r" b="b"/>
              <a:pathLst>
                <a:path w="203898" h="130797" extrusionOk="0">
                  <a:moveTo>
                    <a:pt x="0" y="0"/>
                  </a:moveTo>
                  <a:lnTo>
                    <a:pt x="113652" y="0"/>
                  </a:lnTo>
                  <a:cubicBezTo>
                    <a:pt x="156426" y="0"/>
                    <a:pt x="203898" y="51701"/>
                    <a:pt x="175260" y="95593"/>
                  </a:cubicBezTo>
                  <a:cubicBezTo>
                    <a:pt x="168796" y="105448"/>
                    <a:pt x="157315" y="107290"/>
                    <a:pt x="146240" y="111785"/>
                  </a:cubicBezTo>
                  <a:cubicBezTo>
                    <a:pt x="128714" y="118935"/>
                    <a:pt x="113017" y="129502"/>
                    <a:pt x="93395" y="130022"/>
                  </a:cubicBezTo>
                  <a:cubicBezTo>
                    <a:pt x="62407" y="130797"/>
                    <a:pt x="42507" y="103225"/>
                    <a:pt x="24524" y="80963"/>
                  </a:cubicBezTo>
                  <a:cubicBezTo>
                    <a:pt x="4000" y="55588"/>
                    <a:pt x="4026" y="33706"/>
                    <a:pt x="4051" y="2045"/>
                  </a:cubicBezTo>
                  <a:lnTo>
                    <a:pt x="0" y="0"/>
                  </a:ln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364;p10">
              <a:extLst>
                <a:ext uri="{FF2B5EF4-FFF2-40B4-BE49-F238E27FC236}">
                  <a16:creationId xmlns:a16="http://schemas.microsoft.com/office/drawing/2014/main" id="{41E2FDD1-CC14-0645-B3E9-CE15216D0507}"/>
                </a:ext>
              </a:extLst>
            </p:cNvPr>
            <p:cNvSpPr/>
            <p:nvPr/>
          </p:nvSpPr>
          <p:spPr>
            <a:xfrm>
              <a:off x="4913160" y="5199990"/>
              <a:ext cx="8141" cy="16218"/>
            </a:xfrm>
            <a:custGeom>
              <a:avLst/>
              <a:gdLst/>
              <a:ahLst/>
              <a:cxnLst/>
              <a:rect l="l" t="t" r="r" b="b"/>
              <a:pathLst>
                <a:path w="8141" h="16218" extrusionOk="0">
                  <a:moveTo>
                    <a:pt x="8141" y="0"/>
                  </a:moveTo>
                  <a:lnTo>
                    <a:pt x="7898" y="833"/>
                  </a:lnTo>
                  <a:lnTo>
                    <a:pt x="7533" y="1694"/>
                  </a:lnTo>
                  <a:cubicBezTo>
                    <a:pt x="6369" y="6924"/>
                    <a:pt x="4972" y="12167"/>
                    <a:pt x="0" y="16218"/>
                  </a:cubicBezTo>
                  <a:lnTo>
                    <a:pt x="8141"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365;p10">
              <a:extLst>
                <a:ext uri="{FF2B5EF4-FFF2-40B4-BE49-F238E27FC236}">
                  <a16:creationId xmlns:a16="http://schemas.microsoft.com/office/drawing/2014/main" id="{C71606C5-538B-2247-8C69-B6490D214520}"/>
                </a:ext>
              </a:extLst>
            </p:cNvPr>
            <p:cNvSpPr/>
            <p:nvPr/>
          </p:nvSpPr>
          <p:spPr>
            <a:xfrm>
              <a:off x="4895831" y="5177515"/>
              <a:ext cx="148774" cy="98968"/>
            </a:xfrm>
            <a:custGeom>
              <a:avLst/>
              <a:gdLst/>
              <a:ahLst/>
              <a:cxnLst/>
              <a:rect l="l" t="t" r="r" b="b"/>
              <a:pathLst>
                <a:path w="148774" h="98968" extrusionOk="0">
                  <a:moveTo>
                    <a:pt x="91655" y="970"/>
                  </a:moveTo>
                  <a:cubicBezTo>
                    <a:pt x="112790" y="0"/>
                    <a:pt x="136846" y="1356"/>
                    <a:pt x="144914" y="20862"/>
                  </a:cubicBezTo>
                  <a:cubicBezTo>
                    <a:pt x="148774" y="30197"/>
                    <a:pt x="146298" y="52320"/>
                    <a:pt x="142792" y="61007"/>
                  </a:cubicBezTo>
                  <a:cubicBezTo>
                    <a:pt x="134055" y="82749"/>
                    <a:pt x="111106" y="76717"/>
                    <a:pt x="88157" y="82890"/>
                  </a:cubicBezTo>
                  <a:cubicBezTo>
                    <a:pt x="58388" y="90890"/>
                    <a:pt x="36138" y="98968"/>
                    <a:pt x="3448" y="97303"/>
                  </a:cubicBezTo>
                  <a:cubicBezTo>
                    <a:pt x="0" y="77329"/>
                    <a:pt x="12404" y="59163"/>
                    <a:pt x="20102" y="40875"/>
                  </a:cubicBezTo>
                  <a:lnTo>
                    <a:pt x="25227" y="23308"/>
                  </a:lnTo>
                  <a:lnTo>
                    <a:pt x="30995" y="9712"/>
                  </a:lnTo>
                  <a:cubicBezTo>
                    <a:pt x="38640" y="2130"/>
                    <a:pt x="61779" y="2612"/>
                    <a:pt x="72193" y="2130"/>
                  </a:cubicBezTo>
                  <a:cubicBezTo>
                    <a:pt x="77889" y="1876"/>
                    <a:pt x="84610" y="1294"/>
                    <a:pt x="91655" y="970"/>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366;p10">
              <a:extLst>
                <a:ext uri="{FF2B5EF4-FFF2-40B4-BE49-F238E27FC236}">
                  <a16:creationId xmlns:a16="http://schemas.microsoft.com/office/drawing/2014/main" id="{5AD467FC-F13B-574A-AACC-1A81C5A6B048}"/>
                </a:ext>
              </a:extLst>
            </p:cNvPr>
            <p:cNvSpPr/>
            <p:nvPr/>
          </p:nvSpPr>
          <p:spPr>
            <a:xfrm>
              <a:off x="5346370" y="5162415"/>
              <a:ext cx="373266" cy="510968"/>
            </a:xfrm>
            <a:custGeom>
              <a:avLst/>
              <a:gdLst/>
              <a:ahLst/>
              <a:cxnLst/>
              <a:rect l="l" t="t" r="r" b="b"/>
              <a:pathLst>
                <a:path w="373266" h="510968" extrusionOk="0">
                  <a:moveTo>
                    <a:pt x="339017" y="5990"/>
                  </a:moveTo>
                  <a:cubicBezTo>
                    <a:pt x="344165" y="6845"/>
                    <a:pt x="349269" y="9988"/>
                    <a:pt x="354254" y="16011"/>
                  </a:cubicBezTo>
                  <a:cubicBezTo>
                    <a:pt x="366687" y="31009"/>
                    <a:pt x="350799" y="153882"/>
                    <a:pt x="350215" y="177021"/>
                  </a:cubicBezTo>
                  <a:cubicBezTo>
                    <a:pt x="348539" y="246059"/>
                    <a:pt x="343725" y="311641"/>
                    <a:pt x="349910" y="380945"/>
                  </a:cubicBezTo>
                  <a:cubicBezTo>
                    <a:pt x="351701" y="400896"/>
                    <a:pt x="361962" y="417636"/>
                    <a:pt x="362090" y="438768"/>
                  </a:cubicBezTo>
                  <a:cubicBezTo>
                    <a:pt x="362217" y="455532"/>
                    <a:pt x="362090" y="472271"/>
                    <a:pt x="362090" y="489048"/>
                  </a:cubicBezTo>
                  <a:lnTo>
                    <a:pt x="373266" y="510968"/>
                  </a:lnTo>
                  <a:lnTo>
                    <a:pt x="68580" y="510968"/>
                  </a:lnTo>
                  <a:lnTo>
                    <a:pt x="64503" y="460091"/>
                  </a:lnTo>
                  <a:cubicBezTo>
                    <a:pt x="55169" y="433257"/>
                    <a:pt x="65582" y="422347"/>
                    <a:pt x="86106" y="407590"/>
                  </a:cubicBezTo>
                  <a:cubicBezTo>
                    <a:pt x="108547" y="391435"/>
                    <a:pt x="118402" y="367775"/>
                    <a:pt x="138569" y="350351"/>
                  </a:cubicBezTo>
                  <a:cubicBezTo>
                    <a:pt x="147536" y="342604"/>
                    <a:pt x="154114" y="338286"/>
                    <a:pt x="158318" y="323236"/>
                  </a:cubicBezTo>
                  <a:cubicBezTo>
                    <a:pt x="162001" y="310079"/>
                    <a:pt x="160680" y="297621"/>
                    <a:pt x="157861" y="284082"/>
                  </a:cubicBezTo>
                  <a:cubicBezTo>
                    <a:pt x="155041" y="270417"/>
                    <a:pt x="139712" y="256205"/>
                    <a:pt x="139421" y="243963"/>
                  </a:cubicBezTo>
                  <a:cubicBezTo>
                    <a:pt x="99949" y="243887"/>
                    <a:pt x="63855" y="246909"/>
                    <a:pt x="25502" y="236190"/>
                  </a:cubicBezTo>
                  <a:cubicBezTo>
                    <a:pt x="11709" y="232330"/>
                    <a:pt x="13157" y="236038"/>
                    <a:pt x="8077" y="222601"/>
                  </a:cubicBezTo>
                  <a:cubicBezTo>
                    <a:pt x="3162" y="209597"/>
                    <a:pt x="0" y="196135"/>
                    <a:pt x="11900" y="187206"/>
                  </a:cubicBezTo>
                  <a:cubicBezTo>
                    <a:pt x="31318" y="172640"/>
                    <a:pt x="66510" y="181149"/>
                    <a:pt x="88951" y="179752"/>
                  </a:cubicBezTo>
                  <a:cubicBezTo>
                    <a:pt x="133007" y="177047"/>
                    <a:pt x="218910" y="152383"/>
                    <a:pt x="250647" y="120366"/>
                  </a:cubicBezTo>
                  <a:cubicBezTo>
                    <a:pt x="264826" y="106054"/>
                    <a:pt x="302984" y="0"/>
                    <a:pt x="339017" y="5990"/>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367;p10">
              <a:extLst>
                <a:ext uri="{FF2B5EF4-FFF2-40B4-BE49-F238E27FC236}">
                  <a16:creationId xmlns:a16="http://schemas.microsoft.com/office/drawing/2014/main" id="{69CC23BE-62ED-254D-9DDA-00AD44256281}"/>
                </a:ext>
              </a:extLst>
            </p:cNvPr>
            <p:cNvSpPr/>
            <p:nvPr/>
          </p:nvSpPr>
          <p:spPr>
            <a:xfrm>
              <a:off x="4183469" y="5153698"/>
              <a:ext cx="824217" cy="520624"/>
            </a:xfrm>
            <a:custGeom>
              <a:avLst/>
              <a:gdLst/>
              <a:ahLst/>
              <a:cxnLst/>
              <a:rect l="l" t="t" r="r" b="b"/>
              <a:pathLst>
                <a:path w="824217" h="520624" extrusionOk="0">
                  <a:moveTo>
                    <a:pt x="384518" y="674"/>
                  </a:moveTo>
                  <a:cubicBezTo>
                    <a:pt x="418617" y="0"/>
                    <a:pt x="416141" y="57824"/>
                    <a:pt x="419316" y="80049"/>
                  </a:cubicBezTo>
                  <a:cubicBezTo>
                    <a:pt x="425437" y="122707"/>
                    <a:pt x="445960" y="153315"/>
                    <a:pt x="492036" y="153429"/>
                  </a:cubicBezTo>
                  <a:cubicBezTo>
                    <a:pt x="508089" y="153454"/>
                    <a:pt x="514680" y="149860"/>
                    <a:pt x="528041" y="144742"/>
                  </a:cubicBezTo>
                  <a:cubicBezTo>
                    <a:pt x="561137" y="132131"/>
                    <a:pt x="587985" y="106680"/>
                    <a:pt x="621818" y="95618"/>
                  </a:cubicBezTo>
                  <a:cubicBezTo>
                    <a:pt x="650100" y="86373"/>
                    <a:pt x="694068" y="71971"/>
                    <a:pt x="722706" y="83350"/>
                  </a:cubicBezTo>
                  <a:cubicBezTo>
                    <a:pt x="731660" y="86919"/>
                    <a:pt x="759435" y="101727"/>
                    <a:pt x="764527" y="109563"/>
                  </a:cubicBezTo>
                  <a:cubicBezTo>
                    <a:pt x="771716" y="120625"/>
                    <a:pt x="764743" y="133986"/>
                    <a:pt x="763765" y="145695"/>
                  </a:cubicBezTo>
                  <a:cubicBezTo>
                    <a:pt x="762419" y="161785"/>
                    <a:pt x="768553" y="176429"/>
                    <a:pt x="768909" y="192278"/>
                  </a:cubicBezTo>
                  <a:cubicBezTo>
                    <a:pt x="769150" y="201854"/>
                    <a:pt x="766661" y="211113"/>
                    <a:pt x="767436" y="220726"/>
                  </a:cubicBezTo>
                  <a:cubicBezTo>
                    <a:pt x="768757" y="237681"/>
                    <a:pt x="776237" y="253606"/>
                    <a:pt x="778205" y="270510"/>
                  </a:cubicBezTo>
                  <a:cubicBezTo>
                    <a:pt x="782510" y="307670"/>
                    <a:pt x="777672" y="351968"/>
                    <a:pt x="802602" y="382804"/>
                  </a:cubicBezTo>
                  <a:cubicBezTo>
                    <a:pt x="824217" y="409511"/>
                    <a:pt x="816547" y="449123"/>
                    <a:pt x="816547" y="482524"/>
                  </a:cubicBezTo>
                  <a:lnTo>
                    <a:pt x="821119" y="520624"/>
                  </a:lnTo>
                  <a:lnTo>
                    <a:pt x="668744" y="511480"/>
                  </a:lnTo>
                  <a:lnTo>
                    <a:pt x="656565" y="453581"/>
                  </a:lnTo>
                  <a:cubicBezTo>
                    <a:pt x="639077" y="415036"/>
                    <a:pt x="603631" y="373685"/>
                    <a:pt x="577342" y="336093"/>
                  </a:cubicBezTo>
                  <a:cubicBezTo>
                    <a:pt x="563639" y="316523"/>
                    <a:pt x="521538" y="282410"/>
                    <a:pt x="498399" y="308026"/>
                  </a:cubicBezTo>
                  <a:cubicBezTo>
                    <a:pt x="481317" y="327025"/>
                    <a:pt x="489890" y="376416"/>
                    <a:pt x="495275" y="398729"/>
                  </a:cubicBezTo>
                  <a:cubicBezTo>
                    <a:pt x="499644" y="416713"/>
                    <a:pt x="512559" y="423317"/>
                    <a:pt x="520281" y="438023"/>
                  </a:cubicBezTo>
                  <a:cubicBezTo>
                    <a:pt x="526021" y="448958"/>
                    <a:pt x="524497" y="467652"/>
                    <a:pt x="536207" y="474917"/>
                  </a:cubicBezTo>
                  <a:lnTo>
                    <a:pt x="534683" y="505384"/>
                  </a:lnTo>
                  <a:lnTo>
                    <a:pt x="19710" y="499288"/>
                  </a:lnTo>
                  <a:lnTo>
                    <a:pt x="16650" y="459677"/>
                  </a:lnTo>
                  <a:cubicBezTo>
                    <a:pt x="16726" y="450838"/>
                    <a:pt x="3175" y="437439"/>
                    <a:pt x="1676" y="425539"/>
                  </a:cubicBezTo>
                  <a:cubicBezTo>
                    <a:pt x="0" y="412318"/>
                    <a:pt x="1473" y="398831"/>
                    <a:pt x="2413" y="385611"/>
                  </a:cubicBezTo>
                  <a:cubicBezTo>
                    <a:pt x="3366" y="372288"/>
                    <a:pt x="5169" y="359017"/>
                    <a:pt x="7938" y="345961"/>
                  </a:cubicBezTo>
                  <a:cubicBezTo>
                    <a:pt x="12700" y="323406"/>
                    <a:pt x="8433" y="297206"/>
                    <a:pt x="21158" y="277381"/>
                  </a:cubicBezTo>
                  <a:cubicBezTo>
                    <a:pt x="33452" y="258293"/>
                    <a:pt x="38507" y="237401"/>
                    <a:pt x="49949" y="217831"/>
                  </a:cubicBezTo>
                  <a:cubicBezTo>
                    <a:pt x="55753" y="207912"/>
                    <a:pt x="62814" y="207353"/>
                    <a:pt x="69621" y="200025"/>
                  </a:cubicBezTo>
                  <a:cubicBezTo>
                    <a:pt x="90729" y="177292"/>
                    <a:pt x="91770" y="134176"/>
                    <a:pt x="127838" y="126924"/>
                  </a:cubicBezTo>
                  <a:cubicBezTo>
                    <a:pt x="135763" y="125324"/>
                    <a:pt x="151892" y="122784"/>
                    <a:pt x="159398" y="126606"/>
                  </a:cubicBezTo>
                  <a:cubicBezTo>
                    <a:pt x="165164" y="129515"/>
                    <a:pt x="166815" y="135840"/>
                    <a:pt x="172225" y="140170"/>
                  </a:cubicBezTo>
                  <a:cubicBezTo>
                    <a:pt x="183312" y="149034"/>
                    <a:pt x="202540" y="150965"/>
                    <a:pt x="216243" y="151879"/>
                  </a:cubicBezTo>
                  <a:cubicBezTo>
                    <a:pt x="231343" y="152921"/>
                    <a:pt x="255765" y="144170"/>
                    <a:pt x="265150" y="131763"/>
                  </a:cubicBezTo>
                  <a:cubicBezTo>
                    <a:pt x="282359" y="109030"/>
                    <a:pt x="250508" y="89129"/>
                    <a:pt x="231889" y="83350"/>
                  </a:cubicBezTo>
                  <a:cubicBezTo>
                    <a:pt x="217856" y="78994"/>
                    <a:pt x="177495" y="55308"/>
                    <a:pt x="199530" y="34544"/>
                  </a:cubicBezTo>
                  <a:cubicBezTo>
                    <a:pt x="216459" y="18593"/>
                    <a:pt x="230581" y="28753"/>
                    <a:pt x="244742" y="37262"/>
                  </a:cubicBezTo>
                  <a:cubicBezTo>
                    <a:pt x="272428" y="53810"/>
                    <a:pt x="307645" y="49454"/>
                    <a:pt x="335953" y="36843"/>
                  </a:cubicBezTo>
                  <a:cubicBezTo>
                    <a:pt x="349720" y="30683"/>
                    <a:pt x="370637" y="940"/>
                    <a:pt x="384518" y="674"/>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368;p10">
              <a:extLst>
                <a:ext uri="{FF2B5EF4-FFF2-40B4-BE49-F238E27FC236}">
                  <a16:creationId xmlns:a16="http://schemas.microsoft.com/office/drawing/2014/main" id="{018732BF-881C-D349-BFE9-1544228168D5}"/>
                </a:ext>
              </a:extLst>
            </p:cNvPr>
            <p:cNvSpPr/>
            <p:nvPr/>
          </p:nvSpPr>
          <p:spPr>
            <a:xfrm>
              <a:off x="4483379" y="4895075"/>
              <a:ext cx="755333" cy="277889"/>
            </a:xfrm>
            <a:custGeom>
              <a:avLst/>
              <a:gdLst/>
              <a:ahLst/>
              <a:cxnLst/>
              <a:rect l="l" t="t" r="r" b="b"/>
              <a:pathLst>
                <a:path w="755333" h="277889" extrusionOk="0">
                  <a:moveTo>
                    <a:pt x="226644" y="3023"/>
                  </a:moveTo>
                  <a:cubicBezTo>
                    <a:pt x="252146" y="0"/>
                    <a:pt x="283756" y="4776"/>
                    <a:pt x="301981" y="23381"/>
                  </a:cubicBezTo>
                  <a:cubicBezTo>
                    <a:pt x="321272" y="43091"/>
                    <a:pt x="330251" y="76594"/>
                    <a:pt x="360731" y="83452"/>
                  </a:cubicBezTo>
                  <a:cubicBezTo>
                    <a:pt x="400380" y="92393"/>
                    <a:pt x="436613" y="71996"/>
                    <a:pt x="473951" y="74956"/>
                  </a:cubicBezTo>
                  <a:cubicBezTo>
                    <a:pt x="512839" y="78093"/>
                    <a:pt x="539458" y="122834"/>
                    <a:pt x="576123" y="134151"/>
                  </a:cubicBezTo>
                  <a:cubicBezTo>
                    <a:pt x="617805" y="147003"/>
                    <a:pt x="662534" y="171654"/>
                    <a:pt x="695452" y="201765"/>
                  </a:cubicBezTo>
                  <a:cubicBezTo>
                    <a:pt x="713245" y="218046"/>
                    <a:pt x="755333" y="242012"/>
                    <a:pt x="745884" y="271387"/>
                  </a:cubicBezTo>
                  <a:cubicBezTo>
                    <a:pt x="719760" y="276099"/>
                    <a:pt x="687693" y="277889"/>
                    <a:pt x="661378" y="272504"/>
                  </a:cubicBezTo>
                  <a:cubicBezTo>
                    <a:pt x="644373" y="269012"/>
                    <a:pt x="625412" y="260859"/>
                    <a:pt x="608609" y="256160"/>
                  </a:cubicBezTo>
                  <a:cubicBezTo>
                    <a:pt x="589839" y="250965"/>
                    <a:pt x="580619" y="236411"/>
                    <a:pt x="560070" y="234556"/>
                  </a:cubicBezTo>
                  <a:cubicBezTo>
                    <a:pt x="537629" y="232538"/>
                    <a:pt x="516306" y="238252"/>
                    <a:pt x="494335" y="229781"/>
                  </a:cubicBezTo>
                  <a:cubicBezTo>
                    <a:pt x="467652" y="219469"/>
                    <a:pt x="451853" y="198069"/>
                    <a:pt x="425450" y="190792"/>
                  </a:cubicBezTo>
                  <a:cubicBezTo>
                    <a:pt x="391071" y="181293"/>
                    <a:pt x="367792" y="171044"/>
                    <a:pt x="332143" y="172810"/>
                  </a:cubicBezTo>
                  <a:cubicBezTo>
                    <a:pt x="312903" y="173775"/>
                    <a:pt x="291478" y="173101"/>
                    <a:pt x="271869" y="174905"/>
                  </a:cubicBezTo>
                  <a:cubicBezTo>
                    <a:pt x="256807" y="176289"/>
                    <a:pt x="243396" y="183401"/>
                    <a:pt x="228435" y="182525"/>
                  </a:cubicBezTo>
                  <a:cubicBezTo>
                    <a:pt x="213640" y="181661"/>
                    <a:pt x="195161" y="177115"/>
                    <a:pt x="179921" y="174879"/>
                  </a:cubicBezTo>
                  <a:cubicBezTo>
                    <a:pt x="158306" y="171742"/>
                    <a:pt x="142748" y="158814"/>
                    <a:pt x="121298" y="152857"/>
                  </a:cubicBezTo>
                  <a:cubicBezTo>
                    <a:pt x="106871" y="148844"/>
                    <a:pt x="98578" y="150508"/>
                    <a:pt x="86500" y="142507"/>
                  </a:cubicBezTo>
                  <a:cubicBezTo>
                    <a:pt x="60084" y="125057"/>
                    <a:pt x="23279" y="127483"/>
                    <a:pt x="13310" y="89637"/>
                  </a:cubicBezTo>
                  <a:cubicBezTo>
                    <a:pt x="0" y="39015"/>
                    <a:pt x="37884" y="50483"/>
                    <a:pt x="71374" y="54446"/>
                  </a:cubicBezTo>
                  <a:cubicBezTo>
                    <a:pt x="98095" y="57583"/>
                    <a:pt x="141999" y="63233"/>
                    <a:pt x="153822" y="31001"/>
                  </a:cubicBezTo>
                  <a:cubicBezTo>
                    <a:pt x="157696" y="20358"/>
                    <a:pt x="215036" y="4407"/>
                    <a:pt x="226644" y="3023"/>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369;p10">
              <a:extLst>
                <a:ext uri="{FF2B5EF4-FFF2-40B4-BE49-F238E27FC236}">
                  <a16:creationId xmlns:a16="http://schemas.microsoft.com/office/drawing/2014/main" id="{7ADA8854-B3FB-FA4B-BDE9-9221E29C7CC2}"/>
                </a:ext>
              </a:extLst>
            </p:cNvPr>
            <p:cNvSpPr/>
            <p:nvPr/>
          </p:nvSpPr>
          <p:spPr>
            <a:xfrm>
              <a:off x="4628947" y="528905"/>
              <a:ext cx="4519232" cy="5143475"/>
            </a:xfrm>
            <a:custGeom>
              <a:avLst/>
              <a:gdLst/>
              <a:ahLst/>
              <a:cxnLst/>
              <a:rect l="l" t="t" r="r" b="b"/>
              <a:pathLst>
                <a:path w="4519232" h="5143475" extrusionOk="0">
                  <a:moveTo>
                    <a:pt x="4095751" y="0"/>
                  </a:moveTo>
                  <a:lnTo>
                    <a:pt x="4117886" y="25298"/>
                  </a:lnTo>
                  <a:lnTo>
                    <a:pt x="4130523" y="53734"/>
                  </a:lnTo>
                  <a:lnTo>
                    <a:pt x="4133685" y="63208"/>
                  </a:lnTo>
                  <a:lnTo>
                    <a:pt x="4133685" y="66358"/>
                  </a:lnTo>
                  <a:lnTo>
                    <a:pt x="4136847" y="79007"/>
                  </a:lnTo>
                  <a:lnTo>
                    <a:pt x="4143172" y="104305"/>
                  </a:lnTo>
                  <a:lnTo>
                    <a:pt x="4155796" y="123253"/>
                  </a:lnTo>
                  <a:lnTo>
                    <a:pt x="4168458" y="135890"/>
                  </a:lnTo>
                  <a:lnTo>
                    <a:pt x="4193744" y="151676"/>
                  </a:lnTo>
                  <a:lnTo>
                    <a:pt x="4212679" y="170650"/>
                  </a:lnTo>
                  <a:lnTo>
                    <a:pt x="4212679" y="183299"/>
                  </a:lnTo>
                  <a:lnTo>
                    <a:pt x="4215829" y="205410"/>
                  </a:lnTo>
                  <a:lnTo>
                    <a:pt x="4219004" y="211734"/>
                  </a:lnTo>
                  <a:lnTo>
                    <a:pt x="4225341" y="214897"/>
                  </a:lnTo>
                  <a:lnTo>
                    <a:pt x="4241140" y="224371"/>
                  </a:lnTo>
                  <a:lnTo>
                    <a:pt x="4247439" y="224371"/>
                  </a:lnTo>
                  <a:lnTo>
                    <a:pt x="4256938" y="214897"/>
                  </a:lnTo>
                  <a:lnTo>
                    <a:pt x="4266425" y="208572"/>
                  </a:lnTo>
                  <a:lnTo>
                    <a:pt x="4275887" y="208572"/>
                  </a:lnTo>
                  <a:lnTo>
                    <a:pt x="4285362" y="211734"/>
                  </a:lnTo>
                  <a:lnTo>
                    <a:pt x="4294873" y="214897"/>
                  </a:lnTo>
                  <a:lnTo>
                    <a:pt x="4301160" y="218072"/>
                  </a:lnTo>
                  <a:lnTo>
                    <a:pt x="4304335" y="224371"/>
                  </a:lnTo>
                  <a:lnTo>
                    <a:pt x="4313809" y="246507"/>
                  </a:lnTo>
                  <a:lnTo>
                    <a:pt x="4329608" y="265456"/>
                  </a:lnTo>
                  <a:lnTo>
                    <a:pt x="4345432" y="265456"/>
                  </a:lnTo>
                  <a:lnTo>
                    <a:pt x="4358056" y="259143"/>
                  </a:lnTo>
                  <a:lnTo>
                    <a:pt x="4392816" y="265456"/>
                  </a:lnTo>
                  <a:lnTo>
                    <a:pt x="4433913" y="297066"/>
                  </a:lnTo>
                  <a:lnTo>
                    <a:pt x="4446549" y="319164"/>
                  </a:lnTo>
                  <a:lnTo>
                    <a:pt x="4446549" y="341287"/>
                  </a:lnTo>
                  <a:lnTo>
                    <a:pt x="4449712" y="372897"/>
                  </a:lnTo>
                  <a:lnTo>
                    <a:pt x="4462362" y="391859"/>
                  </a:lnTo>
                  <a:lnTo>
                    <a:pt x="4478147" y="410832"/>
                  </a:lnTo>
                  <a:lnTo>
                    <a:pt x="4493946" y="423469"/>
                  </a:lnTo>
                  <a:lnTo>
                    <a:pt x="4516069" y="458216"/>
                  </a:lnTo>
                  <a:lnTo>
                    <a:pt x="4519232" y="467716"/>
                  </a:lnTo>
                  <a:lnTo>
                    <a:pt x="4519232" y="474028"/>
                  </a:lnTo>
                  <a:lnTo>
                    <a:pt x="4512945" y="489826"/>
                  </a:lnTo>
                  <a:lnTo>
                    <a:pt x="4509758" y="502476"/>
                  </a:lnTo>
                  <a:lnTo>
                    <a:pt x="4503433" y="515112"/>
                  </a:lnTo>
                  <a:lnTo>
                    <a:pt x="4471848" y="543547"/>
                  </a:lnTo>
                  <a:lnTo>
                    <a:pt x="4465498" y="562508"/>
                  </a:lnTo>
                  <a:lnTo>
                    <a:pt x="4456036" y="597281"/>
                  </a:lnTo>
                  <a:lnTo>
                    <a:pt x="4449712" y="622567"/>
                  </a:lnTo>
                  <a:lnTo>
                    <a:pt x="4446549" y="638353"/>
                  </a:lnTo>
                  <a:lnTo>
                    <a:pt x="4433913" y="669963"/>
                  </a:lnTo>
                  <a:lnTo>
                    <a:pt x="4414927" y="730009"/>
                  </a:lnTo>
                  <a:lnTo>
                    <a:pt x="4405465" y="739470"/>
                  </a:lnTo>
                  <a:lnTo>
                    <a:pt x="4392816" y="761593"/>
                  </a:lnTo>
                  <a:lnTo>
                    <a:pt x="4364381" y="818477"/>
                  </a:lnTo>
                  <a:lnTo>
                    <a:pt x="4351732" y="840600"/>
                  </a:lnTo>
                  <a:lnTo>
                    <a:pt x="4351732" y="865873"/>
                  </a:lnTo>
                  <a:lnTo>
                    <a:pt x="4345432" y="913295"/>
                  </a:lnTo>
                  <a:lnTo>
                    <a:pt x="4335933" y="922756"/>
                  </a:lnTo>
                  <a:lnTo>
                    <a:pt x="4335933" y="925931"/>
                  </a:lnTo>
                  <a:lnTo>
                    <a:pt x="4332783" y="948042"/>
                  </a:lnTo>
                  <a:lnTo>
                    <a:pt x="4323283" y="989127"/>
                  </a:lnTo>
                  <a:lnTo>
                    <a:pt x="4316971" y="1027049"/>
                  </a:lnTo>
                  <a:lnTo>
                    <a:pt x="4313809" y="1045997"/>
                  </a:lnTo>
                  <a:lnTo>
                    <a:pt x="4313809" y="1055497"/>
                  </a:lnTo>
                  <a:lnTo>
                    <a:pt x="4310647" y="1064971"/>
                  </a:lnTo>
                  <a:lnTo>
                    <a:pt x="4307497" y="1074445"/>
                  </a:lnTo>
                  <a:lnTo>
                    <a:pt x="4294873" y="1099744"/>
                  </a:lnTo>
                  <a:lnTo>
                    <a:pt x="4288523" y="1112380"/>
                  </a:lnTo>
                  <a:lnTo>
                    <a:pt x="4275887" y="1118692"/>
                  </a:lnTo>
                  <a:lnTo>
                    <a:pt x="4275887" y="1121854"/>
                  </a:lnTo>
                  <a:lnTo>
                    <a:pt x="4266425" y="1131329"/>
                  </a:lnTo>
                  <a:lnTo>
                    <a:pt x="4263250" y="1137653"/>
                  </a:lnTo>
                  <a:lnTo>
                    <a:pt x="4266425" y="1143978"/>
                  </a:lnTo>
                  <a:lnTo>
                    <a:pt x="4266425" y="1156614"/>
                  </a:lnTo>
                  <a:lnTo>
                    <a:pt x="4253777" y="1185063"/>
                  </a:lnTo>
                  <a:lnTo>
                    <a:pt x="4247439" y="1194536"/>
                  </a:lnTo>
                  <a:lnTo>
                    <a:pt x="4231666" y="1207173"/>
                  </a:lnTo>
                  <a:lnTo>
                    <a:pt x="4222166" y="1216648"/>
                  </a:lnTo>
                  <a:lnTo>
                    <a:pt x="4215829" y="1226147"/>
                  </a:lnTo>
                  <a:lnTo>
                    <a:pt x="4212679" y="1229296"/>
                  </a:lnTo>
                  <a:lnTo>
                    <a:pt x="4209517" y="1264056"/>
                  </a:lnTo>
                  <a:lnTo>
                    <a:pt x="4209517" y="1283030"/>
                  </a:lnTo>
                  <a:lnTo>
                    <a:pt x="4219004" y="1283030"/>
                  </a:lnTo>
                  <a:lnTo>
                    <a:pt x="4225341" y="1292505"/>
                  </a:lnTo>
                  <a:lnTo>
                    <a:pt x="4225341" y="1305141"/>
                  </a:lnTo>
                  <a:lnTo>
                    <a:pt x="4228504" y="1346225"/>
                  </a:lnTo>
                  <a:lnTo>
                    <a:pt x="4228504" y="1349388"/>
                  </a:lnTo>
                  <a:lnTo>
                    <a:pt x="4225341" y="1352537"/>
                  </a:lnTo>
                  <a:lnTo>
                    <a:pt x="4222166" y="1374674"/>
                  </a:lnTo>
                  <a:lnTo>
                    <a:pt x="4215829" y="1390459"/>
                  </a:lnTo>
                  <a:lnTo>
                    <a:pt x="4209517" y="1412583"/>
                  </a:lnTo>
                  <a:lnTo>
                    <a:pt x="4184231" y="1456830"/>
                  </a:lnTo>
                  <a:lnTo>
                    <a:pt x="4177932" y="1466317"/>
                  </a:lnTo>
                  <a:lnTo>
                    <a:pt x="4168458" y="1478953"/>
                  </a:lnTo>
                  <a:lnTo>
                    <a:pt x="4149484" y="1507388"/>
                  </a:lnTo>
                  <a:lnTo>
                    <a:pt x="4146309" y="1520025"/>
                  </a:lnTo>
                  <a:lnTo>
                    <a:pt x="4146309" y="1535824"/>
                  </a:lnTo>
                  <a:lnTo>
                    <a:pt x="4143172" y="1538999"/>
                  </a:lnTo>
                  <a:lnTo>
                    <a:pt x="4092613" y="1570596"/>
                  </a:lnTo>
                  <a:lnTo>
                    <a:pt x="4079939" y="1576908"/>
                  </a:lnTo>
                  <a:lnTo>
                    <a:pt x="4073639" y="1580083"/>
                  </a:lnTo>
                  <a:lnTo>
                    <a:pt x="4060991" y="1583233"/>
                  </a:lnTo>
                  <a:lnTo>
                    <a:pt x="4057828" y="1586395"/>
                  </a:lnTo>
                  <a:lnTo>
                    <a:pt x="4048354" y="1595882"/>
                  </a:lnTo>
                  <a:lnTo>
                    <a:pt x="4038880" y="1608519"/>
                  </a:lnTo>
                  <a:lnTo>
                    <a:pt x="4035717" y="1614856"/>
                  </a:lnTo>
                  <a:lnTo>
                    <a:pt x="4032555" y="1618018"/>
                  </a:lnTo>
                  <a:lnTo>
                    <a:pt x="4032555" y="1640129"/>
                  </a:lnTo>
                  <a:lnTo>
                    <a:pt x="4029380" y="1652778"/>
                  </a:lnTo>
                  <a:lnTo>
                    <a:pt x="4004107" y="1731683"/>
                  </a:lnTo>
                  <a:lnTo>
                    <a:pt x="3997795" y="1741119"/>
                  </a:lnTo>
                  <a:lnTo>
                    <a:pt x="3991458" y="1747406"/>
                  </a:lnTo>
                  <a:lnTo>
                    <a:pt x="3985146" y="1763128"/>
                  </a:lnTo>
                  <a:lnTo>
                    <a:pt x="3981984" y="1791449"/>
                  </a:lnTo>
                  <a:lnTo>
                    <a:pt x="3975634" y="1819846"/>
                  </a:lnTo>
                  <a:lnTo>
                    <a:pt x="3972471" y="1832496"/>
                  </a:lnTo>
                  <a:lnTo>
                    <a:pt x="3969334" y="1841970"/>
                  </a:lnTo>
                  <a:lnTo>
                    <a:pt x="3969334" y="1854594"/>
                  </a:lnTo>
                  <a:lnTo>
                    <a:pt x="3966172" y="1860944"/>
                  </a:lnTo>
                  <a:lnTo>
                    <a:pt x="3959873" y="1870418"/>
                  </a:lnTo>
                  <a:lnTo>
                    <a:pt x="3950373" y="1883055"/>
                  </a:lnTo>
                  <a:lnTo>
                    <a:pt x="3925087" y="1908340"/>
                  </a:lnTo>
                  <a:lnTo>
                    <a:pt x="3912451" y="1917814"/>
                  </a:lnTo>
                  <a:lnTo>
                    <a:pt x="3899802" y="1927289"/>
                  </a:lnTo>
                  <a:lnTo>
                    <a:pt x="3899802" y="1943087"/>
                  </a:lnTo>
                  <a:lnTo>
                    <a:pt x="3902977" y="1952587"/>
                  </a:lnTo>
                  <a:lnTo>
                    <a:pt x="3906139" y="1962099"/>
                  </a:lnTo>
                  <a:lnTo>
                    <a:pt x="3909301" y="1965236"/>
                  </a:lnTo>
                  <a:lnTo>
                    <a:pt x="3912451" y="2000021"/>
                  </a:lnTo>
                  <a:lnTo>
                    <a:pt x="3906139" y="2015795"/>
                  </a:lnTo>
                  <a:lnTo>
                    <a:pt x="3906139" y="2018970"/>
                  </a:lnTo>
                  <a:lnTo>
                    <a:pt x="3899802" y="2028457"/>
                  </a:lnTo>
                  <a:lnTo>
                    <a:pt x="3896639" y="2031619"/>
                  </a:lnTo>
                  <a:lnTo>
                    <a:pt x="3890327" y="2041106"/>
                  </a:lnTo>
                  <a:lnTo>
                    <a:pt x="3887178" y="2050580"/>
                  </a:lnTo>
                  <a:lnTo>
                    <a:pt x="3890327" y="2053743"/>
                  </a:lnTo>
                  <a:lnTo>
                    <a:pt x="3893478" y="2060067"/>
                  </a:lnTo>
                  <a:lnTo>
                    <a:pt x="3899802" y="2072716"/>
                  </a:lnTo>
                  <a:lnTo>
                    <a:pt x="3925087" y="2091690"/>
                  </a:lnTo>
                  <a:lnTo>
                    <a:pt x="3934587" y="2104327"/>
                  </a:lnTo>
                  <a:lnTo>
                    <a:pt x="3937749" y="2113813"/>
                  </a:lnTo>
                  <a:lnTo>
                    <a:pt x="3937749" y="2120125"/>
                  </a:lnTo>
                  <a:lnTo>
                    <a:pt x="3934587" y="2129638"/>
                  </a:lnTo>
                  <a:lnTo>
                    <a:pt x="3931425" y="2135950"/>
                  </a:lnTo>
                  <a:lnTo>
                    <a:pt x="3925087" y="2148586"/>
                  </a:lnTo>
                  <a:lnTo>
                    <a:pt x="3918788" y="2151761"/>
                  </a:lnTo>
                  <a:lnTo>
                    <a:pt x="3915626" y="2154923"/>
                  </a:lnTo>
                  <a:lnTo>
                    <a:pt x="3912451" y="2161222"/>
                  </a:lnTo>
                  <a:lnTo>
                    <a:pt x="3912451" y="2164397"/>
                  </a:lnTo>
                  <a:lnTo>
                    <a:pt x="3915626" y="2170697"/>
                  </a:lnTo>
                  <a:lnTo>
                    <a:pt x="3918788" y="2173859"/>
                  </a:lnTo>
                  <a:lnTo>
                    <a:pt x="3937749" y="2199170"/>
                  </a:lnTo>
                  <a:lnTo>
                    <a:pt x="3947198" y="2205495"/>
                  </a:lnTo>
                  <a:lnTo>
                    <a:pt x="3956698" y="2208644"/>
                  </a:lnTo>
                  <a:lnTo>
                    <a:pt x="3975634" y="2214956"/>
                  </a:lnTo>
                  <a:lnTo>
                    <a:pt x="3981984" y="2214956"/>
                  </a:lnTo>
                  <a:lnTo>
                    <a:pt x="3985146" y="2211819"/>
                  </a:lnTo>
                  <a:lnTo>
                    <a:pt x="3991458" y="2199170"/>
                  </a:lnTo>
                  <a:lnTo>
                    <a:pt x="3997795" y="2189671"/>
                  </a:lnTo>
                  <a:lnTo>
                    <a:pt x="4000932" y="2186508"/>
                  </a:lnTo>
                  <a:lnTo>
                    <a:pt x="4004107" y="2183372"/>
                  </a:lnTo>
                  <a:lnTo>
                    <a:pt x="4013594" y="2183372"/>
                  </a:lnTo>
                  <a:lnTo>
                    <a:pt x="4029380" y="2192833"/>
                  </a:lnTo>
                  <a:lnTo>
                    <a:pt x="4038880" y="2218119"/>
                  </a:lnTo>
                  <a:lnTo>
                    <a:pt x="4045192" y="2227618"/>
                  </a:lnTo>
                  <a:lnTo>
                    <a:pt x="4067327" y="2240267"/>
                  </a:lnTo>
                  <a:lnTo>
                    <a:pt x="4070464" y="2240267"/>
                  </a:lnTo>
                  <a:lnTo>
                    <a:pt x="4073639" y="2237105"/>
                  </a:lnTo>
                  <a:lnTo>
                    <a:pt x="4076776" y="2230781"/>
                  </a:lnTo>
                  <a:lnTo>
                    <a:pt x="4079939" y="2224456"/>
                  </a:lnTo>
                  <a:lnTo>
                    <a:pt x="4083101" y="2221281"/>
                  </a:lnTo>
                  <a:lnTo>
                    <a:pt x="4089438" y="2218119"/>
                  </a:lnTo>
                  <a:lnTo>
                    <a:pt x="4108399" y="2221281"/>
                  </a:lnTo>
                  <a:lnTo>
                    <a:pt x="4127373" y="2221281"/>
                  </a:lnTo>
                  <a:lnTo>
                    <a:pt x="4130523" y="2224456"/>
                  </a:lnTo>
                  <a:lnTo>
                    <a:pt x="4140010" y="2230781"/>
                  </a:lnTo>
                  <a:lnTo>
                    <a:pt x="4140010" y="2237105"/>
                  </a:lnTo>
                  <a:lnTo>
                    <a:pt x="4143172" y="2243404"/>
                  </a:lnTo>
                  <a:lnTo>
                    <a:pt x="4140010" y="2249741"/>
                  </a:lnTo>
                  <a:lnTo>
                    <a:pt x="4143172" y="2268716"/>
                  </a:lnTo>
                  <a:lnTo>
                    <a:pt x="4143172" y="2278202"/>
                  </a:lnTo>
                  <a:lnTo>
                    <a:pt x="4146309" y="2284527"/>
                  </a:lnTo>
                  <a:lnTo>
                    <a:pt x="4152646" y="2287689"/>
                  </a:lnTo>
                  <a:lnTo>
                    <a:pt x="4162120" y="2284527"/>
                  </a:lnTo>
                  <a:lnTo>
                    <a:pt x="4171595" y="2284527"/>
                  </a:lnTo>
                  <a:lnTo>
                    <a:pt x="4174757" y="2287689"/>
                  </a:lnTo>
                  <a:lnTo>
                    <a:pt x="4206367" y="2303488"/>
                  </a:lnTo>
                  <a:lnTo>
                    <a:pt x="4212679" y="2309800"/>
                  </a:lnTo>
                  <a:lnTo>
                    <a:pt x="4215829" y="2316125"/>
                  </a:lnTo>
                  <a:lnTo>
                    <a:pt x="4215829" y="2328774"/>
                  </a:lnTo>
                  <a:lnTo>
                    <a:pt x="4212679" y="2344573"/>
                  </a:lnTo>
                  <a:lnTo>
                    <a:pt x="4193744" y="2395169"/>
                  </a:lnTo>
                  <a:lnTo>
                    <a:pt x="4190569" y="2401481"/>
                  </a:lnTo>
                  <a:lnTo>
                    <a:pt x="4184231" y="2407806"/>
                  </a:lnTo>
                  <a:lnTo>
                    <a:pt x="4181094" y="2410968"/>
                  </a:lnTo>
                  <a:lnTo>
                    <a:pt x="4171595" y="2414118"/>
                  </a:lnTo>
                  <a:lnTo>
                    <a:pt x="4162120" y="2417280"/>
                  </a:lnTo>
                  <a:lnTo>
                    <a:pt x="4149484" y="2423605"/>
                  </a:lnTo>
                  <a:lnTo>
                    <a:pt x="4149484" y="2426792"/>
                  </a:lnTo>
                  <a:lnTo>
                    <a:pt x="4146309" y="2433092"/>
                  </a:lnTo>
                  <a:lnTo>
                    <a:pt x="4149484" y="2445728"/>
                  </a:lnTo>
                  <a:lnTo>
                    <a:pt x="4149484" y="2461514"/>
                  </a:lnTo>
                  <a:lnTo>
                    <a:pt x="4152646" y="2471014"/>
                  </a:lnTo>
                  <a:lnTo>
                    <a:pt x="4171595" y="2480488"/>
                  </a:lnTo>
                  <a:lnTo>
                    <a:pt x="4181094" y="2489962"/>
                  </a:lnTo>
                  <a:lnTo>
                    <a:pt x="4184231" y="2496299"/>
                  </a:lnTo>
                  <a:lnTo>
                    <a:pt x="4187406" y="2502611"/>
                  </a:lnTo>
                  <a:lnTo>
                    <a:pt x="4187406" y="2543696"/>
                  </a:lnTo>
                  <a:lnTo>
                    <a:pt x="4184231" y="2546858"/>
                  </a:lnTo>
                  <a:lnTo>
                    <a:pt x="4181094" y="2550020"/>
                  </a:lnTo>
                  <a:lnTo>
                    <a:pt x="4152646" y="2575306"/>
                  </a:lnTo>
                  <a:lnTo>
                    <a:pt x="4149484" y="2578443"/>
                  </a:lnTo>
                  <a:lnTo>
                    <a:pt x="4149484" y="2581605"/>
                  </a:lnTo>
                  <a:lnTo>
                    <a:pt x="4152646" y="2584755"/>
                  </a:lnTo>
                  <a:lnTo>
                    <a:pt x="4162120" y="2587930"/>
                  </a:lnTo>
                  <a:lnTo>
                    <a:pt x="4165295" y="2591092"/>
                  </a:lnTo>
                  <a:lnTo>
                    <a:pt x="4165295" y="2594255"/>
                  </a:lnTo>
                  <a:lnTo>
                    <a:pt x="4168458" y="2638489"/>
                  </a:lnTo>
                  <a:lnTo>
                    <a:pt x="4149484" y="2682736"/>
                  </a:lnTo>
                  <a:lnTo>
                    <a:pt x="4127373" y="2708034"/>
                  </a:lnTo>
                  <a:lnTo>
                    <a:pt x="4114724" y="2714333"/>
                  </a:lnTo>
                  <a:lnTo>
                    <a:pt x="4114724" y="2840749"/>
                  </a:lnTo>
                  <a:lnTo>
                    <a:pt x="4117886" y="2900794"/>
                  </a:lnTo>
                  <a:lnTo>
                    <a:pt x="4121049" y="2922918"/>
                  </a:lnTo>
                  <a:lnTo>
                    <a:pt x="4149484" y="3633965"/>
                  </a:lnTo>
                  <a:lnTo>
                    <a:pt x="4149484" y="3659226"/>
                  </a:lnTo>
                  <a:lnTo>
                    <a:pt x="4174757" y="4294404"/>
                  </a:lnTo>
                  <a:lnTo>
                    <a:pt x="4206367" y="5068634"/>
                  </a:lnTo>
                  <a:lnTo>
                    <a:pt x="4187406" y="5068634"/>
                  </a:lnTo>
                  <a:lnTo>
                    <a:pt x="3700716" y="5090757"/>
                  </a:lnTo>
                  <a:lnTo>
                    <a:pt x="3653295" y="5090757"/>
                  </a:lnTo>
                  <a:lnTo>
                    <a:pt x="3356242" y="5103393"/>
                  </a:lnTo>
                  <a:lnTo>
                    <a:pt x="3327807" y="5103393"/>
                  </a:lnTo>
                  <a:lnTo>
                    <a:pt x="3169767" y="5109718"/>
                  </a:lnTo>
                  <a:lnTo>
                    <a:pt x="3103410" y="5109718"/>
                  </a:lnTo>
                  <a:lnTo>
                    <a:pt x="2879014" y="5119205"/>
                  </a:lnTo>
                  <a:lnTo>
                    <a:pt x="2841079" y="5119205"/>
                  </a:lnTo>
                  <a:lnTo>
                    <a:pt x="2815806" y="5122367"/>
                  </a:lnTo>
                  <a:lnTo>
                    <a:pt x="2739974" y="5122367"/>
                  </a:lnTo>
                  <a:lnTo>
                    <a:pt x="2698890" y="5125504"/>
                  </a:lnTo>
                  <a:lnTo>
                    <a:pt x="2683091" y="5125504"/>
                  </a:lnTo>
                  <a:lnTo>
                    <a:pt x="2654643" y="5128666"/>
                  </a:lnTo>
                  <a:lnTo>
                    <a:pt x="2619871" y="5128666"/>
                  </a:lnTo>
                  <a:lnTo>
                    <a:pt x="2193214" y="5135004"/>
                  </a:lnTo>
                  <a:lnTo>
                    <a:pt x="2158454" y="5135004"/>
                  </a:lnTo>
                  <a:lnTo>
                    <a:pt x="2025714" y="5138141"/>
                  </a:lnTo>
                  <a:lnTo>
                    <a:pt x="1621206" y="5138141"/>
                  </a:lnTo>
                  <a:lnTo>
                    <a:pt x="1393381" y="5143335"/>
                  </a:lnTo>
                  <a:lnTo>
                    <a:pt x="1387424" y="5143475"/>
                  </a:lnTo>
                  <a:lnTo>
                    <a:pt x="1387297" y="5097653"/>
                  </a:lnTo>
                  <a:cubicBezTo>
                    <a:pt x="1382128" y="5093703"/>
                    <a:pt x="1378001" y="5089259"/>
                    <a:pt x="1374762" y="5083798"/>
                  </a:cubicBezTo>
                  <a:cubicBezTo>
                    <a:pt x="1368006" y="5082845"/>
                    <a:pt x="1356055" y="5065230"/>
                    <a:pt x="1349121" y="5059122"/>
                  </a:cubicBezTo>
                  <a:cubicBezTo>
                    <a:pt x="1307186" y="5022012"/>
                    <a:pt x="1337107" y="4962652"/>
                    <a:pt x="1304214" y="4922850"/>
                  </a:cubicBezTo>
                  <a:cubicBezTo>
                    <a:pt x="1285342" y="4900054"/>
                    <a:pt x="1257199" y="4876534"/>
                    <a:pt x="1256551" y="4844402"/>
                  </a:cubicBezTo>
                  <a:cubicBezTo>
                    <a:pt x="1256233" y="4827816"/>
                    <a:pt x="1260437" y="4812576"/>
                    <a:pt x="1259193" y="4795406"/>
                  </a:cubicBezTo>
                  <a:cubicBezTo>
                    <a:pt x="1257503" y="4772165"/>
                    <a:pt x="1256640" y="4750397"/>
                    <a:pt x="1266000" y="4728401"/>
                  </a:cubicBezTo>
                  <a:cubicBezTo>
                    <a:pt x="1289787" y="4672482"/>
                    <a:pt x="1311935" y="4612107"/>
                    <a:pt x="1281214" y="4552125"/>
                  </a:cubicBezTo>
                  <a:cubicBezTo>
                    <a:pt x="1269416" y="4529125"/>
                    <a:pt x="1252690" y="4499953"/>
                    <a:pt x="1229233" y="4486910"/>
                  </a:cubicBezTo>
                  <a:cubicBezTo>
                    <a:pt x="1204532" y="4473181"/>
                    <a:pt x="1174179" y="4485069"/>
                    <a:pt x="1147293" y="4482706"/>
                  </a:cubicBezTo>
                  <a:cubicBezTo>
                    <a:pt x="1110691" y="4479468"/>
                    <a:pt x="1074649" y="4470882"/>
                    <a:pt x="1037768" y="4470730"/>
                  </a:cubicBezTo>
                  <a:cubicBezTo>
                    <a:pt x="999922" y="4470591"/>
                    <a:pt x="982752" y="4463314"/>
                    <a:pt x="964527" y="4425671"/>
                  </a:cubicBezTo>
                  <a:cubicBezTo>
                    <a:pt x="943978" y="4383265"/>
                    <a:pt x="927329" y="4342841"/>
                    <a:pt x="913905" y="4297274"/>
                  </a:cubicBezTo>
                  <a:cubicBezTo>
                    <a:pt x="901459" y="4254919"/>
                    <a:pt x="876338" y="4178630"/>
                    <a:pt x="832142" y="4158678"/>
                  </a:cubicBezTo>
                  <a:cubicBezTo>
                    <a:pt x="801827" y="4145039"/>
                    <a:pt x="765429" y="4149001"/>
                    <a:pt x="733184" y="4149001"/>
                  </a:cubicBezTo>
                  <a:cubicBezTo>
                    <a:pt x="723532" y="4149001"/>
                    <a:pt x="711632" y="4150970"/>
                    <a:pt x="703212" y="4146626"/>
                  </a:cubicBezTo>
                  <a:cubicBezTo>
                    <a:pt x="686816" y="4138257"/>
                    <a:pt x="691896" y="4125798"/>
                    <a:pt x="688581" y="4112438"/>
                  </a:cubicBezTo>
                  <a:cubicBezTo>
                    <a:pt x="684848" y="4097325"/>
                    <a:pt x="674561" y="4087139"/>
                    <a:pt x="668452" y="4073601"/>
                  </a:cubicBezTo>
                  <a:cubicBezTo>
                    <a:pt x="662953" y="4061346"/>
                    <a:pt x="663080" y="4047617"/>
                    <a:pt x="658076" y="4035184"/>
                  </a:cubicBezTo>
                  <a:cubicBezTo>
                    <a:pt x="653923" y="4024935"/>
                    <a:pt x="649974" y="4015740"/>
                    <a:pt x="647408" y="4004691"/>
                  </a:cubicBezTo>
                  <a:cubicBezTo>
                    <a:pt x="641490" y="3979355"/>
                    <a:pt x="643928" y="3954628"/>
                    <a:pt x="646595" y="3929431"/>
                  </a:cubicBezTo>
                  <a:cubicBezTo>
                    <a:pt x="648894" y="3907307"/>
                    <a:pt x="645528" y="3884473"/>
                    <a:pt x="649567" y="3862400"/>
                  </a:cubicBezTo>
                  <a:cubicBezTo>
                    <a:pt x="654634" y="3834790"/>
                    <a:pt x="676847" y="3811486"/>
                    <a:pt x="669760" y="3781755"/>
                  </a:cubicBezTo>
                  <a:cubicBezTo>
                    <a:pt x="665594" y="3764267"/>
                    <a:pt x="661657" y="3744557"/>
                    <a:pt x="654329" y="3728453"/>
                  </a:cubicBezTo>
                  <a:cubicBezTo>
                    <a:pt x="648614" y="3715868"/>
                    <a:pt x="631812" y="3687191"/>
                    <a:pt x="618680" y="3681158"/>
                  </a:cubicBezTo>
                  <a:cubicBezTo>
                    <a:pt x="603085" y="3673945"/>
                    <a:pt x="571576" y="3685845"/>
                    <a:pt x="554800" y="3687280"/>
                  </a:cubicBezTo>
                  <a:cubicBezTo>
                    <a:pt x="534657" y="3688994"/>
                    <a:pt x="514185" y="3700780"/>
                    <a:pt x="494564" y="3705796"/>
                  </a:cubicBezTo>
                  <a:cubicBezTo>
                    <a:pt x="476148" y="3710483"/>
                    <a:pt x="457162" y="3713963"/>
                    <a:pt x="438214" y="3718154"/>
                  </a:cubicBezTo>
                  <a:cubicBezTo>
                    <a:pt x="415963" y="3723069"/>
                    <a:pt x="393535" y="3727387"/>
                    <a:pt x="370713" y="3728377"/>
                  </a:cubicBezTo>
                  <a:cubicBezTo>
                    <a:pt x="350177" y="3729304"/>
                    <a:pt x="329425" y="3730803"/>
                    <a:pt x="308623" y="3731527"/>
                  </a:cubicBezTo>
                  <a:cubicBezTo>
                    <a:pt x="280175" y="3732543"/>
                    <a:pt x="249860" y="3756025"/>
                    <a:pt x="234175" y="3719093"/>
                  </a:cubicBezTo>
                  <a:cubicBezTo>
                    <a:pt x="226619" y="3699866"/>
                    <a:pt x="218605" y="3693681"/>
                    <a:pt x="224396" y="3672192"/>
                  </a:cubicBezTo>
                  <a:cubicBezTo>
                    <a:pt x="231966" y="3643947"/>
                    <a:pt x="241795" y="3617303"/>
                    <a:pt x="249047" y="3589668"/>
                  </a:cubicBezTo>
                  <a:cubicBezTo>
                    <a:pt x="261087" y="3543719"/>
                    <a:pt x="278194" y="3520656"/>
                    <a:pt x="278130" y="3465220"/>
                  </a:cubicBezTo>
                  <a:cubicBezTo>
                    <a:pt x="278079" y="3418637"/>
                    <a:pt x="280048" y="3371749"/>
                    <a:pt x="279616" y="3325267"/>
                  </a:cubicBezTo>
                  <a:cubicBezTo>
                    <a:pt x="279324" y="3294101"/>
                    <a:pt x="282511" y="3267799"/>
                    <a:pt x="287630" y="3236620"/>
                  </a:cubicBezTo>
                  <a:cubicBezTo>
                    <a:pt x="290004" y="3222168"/>
                    <a:pt x="289433" y="3211208"/>
                    <a:pt x="296799" y="3198660"/>
                  </a:cubicBezTo>
                  <a:cubicBezTo>
                    <a:pt x="303378" y="3187421"/>
                    <a:pt x="312890" y="3180055"/>
                    <a:pt x="321158" y="3169412"/>
                  </a:cubicBezTo>
                  <a:cubicBezTo>
                    <a:pt x="343662" y="3140570"/>
                    <a:pt x="366725" y="3128061"/>
                    <a:pt x="401129" y="3115551"/>
                  </a:cubicBezTo>
                  <a:cubicBezTo>
                    <a:pt x="433134" y="3103918"/>
                    <a:pt x="467995" y="3106242"/>
                    <a:pt x="501142" y="3100426"/>
                  </a:cubicBezTo>
                  <a:cubicBezTo>
                    <a:pt x="541033" y="3093364"/>
                    <a:pt x="547129" y="3029102"/>
                    <a:pt x="539039" y="2996819"/>
                  </a:cubicBezTo>
                  <a:cubicBezTo>
                    <a:pt x="535153" y="2981414"/>
                    <a:pt x="533159" y="2961247"/>
                    <a:pt x="526898" y="2946794"/>
                  </a:cubicBezTo>
                  <a:cubicBezTo>
                    <a:pt x="518236" y="2926817"/>
                    <a:pt x="505016" y="2892451"/>
                    <a:pt x="484137" y="2882799"/>
                  </a:cubicBezTo>
                  <a:cubicBezTo>
                    <a:pt x="457886" y="2870708"/>
                    <a:pt x="432295" y="2864993"/>
                    <a:pt x="404686" y="2857691"/>
                  </a:cubicBezTo>
                  <a:cubicBezTo>
                    <a:pt x="378447" y="2850731"/>
                    <a:pt x="364655" y="2838196"/>
                    <a:pt x="347752" y="2817457"/>
                  </a:cubicBezTo>
                  <a:cubicBezTo>
                    <a:pt x="335687" y="2802662"/>
                    <a:pt x="321056" y="2785910"/>
                    <a:pt x="308191" y="2769832"/>
                  </a:cubicBezTo>
                  <a:cubicBezTo>
                    <a:pt x="283985" y="2739517"/>
                    <a:pt x="261353" y="2707615"/>
                    <a:pt x="245034" y="2671953"/>
                  </a:cubicBezTo>
                  <a:cubicBezTo>
                    <a:pt x="235115" y="2650224"/>
                    <a:pt x="216395" y="2633828"/>
                    <a:pt x="206350" y="2612034"/>
                  </a:cubicBezTo>
                  <a:cubicBezTo>
                    <a:pt x="196050" y="2589759"/>
                    <a:pt x="185750" y="2568118"/>
                    <a:pt x="174142" y="2546261"/>
                  </a:cubicBezTo>
                  <a:cubicBezTo>
                    <a:pt x="153810" y="2507996"/>
                    <a:pt x="116154" y="2483269"/>
                    <a:pt x="98031" y="2442743"/>
                  </a:cubicBezTo>
                  <a:cubicBezTo>
                    <a:pt x="92075" y="2429396"/>
                    <a:pt x="89688" y="2415515"/>
                    <a:pt x="82283" y="2403031"/>
                  </a:cubicBezTo>
                  <a:cubicBezTo>
                    <a:pt x="75603" y="2391778"/>
                    <a:pt x="66230" y="2382444"/>
                    <a:pt x="59982" y="2370862"/>
                  </a:cubicBezTo>
                  <a:cubicBezTo>
                    <a:pt x="51613" y="2355215"/>
                    <a:pt x="42393" y="2338680"/>
                    <a:pt x="35763" y="2322220"/>
                  </a:cubicBezTo>
                  <a:cubicBezTo>
                    <a:pt x="29616" y="2306968"/>
                    <a:pt x="25591" y="2290623"/>
                    <a:pt x="19177" y="2274685"/>
                  </a:cubicBezTo>
                  <a:cubicBezTo>
                    <a:pt x="6096" y="2242121"/>
                    <a:pt x="8789" y="2198485"/>
                    <a:pt x="5398" y="2163470"/>
                  </a:cubicBezTo>
                  <a:cubicBezTo>
                    <a:pt x="0" y="2107311"/>
                    <a:pt x="61290" y="2063242"/>
                    <a:pt x="70828" y="2009254"/>
                  </a:cubicBezTo>
                  <a:cubicBezTo>
                    <a:pt x="74194" y="1990103"/>
                    <a:pt x="65151" y="1970634"/>
                    <a:pt x="75095" y="1951990"/>
                  </a:cubicBezTo>
                  <a:cubicBezTo>
                    <a:pt x="84150" y="1934909"/>
                    <a:pt x="100546" y="1921307"/>
                    <a:pt x="108267" y="1903540"/>
                  </a:cubicBezTo>
                  <a:cubicBezTo>
                    <a:pt x="116649" y="1884210"/>
                    <a:pt x="109423" y="1861376"/>
                    <a:pt x="113487" y="1841043"/>
                  </a:cubicBezTo>
                  <a:cubicBezTo>
                    <a:pt x="117221" y="1822298"/>
                    <a:pt x="117056" y="1801394"/>
                    <a:pt x="115303" y="1782534"/>
                  </a:cubicBezTo>
                  <a:cubicBezTo>
                    <a:pt x="114135" y="1770329"/>
                    <a:pt x="108267" y="1760690"/>
                    <a:pt x="106261" y="1748511"/>
                  </a:cubicBezTo>
                  <a:cubicBezTo>
                    <a:pt x="103823" y="1733410"/>
                    <a:pt x="105956" y="1717777"/>
                    <a:pt x="105956" y="1702549"/>
                  </a:cubicBezTo>
                  <a:cubicBezTo>
                    <a:pt x="105956" y="1675041"/>
                    <a:pt x="96291" y="1654873"/>
                    <a:pt x="85319" y="1631061"/>
                  </a:cubicBezTo>
                  <a:cubicBezTo>
                    <a:pt x="72708" y="1603629"/>
                    <a:pt x="76810" y="1568742"/>
                    <a:pt x="71057" y="1539329"/>
                  </a:cubicBezTo>
                  <a:cubicBezTo>
                    <a:pt x="64453" y="1505230"/>
                    <a:pt x="53061" y="1469377"/>
                    <a:pt x="52642" y="1434376"/>
                  </a:cubicBezTo>
                  <a:cubicBezTo>
                    <a:pt x="52096" y="1388758"/>
                    <a:pt x="64084" y="1352524"/>
                    <a:pt x="75349" y="1309497"/>
                  </a:cubicBezTo>
                  <a:cubicBezTo>
                    <a:pt x="83820" y="1277061"/>
                    <a:pt x="103696" y="1243978"/>
                    <a:pt x="123089" y="1216838"/>
                  </a:cubicBezTo>
                  <a:cubicBezTo>
                    <a:pt x="140907" y="1191832"/>
                    <a:pt x="157886" y="1171334"/>
                    <a:pt x="160820" y="1138517"/>
                  </a:cubicBezTo>
                  <a:cubicBezTo>
                    <a:pt x="163119" y="1112647"/>
                    <a:pt x="157569" y="1088034"/>
                    <a:pt x="163437" y="1062698"/>
                  </a:cubicBezTo>
                  <a:cubicBezTo>
                    <a:pt x="169177" y="1037743"/>
                    <a:pt x="174866" y="1013714"/>
                    <a:pt x="188113" y="991413"/>
                  </a:cubicBezTo>
                  <a:cubicBezTo>
                    <a:pt x="199060" y="972998"/>
                    <a:pt x="203124" y="947763"/>
                    <a:pt x="206858" y="926998"/>
                  </a:cubicBezTo>
                  <a:cubicBezTo>
                    <a:pt x="208902" y="915619"/>
                    <a:pt x="214846" y="909853"/>
                    <a:pt x="218377" y="899642"/>
                  </a:cubicBezTo>
                  <a:cubicBezTo>
                    <a:pt x="226924" y="874852"/>
                    <a:pt x="223495" y="823023"/>
                    <a:pt x="211125" y="802132"/>
                  </a:cubicBezTo>
                  <a:cubicBezTo>
                    <a:pt x="193637" y="772604"/>
                    <a:pt x="172962" y="744423"/>
                    <a:pt x="173000" y="707631"/>
                  </a:cubicBezTo>
                  <a:cubicBezTo>
                    <a:pt x="173025" y="681050"/>
                    <a:pt x="165684" y="643776"/>
                    <a:pt x="179426" y="620789"/>
                  </a:cubicBezTo>
                  <a:cubicBezTo>
                    <a:pt x="192621" y="598818"/>
                    <a:pt x="218681" y="587794"/>
                    <a:pt x="231966" y="565861"/>
                  </a:cubicBezTo>
                  <a:cubicBezTo>
                    <a:pt x="239662" y="553148"/>
                    <a:pt x="238468" y="548919"/>
                    <a:pt x="251295" y="541134"/>
                  </a:cubicBezTo>
                  <a:cubicBezTo>
                    <a:pt x="262903" y="534086"/>
                    <a:pt x="275717" y="529895"/>
                    <a:pt x="282702" y="517195"/>
                  </a:cubicBezTo>
                  <a:lnTo>
                    <a:pt x="303340" y="502476"/>
                  </a:lnTo>
                  <a:lnTo>
                    <a:pt x="306502" y="515112"/>
                  </a:lnTo>
                  <a:lnTo>
                    <a:pt x="306502" y="530911"/>
                  </a:lnTo>
                  <a:lnTo>
                    <a:pt x="309677" y="537223"/>
                  </a:lnTo>
                  <a:lnTo>
                    <a:pt x="309677" y="546710"/>
                  </a:lnTo>
                  <a:lnTo>
                    <a:pt x="312839" y="556196"/>
                  </a:lnTo>
                  <a:lnTo>
                    <a:pt x="322275" y="562508"/>
                  </a:lnTo>
                  <a:lnTo>
                    <a:pt x="331775" y="562508"/>
                  </a:lnTo>
                  <a:lnTo>
                    <a:pt x="353911" y="559359"/>
                  </a:lnTo>
                  <a:lnTo>
                    <a:pt x="366560" y="556196"/>
                  </a:lnTo>
                  <a:lnTo>
                    <a:pt x="372885" y="549872"/>
                  </a:lnTo>
                  <a:lnTo>
                    <a:pt x="379184" y="543547"/>
                  </a:lnTo>
                  <a:lnTo>
                    <a:pt x="394983" y="524599"/>
                  </a:lnTo>
                  <a:lnTo>
                    <a:pt x="398158" y="515112"/>
                  </a:lnTo>
                  <a:lnTo>
                    <a:pt x="410794" y="502476"/>
                  </a:lnTo>
                  <a:lnTo>
                    <a:pt x="420269" y="499301"/>
                  </a:lnTo>
                  <a:lnTo>
                    <a:pt x="505587" y="505638"/>
                  </a:lnTo>
                  <a:lnTo>
                    <a:pt x="518262" y="499301"/>
                  </a:lnTo>
                  <a:lnTo>
                    <a:pt x="524561" y="499301"/>
                  </a:lnTo>
                  <a:lnTo>
                    <a:pt x="530898" y="496151"/>
                  </a:lnTo>
                  <a:lnTo>
                    <a:pt x="537197" y="499301"/>
                  </a:lnTo>
                  <a:lnTo>
                    <a:pt x="546684" y="505638"/>
                  </a:lnTo>
                  <a:lnTo>
                    <a:pt x="553009" y="511950"/>
                  </a:lnTo>
                  <a:lnTo>
                    <a:pt x="559321" y="518261"/>
                  </a:lnTo>
                  <a:lnTo>
                    <a:pt x="562483" y="518261"/>
                  </a:lnTo>
                  <a:lnTo>
                    <a:pt x="568808" y="515112"/>
                  </a:lnTo>
                  <a:lnTo>
                    <a:pt x="581457" y="508788"/>
                  </a:lnTo>
                  <a:lnTo>
                    <a:pt x="597243" y="489826"/>
                  </a:lnTo>
                  <a:lnTo>
                    <a:pt x="606742" y="483502"/>
                  </a:lnTo>
                  <a:lnTo>
                    <a:pt x="616229" y="480352"/>
                  </a:lnTo>
                  <a:lnTo>
                    <a:pt x="742620" y="432943"/>
                  </a:lnTo>
                  <a:lnTo>
                    <a:pt x="758431" y="426619"/>
                  </a:lnTo>
                  <a:lnTo>
                    <a:pt x="767905" y="413982"/>
                  </a:lnTo>
                  <a:lnTo>
                    <a:pt x="774230" y="407657"/>
                  </a:lnTo>
                  <a:lnTo>
                    <a:pt x="799516" y="388709"/>
                  </a:lnTo>
                  <a:lnTo>
                    <a:pt x="809003" y="385534"/>
                  </a:lnTo>
                  <a:lnTo>
                    <a:pt x="843750" y="385534"/>
                  </a:lnTo>
                  <a:lnTo>
                    <a:pt x="862737" y="388709"/>
                  </a:lnTo>
                  <a:lnTo>
                    <a:pt x="878510" y="395021"/>
                  </a:lnTo>
                  <a:lnTo>
                    <a:pt x="900646" y="426619"/>
                  </a:lnTo>
                  <a:lnTo>
                    <a:pt x="919594" y="442417"/>
                  </a:lnTo>
                  <a:lnTo>
                    <a:pt x="932244" y="451917"/>
                  </a:lnTo>
                  <a:lnTo>
                    <a:pt x="941743" y="455066"/>
                  </a:lnTo>
                  <a:lnTo>
                    <a:pt x="1008088" y="445579"/>
                  </a:lnTo>
                  <a:lnTo>
                    <a:pt x="1071321" y="432943"/>
                  </a:lnTo>
                  <a:lnTo>
                    <a:pt x="1083932" y="426619"/>
                  </a:lnTo>
                  <a:lnTo>
                    <a:pt x="1112381" y="417144"/>
                  </a:lnTo>
                  <a:lnTo>
                    <a:pt x="1147166" y="413982"/>
                  </a:lnTo>
                  <a:lnTo>
                    <a:pt x="1156640" y="417144"/>
                  </a:lnTo>
                  <a:lnTo>
                    <a:pt x="1181900" y="410832"/>
                  </a:lnTo>
                  <a:lnTo>
                    <a:pt x="1191387" y="407657"/>
                  </a:lnTo>
                  <a:lnTo>
                    <a:pt x="1207198" y="388709"/>
                  </a:lnTo>
                  <a:lnTo>
                    <a:pt x="1210361" y="372897"/>
                  </a:lnTo>
                  <a:lnTo>
                    <a:pt x="1241958" y="353949"/>
                  </a:lnTo>
                  <a:lnTo>
                    <a:pt x="1257783" y="347625"/>
                  </a:lnTo>
                  <a:lnTo>
                    <a:pt x="1270407" y="341287"/>
                  </a:lnTo>
                  <a:lnTo>
                    <a:pt x="1279919" y="341287"/>
                  </a:lnTo>
                  <a:lnTo>
                    <a:pt x="1311491" y="331825"/>
                  </a:lnTo>
                  <a:lnTo>
                    <a:pt x="1330465" y="325501"/>
                  </a:lnTo>
                  <a:lnTo>
                    <a:pt x="1368374" y="303390"/>
                  </a:lnTo>
                  <a:lnTo>
                    <a:pt x="1384199" y="290728"/>
                  </a:lnTo>
                  <a:lnTo>
                    <a:pt x="1390511" y="287579"/>
                  </a:lnTo>
                  <a:lnTo>
                    <a:pt x="1403147" y="284416"/>
                  </a:lnTo>
                  <a:lnTo>
                    <a:pt x="1450544" y="284416"/>
                  </a:lnTo>
                  <a:lnTo>
                    <a:pt x="1472680" y="274942"/>
                  </a:lnTo>
                  <a:lnTo>
                    <a:pt x="1504277" y="262281"/>
                  </a:lnTo>
                  <a:lnTo>
                    <a:pt x="1520088" y="255968"/>
                  </a:lnTo>
                  <a:lnTo>
                    <a:pt x="1548524" y="252819"/>
                  </a:lnTo>
                  <a:lnTo>
                    <a:pt x="1655953" y="243332"/>
                  </a:lnTo>
                  <a:lnTo>
                    <a:pt x="1662278" y="240170"/>
                  </a:lnTo>
                  <a:lnTo>
                    <a:pt x="1671764" y="230696"/>
                  </a:lnTo>
                  <a:lnTo>
                    <a:pt x="1684402" y="211734"/>
                  </a:lnTo>
                  <a:lnTo>
                    <a:pt x="1697050" y="189611"/>
                  </a:lnTo>
                  <a:lnTo>
                    <a:pt x="1712862" y="167500"/>
                  </a:lnTo>
                  <a:lnTo>
                    <a:pt x="1722336" y="164325"/>
                  </a:lnTo>
                  <a:lnTo>
                    <a:pt x="1734973" y="158013"/>
                  </a:lnTo>
                  <a:lnTo>
                    <a:pt x="1747609" y="158013"/>
                  </a:lnTo>
                  <a:lnTo>
                    <a:pt x="1776057" y="173825"/>
                  </a:lnTo>
                  <a:lnTo>
                    <a:pt x="1788694" y="180137"/>
                  </a:lnTo>
                  <a:lnTo>
                    <a:pt x="1817141" y="180137"/>
                  </a:lnTo>
                  <a:lnTo>
                    <a:pt x="1836102" y="170650"/>
                  </a:lnTo>
                  <a:lnTo>
                    <a:pt x="1855076" y="164325"/>
                  </a:lnTo>
                  <a:lnTo>
                    <a:pt x="1867726" y="161188"/>
                  </a:lnTo>
                  <a:lnTo>
                    <a:pt x="1880349" y="164325"/>
                  </a:lnTo>
                  <a:lnTo>
                    <a:pt x="1921409" y="158013"/>
                  </a:lnTo>
                  <a:lnTo>
                    <a:pt x="1934058" y="154851"/>
                  </a:lnTo>
                  <a:lnTo>
                    <a:pt x="1940408" y="151676"/>
                  </a:lnTo>
                  <a:lnTo>
                    <a:pt x="1949869" y="151676"/>
                  </a:lnTo>
                  <a:lnTo>
                    <a:pt x="1965668" y="145377"/>
                  </a:lnTo>
                  <a:lnTo>
                    <a:pt x="1975155" y="139052"/>
                  </a:lnTo>
                  <a:lnTo>
                    <a:pt x="1984629" y="139052"/>
                  </a:lnTo>
                  <a:lnTo>
                    <a:pt x="2013077" y="135890"/>
                  </a:lnTo>
                  <a:lnTo>
                    <a:pt x="2032051" y="135890"/>
                  </a:lnTo>
                  <a:lnTo>
                    <a:pt x="2054162" y="142215"/>
                  </a:lnTo>
                  <a:lnTo>
                    <a:pt x="2073135" y="148527"/>
                  </a:lnTo>
                  <a:lnTo>
                    <a:pt x="2088934" y="151676"/>
                  </a:lnTo>
                  <a:lnTo>
                    <a:pt x="2142643" y="139052"/>
                  </a:lnTo>
                  <a:lnTo>
                    <a:pt x="2161591" y="129578"/>
                  </a:lnTo>
                  <a:lnTo>
                    <a:pt x="2171090" y="123253"/>
                  </a:lnTo>
                  <a:lnTo>
                    <a:pt x="2227986" y="94805"/>
                  </a:lnTo>
                  <a:lnTo>
                    <a:pt x="2231149" y="91643"/>
                  </a:lnTo>
                  <a:lnTo>
                    <a:pt x="2243773" y="82182"/>
                  </a:lnTo>
                  <a:lnTo>
                    <a:pt x="2250110" y="72682"/>
                  </a:lnTo>
                  <a:lnTo>
                    <a:pt x="2265883" y="50571"/>
                  </a:lnTo>
                  <a:lnTo>
                    <a:pt x="2395487" y="47409"/>
                  </a:lnTo>
                  <a:lnTo>
                    <a:pt x="2480806" y="44247"/>
                  </a:lnTo>
                  <a:lnTo>
                    <a:pt x="2654643" y="41084"/>
                  </a:lnTo>
                  <a:lnTo>
                    <a:pt x="2711514" y="41084"/>
                  </a:lnTo>
                  <a:lnTo>
                    <a:pt x="2796858" y="37935"/>
                  </a:lnTo>
                  <a:lnTo>
                    <a:pt x="2875851" y="37935"/>
                  </a:lnTo>
                  <a:lnTo>
                    <a:pt x="2970670" y="34760"/>
                  </a:lnTo>
                  <a:lnTo>
                    <a:pt x="3055976" y="34760"/>
                  </a:lnTo>
                  <a:lnTo>
                    <a:pt x="3153969" y="31598"/>
                  </a:lnTo>
                  <a:lnTo>
                    <a:pt x="3210839" y="28435"/>
                  </a:lnTo>
                  <a:lnTo>
                    <a:pt x="3485795" y="22123"/>
                  </a:lnTo>
                  <a:lnTo>
                    <a:pt x="3624834" y="18974"/>
                  </a:lnTo>
                  <a:lnTo>
                    <a:pt x="3640658" y="18974"/>
                  </a:lnTo>
                  <a:lnTo>
                    <a:pt x="3795509" y="12649"/>
                  </a:lnTo>
                  <a:lnTo>
                    <a:pt x="3906139" y="9487"/>
                  </a:lnTo>
                  <a:lnTo>
                    <a:pt x="3921925" y="9487"/>
                  </a:lnTo>
                  <a:lnTo>
                    <a:pt x="4032555" y="3175"/>
                  </a:lnTo>
                  <a:lnTo>
                    <a:pt x="4083101" y="3175"/>
                  </a:lnTo>
                  <a:lnTo>
                    <a:pt x="4095751"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370;p10">
              <a:extLst>
                <a:ext uri="{FF2B5EF4-FFF2-40B4-BE49-F238E27FC236}">
                  <a16:creationId xmlns:a16="http://schemas.microsoft.com/office/drawing/2014/main" id="{26B66159-CA29-5341-A6E1-75C2AC97075E}"/>
                </a:ext>
              </a:extLst>
            </p:cNvPr>
            <p:cNvSpPr/>
            <p:nvPr/>
          </p:nvSpPr>
          <p:spPr>
            <a:xfrm>
              <a:off x="4752036" y="563664"/>
              <a:ext cx="2854833" cy="1554658"/>
            </a:xfrm>
            <a:custGeom>
              <a:avLst/>
              <a:gdLst/>
              <a:ahLst/>
              <a:cxnLst/>
              <a:rect l="l" t="t" r="r" b="b"/>
              <a:pathLst>
                <a:path w="2854833" h="1554658" extrusionOk="0">
                  <a:moveTo>
                    <a:pt x="2847581" y="0"/>
                  </a:moveTo>
                  <a:lnTo>
                    <a:pt x="2854833" y="31458"/>
                  </a:lnTo>
                  <a:cubicBezTo>
                    <a:pt x="2854833" y="56197"/>
                    <a:pt x="2851302" y="79426"/>
                    <a:pt x="2837942" y="100660"/>
                  </a:cubicBezTo>
                  <a:cubicBezTo>
                    <a:pt x="2826169" y="119316"/>
                    <a:pt x="2822588" y="139929"/>
                    <a:pt x="2812948" y="159474"/>
                  </a:cubicBezTo>
                  <a:cubicBezTo>
                    <a:pt x="2805430" y="174714"/>
                    <a:pt x="2790965" y="185445"/>
                    <a:pt x="2777731" y="195758"/>
                  </a:cubicBezTo>
                  <a:cubicBezTo>
                    <a:pt x="2748953" y="218173"/>
                    <a:pt x="2723286" y="237249"/>
                    <a:pt x="2720759" y="276809"/>
                  </a:cubicBezTo>
                  <a:cubicBezTo>
                    <a:pt x="2719908" y="290081"/>
                    <a:pt x="2723223" y="304914"/>
                    <a:pt x="2720861" y="317945"/>
                  </a:cubicBezTo>
                  <a:cubicBezTo>
                    <a:pt x="2714409" y="353632"/>
                    <a:pt x="2684272" y="399491"/>
                    <a:pt x="2657767" y="423469"/>
                  </a:cubicBezTo>
                  <a:cubicBezTo>
                    <a:pt x="2639467" y="440042"/>
                    <a:pt x="2619146" y="455206"/>
                    <a:pt x="2598305" y="467652"/>
                  </a:cubicBezTo>
                  <a:cubicBezTo>
                    <a:pt x="2574557" y="481851"/>
                    <a:pt x="2550274" y="497002"/>
                    <a:pt x="2539378" y="523430"/>
                  </a:cubicBezTo>
                  <a:cubicBezTo>
                    <a:pt x="2526462" y="554736"/>
                    <a:pt x="2524722" y="585521"/>
                    <a:pt x="2500846" y="612000"/>
                  </a:cubicBezTo>
                  <a:cubicBezTo>
                    <a:pt x="2480806" y="634276"/>
                    <a:pt x="2453856" y="662927"/>
                    <a:pt x="2430399" y="680860"/>
                  </a:cubicBezTo>
                  <a:cubicBezTo>
                    <a:pt x="2408352" y="697712"/>
                    <a:pt x="2375142" y="685927"/>
                    <a:pt x="2350490" y="703923"/>
                  </a:cubicBezTo>
                  <a:cubicBezTo>
                    <a:pt x="2327529" y="720649"/>
                    <a:pt x="2315413" y="754355"/>
                    <a:pt x="2298180" y="776884"/>
                  </a:cubicBezTo>
                  <a:cubicBezTo>
                    <a:pt x="2289493" y="788289"/>
                    <a:pt x="2275523" y="800189"/>
                    <a:pt x="2263788" y="809498"/>
                  </a:cubicBezTo>
                  <a:cubicBezTo>
                    <a:pt x="2242604" y="826262"/>
                    <a:pt x="2214854" y="838441"/>
                    <a:pt x="2199462" y="861594"/>
                  </a:cubicBezTo>
                  <a:cubicBezTo>
                    <a:pt x="2192629" y="871919"/>
                    <a:pt x="2193481" y="884758"/>
                    <a:pt x="2187385" y="894512"/>
                  </a:cubicBezTo>
                  <a:cubicBezTo>
                    <a:pt x="2179891" y="906463"/>
                    <a:pt x="2163089" y="914374"/>
                    <a:pt x="2152930" y="924319"/>
                  </a:cubicBezTo>
                  <a:cubicBezTo>
                    <a:pt x="2126754" y="950011"/>
                    <a:pt x="2102218" y="947331"/>
                    <a:pt x="2067484" y="945591"/>
                  </a:cubicBezTo>
                  <a:cubicBezTo>
                    <a:pt x="2040776" y="944258"/>
                    <a:pt x="2013128" y="943445"/>
                    <a:pt x="1986420" y="940727"/>
                  </a:cubicBezTo>
                  <a:cubicBezTo>
                    <a:pt x="1975929" y="939648"/>
                    <a:pt x="1964931" y="939267"/>
                    <a:pt x="1954441" y="937971"/>
                  </a:cubicBezTo>
                  <a:cubicBezTo>
                    <a:pt x="1943201" y="936587"/>
                    <a:pt x="1934972" y="927278"/>
                    <a:pt x="1923923" y="925665"/>
                  </a:cubicBezTo>
                  <a:cubicBezTo>
                    <a:pt x="1913928" y="924217"/>
                    <a:pt x="1900174" y="928891"/>
                    <a:pt x="1890598" y="931570"/>
                  </a:cubicBezTo>
                  <a:cubicBezTo>
                    <a:pt x="1860271" y="940054"/>
                    <a:pt x="1854797" y="968299"/>
                    <a:pt x="1834057" y="989863"/>
                  </a:cubicBezTo>
                  <a:cubicBezTo>
                    <a:pt x="1819897" y="1004595"/>
                    <a:pt x="1813077" y="1023810"/>
                    <a:pt x="1798498" y="1038670"/>
                  </a:cubicBezTo>
                  <a:cubicBezTo>
                    <a:pt x="1783334" y="1054176"/>
                    <a:pt x="1764271" y="1065517"/>
                    <a:pt x="1744230" y="1073595"/>
                  </a:cubicBezTo>
                  <a:cubicBezTo>
                    <a:pt x="1707388" y="1088390"/>
                    <a:pt x="1672755" y="1114742"/>
                    <a:pt x="1637398" y="1132954"/>
                  </a:cubicBezTo>
                  <a:cubicBezTo>
                    <a:pt x="1587500" y="1158672"/>
                    <a:pt x="1539582" y="1185748"/>
                    <a:pt x="1487831" y="1207656"/>
                  </a:cubicBezTo>
                  <a:cubicBezTo>
                    <a:pt x="1441716" y="1227163"/>
                    <a:pt x="1392174" y="1233335"/>
                    <a:pt x="1344587" y="1249934"/>
                  </a:cubicBezTo>
                  <a:cubicBezTo>
                    <a:pt x="1307859" y="1262761"/>
                    <a:pt x="1270787" y="1271029"/>
                    <a:pt x="1233779" y="1280744"/>
                  </a:cubicBezTo>
                  <a:cubicBezTo>
                    <a:pt x="1203757" y="1288618"/>
                    <a:pt x="1176452" y="1299058"/>
                    <a:pt x="1151382" y="1318908"/>
                  </a:cubicBezTo>
                  <a:cubicBezTo>
                    <a:pt x="1113498" y="1348918"/>
                    <a:pt x="1125487" y="1384186"/>
                    <a:pt x="1143457" y="1422070"/>
                  </a:cubicBezTo>
                  <a:cubicBezTo>
                    <a:pt x="1155878" y="1448219"/>
                    <a:pt x="1174661" y="1450365"/>
                    <a:pt x="1199871" y="1462151"/>
                  </a:cubicBezTo>
                  <a:cubicBezTo>
                    <a:pt x="1220343" y="1471752"/>
                    <a:pt x="1252804" y="1485100"/>
                    <a:pt x="1275245" y="1472819"/>
                  </a:cubicBezTo>
                  <a:cubicBezTo>
                    <a:pt x="1302664" y="1457820"/>
                    <a:pt x="1304861" y="1418450"/>
                    <a:pt x="1322896" y="1395285"/>
                  </a:cubicBezTo>
                  <a:cubicBezTo>
                    <a:pt x="1332103" y="1383411"/>
                    <a:pt x="1342479" y="1377506"/>
                    <a:pt x="1357909" y="1377531"/>
                  </a:cubicBezTo>
                  <a:cubicBezTo>
                    <a:pt x="1370025" y="1377543"/>
                    <a:pt x="1382535" y="1376566"/>
                    <a:pt x="1394511" y="1378318"/>
                  </a:cubicBezTo>
                  <a:cubicBezTo>
                    <a:pt x="1406232" y="1380020"/>
                    <a:pt x="1417701" y="1384249"/>
                    <a:pt x="1429296" y="1388542"/>
                  </a:cubicBezTo>
                  <a:cubicBezTo>
                    <a:pt x="1447469" y="1395260"/>
                    <a:pt x="1468475" y="1409865"/>
                    <a:pt x="1488923" y="1406487"/>
                  </a:cubicBezTo>
                  <a:cubicBezTo>
                    <a:pt x="1502727" y="1404188"/>
                    <a:pt x="1512214" y="1396187"/>
                    <a:pt x="1526959" y="1398270"/>
                  </a:cubicBezTo>
                  <a:cubicBezTo>
                    <a:pt x="1536306" y="1399591"/>
                    <a:pt x="1544637" y="1401953"/>
                    <a:pt x="1552918" y="1405928"/>
                  </a:cubicBezTo>
                  <a:cubicBezTo>
                    <a:pt x="1560868" y="1409738"/>
                    <a:pt x="1568869" y="1414285"/>
                    <a:pt x="1575803" y="1419568"/>
                  </a:cubicBezTo>
                  <a:cubicBezTo>
                    <a:pt x="1586192" y="1427455"/>
                    <a:pt x="1594713" y="1436738"/>
                    <a:pt x="1604492" y="1445146"/>
                  </a:cubicBezTo>
                  <a:cubicBezTo>
                    <a:pt x="1608010" y="1448181"/>
                    <a:pt x="1614424" y="1451598"/>
                    <a:pt x="1618602" y="1454277"/>
                  </a:cubicBezTo>
                  <a:cubicBezTo>
                    <a:pt x="1623568" y="1457465"/>
                    <a:pt x="1627823" y="1460576"/>
                    <a:pt x="1632077" y="1464526"/>
                  </a:cubicBezTo>
                  <a:cubicBezTo>
                    <a:pt x="1635544" y="1467764"/>
                    <a:pt x="1632458" y="1485621"/>
                    <a:pt x="1630909" y="1489634"/>
                  </a:cubicBezTo>
                  <a:cubicBezTo>
                    <a:pt x="1627454" y="1498562"/>
                    <a:pt x="1616202" y="1508646"/>
                    <a:pt x="1608353" y="1513713"/>
                  </a:cubicBezTo>
                  <a:cubicBezTo>
                    <a:pt x="1601699" y="1518005"/>
                    <a:pt x="1588466" y="1521930"/>
                    <a:pt x="1580934" y="1523632"/>
                  </a:cubicBezTo>
                  <a:cubicBezTo>
                    <a:pt x="1555457" y="1529410"/>
                    <a:pt x="1523568" y="1506055"/>
                    <a:pt x="1505381" y="1490739"/>
                  </a:cubicBezTo>
                  <a:cubicBezTo>
                    <a:pt x="1492809" y="1480160"/>
                    <a:pt x="1480743" y="1468412"/>
                    <a:pt x="1464361" y="1464234"/>
                  </a:cubicBezTo>
                  <a:cubicBezTo>
                    <a:pt x="1441653" y="1458443"/>
                    <a:pt x="1417625" y="1463649"/>
                    <a:pt x="1394155" y="1463612"/>
                  </a:cubicBezTo>
                  <a:cubicBezTo>
                    <a:pt x="1379258" y="1463574"/>
                    <a:pt x="1364437" y="1464361"/>
                    <a:pt x="1352398" y="1473721"/>
                  </a:cubicBezTo>
                  <a:cubicBezTo>
                    <a:pt x="1342390" y="1481506"/>
                    <a:pt x="1338047" y="1494307"/>
                    <a:pt x="1326248" y="1500086"/>
                  </a:cubicBezTo>
                  <a:cubicBezTo>
                    <a:pt x="1311415" y="1507325"/>
                    <a:pt x="1287983" y="1506004"/>
                    <a:pt x="1271803" y="1506957"/>
                  </a:cubicBezTo>
                  <a:cubicBezTo>
                    <a:pt x="1236015" y="1509052"/>
                    <a:pt x="1199871" y="1508062"/>
                    <a:pt x="1164768" y="1516532"/>
                  </a:cubicBezTo>
                  <a:cubicBezTo>
                    <a:pt x="1138250" y="1522946"/>
                    <a:pt x="1097369" y="1554658"/>
                    <a:pt x="1069581" y="1543444"/>
                  </a:cubicBezTo>
                  <a:cubicBezTo>
                    <a:pt x="1040524" y="1531696"/>
                    <a:pt x="1045045" y="1488897"/>
                    <a:pt x="1034796" y="1465529"/>
                  </a:cubicBezTo>
                  <a:cubicBezTo>
                    <a:pt x="1032002" y="1459116"/>
                    <a:pt x="1018006" y="1447927"/>
                    <a:pt x="1012418" y="1441818"/>
                  </a:cubicBezTo>
                  <a:cubicBezTo>
                    <a:pt x="995845" y="1423746"/>
                    <a:pt x="980630" y="1404099"/>
                    <a:pt x="962990" y="1384732"/>
                  </a:cubicBezTo>
                  <a:cubicBezTo>
                    <a:pt x="948512" y="1368844"/>
                    <a:pt x="927214" y="1360360"/>
                    <a:pt x="913359" y="1343914"/>
                  </a:cubicBezTo>
                  <a:cubicBezTo>
                    <a:pt x="902983" y="1331633"/>
                    <a:pt x="899681" y="1310043"/>
                    <a:pt x="883691" y="1303566"/>
                  </a:cubicBezTo>
                  <a:cubicBezTo>
                    <a:pt x="868235" y="1297292"/>
                    <a:pt x="843432" y="1305484"/>
                    <a:pt x="829361" y="1311770"/>
                  </a:cubicBezTo>
                  <a:cubicBezTo>
                    <a:pt x="806297" y="1322070"/>
                    <a:pt x="782790" y="1331620"/>
                    <a:pt x="758876" y="1339698"/>
                  </a:cubicBezTo>
                  <a:cubicBezTo>
                    <a:pt x="726884" y="1350493"/>
                    <a:pt x="698170" y="1355967"/>
                    <a:pt x="664934" y="1361542"/>
                  </a:cubicBezTo>
                  <a:cubicBezTo>
                    <a:pt x="645465" y="1364806"/>
                    <a:pt x="626656" y="1367866"/>
                    <a:pt x="611441" y="1381112"/>
                  </a:cubicBezTo>
                  <a:cubicBezTo>
                    <a:pt x="599567" y="1391463"/>
                    <a:pt x="608787" y="1393381"/>
                    <a:pt x="588759" y="1398626"/>
                  </a:cubicBezTo>
                  <a:cubicBezTo>
                    <a:pt x="573735" y="1402550"/>
                    <a:pt x="556425" y="1403693"/>
                    <a:pt x="540982" y="1402537"/>
                  </a:cubicBezTo>
                  <a:cubicBezTo>
                    <a:pt x="499554" y="1399426"/>
                    <a:pt x="491655" y="1378102"/>
                    <a:pt x="467563" y="1348905"/>
                  </a:cubicBezTo>
                  <a:cubicBezTo>
                    <a:pt x="457543" y="1336777"/>
                    <a:pt x="444170" y="1326845"/>
                    <a:pt x="431660" y="1317244"/>
                  </a:cubicBezTo>
                  <a:cubicBezTo>
                    <a:pt x="404787" y="1296632"/>
                    <a:pt x="376199" y="1267295"/>
                    <a:pt x="345516" y="1252461"/>
                  </a:cubicBezTo>
                  <a:cubicBezTo>
                    <a:pt x="310159" y="1235367"/>
                    <a:pt x="259334" y="1246873"/>
                    <a:pt x="221907" y="1248880"/>
                  </a:cubicBezTo>
                  <a:cubicBezTo>
                    <a:pt x="176479" y="1251305"/>
                    <a:pt x="129273" y="1254773"/>
                    <a:pt x="87643" y="1233754"/>
                  </a:cubicBezTo>
                  <a:cubicBezTo>
                    <a:pt x="66815" y="1223239"/>
                    <a:pt x="51892" y="1201090"/>
                    <a:pt x="29083" y="1199540"/>
                  </a:cubicBezTo>
                  <a:lnTo>
                    <a:pt x="0" y="1182078"/>
                  </a:lnTo>
                  <a:cubicBezTo>
                    <a:pt x="17818" y="1157072"/>
                    <a:pt x="34798" y="1136574"/>
                    <a:pt x="37731" y="1103757"/>
                  </a:cubicBezTo>
                  <a:cubicBezTo>
                    <a:pt x="40030" y="1077887"/>
                    <a:pt x="34480" y="1053275"/>
                    <a:pt x="40348" y="1027938"/>
                  </a:cubicBezTo>
                  <a:cubicBezTo>
                    <a:pt x="46088" y="1002983"/>
                    <a:pt x="51778" y="978954"/>
                    <a:pt x="65024" y="956653"/>
                  </a:cubicBezTo>
                  <a:cubicBezTo>
                    <a:pt x="75971" y="938238"/>
                    <a:pt x="80035" y="913003"/>
                    <a:pt x="83769" y="892239"/>
                  </a:cubicBezTo>
                  <a:cubicBezTo>
                    <a:pt x="85814" y="880859"/>
                    <a:pt x="91757" y="875094"/>
                    <a:pt x="95288" y="864883"/>
                  </a:cubicBezTo>
                  <a:cubicBezTo>
                    <a:pt x="103835" y="840092"/>
                    <a:pt x="100406" y="788264"/>
                    <a:pt x="88036" y="767372"/>
                  </a:cubicBezTo>
                  <a:cubicBezTo>
                    <a:pt x="70548" y="737845"/>
                    <a:pt x="49873" y="709663"/>
                    <a:pt x="49911" y="672871"/>
                  </a:cubicBezTo>
                  <a:cubicBezTo>
                    <a:pt x="49936" y="646290"/>
                    <a:pt x="42596" y="609016"/>
                    <a:pt x="56337" y="586029"/>
                  </a:cubicBezTo>
                  <a:cubicBezTo>
                    <a:pt x="69532" y="564058"/>
                    <a:pt x="95593" y="553034"/>
                    <a:pt x="108877" y="531101"/>
                  </a:cubicBezTo>
                  <a:cubicBezTo>
                    <a:pt x="116573" y="518389"/>
                    <a:pt x="115379" y="514159"/>
                    <a:pt x="128207" y="506375"/>
                  </a:cubicBezTo>
                  <a:cubicBezTo>
                    <a:pt x="139814" y="499326"/>
                    <a:pt x="152628" y="495135"/>
                    <a:pt x="159614" y="482435"/>
                  </a:cubicBezTo>
                  <a:lnTo>
                    <a:pt x="180251" y="467716"/>
                  </a:lnTo>
                  <a:lnTo>
                    <a:pt x="183413" y="480352"/>
                  </a:lnTo>
                  <a:lnTo>
                    <a:pt x="183413" y="496151"/>
                  </a:lnTo>
                  <a:lnTo>
                    <a:pt x="186588" y="502463"/>
                  </a:lnTo>
                  <a:lnTo>
                    <a:pt x="186588" y="511950"/>
                  </a:lnTo>
                  <a:lnTo>
                    <a:pt x="189750" y="521436"/>
                  </a:lnTo>
                  <a:lnTo>
                    <a:pt x="199187" y="527748"/>
                  </a:lnTo>
                  <a:lnTo>
                    <a:pt x="208686" y="527748"/>
                  </a:lnTo>
                  <a:lnTo>
                    <a:pt x="230822" y="524599"/>
                  </a:lnTo>
                  <a:lnTo>
                    <a:pt x="243472" y="521436"/>
                  </a:lnTo>
                  <a:lnTo>
                    <a:pt x="249796" y="515112"/>
                  </a:lnTo>
                  <a:lnTo>
                    <a:pt x="256095" y="508788"/>
                  </a:lnTo>
                  <a:lnTo>
                    <a:pt x="271894" y="489839"/>
                  </a:lnTo>
                  <a:lnTo>
                    <a:pt x="275069" y="480352"/>
                  </a:lnTo>
                  <a:lnTo>
                    <a:pt x="287706" y="467716"/>
                  </a:lnTo>
                  <a:lnTo>
                    <a:pt x="297180" y="464541"/>
                  </a:lnTo>
                  <a:lnTo>
                    <a:pt x="382498" y="470878"/>
                  </a:lnTo>
                  <a:lnTo>
                    <a:pt x="395173" y="464541"/>
                  </a:lnTo>
                  <a:lnTo>
                    <a:pt x="401472" y="464541"/>
                  </a:lnTo>
                  <a:lnTo>
                    <a:pt x="407810" y="461391"/>
                  </a:lnTo>
                  <a:lnTo>
                    <a:pt x="414109" y="464541"/>
                  </a:lnTo>
                  <a:lnTo>
                    <a:pt x="423596" y="470878"/>
                  </a:lnTo>
                  <a:lnTo>
                    <a:pt x="429920" y="477190"/>
                  </a:lnTo>
                  <a:lnTo>
                    <a:pt x="436232" y="483502"/>
                  </a:lnTo>
                  <a:lnTo>
                    <a:pt x="439395" y="483502"/>
                  </a:lnTo>
                  <a:lnTo>
                    <a:pt x="445719" y="480352"/>
                  </a:lnTo>
                  <a:lnTo>
                    <a:pt x="458368" y="474028"/>
                  </a:lnTo>
                  <a:lnTo>
                    <a:pt x="474154" y="455066"/>
                  </a:lnTo>
                  <a:lnTo>
                    <a:pt x="483654" y="448742"/>
                  </a:lnTo>
                  <a:lnTo>
                    <a:pt x="493141" y="445592"/>
                  </a:lnTo>
                  <a:lnTo>
                    <a:pt x="619531" y="398183"/>
                  </a:lnTo>
                  <a:lnTo>
                    <a:pt x="635343" y="391859"/>
                  </a:lnTo>
                  <a:lnTo>
                    <a:pt x="644817" y="379222"/>
                  </a:lnTo>
                  <a:lnTo>
                    <a:pt x="651142" y="372897"/>
                  </a:lnTo>
                  <a:lnTo>
                    <a:pt x="676427" y="353949"/>
                  </a:lnTo>
                  <a:lnTo>
                    <a:pt x="685914" y="350774"/>
                  </a:lnTo>
                  <a:lnTo>
                    <a:pt x="720661" y="350774"/>
                  </a:lnTo>
                  <a:lnTo>
                    <a:pt x="739648" y="353949"/>
                  </a:lnTo>
                  <a:lnTo>
                    <a:pt x="755421" y="360261"/>
                  </a:lnTo>
                  <a:lnTo>
                    <a:pt x="777557" y="391859"/>
                  </a:lnTo>
                  <a:lnTo>
                    <a:pt x="796506" y="407657"/>
                  </a:lnTo>
                  <a:lnTo>
                    <a:pt x="809155" y="417157"/>
                  </a:lnTo>
                  <a:lnTo>
                    <a:pt x="818655" y="420307"/>
                  </a:lnTo>
                  <a:lnTo>
                    <a:pt x="885000" y="410820"/>
                  </a:lnTo>
                  <a:lnTo>
                    <a:pt x="948233" y="398183"/>
                  </a:lnTo>
                  <a:lnTo>
                    <a:pt x="960844" y="391859"/>
                  </a:lnTo>
                  <a:lnTo>
                    <a:pt x="989292" y="382384"/>
                  </a:lnTo>
                  <a:lnTo>
                    <a:pt x="1024077" y="379222"/>
                  </a:lnTo>
                  <a:lnTo>
                    <a:pt x="1033551" y="382384"/>
                  </a:lnTo>
                  <a:lnTo>
                    <a:pt x="1058812" y="376072"/>
                  </a:lnTo>
                  <a:lnTo>
                    <a:pt x="1044791" y="415392"/>
                  </a:lnTo>
                  <a:cubicBezTo>
                    <a:pt x="1032561" y="443586"/>
                    <a:pt x="971334" y="422084"/>
                    <a:pt x="954088" y="458750"/>
                  </a:cubicBezTo>
                  <a:cubicBezTo>
                    <a:pt x="942645" y="483032"/>
                    <a:pt x="940422" y="528879"/>
                    <a:pt x="946277" y="554698"/>
                  </a:cubicBezTo>
                  <a:cubicBezTo>
                    <a:pt x="950417" y="573062"/>
                    <a:pt x="967092" y="618134"/>
                    <a:pt x="990003" y="620611"/>
                  </a:cubicBezTo>
                  <a:cubicBezTo>
                    <a:pt x="1000722" y="621779"/>
                    <a:pt x="1030973" y="608063"/>
                    <a:pt x="1042810" y="604304"/>
                  </a:cubicBezTo>
                  <a:cubicBezTo>
                    <a:pt x="1074788" y="594119"/>
                    <a:pt x="1088656" y="575386"/>
                    <a:pt x="1124102" y="589026"/>
                  </a:cubicBezTo>
                  <a:cubicBezTo>
                    <a:pt x="1145705" y="597306"/>
                    <a:pt x="1150595" y="625386"/>
                    <a:pt x="1166622" y="640702"/>
                  </a:cubicBezTo>
                  <a:cubicBezTo>
                    <a:pt x="1180478" y="653961"/>
                    <a:pt x="1209116" y="668744"/>
                    <a:pt x="1230681" y="662216"/>
                  </a:cubicBezTo>
                  <a:cubicBezTo>
                    <a:pt x="1277036" y="648183"/>
                    <a:pt x="1192009" y="597383"/>
                    <a:pt x="1216076" y="559219"/>
                  </a:cubicBezTo>
                  <a:cubicBezTo>
                    <a:pt x="1230185" y="536804"/>
                    <a:pt x="1271067" y="519328"/>
                    <a:pt x="1294397" y="534543"/>
                  </a:cubicBezTo>
                  <a:cubicBezTo>
                    <a:pt x="1316622" y="549034"/>
                    <a:pt x="1324356" y="579260"/>
                    <a:pt x="1341590" y="598399"/>
                  </a:cubicBezTo>
                  <a:cubicBezTo>
                    <a:pt x="1349070" y="606692"/>
                    <a:pt x="1358214" y="610045"/>
                    <a:pt x="1366304" y="616877"/>
                  </a:cubicBezTo>
                  <a:cubicBezTo>
                    <a:pt x="1375994" y="625056"/>
                    <a:pt x="1380160" y="637083"/>
                    <a:pt x="1389634" y="645376"/>
                  </a:cubicBezTo>
                  <a:cubicBezTo>
                    <a:pt x="1409560" y="662851"/>
                    <a:pt x="1427061" y="651332"/>
                    <a:pt x="1447469" y="640702"/>
                  </a:cubicBezTo>
                  <a:cubicBezTo>
                    <a:pt x="1474254" y="626783"/>
                    <a:pt x="1501915" y="621919"/>
                    <a:pt x="1523213" y="604304"/>
                  </a:cubicBezTo>
                  <a:cubicBezTo>
                    <a:pt x="1546720" y="584886"/>
                    <a:pt x="1569148" y="568808"/>
                    <a:pt x="1594028" y="549542"/>
                  </a:cubicBezTo>
                  <a:cubicBezTo>
                    <a:pt x="1633855" y="518770"/>
                    <a:pt x="1681709" y="487375"/>
                    <a:pt x="1678623" y="427584"/>
                  </a:cubicBezTo>
                  <a:cubicBezTo>
                    <a:pt x="1675727" y="372110"/>
                    <a:pt x="1669351" y="339509"/>
                    <a:pt x="1621561" y="307911"/>
                  </a:cubicBezTo>
                  <a:cubicBezTo>
                    <a:pt x="1596809" y="291516"/>
                    <a:pt x="1553413" y="275527"/>
                    <a:pt x="1544536" y="244754"/>
                  </a:cubicBezTo>
                  <a:lnTo>
                    <a:pt x="1532864" y="208572"/>
                  </a:lnTo>
                  <a:lnTo>
                    <a:pt x="1539189" y="205410"/>
                  </a:lnTo>
                  <a:lnTo>
                    <a:pt x="1548676" y="195936"/>
                  </a:lnTo>
                  <a:lnTo>
                    <a:pt x="1561313" y="176974"/>
                  </a:lnTo>
                  <a:lnTo>
                    <a:pt x="1573962" y="154851"/>
                  </a:lnTo>
                  <a:lnTo>
                    <a:pt x="1589773" y="132740"/>
                  </a:lnTo>
                  <a:lnTo>
                    <a:pt x="1599248" y="129565"/>
                  </a:lnTo>
                  <a:lnTo>
                    <a:pt x="1611884" y="123253"/>
                  </a:lnTo>
                  <a:lnTo>
                    <a:pt x="1624521" y="123253"/>
                  </a:lnTo>
                  <a:lnTo>
                    <a:pt x="1652969" y="139065"/>
                  </a:lnTo>
                  <a:lnTo>
                    <a:pt x="1665605" y="145377"/>
                  </a:lnTo>
                  <a:lnTo>
                    <a:pt x="1694053" y="145377"/>
                  </a:lnTo>
                  <a:lnTo>
                    <a:pt x="1713014" y="135890"/>
                  </a:lnTo>
                  <a:lnTo>
                    <a:pt x="1731988" y="129565"/>
                  </a:lnTo>
                  <a:lnTo>
                    <a:pt x="1744637" y="126428"/>
                  </a:lnTo>
                  <a:lnTo>
                    <a:pt x="1757261" y="129565"/>
                  </a:lnTo>
                  <a:lnTo>
                    <a:pt x="1798320" y="123253"/>
                  </a:lnTo>
                  <a:lnTo>
                    <a:pt x="1810969" y="120091"/>
                  </a:lnTo>
                  <a:lnTo>
                    <a:pt x="1817319" y="116916"/>
                  </a:lnTo>
                  <a:lnTo>
                    <a:pt x="1826780" y="116916"/>
                  </a:lnTo>
                  <a:lnTo>
                    <a:pt x="1842579" y="110617"/>
                  </a:lnTo>
                  <a:lnTo>
                    <a:pt x="1852066" y="104292"/>
                  </a:lnTo>
                  <a:lnTo>
                    <a:pt x="1861540" y="104292"/>
                  </a:lnTo>
                  <a:lnTo>
                    <a:pt x="1889988" y="101130"/>
                  </a:lnTo>
                  <a:lnTo>
                    <a:pt x="1908962" y="101130"/>
                  </a:lnTo>
                  <a:lnTo>
                    <a:pt x="1931073" y="107455"/>
                  </a:lnTo>
                  <a:lnTo>
                    <a:pt x="1950047" y="113767"/>
                  </a:lnTo>
                  <a:lnTo>
                    <a:pt x="1965846" y="116916"/>
                  </a:lnTo>
                  <a:lnTo>
                    <a:pt x="2019554" y="104292"/>
                  </a:lnTo>
                  <a:lnTo>
                    <a:pt x="2038502" y="94818"/>
                  </a:lnTo>
                  <a:lnTo>
                    <a:pt x="2048002" y="88493"/>
                  </a:lnTo>
                  <a:lnTo>
                    <a:pt x="2104898" y="60046"/>
                  </a:lnTo>
                  <a:lnTo>
                    <a:pt x="2108060" y="56883"/>
                  </a:lnTo>
                  <a:lnTo>
                    <a:pt x="2120684" y="47422"/>
                  </a:lnTo>
                  <a:lnTo>
                    <a:pt x="2127021" y="37922"/>
                  </a:lnTo>
                  <a:lnTo>
                    <a:pt x="2142795" y="15811"/>
                  </a:lnTo>
                  <a:lnTo>
                    <a:pt x="2272398" y="12649"/>
                  </a:lnTo>
                  <a:lnTo>
                    <a:pt x="2357717" y="9487"/>
                  </a:lnTo>
                  <a:lnTo>
                    <a:pt x="2531555" y="6324"/>
                  </a:lnTo>
                  <a:lnTo>
                    <a:pt x="2588425" y="6324"/>
                  </a:lnTo>
                  <a:lnTo>
                    <a:pt x="2673769" y="3175"/>
                  </a:lnTo>
                  <a:lnTo>
                    <a:pt x="2752763" y="3175"/>
                  </a:lnTo>
                  <a:lnTo>
                    <a:pt x="2847581" y="0"/>
                  </a:ln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371;p10">
              <a:extLst>
                <a:ext uri="{FF2B5EF4-FFF2-40B4-BE49-F238E27FC236}">
                  <a16:creationId xmlns:a16="http://schemas.microsoft.com/office/drawing/2014/main" id="{C9370A4F-B4D7-8446-B1E1-85EA5ACF3363}"/>
                </a:ext>
              </a:extLst>
            </p:cNvPr>
            <p:cNvSpPr/>
            <p:nvPr/>
          </p:nvSpPr>
          <p:spPr>
            <a:xfrm>
              <a:off x="8115859" y="528905"/>
              <a:ext cx="1032319" cy="871766"/>
            </a:xfrm>
            <a:custGeom>
              <a:avLst/>
              <a:gdLst/>
              <a:ahLst/>
              <a:cxnLst/>
              <a:rect l="l" t="t" r="r" b="b"/>
              <a:pathLst>
                <a:path w="1032319" h="871766" extrusionOk="0">
                  <a:moveTo>
                    <a:pt x="608838" y="0"/>
                  </a:moveTo>
                  <a:lnTo>
                    <a:pt x="630974" y="25298"/>
                  </a:lnTo>
                  <a:lnTo>
                    <a:pt x="643610" y="53734"/>
                  </a:lnTo>
                  <a:lnTo>
                    <a:pt x="646773" y="63208"/>
                  </a:lnTo>
                  <a:lnTo>
                    <a:pt x="646773" y="66358"/>
                  </a:lnTo>
                  <a:lnTo>
                    <a:pt x="649935" y="79007"/>
                  </a:lnTo>
                  <a:lnTo>
                    <a:pt x="656259" y="104305"/>
                  </a:lnTo>
                  <a:lnTo>
                    <a:pt x="668883" y="123253"/>
                  </a:lnTo>
                  <a:lnTo>
                    <a:pt x="681545" y="135890"/>
                  </a:lnTo>
                  <a:lnTo>
                    <a:pt x="706831" y="151676"/>
                  </a:lnTo>
                  <a:lnTo>
                    <a:pt x="725767" y="170650"/>
                  </a:lnTo>
                  <a:lnTo>
                    <a:pt x="725767" y="183299"/>
                  </a:lnTo>
                  <a:lnTo>
                    <a:pt x="728916" y="205410"/>
                  </a:lnTo>
                  <a:lnTo>
                    <a:pt x="732091" y="211734"/>
                  </a:lnTo>
                  <a:lnTo>
                    <a:pt x="738429" y="214897"/>
                  </a:lnTo>
                  <a:lnTo>
                    <a:pt x="754228" y="224371"/>
                  </a:lnTo>
                  <a:lnTo>
                    <a:pt x="760526" y="224371"/>
                  </a:lnTo>
                  <a:lnTo>
                    <a:pt x="770026" y="214897"/>
                  </a:lnTo>
                  <a:lnTo>
                    <a:pt x="779513" y="208572"/>
                  </a:lnTo>
                  <a:lnTo>
                    <a:pt x="788974" y="208572"/>
                  </a:lnTo>
                  <a:lnTo>
                    <a:pt x="798449" y="211734"/>
                  </a:lnTo>
                  <a:lnTo>
                    <a:pt x="807961" y="214897"/>
                  </a:lnTo>
                  <a:lnTo>
                    <a:pt x="814247" y="218072"/>
                  </a:lnTo>
                  <a:lnTo>
                    <a:pt x="817422" y="224371"/>
                  </a:lnTo>
                  <a:lnTo>
                    <a:pt x="826897" y="246507"/>
                  </a:lnTo>
                  <a:lnTo>
                    <a:pt x="842696" y="265456"/>
                  </a:lnTo>
                  <a:lnTo>
                    <a:pt x="858520" y="265456"/>
                  </a:lnTo>
                  <a:lnTo>
                    <a:pt x="871144" y="259143"/>
                  </a:lnTo>
                  <a:lnTo>
                    <a:pt x="905904" y="265456"/>
                  </a:lnTo>
                  <a:lnTo>
                    <a:pt x="947000" y="297066"/>
                  </a:lnTo>
                  <a:lnTo>
                    <a:pt x="959637" y="319164"/>
                  </a:lnTo>
                  <a:lnTo>
                    <a:pt x="959637" y="341287"/>
                  </a:lnTo>
                  <a:lnTo>
                    <a:pt x="962799" y="372897"/>
                  </a:lnTo>
                  <a:lnTo>
                    <a:pt x="975449" y="391859"/>
                  </a:lnTo>
                  <a:lnTo>
                    <a:pt x="991235" y="410832"/>
                  </a:lnTo>
                  <a:lnTo>
                    <a:pt x="1007034" y="423469"/>
                  </a:lnTo>
                  <a:lnTo>
                    <a:pt x="1029157" y="458216"/>
                  </a:lnTo>
                  <a:lnTo>
                    <a:pt x="1032319" y="467716"/>
                  </a:lnTo>
                  <a:lnTo>
                    <a:pt x="1032319" y="474028"/>
                  </a:lnTo>
                  <a:lnTo>
                    <a:pt x="1026033" y="489826"/>
                  </a:lnTo>
                  <a:lnTo>
                    <a:pt x="1022845" y="502476"/>
                  </a:lnTo>
                  <a:lnTo>
                    <a:pt x="1016520" y="515112"/>
                  </a:lnTo>
                  <a:lnTo>
                    <a:pt x="984935" y="543547"/>
                  </a:lnTo>
                  <a:lnTo>
                    <a:pt x="978585" y="562508"/>
                  </a:lnTo>
                  <a:lnTo>
                    <a:pt x="969124" y="597281"/>
                  </a:lnTo>
                  <a:lnTo>
                    <a:pt x="962799" y="622567"/>
                  </a:lnTo>
                  <a:lnTo>
                    <a:pt x="959637" y="638353"/>
                  </a:lnTo>
                  <a:lnTo>
                    <a:pt x="947000" y="669963"/>
                  </a:lnTo>
                  <a:lnTo>
                    <a:pt x="906907" y="702043"/>
                  </a:lnTo>
                  <a:cubicBezTo>
                    <a:pt x="899909" y="703707"/>
                    <a:pt x="892530" y="704888"/>
                    <a:pt x="884859" y="703783"/>
                  </a:cubicBezTo>
                  <a:cubicBezTo>
                    <a:pt x="884504" y="656158"/>
                    <a:pt x="910945" y="611251"/>
                    <a:pt x="910945" y="563956"/>
                  </a:cubicBezTo>
                  <a:cubicBezTo>
                    <a:pt x="910945" y="538048"/>
                    <a:pt x="913511" y="510489"/>
                    <a:pt x="910945" y="484696"/>
                  </a:cubicBezTo>
                  <a:cubicBezTo>
                    <a:pt x="908176" y="456527"/>
                    <a:pt x="891324" y="434861"/>
                    <a:pt x="890384" y="406273"/>
                  </a:cubicBezTo>
                  <a:cubicBezTo>
                    <a:pt x="889635" y="382892"/>
                    <a:pt x="884720" y="366357"/>
                    <a:pt x="858126" y="364833"/>
                  </a:cubicBezTo>
                  <a:cubicBezTo>
                    <a:pt x="818349" y="362560"/>
                    <a:pt x="791286" y="398780"/>
                    <a:pt x="780961" y="431902"/>
                  </a:cubicBezTo>
                  <a:cubicBezTo>
                    <a:pt x="774471" y="452577"/>
                    <a:pt x="760311" y="470230"/>
                    <a:pt x="753961" y="491337"/>
                  </a:cubicBezTo>
                  <a:cubicBezTo>
                    <a:pt x="745630" y="519024"/>
                    <a:pt x="748550" y="546684"/>
                    <a:pt x="749541" y="575158"/>
                  </a:cubicBezTo>
                  <a:cubicBezTo>
                    <a:pt x="750786" y="611022"/>
                    <a:pt x="755700" y="653428"/>
                    <a:pt x="743369" y="687946"/>
                  </a:cubicBezTo>
                  <a:cubicBezTo>
                    <a:pt x="734022" y="714159"/>
                    <a:pt x="709028" y="730631"/>
                    <a:pt x="689534" y="749274"/>
                  </a:cubicBezTo>
                  <a:cubicBezTo>
                    <a:pt x="664515" y="773189"/>
                    <a:pt x="645134" y="788607"/>
                    <a:pt x="632587" y="819772"/>
                  </a:cubicBezTo>
                  <a:cubicBezTo>
                    <a:pt x="614959" y="863536"/>
                    <a:pt x="600672" y="862559"/>
                    <a:pt x="551345" y="862546"/>
                  </a:cubicBezTo>
                  <a:cubicBezTo>
                    <a:pt x="519302" y="862533"/>
                    <a:pt x="456057" y="871766"/>
                    <a:pt x="439331" y="838505"/>
                  </a:cubicBezTo>
                  <a:cubicBezTo>
                    <a:pt x="425259" y="826059"/>
                    <a:pt x="406222" y="817804"/>
                    <a:pt x="394614" y="802678"/>
                  </a:cubicBezTo>
                  <a:cubicBezTo>
                    <a:pt x="379996" y="783666"/>
                    <a:pt x="374561" y="772452"/>
                    <a:pt x="353517" y="756641"/>
                  </a:cubicBezTo>
                  <a:cubicBezTo>
                    <a:pt x="334035" y="741959"/>
                    <a:pt x="325869" y="745680"/>
                    <a:pt x="304126" y="738619"/>
                  </a:cubicBezTo>
                  <a:cubicBezTo>
                    <a:pt x="295325" y="735737"/>
                    <a:pt x="289509" y="728231"/>
                    <a:pt x="281546" y="726122"/>
                  </a:cubicBezTo>
                  <a:cubicBezTo>
                    <a:pt x="274332" y="709765"/>
                    <a:pt x="256121" y="681000"/>
                    <a:pt x="242227" y="669963"/>
                  </a:cubicBezTo>
                  <a:cubicBezTo>
                    <a:pt x="224333" y="655726"/>
                    <a:pt x="209562" y="660743"/>
                    <a:pt x="196976" y="638937"/>
                  </a:cubicBezTo>
                  <a:cubicBezTo>
                    <a:pt x="184238" y="616877"/>
                    <a:pt x="178067" y="591934"/>
                    <a:pt x="163626" y="570611"/>
                  </a:cubicBezTo>
                  <a:cubicBezTo>
                    <a:pt x="154483" y="557111"/>
                    <a:pt x="139395" y="538975"/>
                    <a:pt x="124295" y="531927"/>
                  </a:cubicBezTo>
                  <a:cubicBezTo>
                    <a:pt x="104749" y="522783"/>
                    <a:pt x="86106" y="519519"/>
                    <a:pt x="65938" y="510527"/>
                  </a:cubicBezTo>
                  <a:cubicBezTo>
                    <a:pt x="55714" y="505955"/>
                    <a:pt x="41453" y="504711"/>
                    <a:pt x="32829" y="499504"/>
                  </a:cubicBezTo>
                  <a:cubicBezTo>
                    <a:pt x="24333" y="494386"/>
                    <a:pt x="21488" y="486778"/>
                    <a:pt x="11379" y="484391"/>
                  </a:cubicBezTo>
                  <a:cubicBezTo>
                    <a:pt x="0" y="452501"/>
                    <a:pt x="21933" y="429209"/>
                    <a:pt x="51650" y="427812"/>
                  </a:cubicBezTo>
                  <a:cubicBezTo>
                    <a:pt x="83731" y="426301"/>
                    <a:pt x="105016" y="433350"/>
                    <a:pt x="132867" y="448120"/>
                  </a:cubicBezTo>
                  <a:cubicBezTo>
                    <a:pt x="161886" y="463486"/>
                    <a:pt x="191541" y="474510"/>
                    <a:pt x="221805" y="487235"/>
                  </a:cubicBezTo>
                  <a:cubicBezTo>
                    <a:pt x="268071" y="506654"/>
                    <a:pt x="292722" y="531406"/>
                    <a:pt x="346240" y="531406"/>
                  </a:cubicBezTo>
                  <a:cubicBezTo>
                    <a:pt x="396939" y="531406"/>
                    <a:pt x="443382" y="523151"/>
                    <a:pt x="478269" y="482689"/>
                  </a:cubicBezTo>
                  <a:cubicBezTo>
                    <a:pt x="496633" y="461378"/>
                    <a:pt x="494957" y="436918"/>
                    <a:pt x="504469" y="413118"/>
                  </a:cubicBezTo>
                  <a:cubicBezTo>
                    <a:pt x="512635" y="392621"/>
                    <a:pt x="540207" y="367043"/>
                    <a:pt x="561467" y="360667"/>
                  </a:cubicBezTo>
                  <a:cubicBezTo>
                    <a:pt x="598424" y="349593"/>
                    <a:pt x="638949" y="358165"/>
                    <a:pt x="676186" y="363232"/>
                  </a:cubicBezTo>
                  <a:cubicBezTo>
                    <a:pt x="707771" y="367551"/>
                    <a:pt x="767817" y="377495"/>
                    <a:pt x="772833" y="330302"/>
                  </a:cubicBezTo>
                  <a:cubicBezTo>
                    <a:pt x="774941" y="310172"/>
                    <a:pt x="764374" y="298869"/>
                    <a:pt x="754684" y="283070"/>
                  </a:cubicBezTo>
                  <a:cubicBezTo>
                    <a:pt x="747636" y="271615"/>
                    <a:pt x="734136" y="261519"/>
                    <a:pt x="728484" y="250787"/>
                  </a:cubicBezTo>
                  <a:cubicBezTo>
                    <a:pt x="716635" y="228041"/>
                    <a:pt x="687349" y="215849"/>
                    <a:pt x="667232" y="204317"/>
                  </a:cubicBezTo>
                  <a:cubicBezTo>
                    <a:pt x="646341" y="192291"/>
                    <a:pt x="623138" y="178753"/>
                    <a:pt x="606654" y="160846"/>
                  </a:cubicBezTo>
                  <a:cubicBezTo>
                    <a:pt x="593027" y="146050"/>
                    <a:pt x="586346" y="131534"/>
                    <a:pt x="569607" y="118847"/>
                  </a:cubicBezTo>
                  <a:cubicBezTo>
                    <a:pt x="540677" y="96888"/>
                    <a:pt x="511048" y="51638"/>
                    <a:pt x="469316" y="62230"/>
                  </a:cubicBezTo>
                  <a:cubicBezTo>
                    <a:pt x="446798" y="67932"/>
                    <a:pt x="427786" y="85103"/>
                    <a:pt x="405130" y="88659"/>
                  </a:cubicBezTo>
                  <a:cubicBezTo>
                    <a:pt x="383857" y="92024"/>
                    <a:pt x="357822" y="86436"/>
                    <a:pt x="338124" y="97015"/>
                  </a:cubicBezTo>
                  <a:cubicBezTo>
                    <a:pt x="324497" y="104318"/>
                    <a:pt x="327685" y="110630"/>
                    <a:pt x="321018" y="121539"/>
                  </a:cubicBezTo>
                  <a:cubicBezTo>
                    <a:pt x="313093" y="134557"/>
                    <a:pt x="305333" y="138811"/>
                    <a:pt x="285166" y="139141"/>
                  </a:cubicBezTo>
                  <a:cubicBezTo>
                    <a:pt x="261747" y="139560"/>
                    <a:pt x="248424" y="117716"/>
                    <a:pt x="230429" y="104699"/>
                  </a:cubicBezTo>
                  <a:cubicBezTo>
                    <a:pt x="216344" y="94501"/>
                    <a:pt x="204191" y="95263"/>
                    <a:pt x="188760" y="90513"/>
                  </a:cubicBezTo>
                  <a:cubicBezTo>
                    <a:pt x="143662" y="76657"/>
                    <a:pt x="112878" y="57531"/>
                    <a:pt x="63843" y="56058"/>
                  </a:cubicBezTo>
                  <a:lnTo>
                    <a:pt x="73926" y="20422"/>
                  </a:lnTo>
                  <a:lnTo>
                    <a:pt x="137922" y="18974"/>
                  </a:lnTo>
                  <a:lnTo>
                    <a:pt x="153746" y="18974"/>
                  </a:lnTo>
                  <a:lnTo>
                    <a:pt x="308597" y="12649"/>
                  </a:lnTo>
                  <a:lnTo>
                    <a:pt x="419226" y="9487"/>
                  </a:lnTo>
                  <a:lnTo>
                    <a:pt x="435013" y="9487"/>
                  </a:lnTo>
                  <a:lnTo>
                    <a:pt x="545643" y="3175"/>
                  </a:lnTo>
                  <a:lnTo>
                    <a:pt x="596188" y="3175"/>
                  </a:lnTo>
                  <a:lnTo>
                    <a:pt x="608838" y="0"/>
                  </a:ln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372;p10">
              <a:extLst>
                <a:ext uri="{FF2B5EF4-FFF2-40B4-BE49-F238E27FC236}">
                  <a16:creationId xmlns:a16="http://schemas.microsoft.com/office/drawing/2014/main" id="{A281524C-D37A-384C-8790-79B9D6D9CDA0}"/>
                </a:ext>
              </a:extLst>
            </p:cNvPr>
            <p:cNvSpPr/>
            <p:nvPr/>
          </p:nvSpPr>
          <p:spPr>
            <a:xfrm>
              <a:off x="5259744" y="549326"/>
              <a:ext cx="3631057" cy="3015006"/>
            </a:xfrm>
            <a:custGeom>
              <a:avLst/>
              <a:gdLst/>
              <a:ahLst/>
              <a:cxnLst/>
              <a:rect l="l" t="t" r="r" b="b"/>
              <a:pathLst>
                <a:path w="3631057" h="3015006" extrusionOk="0">
                  <a:moveTo>
                    <a:pt x="2930043" y="0"/>
                  </a:moveTo>
                  <a:lnTo>
                    <a:pt x="2919959" y="35636"/>
                  </a:lnTo>
                  <a:cubicBezTo>
                    <a:pt x="2968994" y="37109"/>
                    <a:pt x="2999778" y="56236"/>
                    <a:pt x="3044876" y="70091"/>
                  </a:cubicBezTo>
                  <a:cubicBezTo>
                    <a:pt x="3060307" y="74841"/>
                    <a:pt x="3072460" y="74079"/>
                    <a:pt x="3086545" y="84277"/>
                  </a:cubicBezTo>
                  <a:cubicBezTo>
                    <a:pt x="3104540" y="97294"/>
                    <a:pt x="3117863" y="119138"/>
                    <a:pt x="3141282" y="118720"/>
                  </a:cubicBezTo>
                  <a:cubicBezTo>
                    <a:pt x="3161449" y="118389"/>
                    <a:pt x="3169209" y="114135"/>
                    <a:pt x="3177134" y="101117"/>
                  </a:cubicBezTo>
                  <a:cubicBezTo>
                    <a:pt x="3183802" y="90208"/>
                    <a:pt x="3180613" y="83896"/>
                    <a:pt x="3194240" y="76594"/>
                  </a:cubicBezTo>
                  <a:cubicBezTo>
                    <a:pt x="3213938" y="66015"/>
                    <a:pt x="3239973" y="71603"/>
                    <a:pt x="3261246" y="68237"/>
                  </a:cubicBezTo>
                  <a:cubicBezTo>
                    <a:pt x="3283902" y="64681"/>
                    <a:pt x="3302914" y="47511"/>
                    <a:pt x="3325432" y="41808"/>
                  </a:cubicBezTo>
                  <a:cubicBezTo>
                    <a:pt x="3367164" y="31217"/>
                    <a:pt x="3396793" y="76467"/>
                    <a:pt x="3425723" y="98425"/>
                  </a:cubicBezTo>
                  <a:cubicBezTo>
                    <a:pt x="3442462" y="111112"/>
                    <a:pt x="3449143" y="125628"/>
                    <a:pt x="3462770" y="140424"/>
                  </a:cubicBezTo>
                  <a:cubicBezTo>
                    <a:pt x="3479254" y="158331"/>
                    <a:pt x="3502457" y="171869"/>
                    <a:pt x="3523348" y="183896"/>
                  </a:cubicBezTo>
                  <a:cubicBezTo>
                    <a:pt x="3543465" y="195428"/>
                    <a:pt x="3572751" y="207620"/>
                    <a:pt x="3584600" y="230365"/>
                  </a:cubicBezTo>
                  <a:cubicBezTo>
                    <a:pt x="3590252" y="241097"/>
                    <a:pt x="3603752" y="251193"/>
                    <a:pt x="3610800" y="262649"/>
                  </a:cubicBezTo>
                  <a:cubicBezTo>
                    <a:pt x="3620490" y="278447"/>
                    <a:pt x="3631057" y="289751"/>
                    <a:pt x="3628949" y="309880"/>
                  </a:cubicBezTo>
                  <a:cubicBezTo>
                    <a:pt x="3623933" y="357073"/>
                    <a:pt x="3563887" y="347129"/>
                    <a:pt x="3532302" y="342811"/>
                  </a:cubicBezTo>
                  <a:cubicBezTo>
                    <a:pt x="3495065" y="337744"/>
                    <a:pt x="3454540" y="329171"/>
                    <a:pt x="3417583" y="340246"/>
                  </a:cubicBezTo>
                  <a:cubicBezTo>
                    <a:pt x="3396323" y="346621"/>
                    <a:pt x="3368751" y="372199"/>
                    <a:pt x="3360585" y="392697"/>
                  </a:cubicBezTo>
                  <a:cubicBezTo>
                    <a:pt x="3351073" y="416496"/>
                    <a:pt x="3352749" y="440957"/>
                    <a:pt x="3334385" y="462267"/>
                  </a:cubicBezTo>
                  <a:cubicBezTo>
                    <a:pt x="3299498" y="502729"/>
                    <a:pt x="3253055" y="510984"/>
                    <a:pt x="3202356" y="510984"/>
                  </a:cubicBezTo>
                  <a:cubicBezTo>
                    <a:pt x="3148838" y="510984"/>
                    <a:pt x="3124187" y="486232"/>
                    <a:pt x="3077921" y="466814"/>
                  </a:cubicBezTo>
                  <a:cubicBezTo>
                    <a:pt x="3047657" y="454089"/>
                    <a:pt x="3018002" y="443065"/>
                    <a:pt x="2988983" y="427698"/>
                  </a:cubicBezTo>
                  <a:cubicBezTo>
                    <a:pt x="2961132" y="412928"/>
                    <a:pt x="2939847" y="405879"/>
                    <a:pt x="2907766" y="407391"/>
                  </a:cubicBezTo>
                  <a:cubicBezTo>
                    <a:pt x="2878049" y="408787"/>
                    <a:pt x="2856116" y="432079"/>
                    <a:pt x="2867495" y="463969"/>
                  </a:cubicBezTo>
                  <a:cubicBezTo>
                    <a:pt x="2877604" y="466357"/>
                    <a:pt x="2880449" y="473964"/>
                    <a:pt x="2888945" y="479082"/>
                  </a:cubicBezTo>
                  <a:cubicBezTo>
                    <a:pt x="2897569" y="484289"/>
                    <a:pt x="2911831" y="485534"/>
                    <a:pt x="2922054" y="490106"/>
                  </a:cubicBezTo>
                  <a:cubicBezTo>
                    <a:pt x="2942222" y="499097"/>
                    <a:pt x="2960866" y="502361"/>
                    <a:pt x="2980411" y="511505"/>
                  </a:cubicBezTo>
                  <a:cubicBezTo>
                    <a:pt x="2995511" y="518554"/>
                    <a:pt x="3010599" y="536689"/>
                    <a:pt x="3019743" y="550189"/>
                  </a:cubicBezTo>
                  <a:cubicBezTo>
                    <a:pt x="3028861" y="563664"/>
                    <a:pt x="3034690" y="578574"/>
                    <a:pt x="3040951" y="593306"/>
                  </a:cubicBezTo>
                  <a:lnTo>
                    <a:pt x="3009862" y="589712"/>
                  </a:lnTo>
                  <a:cubicBezTo>
                    <a:pt x="2988704" y="565442"/>
                    <a:pt x="2960205" y="568744"/>
                    <a:pt x="2932583" y="556819"/>
                  </a:cubicBezTo>
                  <a:cubicBezTo>
                    <a:pt x="2899397" y="542493"/>
                    <a:pt x="2890367" y="565518"/>
                    <a:pt x="2866568" y="582104"/>
                  </a:cubicBezTo>
                  <a:cubicBezTo>
                    <a:pt x="2853144" y="591464"/>
                    <a:pt x="2835935" y="590524"/>
                    <a:pt x="2821267" y="597319"/>
                  </a:cubicBezTo>
                  <a:cubicBezTo>
                    <a:pt x="2809265" y="602907"/>
                    <a:pt x="2800655" y="612635"/>
                    <a:pt x="2787206" y="615213"/>
                  </a:cubicBezTo>
                  <a:cubicBezTo>
                    <a:pt x="2771547" y="618223"/>
                    <a:pt x="2753094" y="615505"/>
                    <a:pt x="2737790" y="611784"/>
                  </a:cubicBezTo>
                  <a:cubicBezTo>
                    <a:pt x="2702954" y="603301"/>
                    <a:pt x="2669273" y="608508"/>
                    <a:pt x="2633536" y="608508"/>
                  </a:cubicBezTo>
                  <a:cubicBezTo>
                    <a:pt x="2602459" y="608521"/>
                    <a:pt x="2552433" y="599668"/>
                    <a:pt x="2524963" y="613181"/>
                  </a:cubicBezTo>
                  <a:cubicBezTo>
                    <a:pt x="2489530" y="630631"/>
                    <a:pt x="2451481" y="698538"/>
                    <a:pt x="2441359" y="734758"/>
                  </a:cubicBezTo>
                  <a:cubicBezTo>
                    <a:pt x="2430882" y="772274"/>
                    <a:pt x="2436648" y="813092"/>
                    <a:pt x="2438514" y="852170"/>
                  </a:cubicBezTo>
                  <a:cubicBezTo>
                    <a:pt x="2440013" y="883463"/>
                    <a:pt x="2444306" y="892492"/>
                    <a:pt x="2461870" y="919226"/>
                  </a:cubicBezTo>
                  <a:cubicBezTo>
                    <a:pt x="2492909" y="966470"/>
                    <a:pt x="2540000" y="955815"/>
                    <a:pt x="2576957" y="989838"/>
                  </a:cubicBezTo>
                  <a:cubicBezTo>
                    <a:pt x="2611298" y="1021423"/>
                    <a:pt x="2629002" y="1086130"/>
                    <a:pt x="2611679" y="1130122"/>
                  </a:cubicBezTo>
                  <a:cubicBezTo>
                    <a:pt x="2584260" y="1135406"/>
                    <a:pt x="2571153" y="1209154"/>
                    <a:pt x="2565375" y="1231024"/>
                  </a:cubicBezTo>
                  <a:cubicBezTo>
                    <a:pt x="2546833" y="1301077"/>
                    <a:pt x="2545233" y="1400810"/>
                    <a:pt x="2548814" y="1473289"/>
                  </a:cubicBezTo>
                  <a:cubicBezTo>
                    <a:pt x="2550884" y="1475410"/>
                    <a:pt x="2556968" y="1473721"/>
                    <a:pt x="2559799" y="1474483"/>
                  </a:cubicBezTo>
                  <a:cubicBezTo>
                    <a:pt x="2560701" y="1479258"/>
                    <a:pt x="2558936" y="1485024"/>
                    <a:pt x="2561120" y="1489430"/>
                  </a:cubicBezTo>
                  <a:cubicBezTo>
                    <a:pt x="2585263" y="1493634"/>
                    <a:pt x="2590673" y="1513065"/>
                    <a:pt x="2608224" y="1527492"/>
                  </a:cubicBezTo>
                  <a:cubicBezTo>
                    <a:pt x="2629269" y="1544790"/>
                    <a:pt x="2647544" y="1566761"/>
                    <a:pt x="2662416" y="1589519"/>
                  </a:cubicBezTo>
                  <a:cubicBezTo>
                    <a:pt x="2671686" y="1603705"/>
                    <a:pt x="2674467" y="1617573"/>
                    <a:pt x="2681097" y="1633029"/>
                  </a:cubicBezTo>
                  <a:cubicBezTo>
                    <a:pt x="2683853" y="1639417"/>
                    <a:pt x="2688463" y="1644168"/>
                    <a:pt x="2690292" y="1651597"/>
                  </a:cubicBezTo>
                  <a:cubicBezTo>
                    <a:pt x="2696185" y="1675740"/>
                    <a:pt x="2703691" y="1702740"/>
                    <a:pt x="2722550" y="1720139"/>
                  </a:cubicBezTo>
                  <a:cubicBezTo>
                    <a:pt x="2741956" y="1737995"/>
                    <a:pt x="2765959" y="1734972"/>
                    <a:pt x="2789364" y="1741767"/>
                  </a:cubicBezTo>
                  <a:cubicBezTo>
                    <a:pt x="2804249" y="1746098"/>
                    <a:pt x="2818625" y="1752206"/>
                    <a:pt x="2833687" y="1755826"/>
                  </a:cubicBezTo>
                  <a:cubicBezTo>
                    <a:pt x="2852305" y="1760309"/>
                    <a:pt x="2881618" y="1753641"/>
                    <a:pt x="2880436" y="1782801"/>
                  </a:cubicBezTo>
                  <a:cubicBezTo>
                    <a:pt x="2879636" y="1802663"/>
                    <a:pt x="2861475" y="1805699"/>
                    <a:pt x="2845778" y="1811401"/>
                  </a:cubicBezTo>
                  <a:cubicBezTo>
                    <a:pt x="2797353" y="1828990"/>
                    <a:pt x="2759062" y="1824672"/>
                    <a:pt x="2708669" y="1826958"/>
                  </a:cubicBezTo>
                  <a:cubicBezTo>
                    <a:pt x="2666213" y="1828864"/>
                    <a:pt x="2621775" y="1834172"/>
                    <a:pt x="2579396" y="1832420"/>
                  </a:cubicBezTo>
                  <a:cubicBezTo>
                    <a:pt x="2559063" y="1831568"/>
                    <a:pt x="2539454" y="1826070"/>
                    <a:pt x="2519680" y="1821828"/>
                  </a:cubicBezTo>
                  <a:cubicBezTo>
                    <a:pt x="2511450" y="1820062"/>
                    <a:pt x="2501036" y="1820367"/>
                    <a:pt x="2493353" y="1817980"/>
                  </a:cubicBezTo>
                  <a:cubicBezTo>
                    <a:pt x="2484526" y="1815211"/>
                    <a:pt x="2478532" y="1806359"/>
                    <a:pt x="2470226" y="1802308"/>
                  </a:cubicBezTo>
                  <a:cubicBezTo>
                    <a:pt x="2455392" y="1795107"/>
                    <a:pt x="2437790" y="1794320"/>
                    <a:pt x="2423300" y="1802828"/>
                  </a:cubicBezTo>
                  <a:cubicBezTo>
                    <a:pt x="2401380" y="1815719"/>
                    <a:pt x="2416251" y="1852155"/>
                    <a:pt x="2420264" y="1871637"/>
                  </a:cubicBezTo>
                  <a:cubicBezTo>
                    <a:pt x="2424557" y="1892478"/>
                    <a:pt x="2425345" y="1916036"/>
                    <a:pt x="2426793" y="1937220"/>
                  </a:cubicBezTo>
                  <a:cubicBezTo>
                    <a:pt x="2428100" y="1956117"/>
                    <a:pt x="2419871" y="1977314"/>
                    <a:pt x="2418398" y="1996567"/>
                  </a:cubicBezTo>
                  <a:cubicBezTo>
                    <a:pt x="2415617" y="2032826"/>
                    <a:pt x="2422385" y="2070633"/>
                    <a:pt x="2458847" y="2087144"/>
                  </a:cubicBezTo>
                  <a:cubicBezTo>
                    <a:pt x="2473706" y="2093887"/>
                    <a:pt x="2497011" y="2094662"/>
                    <a:pt x="2508631" y="2106930"/>
                  </a:cubicBezTo>
                  <a:cubicBezTo>
                    <a:pt x="2519477" y="2118347"/>
                    <a:pt x="2518182" y="2150631"/>
                    <a:pt x="2512873" y="2164347"/>
                  </a:cubicBezTo>
                  <a:cubicBezTo>
                    <a:pt x="2508669" y="2175129"/>
                    <a:pt x="2493099" y="2185048"/>
                    <a:pt x="2485974" y="2193582"/>
                  </a:cubicBezTo>
                  <a:cubicBezTo>
                    <a:pt x="2482761" y="2197430"/>
                    <a:pt x="2480450" y="2204199"/>
                    <a:pt x="2476576" y="2207412"/>
                  </a:cubicBezTo>
                  <a:cubicBezTo>
                    <a:pt x="2472690" y="2210651"/>
                    <a:pt x="2468931" y="2208759"/>
                    <a:pt x="2464511" y="2211718"/>
                  </a:cubicBezTo>
                  <a:cubicBezTo>
                    <a:pt x="2439708" y="2228482"/>
                    <a:pt x="2415641" y="2244725"/>
                    <a:pt x="2393836" y="2265566"/>
                  </a:cubicBezTo>
                  <a:cubicBezTo>
                    <a:pt x="2376920" y="2281746"/>
                    <a:pt x="2356244" y="2292261"/>
                    <a:pt x="2343302" y="2311971"/>
                  </a:cubicBezTo>
                  <a:cubicBezTo>
                    <a:pt x="2327529" y="2335962"/>
                    <a:pt x="2309939" y="2358720"/>
                    <a:pt x="2293760" y="2382507"/>
                  </a:cubicBezTo>
                  <a:cubicBezTo>
                    <a:pt x="2280933" y="2401367"/>
                    <a:pt x="2265045" y="2419363"/>
                    <a:pt x="2251507" y="2437816"/>
                  </a:cubicBezTo>
                  <a:cubicBezTo>
                    <a:pt x="2239518" y="2454123"/>
                    <a:pt x="2218652" y="2472690"/>
                    <a:pt x="2202168" y="2484438"/>
                  </a:cubicBezTo>
                  <a:cubicBezTo>
                    <a:pt x="2182063" y="2498763"/>
                    <a:pt x="2149259" y="2492629"/>
                    <a:pt x="2127745" y="2484654"/>
                  </a:cubicBezTo>
                  <a:cubicBezTo>
                    <a:pt x="2102371" y="2475256"/>
                    <a:pt x="2075307" y="2475039"/>
                    <a:pt x="2048624" y="2475256"/>
                  </a:cubicBezTo>
                  <a:cubicBezTo>
                    <a:pt x="2021256" y="2475471"/>
                    <a:pt x="1981352" y="2446350"/>
                    <a:pt x="1957007" y="2461209"/>
                  </a:cubicBezTo>
                  <a:cubicBezTo>
                    <a:pt x="1945373" y="2468309"/>
                    <a:pt x="1938935" y="2484387"/>
                    <a:pt x="1930717" y="2494725"/>
                  </a:cubicBezTo>
                  <a:cubicBezTo>
                    <a:pt x="1905966" y="2525954"/>
                    <a:pt x="1882343" y="2543632"/>
                    <a:pt x="1888515" y="2586711"/>
                  </a:cubicBezTo>
                  <a:cubicBezTo>
                    <a:pt x="1894231" y="2626639"/>
                    <a:pt x="1893405" y="2671102"/>
                    <a:pt x="1921968" y="2702497"/>
                  </a:cubicBezTo>
                  <a:cubicBezTo>
                    <a:pt x="1939811" y="2722092"/>
                    <a:pt x="1976476" y="2748356"/>
                    <a:pt x="1968589" y="2779548"/>
                  </a:cubicBezTo>
                  <a:cubicBezTo>
                    <a:pt x="1958493" y="2819489"/>
                    <a:pt x="1885099" y="2839415"/>
                    <a:pt x="1851927" y="2846400"/>
                  </a:cubicBezTo>
                  <a:cubicBezTo>
                    <a:pt x="1829219" y="2851226"/>
                    <a:pt x="1806524" y="2864650"/>
                    <a:pt x="1784299" y="2853398"/>
                  </a:cubicBezTo>
                  <a:cubicBezTo>
                    <a:pt x="1762455" y="2842349"/>
                    <a:pt x="1739862" y="2828201"/>
                    <a:pt x="1720888" y="2812568"/>
                  </a:cubicBezTo>
                  <a:cubicBezTo>
                    <a:pt x="1697863" y="2793606"/>
                    <a:pt x="1659026" y="2753716"/>
                    <a:pt x="1625321" y="2764905"/>
                  </a:cubicBezTo>
                  <a:cubicBezTo>
                    <a:pt x="1596530" y="2774468"/>
                    <a:pt x="1586116" y="2814041"/>
                    <a:pt x="1578750" y="2839822"/>
                  </a:cubicBezTo>
                  <a:cubicBezTo>
                    <a:pt x="1576705" y="2846934"/>
                    <a:pt x="1577251" y="2856001"/>
                    <a:pt x="1574698" y="2862504"/>
                  </a:cubicBezTo>
                  <a:cubicBezTo>
                    <a:pt x="1571536" y="2870581"/>
                    <a:pt x="1568081" y="2871546"/>
                    <a:pt x="1562342" y="2878976"/>
                  </a:cubicBezTo>
                  <a:cubicBezTo>
                    <a:pt x="1539786" y="2908211"/>
                    <a:pt x="1528394" y="2943632"/>
                    <a:pt x="1507236" y="2973731"/>
                  </a:cubicBezTo>
                  <a:cubicBezTo>
                    <a:pt x="1493596" y="2993123"/>
                    <a:pt x="1472692" y="3015006"/>
                    <a:pt x="1445032" y="3011818"/>
                  </a:cubicBezTo>
                  <a:cubicBezTo>
                    <a:pt x="1411199" y="3007906"/>
                    <a:pt x="1393291" y="2975382"/>
                    <a:pt x="1367206" y="2959608"/>
                  </a:cubicBezTo>
                  <a:cubicBezTo>
                    <a:pt x="1335355" y="2940368"/>
                    <a:pt x="1310424" y="2948991"/>
                    <a:pt x="1277074" y="2946908"/>
                  </a:cubicBezTo>
                  <a:cubicBezTo>
                    <a:pt x="1254011" y="2945460"/>
                    <a:pt x="1219213" y="2935643"/>
                    <a:pt x="1209726" y="2911335"/>
                  </a:cubicBezTo>
                  <a:cubicBezTo>
                    <a:pt x="1199312" y="2884526"/>
                    <a:pt x="1209573" y="2856027"/>
                    <a:pt x="1181138" y="2835440"/>
                  </a:cubicBezTo>
                  <a:cubicBezTo>
                    <a:pt x="1154239" y="2815920"/>
                    <a:pt x="1107326" y="2859266"/>
                    <a:pt x="1088555" y="2877414"/>
                  </a:cubicBezTo>
                  <a:cubicBezTo>
                    <a:pt x="1063422" y="2901709"/>
                    <a:pt x="1053605" y="2923400"/>
                    <a:pt x="1013308" y="2917165"/>
                  </a:cubicBezTo>
                  <a:cubicBezTo>
                    <a:pt x="999032" y="2914955"/>
                    <a:pt x="949732" y="2904084"/>
                    <a:pt x="943724" y="2891498"/>
                  </a:cubicBezTo>
                  <a:cubicBezTo>
                    <a:pt x="940778" y="2885262"/>
                    <a:pt x="945019" y="2873947"/>
                    <a:pt x="944868" y="2867190"/>
                  </a:cubicBezTo>
                  <a:cubicBezTo>
                    <a:pt x="944651" y="2857513"/>
                    <a:pt x="941045" y="2847988"/>
                    <a:pt x="943750" y="2838120"/>
                  </a:cubicBezTo>
                  <a:cubicBezTo>
                    <a:pt x="948791" y="2819895"/>
                    <a:pt x="959752" y="2804020"/>
                    <a:pt x="966546" y="2786444"/>
                  </a:cubicBezTo>
                  <a:cubicBezTo>
                    <a:pt x="976681" y="2760142"/>
                    <a:pt x="978865" y="2738387"/>
                    <a:pt x="1000811" y="2718740"/>
                  </a:cubicBezTo>
                  <a:cubicBezTo>
                    <a:pt x="1019086" y="2702370"/>
                    <a:pt x="1028307" y="2678608"/>
                    <a:pt x="1042187" y="2658898"/>
                  </a:cubicBezTo>
                  <a:cubicBezTo>
                    <a:pt x="1054938" y="2640724"/>
                    <a:pt x="1068235" y="2622042"/>
                    <a:pt x="1078204" y="2602116"/>
                  </a:cubicBezTo>
                  <a:cubicBezTo>
                    <a:pt x="1092086" y="2574391"/>
                    <a:pt x="1073595" y="2436190"/>
                    <a:pt x="1126718" y="2449932"/>
                  </a:cubicBezTo>
                  <a:cubicBezTo>
                    <a:pt x="1139876" y="2453322"/>
                    <a:pt x="1148182" y="2467280"/>
                    <a:pt x="1160171" y="2472436"/>
                  </a:cubicBezTo>
                  <a:cubicBezTo>
                    <a:pt x="1181367" y="2481568"/>
                    <a:pt x="1204786" y="2481085"/>
                    <a:pt x="1226084" y="2490966"/>
                  </a:cubicBezTo>
                  <a:cubicBezTo>
                    <a:pt x="1249286" y="2501735"/>
                    <a:pt x="1274115" y="2503779"/>
                    <a:pt x="1297648" y="2513292"/>
                  </a:cubicBezTo>
                  <a:cubicBezTo>
                    <a:pt x="1319124" y="2521966"/>
                    <a:pt x="1338733" y="2534984"/>
                    <a:pt x="1361605" y="2541283"/>
                  </a:cubicBezTo>
                  <a:cubicBezTo>
                    <a:pt x="1378763" y="2546007"/>
                    <a:pt x="1398079" y="2546388"/>
                    <a:pt x="1400962" y="2527300"/>
                  </a:cubicBezTo>
                  <a:cubicBezTo>
                    <a:pt x="1402842" y="2514842"/>
                    <a:pt x="1402740" y="2497036"/>
                    <a:pt x="1401013" y="2484578"/>
                  </a:cubicBezTo>
                  <a:cubicBezTo>
                    <a:pt x="1397025" y="2456206"/>
                    <a:pt x="1382916" y="2446744"/>
                    <a:pt x="1355408" y="2440876"/>
                  </a:cubicBezTo>
                  <a:cubicBezTo>
                    <a:pt x="1322464" y="2433854"/>
                    <a:pt x="1290320" y="2425700"/>
                    <a:pt x="1259205" y="2416099"/>
                  </a:cubicBezTo>
                  <a:cubicBezTo>
                    <a:pt x="1248359" y="2412771"/>
                    <a:pt x="1237488" y="2406028"/>
                    <a:pt x="1227252" y="2400503"/>
                  </a:cubicBezTo>
                  <a:cubicBezTo>
                    <a:pt x="1216584" y="2394737"/>
                    <a:pt x="1205738" y="2389721"/>
                    <a:pt x="1193775" y="2387384"/>
                  </a:cubicBezTo>
                  <a:cubicBezTo>
                    <a:pt x="1180846" y="2384870"/>
                    <a:pt x="1170432" y="2388311"/>
                    <a:pt x="1160221" y="2379129"/>
                  </a:cubicBezTo>
                  <a:cubicBezTo>
                    <a:pt x="1145159" y="2365565"/>
                    <a:pt x="1128053" y="2353208"/>
                    <a:pt x="1113295" y="2339899"/>
                  </a:cubicBezTo>
                  <a:cubicBezTo>
                    <a:pt x="1075398" y="2305672"/>
                    <a:pt x="1074750" y="2250783"/>
                    <a:pt x="1029729" y="2221243"/>
                  </a:cubicBezTo>
                  <a:cubicBezTo>
                    <a:pt x="1012190" y="2209749"/>
                    <a:pt x="993597" y="2198154"/>
                    <a:pt x="979920" y="2182190"/>
                  </a:cubicBezTo>
                  <a:cubicBezTo>
                    <a:pt x="973722" y="2174964"/>
                    <a:pt x="965441" y="2162251"/>
                    <a:pt x="956539" y="2158352"/>
                  </a:cubicBezTo>
                  <a:cubicBezTo>
                    <a:pt x="948335" y="2154758"/>
                    <a:pt x="937171" y="2157959"/>
                    <a:pt x="928103" y="2157057"/>
                  </a:cubicBezTo>
                  <a:cubicBezTo>
                    <a:pt x="914743" y="2155736"/>
                    <a:pt x="905256" y="2147291"/>
                    <a:pt x="893610" y="2142795"/>
                  </a:cubicBezTo>
                  <a:cubicBezTo>
                    <a:pt x="885787" y="2139836"/>
                    <a:pt x="877545" y="2139353"/>
                    <a:pt x="870242" y="2133994"/>
                  </a:cubicBezTo>
                  <a:cubicBezTo>
                    <a:pt x="858088" y="2125066"/>
                    <a:pt x="843140" y="2120837"/>
                    <a:pt x="831939" y="2110893"/>
                  </a:cubicBezTo>
                  <a:cubicBezTo>
                    <a:pt x="806996" y="2088743"/>
                    <a:pt x="791794" y="2049526"/>
                    <a:pt x="751421" y="2056511"/>
                  </a:cubicBezTo>
                  <a:cubicBezTo>
                    <a:pt x="719506" y="2062010"/>
                    <a:pt x="717182" y="2094497"/>
                    <a:pt x="717576" y="2121040"/>
                  </a:cubicBezTo>
                  <a:cubicBezTo>
                    <a:pt x="717855" y="2140318"/>
                    <a:pt x="718058" y="2159927"/>
                    <a:pt x="713473" y="2178749"/>
                  </a:cubicBezTo>
                  <a:cubicBezTo>
                    <a:pt x="708533" y="2199005"/>
                    <a:pt x="689077" y="2235124"/>
                    <a:pt x="668134" y="2242502"/>
                  </a:cubicBezTo>
                  <a:cubicBezTo>
                    <a:pt x="640245" y="2252307"/>
                    <a:pt x="606577" y="2248484"/>
                    <a:pt x="577698" y="2248484"/>
                  </a:cubicBezTo>
                  <a:cubicBezTo>
                    <a:pt x="557784" y="2248484"/>
                    <a:pt x="537858" y="2248573"/>
                    <a:pt x="517932" y="2248421"/>
                  </a:cubicBezTo>
                  <a:cubicBezTo>
                    <a:pt x="502120" y="2248294"/>
                    <a:pt x="486512" y="2245690"/>
                    <a:pt x="471132" y="2248738"/>
                  </a:cubicBezTo>
                  <a:cubicBezTo>
                    <a:pt x="436296" y="2255698"/>
                    <a:pt x="401891" y="2251431"/>
                    <a:pt x="366700" y="2251532"/>
                  </a:cubicBezTo>
                  <a:cubicBezTo>
                    <a:pt x="343332" y="2251583"/>
                    <a:pt x="303631" y="2256333"/>
                    <a:pt x="287338" y="2235009"/>
                  </a:cubicBezTo>
                  <a:cubicBezTo>
                    <a:pt x="274460" y="2218106"/>
                    <a:pt x="278816" y="2186331"/>
                    <a:pt x="276695" y="2166214"/>
                  </a:cubicBezTo>
                  <a:cubicBezTo>
                    <a:pt x="273825" y="2138591"/>
                    <a:pt x="257873" y="2117598"/>
                    <a:pt x="241821" y="2095792"/>
                  </a:cubicBezTo>
                  <a:cubicBezTo>
                    <a:pt x="227470" y="2076298"/>
                    <a:pt x="207480" y="2067077"/>
                    <a:pt x="190868" y="2050466"/>
                  </a:cubicBezTo>
                  <a:cubicBezTo>
                    <a:pt x="172415" y="2031949"/>
                    <a:pt x="158941" y="2008035"/>
                    <a:pt x="130302" y="2006232"/>
                  </a:cubicBezTo>
                  <a:cubicBezTo>
                    <a:pt x="102032" y="2004454"/>
                    <a:pt x="71222" y="2008924"/>
                    <a:pt x="44247" y="1998282"/>
                  </a:cubicBezTo>
                  <a:cubicBezTo>
                    <a:pt x="16485" y="1987334"/>
                    <a:pt x="22517" y="1963979"/>
                    <a:pt x="11582" y="1941690"/>
                  </a:cubicBezTo>
                  <a:cubicBezTo>
                    <a:pt x="5893" y="1930070"/>
                    <a:pt x="127" y="1927441"/>
                    <a:pt x="51" y="1912557"/>
                  </a:cubicBezTo>
                  <a:cubicBezTo>
                    <a:pt x="0" y="1901558"/>
                    <a:pt x="2654" y="1890687"/>
                    <a:pt x="3848" y="1879765"/>
                  </a:cubicBezTo>
                  <a:cubicBezTo>
                    <a:pt x="5245" y="1866874"/>
                    <a:pt x="10376" y="1836280"/>
                    <a:pt x="18605" y="1826285"/>
                  </a:cubicBezTo>
                  <a:cubicBezTo>
                    <a:pt x="27394" y="1815668"/>
                    <a:pt x="44120" y="1822336"/>
                    <a:pt x="56934" y="1821650"/>
                  </a:cubicBezTo>
                  <a:cubicBezTo>
                    <a:pt x="54318" y="1821777"/>
                    <a:pt x="61747" y="1807921"/>
                    <a:pt x="63322" y="1806549"/>
                  </a:cubicBezTo>
                  <a:cubicBezTo>
                    <a:pt x="66561" y="1803717"/>
                    <a:pt x="77216" y="1801787"/>
                    <a:pt x="81318" y="1800263"/>
                  </a:cubicBezTo>
                  <a:cubicBezTo>
                    <a:pt x="94755" y="1795259"/>
                    <a:pt x="111722" y="1785734"/>
                    <a:pt x="126416" y="1786052"/>
                  </a:cubicBezTo>
                  <a:cubicBezTo>
                    <a:pt x="135255" y="1786255"/>
                    <a:pt x="144386" y="1791335"/>
                    <a:pt x="153302" y="1793278"/>
                  </a:cubicBezTo>
                  <a:cubicBezTo>
                    <a:pt x="210490" y="1805648"/>
                    <a:pt x="260705" y="1745145"/>
                    <a:pt x="317703" y="1757985"/>
                  </a:cubicBezTo>
                  <a:cubicBezTo>
                    <a:pt x="344869" y="1764094"/>
                    <a:pt x="339369" y="1796453"/>
                    <a:pt x="356057" y="1813471"/>
                  </a:cubicBezTo>
                  <a:cubicBezTo>
                    <a:pt x="365963" y="1823555"/>
                    <a:pt x="377368" y="1831340"/>
                    <a:pt x="387223" y="1841652"/>
                  </a:cubicBezTo>
                  <a:cubicBezTo>
                    <a:pt x="404063" y="1859382"/>
                    <a:pt x="428257" y="1860029"/>
                    <a:pt x="448386" y="1870989"/>
                  </a:cubicBezTo>
                  <a:cubicBezTo>
                    <a:pt x="488340" y="1892745"/>
                    <a:pt x="543776" y="1899501"/>
                    <a:pt x="588759" y="1895158"/>
                  </a:cubicBezTo>
                  <a:cubicBezTo>
                    <a:pt x="628078" y="1891335"/>
                    <a:pt x="626580" y="1872247"/>
                    <a:pt x="643598" y="1839989"/>
                  </a:cubicBezTo>
                  <a:cubicBezTo>
                    <a:pt x="659702" y="1809496"/>
                    <a:pt x="689178" y="1793278"/>
                    <a:pt x="716229" y="1772463"/>
                  </a:cubicBezTo>
                  <a:cubicBezTo>
                    <a:pt x="743153" y="1751838"/>
                    <a:pt x="759180" y="1721383"/>
                    <a:pt x="782244" y="1697152"/>
                  </a:cubicBezTo>
                  <a:cubicBezTo>
                    <a:pt x="792988" y="1685836"/>
                    <a:pt x="804723" y="1677505"/>
                    <a:pt x="813664" y="1665135"/>
                  </a:cubicBezTo>
                  <a:cubicBezTo>
                    <a:pt x="824548" y="1650060"/>
                    <a:pt x="834695" y="1638630"/>
                    <a:pt x="853935" y="1633753"/>
                  </a:cubicBezTo>
                  <a:cubicBezTo>
                    <a:pt x="871055" y="1629397"/>
                    <a:pt x="902399" y="1622577"/>
                    <a:pt x="919124" y="1630883"/>
                  </a:cubicBezTo>
                  <a:cubicBezTo>
                    <a:pt x="924789" y="1633690"/>
                    <a:pt x="926973" y="1639913"/>
                    <a:pt x="932218" y="1643126"/>
                  </a:cubicBezTo>
                  <a:cubicBezTo>
                    <a:pt x="945705" y="1651406"/>
                    <a:pt x="963219" y="1654226"/>
                    <a:pt x="978446" y="1657820"/>
                  </a:cubicBezTo>
                  <a:cubicBezTo>
                    <a:pt x="991616" y="1660931"/>
                    <a:pt x="1009840" y="1657871"/>
                    <a:pt x="1019734" y="1667954"/>
                  </a:cubicBezTo>
                  <a:cubicBezTo>
                    <a:pt x="1045362" y="1694028"/>
                    <a:pt x="1042390" y="1748930"/>
                    <a:pt x="1031430" y="1779016"/>
                  </a:cubicBezTo>
                  <a:cubicBezTo>
                    <a:pt x="1022122" y="1804645"/>
                    <a:pt x="1012673" y="1827517"/>
                    <a:pt x="988174" y="1840497"/>
                  </a:cubicBezTo>
                  <a:cubicBezTo>
                    <a:pt x="977455" y="1846186"/>
                    <a:pt x="973290" y="1849183"/>
                    <a:pt x="959054" y="1847850"/>
                  </a:cubicBezTo>
                  <a:cubicBezTo>
                    <a:pt x="937247" y="1845805"/>
                    <a:pt x="913536" y="1816659"/>
                    <a:pt x="890258" y="1831772"/>
                  </a:cubicBezTo>
                  <a:cubicBezTo>
                    <a:pt x="876808" y="1840522"/>
                    <a:pt x="872858" y="1876793"/>
                    <a:pt x="886257" y="1887157"/>
                  </a:cubicBezTo>
                  <a:cubicBezTo>
                    <a:pt x="902322" y="1886839"/>
                    <a:pt x="917791" y="1901317"/>
                    <a:pt x="931685" y="1907222"/>
                  </a:cubicBezTo>
                  <a:cubicBezTo>
                    <a:pt x="952830" y="1916214"/>
                    <a:pt x="976338" y="1918869"/>
                    <a:pt x="999096" y="1920126"/>
                  </a:cubicBezTo>
                  <a:cubicBezTo>
                    <a:pt x="1008672" y="1920672"/>
                    <a:pt x="1023379" y="1917865"/>
                    <a:pt x="1032282" y="1920735"/>
                  </a:cubicBezTo>
                  <a:cubicBezTo>
                    <a:pt x="1079068" y="1935937"/>
                    <a:pt x="1106869" y="1982356"/>
                    <a:pt x="1134097" y="2019960"/>
                  </a:cubicBezTo>
                  <a:cubicBezTo>
                    <a:pt x="1144524" y="2034388"/>
                    <a:pt x="1153859" y="2048599"/>
                    <a:pt x="1163205" y="2063724"/>
                  </a:cubicBezTo>
                  <a:cubicBezTo>
                    <a:pt x="1171524" y="2077148"/>
                    <a:pt x="1185075" y="2085835"/>
                    <a:pt x="1194143" y="2098650"/>
                  </a:cubicBezTo>
                  <a:cubicBezTo>
                    <a:pt x="1205966" y="2115337"/>
                    <a:pt x="1215949" y="2128393"/>
                    <a:pt x="1230312" y="2142998"/>
                  </a:cubicBezTo>
                  <a:cubicBezTo>
                    <a:pt x="1242276" y="2155139"/>
                    <a:pt x="1255789" y="2168157"/>
                    <a:pt x="1274165" y="2160194"/>
                  </a:cubicBezTo>
                  <a:cubicBezTo>
                    <a:pt x="1287602" y="2154403"/>
                    <a:pt x="1292098" y="2141157"/>
                    <a:pt x="1289139" y="2127377"/>
                  </a:cubicBezTo>
                  <a:cubicBezTo>
                    <a:pt x="1285621" y="2110918"/>
                    <a:pt x="1273785" y="2104288"/>
                    <a:pt x="1259675" y="2097977"/>
                  </a:cubicBezTo>
                  <a:cubicBezTo>
                    <a:pt x="1247788" y="2092668"/>
                    <a:pt x="1234376" y="2077669"/>
                    <a:pt x="1221410" y="2077593"/>
                  </a:cubicBezTo>
                  <a:cubicBezTo>
                    <a:pt x="1218781" y="2077567"/>
                    <a:pt x="1219949" y="2044395"/>
                    <a:pt x="1223251" y="2040776"/>
                  </a:cubicBezTo>
                  <a:cubicBezTo>
                    <a:pt x="1227900" y="2035645"/>
                    <a:pt x="1235596" y="2037880"/>
                    <a:pt x="1241552" y="2035492"/>
                  </a:cubicBezTo>
                  <a:cubicBezTo>
                    <a:pt x="1249807" y="2032127"/>
                    <a:pt x="1257389" y="2025066"/>
                    <a:pt x="1265631" y="2021116"/>
                  </a:cubicBezTo>
                  <a:cubicBezTo>
                    <a:pt x="1283525" y="2012493"/>
                    <a:pt x="1307833" y="2004949"/>
                    <a:pt x="1327975" y="2006473"/>
                  </a:cubicBezTo>
                  <a:cubicBezTo>
                    <a:pt x="1349617" y="2008086"/>
                    <a:pt x="1363230" y="2024875"/>
                    <a:pt x="1384224" y="2030082"/>
                  </a:cubicBezTo>
                  <a:cubicBezTo>
                    <a:pt x="1425283" y="2040293"/>
                    <a:pt x="1470241" y="2035391"/>
                    <a:pt x="1512189" y="2038223"/>
                  </a:cubicBezTo>
                  <a:cubicBezTo>
                    <a:pt x="1527048" y="2039226"/>
                    <a:pt x="1541996" y="2040636"/>
                    <a:pt x="1556550" y="2043862"/>
                  </a:cubicBezTo>
                  <a:cubicBezTo>
                    <a:pt x="1576121" y="2048205"/>
                    <a:pt x="1594929" y="2059864"/>
                    <a:pt x="1615580" y="2060600"/>
                  </a:cubicBezTo>
                  <a:cubicBezTo>
                    <a:pt x="1634909" y="2061286"/>
                    <a:pt x="1647368" y="2050821"/>
                    <a:pt x="1662404" y="2044192"/>
                  </a:cubicBezTo>
                  <a:cubicBezTo>
                    <a:pt x="1677149" y="2037728"/>
                    <a:pt x="1696605" y="2036788"/>
                    <a:pt x="1713306" y="2036178"/>
                  </a:cubicBezTo>
                  <a:cubicBezTo>
                    <a:pt x="1747799" y="2034921"/>
                    <a:pt x="1780185" y="2033829"/>
                    <a:pt x="1812849" y="2030082"/>
                  </a:cubicBezTo>
                  <a:cubicBezTo>
                    <a:pt x="1848498" y="2026018"/>
                    <a:pt x="1891843" y="2024444"/>
                    <a:pt x="1928076" y="2029612"/>
                  </a:cubicBezTo>
                  <a:cubicBezTo>
                    <a:pt x="1951190" y="2032889"/>
                    <a:pt x="1970545" y="2046237"/>
                    <a:pt x="1993633" y="2048370"/>
                  </a:cubicBezTo>
                  <a:cubicBezTo>
                    <a:pt x="2007045" y="2049628"/>
                    <a:pt x="2020659" y="2049755"/>
                    <a:pt x="2034096" y="2049082"/>
                  </a:cubicBezTo>
                  <a:cubicBezTo>
                    <a:pt x="2073364" y="2047202"/>
                    <a:pt x="2072729" y="2002434"/>
                    <a:pt x="2073529" y="1970875"/>
                  </a:cubicBezTo>
                  <a:cubicBezTo>
                    <a:pt x="2074075" y="1948193"/>
                    <a:pt x="2072551" y="1901381"/>
                    <a:pt x="2038693" y="1905889"/>
                  </a:cubicBezTo>
                  <a:cubicBezTo>
                    <a:pt x="2016341" y="1862582"/>
                    <a:pt x="1933359" y="1873288"/>
                    <a:pt x="1895500" y="1882661"/>
                  </a:cubicBezTo>
                  <a:cubicBezTo>
                    <a:pt x="1795678" y="1907337"/>
                    <a:pt x="1693824" y="1912480"/>
                    <a:pt x="1593774" y="1934667"/>
                  </a:cubicBezTo>
                  <a:cubicBezTo>
                    <a:pt x="1578179" y="1938134"/>
                    <a:pt x="1562938" y="1942986"/>
                    <a:pt x="1546720" y="1946821"/>
                  </a:cubicBezTo>
                  <a:cubicBezTo>
                    <a:pt x="1497089" y="1958568"/>
                    <a:pt x="1449679" y="1926031"/>
                    <a:pt x="1400759" y="1920900"/>
                  </a:cubicBezTo>
                  <a:cubicBezTo>
                    <a:pt x="1350594" y="1915668"/>
                    <a:pt x="1298093" y="1917103"/>
                    <a:pt x="1254468" y="1887753"/>
                  </a:cubicBezTo>
                  <a:cubicBezTo>
                    <a:pt x="1204760" y="1854327"/>
                    <a:pt x="1166774" y="1803095"/>
                    <a:pt x="1162825" y="1741856"/>
                  </a:cubicBezTo>
                  <a:cubicBezTo>
                    <a:pt x="1160171" y="1700771"/>
                    <a:pt x="1112063" y="1687525"/>
                    <a:pt x="1099795" y="1652791"/>
                  </a:cubicBezTo>
                  <a:cubicBezTo>
                    <a:pt x="1091565" y="1629486"/>
                    <a:pt x="1107555" y="1586497"/>
                    <a:pt x="1138237" y="1597089"/>
                  </a:cubicBezTo>
                  <a:cubicBezTo>
                    <a:pt x="1161428" y="1605090"/>
                    <a:pt x="1150861" y="1638871"/>
                    <a:pt x="1163028" y="1656842"/>
                  </a:cubicBezTo>
                  <a:cubicBezTo>
                    <a:pt x="1190308" y="1697076"/>
                    <a:pt x="1237171" y="1701114"/>
                    <a:pt x="1280198" y="1686611"/>
                  </a:cubicBezTo>
                  <a:cubicBezTo>
                    <a:pt x="1299477" y="1680096"/>
                    <a:pt x="1314666" y="1672717"/>
                    <a:pt x="1326375" y="1656194"/>
                  </a:cubicBezTo>
                  <a:cubicBezTo>
                    <a:pt x="1342873" y="1632941"/>
                    <a:pt x="1348041" y="1624902"/>
                    <a:pt x="1376083" y="1614056"/>
                  </a:cubicBezTo>
                  <a:cubicBezTo>
                    <a:pt x="1427912" y="1594028"/>
                    <a:pt x="1491857" y="1629245"/>
                    <a:pt x="1542060" y="1641983"/>
                  </a:cubicBezTo>
                  <a:cubicBezTo>
                    <a:pt x="1570393" y="1649171"/>
                    <a:pt x="1600010" y="1650035"/>
                    <a:pt x="1629092" y="1649451"/>
                  </a:cubicBezTo>
                  <a:cubicBezTo>
                    <a:pt x="1636624" y="1649323"/>
                    <a:pt x="1644116" y="1648904"/>
                    <a:pt x="1651635" y="1648714"/>
                  </a:cubicBezTo>
                  <a:cubicBezTo>
                    <a:pt x="1659026" y="1648561"/>
                    <a:pt x="1671917" y="1651368"/>
                    <a:pt x="1676007" y="1643278"/>
                  </a:cubicBezTo>
                  <a:cubicBezTo>
                    <a:pt x="1677899" y="1639443"/>
                    <a:pt x="1676286" y="1629854"/>
                    <a:pt x="1676527" y="1625397"/>
                  </a:cubicBezTo>
                  <a:cubicBezTo>
                    <a:pt x="1676883" y="1618577"/>
                    <a:pt x="1677441" y="1611795"/>
                    <a:pt x="1678051" y="1605013"/>
                  </a:cubicBezTo>
                  <a:cubicBezTo>
                    <a:pt x="1679779" y="1586611"/>
                    <a:pt x="1675842" y="1568183"/>
                    <a:pt x="1677734" y="1549083"/>
                  </a:cubicBezTo>
                  <a:cubicBezTo>
                    <a:pt x="1678597" y="1540104"/>
                    <a:pt x="1679156" y="1535773"/>
                    <a:pt x="1684058" y="1528928"/>
                  </a:cubicBezTo>
                  <a:cubicBezTo>
                    <a:pt x="1687551" y="1524038"/>
                    <a:pt x="1697901" y="1514513"/>
                    <a:pt x="1704150" y="1513751"/>
                  </a:cubicBezTo>
                  <a:cubicBezTo>
                    <a:pt x="1713942" y="1512532"/>
                    <a:pt x="1720812" y="1522806"/>
                    <a:pt x="1726222" y="1528064"/>
                  </a:cubicBezTo>
                  <a:cubicBezTo>
                    <a:pt x="1732483" y="1534198"/>
                    <a:pt x="1739963" y="1540243"/>
                    <a:pt x="1747367" y="1544815"/>
                  </a:cubicBezTo>
                  <a:cubicBezTo>
                    <a:pt x="1786344" y="1568805"/>
                    <a:pt x="1792541" y="1519796"/>
                    <a:pt x="1783613" y="1492783"/>
                  </a:cubicBezTo>
                  <a:cubicBezTo>
                    <a:pt x="1773860" y="1463307"/>
                    <a:pt x="1735696" y="1449146"/>
                    <a:pt x="1707096" y="1441031"/>
                  </a:cubicBezTo>
                  <a:cubicBezTo>
                    <a:pt x="1679397" y="1433195"/>
                    <a:pt x="1658899" y="1426997"/>
                    <a:pt x="1637652" y="1408125"/>
                  </a:cubicBezTo>
                  <a:cubicBezTo>
                    <a:pt x="1616520" y="1389367"/>
                    <a:pt x="1609776" y="1369454"/>
                    <a:pt x="1593571" y="1347483"/>
                  </a:cubicBezTo>
                  <a:cubicBezTo>
                    <a:pt x="1576934" y="1324927"/>
                    <a:pt x="1541678" y="1339850"/>
                    <a:pt x="1518755" y="1339190"/>
                  </a:cubicBezTo>
                  <a:cubicBezTo>
                    <a:pt x="1479792" y="1338085"/>
                    <a:pt x="1441018" y="1328509"/>
                    <a:pt x="1402207" y="1325220"/>
                  </a:cubicBezTo>
                  <a:cubicBezTo>
                    <a:pt x="1382649" y="1323568"/>
                    <a:pt x="1372349" y="1318273"/>
                    <a:pt x="1356804" y="1310868"/>
                  </a:cubicBezTo>
                  <a:cubicBezTo>
                    <a:pt x="1342491" y="1304036"/>
                    <a:pt x="1325830" y="1296898"/>
                    <a:pt x="1310475" y="1306703"/>
                  </a:cubicBezTo>
                  <a:cubicBezTo>
                    <a:pt x="1293356" y="1317650"/>
                    <a:pt x="1286409" y="1349223"/>
                    <a:pt x="1274458" y="1365936"/>
                  </a:cubicBezTo>
                  <a:cubicBezTo>
                    <a:pt x="1256907" y="1390498"/>
                    <a:pt x="1251547" y="1420762"/>
                    <a:pt x="1233793" y="1445489"/>
                  </a:cubicBezTo>
                  <a:cubicBezTo>
                    <a:pt x="1228090" y="1453490"/>
                    <a:pt x="1218197" y="1475803"/>
                    <a:pt x="1211695" y="1479677"/>
                  </a:cubicBezTo>
                  <a:cubicBezTo>
                    <a:pt x="1202246" y="1485278"/>
                    <a:pt x="1165682" y="1485227"/>
                    <a:pt x="1154659" y="1484046"/>
                  </a:cubicBezTo>
                  <a:lnTo>
                    <a:pt x="1124369" y="1478864"/>
                  </a:lnTo>
                  <a:cubicBezTo>
                    <a:pt x="1120115" y="1474915"/>
                    <a:pt x="1115860" y="1471803"/>
                    <a:pt x="1110895" y="1468615"/>
                  </a:cubicBezTo>
                  <a:cubicBezTo>
                    <a:pt x="1106716" y="1465936"/>
                    <a:pt x="1100302" y="1462519"/>
                    <a:pt x="1096785" y="1459484"/>
                  </a:cubicBezTo>
                  <a:cubicBezTo>
                    <a:pt x="1087005" y="1451077"/>
                    <a:pt x="1078484" y="1441793"/>
                    <a:pt x="1068096" y="1433906"/>
                  </a:cubicBezTo>
                  <a:cubicBezTo>
                    <a:pt x="1061161" y="1428623"/>
                    <a:pt x="1053160" y="1424076"/>
                    <a:pt x="1045210" y="1420266"/>
                  </a:cubicBezTo>
                  <a:cubicBezTo>
                    <a:pt x="1036929" y="1416291"/>
                    <a:pt x="1028598" y="1413929"/>
                    <a:pt x="1019251" y="1412608"/>
                  </a:cubicBezTo>
                  <a:cubicBezTo>
                    <a:pt x="1004507" y="1410526"/>
                    <a:pt x="995020" y="1418527"/>
                    <a:pt x="981215" y="1420825"/>
                  </a:cubicBezTo>
                  <a:cubicBezTo>
                    <a:pt x="960767" y="1424203"/>
                    <a:pt x="939762" y="1409599"/>
                    <a:pt x="921588" y="1402880"/>
                  </a:cubicBezTo>
                  <a:cubicBezTo>
                    <a:pt x="909993" y="1398588"/>
                    <a:pt x="898525" y="1394358"/>
                    <a:pt x="886803" y="1392657"/>
                  </a:cubicBezTo>
                  <a:cubicBezTo>
                    <a:pt x="874827" y="1390904"/>
                    <a:pt x="862318" y="1391882"/>
                    <a:pt x="850201" y="1391869"/>
                  </a:cubicBezTo>
                  <a:cubicBezTo>
                    <a:pt x="834771" y="1391844"/>
                    <a:pt x="824395" y="1397749"/>
                    <a:pt x="815188" y="1409624"/>
                  </a:cubicBezTo>
                  <a:cubicBezTo>
                    <a:pt x="797153" y="1432789"/>
                    <a:pt x="794957" y="1472159"/>
                    <a:pt x="767537" y="1487157"/>
                  </a:cubicBezTo>
                  <a:lnTo>
                    <a:pt x="692163" y="1476489"/>
                  </a:lnTo>
                  <a:cubicBezTo>
                    <a:pt x="666953" y="1464704"/>
                    <a:pt x="648170" y="1462557"/>
                    <a:pt x="635749" y="1436408"/>
                  </a:cubicBezTo>
                  <a:cubicBezTo>
                    <a:pt x="617779" y="1398524"/>
                    <a:pt x="605790" y="1363256"/>
                    <a:pt x="643674" y="1333246"/>
                  </a:cubicBezTo>
                  <a:cubicBezTo>
                    <a:pt x="668744" y="1313396"/>
                    <a:pt x="696049" y="1302957"/>
                    <a:pt x="726072" y="1295083"/>
                  </a:cubicBezTo>
                  <a:cubicBezTo>
                    <a:pt x="763079" y="1285367"/>
                    <a:pt x="800151" y="1277099"/>
                    <a:pt x="836880" y="1264272"/>
                  </a:cubicBezTo>
                  <a:cubicBezTo>
                    <a:pt x="884466" y="1247674"/>
                    <a:pt x="934009" y="1241501"/>
                    <a:pt x="980123" y="1221994"/>
                  </a:cubicBezTo>
                  <a:cubicBezTo>
                    <a:pt x="1031875" y="1200087"/>
                    <a:pt x="1079792" y="1173010"/>
                    <a:pt x="1129690" y="1147292"/>
                  </a:cubicBezTo>
                  <a:cubicBezTo>
                    <a:pt x="1165047" y="1129081"/>
                    <a:pt x="1199680" y="1102728"/>
                    <a:pt x="1236523" y="1087933"/>
                  </a:cubicBezTo>
                  <a:cubicBezTo>
                    <a:pt x="1256563" y="1079855"/>
                    <a:pt x="1275626" y="1068515"/>
                    <a:pt x="1290790" y="1053008"/>
                  </a:cubicBezTo>
                  <a:cubicBezTo>
                    <a:pt x="1305370" y="1038149"/>
                    <a:pt x="1312189" y="1018934"/>
                    <a:pt x="1326350" y="1004202"/>
                  </a:cubicBezTo>
                  <a:cubicBezTo>
                    <a:pt x="1347089" y="982637"/>
                    <a:pt x="1352563" y="954392"/>
                    <a:pt x="1382890" y="945909"/>
                  </a:cubicBezTo>
                  <a:cubicBezTo>
                    <a:pt x="1392466" y="943229"/>
                    <a:pt x="1406220" y="938556"/>
                    <a:pt x="1416215" y="940003"/>
                  </a:cubicBezTo>
                  <a:cubicBezTo>
                    <a:pt x="1427264" y="941616"/>
                    <a:pt x="1435493" y="950925"/>
                    <a:pt x="1446733" y="952309"/>
                  </a:cubicBezTo>
                  <a:cubicBezTo>
                    <a:pt x="1457223" y="953605"/>
                    <a:pt x="1468222" y="953986"/>
                    <a:pt x="1478712" y="955065"/>
                  </a:cubicBezTo>
                  <a:cubicBezTo>
                    <a:pt x="1505420" y="957783"/>
                    <a:pt x="1533068" y="958596"/>
                    <a:pt x="1559776" y="959929"/>
                  </a:cubicBezTo>
                  <a:cubicBezTo>
                    <a:pt x="1594510" y="961669"/>
                    <a:pt x="1619047" y="964349"/>
                    <a:pt x="1645222" y="938657"/>
                  </a:cubicBezTo>
                  <a:cubicBezTo>
                    <a:pt x="1655382" y="928713"/>
                    <a:pt x="1672184" y="920801"/>
                    <a:pt x="1679677" y="908850"/>
                  </a:cubicBezTo>
                  <a:cubicBezTo>
                    <a:pt x="1685773" y="899096"/>
                    <a:pt x="1684922" y="886257"/>
                    <a:pt x="1691755" y="875932"/>
                  </a:cubicBezTo>
                  <a:cubicBezTo>
                    <a:pt x="1707147" y="852780"/>
                    <a:pt x="1734896" y="840600"/>
                    <a:pt x="1756080" y="823836"/>
                  </a:cubicBezTo>
                  <a:cubicBezTo>
                    <a:pt x="1767815" y="814527"/>
                    <a:pt x="1781785" y="802627"/>
                    <a:pt x="1790472" y="791223"/>
                  </a:cubicBezTo>
                  <a:cubicBezTo>
                    <a:pt x="1807706" y="768693"/>
                    <a:pt x="1819821" y="734987"/>
                    <a:pt x="1842783" y="718261"/>
                  </a:cubicBezTo>
                  <a:cubicBezTo>
                    <a:pt x="1867434" y="700265"/>
                    <a:pt x="1900644" y="712051"/>
                    <a:pt x="1922691" y="695198"/>
                  </a:cubicBezTo>
                  <a:cubicBezTo>
                    <a:pt x="1946148" y="677266"/>
                    <a:pt x="1973098" y="648614"/>
                    <a:pt x="1993138" y="626339"/>
                  </a:cubicBezTo>
                  <a:cubicBezTo>
                    <a:pt x="2017014" y="599859"/>
                    <a:pt x="2018754" y="569074"/>
                    <a:pt x="2031670" y="537769"/>
                  </a:cubicBezTo>
                  <a:cubicBezTo>
                    <a:pt x="2042566" y="511340"/>
                    <a:pt x="2066849" y="496189"/>
                    <a:pt x="2090598" y="481990"/>
                  </a:cubicBezTo>
                  <a:cubicBezTo>
                    <a:pt x="2111438" y="469544"/>
                    <a:pt x="2131759" y="454380"/>
                    <a:pt x="2150059" y="437807"/>
                  </a:cubicBezTo>
                  <a:cubicBezTo>
                    <a:pt x="2176565" y="413829"/>
                    <a:pt x="2206701" y="367970"/>
                    <a:pt x="2213153" y="332283"/>
                  </a:cubicBezTo>
                  <a:cubicBezTo>
                    <a:pt x="2215515" y="319253"/>
                    <a:pt x="2212200" y="304419"/>
                    <a:pt x="2213051" y="291147"/>
                  </a:cubicBezTo>
                  <a:cubicBezTo>
                    <a:pt x="2215578" y="251587"/>
                    <a:pt x="2241245" y="232511"/>
                    <a:pt x="2270023" y="210096"/>
                  </a:cubicBezTo>
                  <a:cubicBezTo>
                    <a:pt x="2283257" y="199784"/>
                    <a:pt x="2297722" y="189052"/>
                    <a:pt x="2305240" y="173812"/>
                  </a:cubicBezTo>
                  <a:cubicBezTo>
                    <a:pt x="2314880" y="154267"/>
                    <a:pt x="2318461" y="133655"/>
                    <a:pt x="2330234" y="114998"/>
                  </a:cubicBezTo>
                  <a:cubicBezTo>
                    <a:pt x="2343595" y="93764"/>
                    <a:pt x="2347125" y="70536"/>
                    <a:pt x="2347125" y="45796"/>
                  </a:cubicBezTo>
                  <a:lnTo>
                    <a:pt x="2339873" y="14338"/>
                  </a:lnTo>
                  <a:lnTo>
                    <a:pt x="2425180" y="14338"/>
                  </a:lnTo>
                  <a:lnTo>
                    <a:pt x="2523173" y="11176"/>
                  </a:lnTo>
                  <a:lnTo>
                    <a:pt x="2580043" y="8013"/>
                  </a:lnTo>
                  <a:lnTo>
                    <a:pt x="2854998" y="1702"/>
                  </a:lnTo>
                  <a:lnTo>
                    <a:pt x="2907766" y="508"/>
                  </a:lnTo>
                  <a:lnTo>
                    <a:pt x="2930043"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373;p10">
              <a:extLst>
                <a:ext uri="{FF2B5EF4-FFF2-40B4-BE49-F238E27FC236}">
                  <a16:creationId xmlns:a16="http://schemas.microsoft.com/office/drawing/2014/main" id="{31694536-C1E9-594B-9112-17EFF2F5D3EC}"/>
                </a:ext>
              </a:extLst>
            </p:cNvPr>
            <p:cNvSpPr/>
            <p:nvPr/>
          </p:nvSpPr>
          <p:spPr>
            <a:xfrm>
              <a:off x="7015277" y="561820"/>
              <a:ext cx="1066444" cy="2434708"/>
            </a:xfrm>
            <a:custGeom>
              <a:avLst/>
              <a:gdLst/>
              <a:ahLst/>
              <a:cxnLst/>
              <a:rect l="l" t="t" r="r" b="b"/>
              <a:pathLst>
                <a:path w="1066444" h="2434708" extrusionOk="0">
                  <a:moveTo>
                    <a:pt x="755965" y="657"/>
                  </a:moveTo>
                  <a:cubicBezTo>
                    <a:pt x="764321" y="1315"/>
                    <a:pt x="772795" y="2759"/>
                    <a:pt x="778701" y="3064"/>
                  </a:cubicBezTo>
                  <a:cubicBezTo>
                    <a:pt x="783616" y="30064"/>
                    <a:pt x="823697" y="32503"/>
                    <a:pt x="843750" y="38560"/>
                  </a:cubicBezTo>
                  <a:cubicBezTo>
                    <a:pt x="866001" y="45291"/>
                    <a:pt x="885431" y="49444"/>
                    <a:pt x="909447" y="45634"/>
                  </a:cubicBezTo>
                  <a:cubicBezTo>
                    <a:pt x="931711" y="42078"/>
                    <a:pt x="952500" y="40910"/>
                    <a:pt x="975703" y="40910"/>
                  </a:cubicBezTo>
                  <a:cubicBezTo>
                    <a:pt x="993369" y="40910"/>
                    <a:pt x="1033526" y="34065"/>
                    <a:pt x="1047115" y="43958"/>
                  </a:cubicBezTo>
                  <a:cubicBezTo>
                    <a:pt x="1062152" y="54906"/>
                    <a:pt x="1066444" y="85995"/>
                    <a:pt x="1055853" y="99228"/>
                  </a:cubicBezTo>
                  <a:cubicBezTo>
                    <a:pt x="1044473" y="113478"/>
                    <a:pt x="1024141" y="128438"/>
                    <a:pt x="1010501" y="141799"/>
                  </a:cubicBezTo>
                  <a:cubicBezTo>
                    <a:pt x="987172" y="164723"/>
                    <a:pt x="970890" y="198631"/>
                    <a:pt x="955408" y="226787"/>
                  </a:cubicBezTo>
                  <a:cubicBezTo>
                    <a:pt x="941032" y="252924"/>
                    <a:pt x="935889" y="279441"/>
                    <a:pt x="935889" y="309096"/>
                  </a:cubicBezTo>
                  <a:cubicBezTo>
                    <a:pt x="935889" y="343589"/>
                    <a:pt x="952538" y="387366"/>
                    <a:pt x="938162" y="420259"/>
                  </a:cubicBezTo>
                  <a:cubicBezTo>
                    <a:pt x="935279" y="426812"/>
                    <a:pt x="930225" y="439004"/>
                    <a:pt x="925944" y="445316"/>
                  </a:cubicBezTo>
                  <a:cubicBezTo>
                    <a:pt x="919341" y="455057"/>
                    <a:pt x="911352" y="460607"/>
                    <a:pt x="905663" y="470983"/>
                  </a:cubicBezTo>
                  <a:cubicBezTo>
                    <a:pt x="898004" y="484889"/>
                    <a:pt x="889597" y="498707"/>
                    <a:pt x="882244" y="512880"/>
                  </a:cubicBezTo>
                  <a:cubicBezTo>
                    <a:pt x="875449" y="525936"/>
                    <a:pt x="883527" y="550942"/>
                    <a:pt x="876173" y="561673"/>
                  </a:cubicBezTo>
                  <a:cubicBezTo>
                    <a:pt x="874433" y="564214"/>
                    <a:pt x="860019" y="570018"/>
                    <a:pt x="856297" y="572265"/>
                  </a:cubicBezTo>
                  <a:cubicBezTo>
                    <a:pt x="849224" y="576533"/>
                    <a:pt x="841985" y="579873"/>
                    <a:pt x="835343" y="584826"/>
                  </a:cubicBezTo>
                  <a:cubicBezTo>
                    <a:pt x="827431" y="590731"/>
                    <a:pt x="824675" y="600955"/>
                    <a:pt x="817385" y="607216"/>
                  </a:cubicBezTo>
                  <a:cubicBezTo>
                    <a:pt x="810209" y="613375"/>
                    <a:pt x="797547" y="611737"/>
                    <a:pt x="791705" y="617630"/>
                  </a:cubicBezTo>
                  <a:cubicBezTo>
                    <a:pt x="783107" y="626304"/>
                    <a:pt x="783730" y="661864"/>
                    <a:pt x="782612" y="674018"/>
                  </a:cubicBezTo>
                  <a:cubicBezTo>
                    <a:pt x="777990" y="723751"/>
                    <a:pt x="785584" y="773840"/>
                    <a:pt x="780491" y="823535"/>
                  </a:cubicBezTo>
                  <a:cubicBezTo>
                    <a:pt x="767156" y="953850"/>
                    <a:pt x="737210" y="1073166"/>
                    <a:pt x="715505" y="1197309"/>
                  </a:cubicBezTo>
                  <a:cubicBezTo>
                    <a:pt x="704533" y="1260008"/>
                    <a:pt x="723481" y="1331840"/>
                    <a:pt x="689077" y="1389510"/>
                  </a:cubicBezTo>
                  <a:cubicBezTo>
                    <a:pt x="667017" y="1426531"/>
                    <a:pt x="646227" y="1462751"/>
                    <a:pt x="627545" y="1501588"/>
                  </a:cubicBezTo>
                  <a:cubicBezTo>
                    <a:pt x="610946" y="1536068"/>
                    <a:pt x="574294" y="1561506"/>
                    <a:pt x="565721" y="1599581"/>
                  </a:cubicBezTo>
                  <a:cubicBezTo>
                    <a:pt x="560286" y="1623711"/>
                    <a:pt x="566179" y="1645276"/>
                    <a:pt x="568834" y="1669126"/>
                  </a:cubicBezTo>
                  <a:cubicBezTo>
                    <a:pt x="571436" y="1692189"/>
                    <a:pt x="568706" y="1700762"/>
                    <a:pt x="587007" y="1718237"/>
                  </a:cubicBezTo>
                  <a:cubicBezTo>
                    <a:pt x="599694" y="1730353"/>
                    <a:pt x="598056" y="1742278"/>
                    <a:pt x="601040" y="1759055"/>
                  </a:cubicBezTo>
                  <a:cubicBezTo>
                    <a:pt x="604762" y="1779781"/>
                    <a:pt x="610400" y="1796825"/>
                    <a:pt x="611366" y="1818212"/>
                  </a:cubicBezTo>
                  <a:cubicBezTo>
                    <a:pt x="612115" y="1833858"/>
                    <a:pt x="611366" y="1849682"/>
                    <a:pt x="611366" y="1865341"/>
                  </a:cubicBezTo>
                  <a:lnTo>
                    <a:pt x="611366" y="1972047"/>
                  </a:lnTo>
                  <a:cubicBezTo>
                    <a:pt x="611366" y="2009804"/>
                    <a:pt x="611010" y="2049402"/>
                    <a:pt x="601904" y="2086321"/>
                  </a:cubicBezTo>
                  <a:cubicBezTo>
                    <a:pt x="596697" y="2107454"/>
                    <a:pt x="593446" y="2126974"/>
                    <a:pt x="581114" y="2144538"/>
                  </a:cubicBezTo>
                  <a:cubicBezTo>
                    <a:pt x="565963" y="2166103"/>
                    <a:pt x="555676" y="2190512"/>
                    <a:pt x="541592" y="2211874"/>
                  </a:cubicBezTo>
                  <a:cubicBezTo>
                    <a:pt x="515062" y="2252222"/>
                    <a:pt x="507581" y="2301307"/>
                    <a:pt x="481495" y="2341642"/>
                  </a:cubicBezTo>
                  <a:cubicBezTo>
                    <a:pt x="464871" y="2367334"/>
                    <a:pt x="447396" y="2390893"/>
                    <a:pt x="431571" y="2417334"/>
                  </a:cubicBezTo>
                  <a:cubicBezTo>
                    <a:pt x="421945" y="2433349"/>
                    <a:pt x="412179" y="2434708"/>
                    <a:pt x="392176" y="2434072"/>
                  </a:cubicBezTo>
                  <a:cubicBezTo>
                    <a:pt x="353009" y="2432841"/>
                    <a:pt x="303352" y="2423202"/>
                    <a:pt x="267056" y="2408165"/>
                  </a:cubicBezTo>
                  <a:cubicBezTo>
                    <a:pt x="252641" y="2402221"/>
                    <a:pt x="247104" y="2396608"/>
                    <a:pt x="231584" y="2395884"/>
                  </a:cubicBezTo>
                  <a:cubicBezTo>
                    <a:pt x="213729" y="2395059"/>
                    <a:pt x="195135" y="2395249"/>
                    <a:pt x="177419" y="2397903"/>
                  </a:cubicBezTo>
                  <a:cubicBezTo>
                    <a:pt x="152108" y="2401688"/>
                    <a:pt x="126099" y="2399364"/>
                    <a:pt x="110414" y="2375970"/>
                  </a:cubicBezTo>
                  <a:cubicBezTo>
                    <a:pt x="101727" y="2362991"/>
                    <a:pt x="94501" y="2332765"/>
                    <a:pt x="99022" y="2317385"/>
                  </a:cubicBezTo>
                  <a:cubicBezTo>
                    <a:pt x="103963" y="2300659"/>
                    <a:pt x="122441" y="2291071"/>
                    <a:pt x="127736" y="2273659"/>
                  </a:cubicBezTo>
                  <a:cubicBezTo>
                    <a:pt x="137199" y="2242607"/>
                    <a:pt x="95009" y="2212343"/>
                    <a:pt x="71920" y="2196418"/>
                  </a:cubicBezTo>
                  <a:cubicBezTo>
                    <a:pt x="58775" y="2187324"/>
                    <a:pt x="45745" y="2187134"/>
                    <a:pt x="31191" y="2180809"/>
                  </a:cubicBezTo>
                  <a:cubicBezTo>
                    <a:pt x="7569" y="2170472"/>
                    <a:pt x="0" y="2111188"/>
                    <a:pt x="25502" y="2099351"/>
                  </a:cubicBezTo>
                  <a:cubicBezTo>
                    <a:pt x="50585" y="2087680"/>
                    <a:pt x="93549" y="2118694"/>
                    <a:pt x="115812" y="2129285"/>
                  </a:cubicBezTo>
                  <a:cubicBezTo>
                    <a:pt x="134493" y="2138188"/>
                    <a:pt x="150406" y="2151282"/>
                    <a:pt x="171730" y="2151739"/>
                  </a:cubicBezTo>
                  <a:cubicBezTo>
                    <a:pt x="196597" y="2152247"/>
                    <a:pt x="230074" y="2153758"/>
                    <a:pt x="254102" y="2147319"/>
                  </a:cubicBezTo>
                  <a:cubicBezTo>
                    <a:pt x="277699" y="2140944"/>
                    <a:pt x="299644" y="2128117"/>
                    <a:pt x="323876" y="2121666"/>
                  </a:cubicBezTo>
                  <a:cubicBezTo>
                    <a:pt x="350724" y="2114502"/>
                    <a:pt x="353987" y="2093941"/>
                    <a:pt x="357086" y="2070408"/>
                  </a:cubicBezTo>
                  <a:cubicBezTo>
                    <a:pt x="361582" y="2036309"/>
                    <a:pt x="360464" y="2006400"/>
                    <a:pt x="357112" y="1971907"/>
                  </a:cubicBezTo>
                  <a:cubicBezTo>
                    <a:pt x="354038" y="1940601"/>
                    <a:pt x="346939" y="1909588"/>
                    <a:pt x="337541" y="1879578"/>
                  </a:cubicBezTo>
                  <a:cubicBezTo>
                    <a:pt x="331369" y="1859982"/>
                    <a:pt x="326848" y="1837782"/>
                    <a:pt x="307899" y="1827432"/>
                  </a:cubicBezTo>
                  <a:cubicBezTo>
                    <a:pt x="286271" y="1815633"/>
                    <a:pt x="263461" y="1809233"/>
                    <a:pt x="242939" y="1794145"/>
                  </a:cubicBezTo>
                  <a:cubicBezTo>
                    <a:pt x="230074" y="1784696"/>
                    <a:pt x="218987" y="1773711"/>
                    <a:pt x="206146" y="1764059"/>
                  </a:cubicBezTo>
                  <a:cubicBezTo>
                    <a:pt x="191262" y="1752908"/>
                    <a:pt x="175057" y="1743650"/>
                    <a:pt x="160363" y="1732283"/>
                  </a:cubicBezTo>
                  <a:cubicBezTo>
                    <a:pt x="143434" y="1719240"/>
                    <a:pt x="142787" y="1713297"/>
                    <a:pt x="143879" y="1692685"/>
                  </a:cubicBezTo>
                  <a:cubicBezTo>
                    <a:pt x="156566" y="1685776"/>
                    <a:pt x="169279" y="1685243"/>
                    <a:pt x="183249" y="1683338"/>
                  </a:cubicBezTo>
                  <a:cubicBezTo>
                    <a:pt x="201752" y="1680772"/>
                    <a:pt x="213944" y="1681052"/>
                    <a:pt x="210680" y="1658966"/>
                  </a:cubicBezTo>
                  <a:cubicBezTo>
                    <a:pt x="206553" y="1631255"/>
                    <a:pt x="179248" y="1614834"/>
                    <a:pt x="168402" y="1590602"/>
                  </a:cubicBezTo>
                  <a:cubicBezTo>
                    <a:pt x="156070" y="1563107"/>
                    <a:pt x="139662" y="1539980"/>
                    <a:pt x="122098" y="1515037"/>
                  </a:cubicBezTo>
                  <a:cubicBezTo>
                    <a:pt x="112382" y="1501207"/>
                    <a:pt x="96151" y="1478944"/>
                    <a:pt x="92278" y="1462459"/>
                  </a:cubicBezTo>
                  <a:cubicBezTo>
                    <a:pt x="88430" y="1445911"/>
                    <a:pt x="94501" y="1429998"/>
                    <a:pt x="97333" y="1413869"/>
                  </a:cubicBezTo>
                  <a:cubicBezTo>
                    <a:pt x="99746" y="1400229"/>
                    <a:pt x="97917" y="1384088"/>
                    <a:pt x="102642" y="1371095"/>
                  </a:cubicBezTo>
                  <a:cubicBezTo>
                    <a:pt x="115189" y="1336602"/>
                    <a:pt x="157200" y="1316701"/>
                    <a:pt x="178600" y="1289054"/>
                  </a:cubicBezTo>
                  <a:cubicBezTo>
                    <a:pt x="192304" y="1271362"/>
                    <a:pt x="186296" y="1240831"/>
                    <a:pt x="186296" y="1218594"/>
                  </a:cubicBezTo>
                  <a:cubicBezTo>
                    <a:pt x="186296" y="1180557"/>
                    <a:pt x="193840" y="1145963"/>
                    <a:pt x="174117" y="1110542"/>
                  </a:cubicBezTo>
                  <a:cubicBezTo>
                    <a:pt x="156210" y="1078386"/>
                    <a:pt x="131788" y="1052109"/>
                    <a:pt x="115812" y="1019013"/>
                  </a:cubicBezTo>
                  <a:cubicBezTo>
                    <a:pt x="103963" y="994502"/>
                    <a:pt x="97587" y="969407"/>
                    <a:pt x="88112" y="944845"/>
                  </a:cubicBezTo>
                  <a:cubicBezTo>
                    <a:pt x="79184" y="921668"/>
                    <a:pt x="73558" y="901398"/>
                    <a:pt x="79642" y="875833"/>
                  </a:cubicBezTo>
                  <a:cubicBezTo>
                    <a:pt x="83338" y="860390"/>
                    <a:pt x="93079" y="849532"/>
                    <a:pt x="103556" y="838292"/>
                  </a:cubicBezTo>
                  <a:cubicBezTo>
                    <a:pt x="114960" y="826050"/>
                    <a:pt x="112916" y="823382"/>
                    <a:pt x="129807" y="823624"/>
                  </a:cubicBezTo>
                  <a:cubicBezTo>
                    <a:pt x="143396" y="823827"/>
                    <a:pt x="156921" y="824373"/>
                    <a:pt x="170523" y="824043"/>
                  </a:cubicBezTo>
                  <a:cubicBezTo>
                    <a:pt x="192913" y="823497"/>
                    <a:pt x="215278" y="821884"/>
                    <a:pt x="237655" y="821287"/>
                  </a:cubicBezTo>
                  <a:cubicBezTo>
                    <a:pt x="256477" y="820766"/>
                    <a:pt x="266954" y="831371"/>
                    <a:pt x="286804" y="828640"/>
                  </a:cubicBezTo>
                  <a:cubicBezTo>
                    <a:pt x="305206" y="826100"/>
                    <a:pt x="343815" y="821224"/>
                    <a:pt x="355156" y="804536"/>
                  </a:cubicBezTo>
                  <a:cubicBezTo>
                    <a:pt x="359575" y="798008"/>
                    <a:pt x="359601" y="786883"/>
                    <a:pt x="363919" y="779352"/>
                  </a:cubicBezTo>
                  <a:cubicBezTo>
                    <a:pt x="369367" y="769776"/>
                    <a:pt x="378702" y="761914"/>
                    <a:pt x="381318" y="750827"/>
                  </a:cubicBezTo>
                  <a:cubicBezTo>
                    <a:pt x="386550" y="728513"/>
                    <a:pt x="384746" y="713998"/>
                    <a:pt x="396545" y="692712"/>
                  </a:cubicBezTo>
                  <a:cubicBezTo>
                    <a:pt x="417157" y="655577"/>
                    <a:pt x="396849" y="614061"/>
                    <a:pt x="410439" y="576837"/>
                  </a:cubicBezTo>
                  <a:cubicBezTo>
                    <a:pt x="421970" y="545189"/>
                    <a:pt x="448107" y="516512"/>
                    <a:pt x="473875" y="496053"/>
                  </a:cubicBezTo>
                  <a:cubicBezTo>
                    <a:pt x="492913" y="480927"/>
                    <a:pt x="513334" y="473091"/>
                    <a:pt x="528981" y="453698"/>
                  </a:cubicBezTo>
                  <a:cubicBezTo>
                    <a:pt x="543611" y="435601"/>
                    <a:pt x="559460" y="418608"/>
                    <a:pt x="574332" y="400714"/>
                  </a:cubicBezTo>
                  <a:cubicBezTo>
                    <a:pt x="588607" y="383492"/>
                    <a:pt x="601511" y="363668"/>
                    <a:pt x="617766" y="348275"/>
                  </a:cubicBezTo>
                  <a:cubicBezTo>
                    <a:pt x="630974" y="335791"/>
                    <a:pt x="640373" y="327994"/>
                    <a:pt x="648957" y="311141"/>
                  </a:cubicBezTo>
                  <a:cubicBezTo>
                    <a:pt x="671957" y="266119"/>
                    <a:pt x="691680" y="219180"/>
                    <a:pt x="710375" y="172241"/>
                  </a:cubicBezTo>
                  <a:cubicBezTo>
                    <a:pt x="720890" y="145812"/>
                    <a:pt x="734238" y="118380"/>
                    <a:pt x="731736" y="89322"/>
                  </a:cubicBezTo>
                  <a:cubicBezTo>
                    <a:pt x="729882" y="67707"/>
                    <a:pt x="723595" y="47374"/>
                    <a:pt x="724319" y="25467"/>
                  </a:cubicBezTo>
                  <a:cubicBezTo>
                    <a:pt x="724688" y="13465"/>
                    <a:pt x="723926" y="8220"/>
                    <a:pt x="733934" y="2975"/>
                  </a:cubicBezTo>
                  <a:cubicBezTo>
                    <a:pt x="739369" y="130"/>
                    <a:pt x="747608" y="0"/>
                    <a:pt x="755965" y="657"/>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374;p10">
              <a:extLst>
                <a:ext uri="{FF2B5EF4-FFF2-40B4-BE49-F238E27FC236}">
                  <a16:creationId xmlns:a16="http://schemas.microsoft.com/office/drawing/2014/main" id="{002C177A-276C-7C4A-A80D-EDC94939713E}"/>
                </a:ext>
              </a:extLst>
            </p:cNvPr>
            <p:cNvSpPr/>
            <p:nvPr/>
          </p:nvSpPr>
          <p:spPr>
            <a:xfrm>
              <a:off x="6500114" y="1561046"/>
              <a:ext cx="465950" cy="233921"/>
            </a:xfrm>
            <a:custGeom>
              <a:avLst/>
              <a:gdLst/>
              <a:ahLst/>
              <a:cxnLst/>
              <a:rect l="l" t="t" r="r" b="b"/>
              <a:pathLst>
                <a:path w="465950" h="233921" extrusionOk="0">
                  <a:moveTo>
                    <a:pt x="252857" y="13"/>
                  </a:moveTo>
                  <a:cubicBezTo>
                    <a:pt x="305422" y="64"/>
                    <a:pt x="345249" y="37833"/>
                    <a:pt x="386753" y="64719"/>
                  </a:cubicBezTo>
                  <a:cubicBezTo>
                    <a:pt x="404177" y="76010"/>
                    <a:pt x="438455" y="82804"/>
                    <a:pt x="451141" y="97663"/>
                  </a:cubicBezTo>
                  <a:cubicBezTo>
                    <a:pt x="465950" y="114998"/>
                    <a:pt x="463511" y="155892"/>
                    <a:pt x="446913" y="171806"/>
                  </a:cubicBezTo>
                  <a:cubicBezTo>
                    <a:pt x="427012" y="190868"/>
                    <a:pt x="391578" y="189687"/>
                    <a:pt x="366572" y="190297"/>
                  </a:cubicBezTo>
                  <a:cubicBezTo>
                    <a:pt x="345249" y="190830"/>
                    <a:pt x="327469" y="206273"/>
                    <a:pt x="305447" y="208737"/>
                  </a:cubicBezTo>
                  <a:cubicBezTo>
                    <a:pt x="284607" y="211074"/>
                    <a:pt x="270383" y="212535"/>
                    <a:pt x="250165" y="218300"/>
                  </a:cubicBezTo>
                  <a:cubicBezTo>
                    <a:pt x="235293" y="222529"/>
                    <a:pt x="219100" y="223241"/>
                    <a:pt x="203250" y="223977"/>
                  </a:cubicBezTo>
                  <a:cubicBezTo>
                    <a:pt x="195491" y="224346"/>
                    <a:pt x="188417" y="225070"/>
                    <a:pt x="180594" y="225501"/>
                  </a:cubicBezTo>
                  <a:cubicBezTo>
                    <a:pt x="163588" y="226416"/>
                    <a:pt x="147065" y="219253"/>
                    <a:pt x="130086" y="220878"/>
                  </a:cubicBezTo>
                  <a:cubicBezTo>
                    <a:pt x="118364" y="221996"/>
                    <a:pt x="106604" y="226479"/>
                    <a:pt x="94831" y="228181"/>
                  </a:cubicBezTo>
                  <a:cubicBezTo>
                    <a:pt x="70891" y="231661"/>
                    <a:pt x="40500" y="233921"/>
                    <a:pt x="20027" y="218224"/>
                  </a:cubicBezTo>
                  <a:cubicBezTo>
                    <a:pt x="3239" y="205334"/>
                    <a:pt x="0" y="188379"/>
                    <a:pt x="7848" y="169507"/>
                  </a:cubicBezTo>
                  <a:cubicBezTo>
                    <a:pt x="16967" y="147650"/>
                    <a:pt x="38849" y="128562"/>
                    <a:pt x="58014" y="117805"/>
                  </a:cubicBezTo>
                  <a:cubicBezTo>
                    <a:pt x="70002" y="111049"/>
                    <a:pt x="81254" y="102895"/>
                    <a:pt x="92075" y="94399"/>
                  </a:cubicBezTo>
                  <a:cubicBezTo>
                    <a:pt x="96609" y="90831"/>
                    <a:pt x="103759" y="87731"/>
                    <a:pt x="107264" y="83464"/>
                  </a:cubicBezTo>
                  <a:cubicBezTo>
                    <a:pt x="113779" y="75527"/>
                    <a:pt x="114198" y="67158"/>
                    <a:pt x="122669" y="60173"/>
                  </a:cubicBezTo>
                  <a:cubicBezTo>
                    <a:pt x="129336" y="54686"/>
                    <a:pt x="137617" y="51702"/>
                    <a:pt x="144310" y="45809"/>
                  </a:cubicBezTo>
                  <a:cubicBezTo>
                    <a:pt x="159626" y="32334"/>
                    <a:pt x="173456" y="20244"/>
                    <a:pt x="192722" y="12116"/>
                  </a:cubicBezTo>
                  <a:cubicBezTo>
                    <a:pt x="212089" y="3975"/>
                    <a:pt x="230479" y="0"/>
                    <a:pt x="252857" y="13"/>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75;p10">
              <a:extLst>
                <a:ext uri="{FF2B5EF4-FFF2-40B4-BE49-F238E27FC236}">
                  <a16:creationId xmlns:a16="http://schemas.microsoft.com/office/drawing/2014/main" id="{4C7E0E44-AE58-3C4F-BE2A-BB19B916B0E0}"/>
                </a:ext>
              </a:extLst>
            </p:cNvPr>
            <p:cNvSpPr/>
            <p:nvPr/>
          </p:nvSpPr>
          <p:spPr>
            <a:xfrm>
              <a:off x="6451067" y="2680513"/>
              <a:ext cx="470255" cy="593458"/>
            </a:xfrm>
            <a:custGeom>
              <a:avLst/>
              <a:gdLst/>
              <a:ahLst/>
              <a:cxnLst/>
              <a:rect l="l" t="t" r="r" b="b"/>
              <a:pathLst>
                <a:path w="470255" h="593458" extrusionOk="0">
                  <a:moveTo>
                    <a:pt x="240900" y="559"/>
                  </a:moveTo>
                  <a:cubicBezTo>
                    <a:pt x="253149" y="1117"/>
                    <a:pt x="265912" y="4483"/>
                    <a:pt x="275145" y="7366"/>
                  </a:cubicBezTo>
                  <a:cubicBezTo>
                    <a:pt x="290296" y="12090"/>
                    <a:pt x="301904" y="23266"/>
                    <a:pt x="316268" y="29439"/>
                  </a:cubicBezTo>
                  <a:cubicBezTo>
                    <a:pt x="326783" y="33998"/>
                    <a:pt x="339623" y="32994"/>
                    <a:pt x="347611" y="41592"/>
                  </a:cubicBezTo>
                  <a:cubicBezTo>
                    <a:pt x="361683" y="56705"/>
                    <a:pt x="371436" y="96063"/>
                    <a:pt x="369735" y="115811"/>
                  </a:cubicBezTo>
                  <a:cubicBezTo>
                    <a:pt x="367373" y="143434"/>
                    <a:pt x="371233" y="172707"/>
                    <a:pt x="385140" y="196901"/>
                  </a:cubicBezTo>
                  <a:cubicBezTo>
                    <a:pt x="399643" y="222098"/>
                    <a:pt x="398196" y="264325"/>
                    <a:pt x="422948" y="282423"/>
                  </a:cubicBezTo>
                  <a:cubicBezTo>
                    <a:pt x="437959" y="293459"/>
                    <a:pt x="455981" y="299225"/>
                    <a:pt x="465607" y="318097"/>
                  </a:cubicBezTo>
                  <a:cubicBezTo>
                    <a:pt x="470255" y="327292"/>
                    <a:pt x="468643" y="340474"/>
                    <a:pt x="468643" y="352222"/>
                  </a:cubicBezTo>
                  <a:cubicBezTo>
                    <a:pt x="468643" y="380555"/>
                    <a:pt x="464185" y="407416"/>
                    <a:pt x="449135" y="431178"/>
                  </a:cubicBezTo>
                  <a:cubicBezTo>
                    <a:pt x="435927" y="452057"/>
                    <a:pt x="426542" y="473265"/>
                    <a:pt x="416509" y="495592"/>
                  </a:cubicBezTo>
                  <a:cubicBezTo>
                    <a:pt x="404037" y="523380"/>
                    <a:pt x="396074" y="566725"/>
                    <a:pt x="363639" y="578853"/>
                  </a:cubicBezTo>
                  <a:cubicBezTo>
                    <a:pt x="324650" y="593458"/>
                    <a:pt x="291820" y="569735"/>
                    <a:pt x="269811" y="540017"/>
                  </a:cubicBezTo>
                  <a:cubicBezTo>
                    <a:pt x="255638" y="520878"/>
                    <a:pt x="238251" y="493928"/>
                    <a:pt x="214502" y="512991"/>
                  </a:cubicBezTo>
                  <a:cubicBezTo>
                    <a:pt x="192722" y="530530"/>
                    <a:pt x="160985" y="533248"/>
                    <a:pt x="134645" y="539013"/>
                  </a:cubicBezTo>
                  <a:cubicBezTo>
                    <a:pt x="104508" y="545605"/>
                    <a:pt x="68542" y="554685"/>
                    <a:pt x="37464" y="551523"/>
                  </a:cubicBezTo>
                  <a:cubicBezTo>
                    <a:pt x="13906" y="549097"/>
                    <a:pt x="0" y="518884"/>
                    <a:pt x="8026" y="497167"/>
                  </a:cubicBezTo>
                  <a:cubicBezTo>
                    <a:pt x="13550" y="482270"/>
                    <a:pt x="34671" y="469328"/>
                    <a:pt x="48539" y="463563"/>
                  </a:cubicBezTo>
                  <a:cubicBezTo>
                    <a:pt x="61213" y="458331"/>
                    <a:pt x="81635" y="446367"/>
                    <a:pt x="95376" y="446393"/>
                  </a:cubicBezTo>
                  <a:cubicBezTo>
                    <a:pt x="117500" y="446405"/>
                    <a:pt x="127317" y="459384"/>
                    <a:pt x="146024" y="466954"/>
                  </a:cubicBezTo>
                  <a:cubicBezTo>
                    <a:pt x="175882" y="479031"/>
                    <a:pt x="211544" y="468541"/>
                    <a:pt x="240208" y="458889"/>
                  </a:cubicBezTo>
                  <a:cubicBezTo>
                    <a:pt x="260705" y="451981"/>
                    <a:pt x="286779" y="451841"/>
                    <a:pt x="304546" y="438493"/>
                  </a:cubicBezTo>
                  <a:cubicBezTo>
                    <a:pt x="344881" y="408203"/>
                    <a:pt x="345033" y="320865"/>
                    <a:pt x="308673" y="287934"/>
                  </a:cubicBezTo>
                  <a:cubicBezTo>
                    <a:pt x="288468" y="269634"/>
                    <a:pt x="260337" y="264008"/>
                    <a:pt x="234683" y="260655"/>
                  </a:cubicBezTo>
                  <a:cubicBezTo>
                    <a:pt x="219024" y="258597"/>
                    <a:pt x="213157" y="251320"/>
                    <a:pt x="201447" y="243980"/>
                  </a:cubicBezTo>
                  <a:cubicBezTo>
                    <a:pt x="190741" y="237299"/>
                    <a:pt x="175831" y="236753"/>
                    <a:pt x="166611" y="228917"/>
                  </a:cubicBezTo>
                  <a:cubicBezTo>
                    <a:pt x="122898" y="191719"/>
                    <a:pt x="206628" y="153810"/>
                    <a:pt x="212775" y="117208"/>
                  </a:cubicBezTo>
                  <a:cubicBezTo>
                    <a:pt x="218415" y="83414"/>
                    <a:pt x="183375" y="41224"/>
                    <a:pt x="209740" y="10592"/>
                  </a:cubicBezTo>
                  <a:cubicBezTo>
                    <a:pt x="216915" y="2248"/>
                    <a:pt x="228650" y="0"/>
                    <a:pt x="240900" y="559"/>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76;p10">
              <a:extLst>
                <a:ext uri="{FF2B5EF4-FFF2-40B4-BE49-F238E27FC236}">
                  <a16:creationId xmlns:a16="http://schemas.microsoft.com/office/drawing/2014/main" id="{1C6C5DDF-5C95-FD46-BE06-74E89294430E}"/>
                </a:ext>
              </a:extLst>
            </p:cNvPr>
            <p:cNvSpPr/>
            <p:nvPr/>
          </p:nvSpPr>
          <p:spPr>
            <a:xfrm>
              <a:off x="5579999" y="2636158"/>
              <a:ext cx="105778" cy="82658"/>
            </a:xfrm>
            <a:custGeom>
              <a:avLst/>
              <a:gdLst/>
              <a:ahLst/>
              <a:cxnLst/>
              <a:rect l="l" t="t" r="r" b="b"/>
              <a:pathLst>
                <a:path w="105778" h="82658" extrusionOk="0">
                  <a:moveTo>
                    <a:pt x="80269" y="227"/>
                  </a:moveTo>
                  <a:cubicBezTo>
                    <a:pt x="89443" y="454"/>
                    <a:pt x="98393" y="1772"/>
                    <a:pt x="103835" y="4985"/>
                  </a:cubicBezTo>
                  <a:cubicBezTo>
                    <a:pt x="104737" y="20428"/>
                    <a:pt x="105778" y="36849"/>
                    <a:pt x="96812" y="47327"/>
                  </a:cubicBezTo>
                  <a:cubicBezTo>
                    <a:pt x="87376" y="58363"/>
                    <a:pt x="66218" y="73273"/>
                    <a:pt x="52337" y="76689"/>
                  </a:cubicBezTo>
                  <a:cubicBezTo>
                    <a:pt x="36487" y="80588"/>
                    <a:pt x="8903" y="82658"/>
                    <a:pt x="3543" y="65666"/>
                  </a:cubicBezTo>
                  <a:cubicBezTo>
                    <a:pt x="0" y="54325"/>
                    <a:pt x="3111" y="28150"/>
                    <a:pt x="17259" y="27578"/>
                  </a:cubicBezTo>
                  <a:cubicBezTo>
                    <a:pt x="17259" y="27578"/>
                    <a:pt x="35153" y="5671"/>
                    <a:pt x="55359" y="2013"/>
                  </a:cubicBezTo>
                  <a:cubicBezTo>
                    <a:pt x="61696" y="864"/>
                    <a:pt x="71095" y="0"/>
                    <a:pt x="80269" y="227"/>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377;p10">
              <a:extLst>
                <a:ext uri="{FF2B5EF4-FFF2-40B4-BE49-F238E27FC236}">
                  <a16:creationId xmlns:a16="http://schemas.microsoft.com/office/drawing/2014/main" id="{CD86301A-14A2-944B-AD69-A25B67DDAF40}"/>
                </a:ext>
              </a:extLst>
            </p:cNvPr>
            <p:cNvSpPr/>
            <p:nvPr/>
          </p:nvSpPr>
          <p:spPr>
            <a:xfrm>
              <a:off x="5533212" y="2424246"/>
              <a:ext cx="94361" cy="79165"/>
            </a:xfrm>
            <a:custGeom>
              <a:avLst/>
              <a:gdLst/>
              <a:ahLst/>
              <a:cxnLst/>
              <a:rect l="l" t="t" r="r" b="b"/>
              <a:pathLst>
                <a:path w="94361" h="79165" extrusionOk="0">
                  <a:moveTo>
                    <a:pt x="57757" y="1463"/>
                  </a:moveTo>
                  <a:cubicBezTo>
                    <a:pt x="66653" y="0"/>
                    <a:pt x="75241" y="2654"/>
                    <a:pt x="83515" y="13951"/>
                  </a:cubicBezTo>
                  <a:cubicBezTo>
                    <a:pt x="94361" y="28759"/>
                    <a:pt x="93536" y="51174"/>
                    <a:pt x="92799" y="68586"/>
                  </a:cubicBezTo>
                  <a:cubicBezTo>
                    <a:pt x="71234" y="72815"/>
                    <a:pt x="48235" y="79165"/>
                    <a:pt x="24461" y="74936"/>
                  </a:cubicBezTo>
                  <a:cubicBezTo>
                    <a:pt x="7938" y="71990"/>
                    <a:pt x="216" y="62198"/>
                    <a:pt x="140" y="45866"/>
                  </a:cubicBezTo>
                  <a:cubicBezTo>
                    <a:pt x="0" y="20568"/>
                    <a:pt x="11849" y="23666"/>
                    <a:pt x="30150" y="13684"/>
                  </a:cubicBezTo>
                  <a:cubicBezTo>
                    <a:pt x="39656" y="8509"/>
                    <a:pt x="48860" y="2927"/>
                    <a:pt x="57757" y="1463"/>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78;p10">
              <a:extLst>
                <a:ext uri="{FF2B5EF4-FFF2-40B4-BE49-F238E27FC236}">
                  <a16:creationId xmlns:a16="http://schemas.microsoft.com/office/drawing/2014/main" id="{FA36A987-0C60-F844-B652-1E371ABD9343}"/>
                </a:ext>
              </a:extLst>
            </p:cNvPr>
            <p:cNvSpPr/>
            <p:nvPr/>
          </p:nvSpPr>
          <p:spPr>
            <a:xfrm>
              <a:off x="5764352" y="2488811"/>
              <a:ext cx="220904" cy="62417"/>
            </a:xfrm>
            <a:custGeom>
              <a:avLst/>
              <a:gdLst/>
              <a:ahLst/>
              <a:cxnLst/>
              <a:rect l="l" t="t" r="r" b="b"/>
              <a:pathLst>
                <a:path w="220904" h="62417" extrusionOk="0">
                  <a:moveTo>
                    <a:pt x="42711" y="0"/>
                  </a:moveTo>
                  <a:lnTo>
                    <a:pt x="87976" y="906"/>
                  </a:lnTo>
                  <a:cubicBezTo>
                    <a:pt x="107705" y="2101"/>
                    <a:pt x="127165" y="4486"/>
                    <a:pt x="146418" y="9242"/>
                  </a:cubicBezTo>
                  <a:cubicBezTo>
                    <a:pt x="163525" y="13445"/>
                    <a:pt x="176530" y="22411"/>
                    <a:pt x="192456" y="30184"/>
                  </a:cubicBezTo>
                  <a:cubicBezTo>
                    <a:pt x="211747" y="39569"/>
                    <a:pt x="220904" y="34159"/>
                    <a:pt x="219697" y="60410"/>
                  </a:cubicBezTo>
                  <a:cubicBezTo>
                    <a:pt x="180099" y="62417"/>
                    <a:pt x="140957" y="57603"/>
                    <a:pt x="100851" y="57603"/>
                  </a:cubicBezTo>
                  <a:cubicBezTo>
                    <a:pt x="81051" y="57603"/>
                    <a:pt x="62205" y="57324"/>
                    <a:pt x="43142" y="54479"/>
                  </a:cubicBezTo>
                  <a:cubicBezTo>
                    <a:pt x="31763" y="52777"/>
                    <a:pt x="29985" y="53539"/>
                    <a:pt x="20688" y="46986"/>
                  </a:cubicBezTo>
                  <a:cubicBezTo>
                    <a:pt x="13653" y="42033"/>
                    <a:pt x="10071" y="35607"/>
                    <a:pt x="724" y="32991"/>
                  </a:cubicBezTo>
                  <a:cubicBezTo>
                    <a:pt x="0" y="19351"/>
                    <a:pt x="3365" y="11350"/>
                    <a:pt x="14541" y="7337"/>
                  </a:cubicBezTo>
                  <a:cubicBezTo>
                    <a:pt x="18002" y="6079"/>
                    <a:pt x="23759" y="3774"/>
                    <a:pt x="29539" y="1982"/>
                  </a:cubicBezTo>
                  <a:lnTo>
                    <a:pt x="42711"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79;p10">
              <a:extLst>
                <a:ext uri="{FF2B5EF4-FFF2-40B4-BE49-F238E27FC236}">
                  <a16:creationId xmlns:a16="http://schemas.microsoft.com/office/drawing/2014/main" id="{DDC63197-DB00-7A4D-A6F1-5B26CDE46297}"/>
                </a:ext>
              </a:extLst>
            </p:cNvPr>
            <p:cNvSpPr/>
            <p:nvPr/>
          </p:nvSpPr>
          <p:spPr>
            <a:xfrm>
              <a:off x="5792267" y="2488515"/>
              <a:ext cx="16764" cy="296"/>
            </a:xfrm>
            <a:custGeom>
              <a:avLst/>
              <a:gdLst/>
              <a:ahLst/>
              <a:cxnLst/>
              <a:rect l="l" t="t" r="r" b="b"/>
              <a:pathLst>
                <a:path w="16764" h="296" extrusionOk="0">
                  <a:moveTo>
                    <a:pt x="0" y="0"/>
                  </a:moveTo>
                  <a:lnTo>
                    <a:pt x="16764" y="0"/>
                  </a:lnTo>
                  <a:lnTo>
                    <a:pt x="14796" y="296"/>
                  </a:lnTo>
                  <a:lnTo>
                    <a:pt x="0"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80;p10">
              <a:extLst>
                <a:ext uri="{FF2B5EF4-FFF2-40B4-BE49-F238E27FC236}">
                  <a16:creationId xmlns:a16="http://schemas.microsoft.com/office/drawing/2014/main" id="{30EF74A3-B598-ED46-BF4F-B1E6D7D75E0D}"/>
                </a:ext>
              </a:extLst>
            </p:cNvPr>
            <p:cNvSpPr/>
            <p:nvPr/>
          </p:nvSpPr>
          <p:spPr>
            <a:xfrm>
              <a:off x="7788554" y="556286"/>
              <a:ext cx="292291" cy="133337"/>
            </a:xfrm>
            <a:custGeom>
              <a:avLst/>
              <a:gdLst/>
              <a:ahLst/>
              <a:cxnLst/>
              <a:rect l="l" t="t" r="r" b="b"/>
              <a:pathLst>
                <a:path w="292291" h="133337" extrusionOk="0">
                  <a:moveTo>
                    <a:pt x="271618" y="1098"/>
                  </a:moveTo>
                  <a:cubicBezTo>
                    <a:pt x="276578" y="0"/>
                    <a:pt x="281139" y="1111"/>
                    <a:pt x="285229" y="9474"/>
                  </a:cubicBezTo>
                  <a:cubicBezTo>
                    <a:pt x="291364" y="21996"/>
                    <a:pt x="292291" y="45974"/>
                    <a:pt x="287300" y="60020"/>
                  </a:cubicBezTo>
                  <a:cubicBezTo>
                    <a:pt x="282994" y="72098"/>
                    <a:pt x="283096" y="112827"/>
                    <a:pt x="271031" y="112484"/>
                  </a:cubicBezTo>
                  <a:cubicBezTo>
                    <a:pt x="247841" y="111811"/>
                    <a:pt x="162014" y="82740"/>
                    <a:pt x="139624" y="87604"/>
                  </a:cubicBezTo>
                  <a:cubicBezTo>
                    <a:pt x="115430" y="92850"/>
                    <a:pt x="69786" y="133337"/>
                    <a:pt x="47841" y="122238"/>
                  </a:cubicBezTo>
                  <a:lnTo>
                    <a:pt x="31217" y="115227"/>
                  </a:lnTo>
                  <a:cubicBezTo>
                    <a:pt x="11443" y="105220"/>
                    <a:pt x="0" y="10566"/>
                    <a:pt x="0" y="10566"/>
                  </a:cubicBezTo>
                  <a:lnTo>
                    <a:pt x="56972" y="7302"/>
                  </a:lnTo>
                  <a:cubicBezTo>
                    <a:pt x="93967" y="7074"/>
                    <a:pt x="130963" y="6820"/>
                    <a:pt x="167958" y="6553"/>
                  </a:cubicBezTo>
                  <a:cubicBezTo>
                    <a:pt x="197041" y="6362"/>
                    <a:pt x="226517" y="8445"/>
                    <a:pt x="255625" y="5981"/>
                  </a:cubicBezTo>
                  <a:cubicBezTo>
                    <a:pt x="261303" y="5505"/>
                    <a:pt x="266659" y="2197"/>
                    <a:pt x="271618" y="1098"/>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81;p10">
              <a:extLst>
                <a:ext uri="{FF2B5EF4-FFF2-40B4-BE49-F238E27FC236}">
                  <a16:creationId xmlns:a16="http://schemas.microsoft.com/office/drawing/2014/main" id="{27F57ABF-DE4D-AB4D-A7BE-F19A0042955C}"/>
                </a:ext>
              </a:extLst>
            </p:cNvPr>
            <p:cNvSpPr/>
            <p:nvPr/>
          </p:nvSpPr>
          <p:spPr>
            <a:xfrm>
              <a:off x="7521271" y="1839367"/>
              <a:ext cx="337261" cy="228003"/>
            </a:xfrm>
            <a:custGeom>
              <a:avLst/>
              <a:gdLst/>
              <a:ahLst/>
              <a:cxnLst/>
              <a:rect l="l" t="t" r="r" b="b"/>
              <a:pathLst>
                <a:path w="337261" h="228003" extrusionOk="0">
                  <a:moveTo>
                    <a:pt x="90818" y="1257"/>
                  </a:moveTo>
                  <a:cubicBezTo>
                    <a:pt x="101028" y="0"/>
                    <a:pt x="110782" y="533"/>
                    <a:pt x="119063" y="3530"/>
                  </a:cubicBezTo>
                  <a:cubicBezTo>
                    <a:pt x="140639" y="11354"/>
                    <a:pt x="167919" y="26682"/>
                    <a:pt x="185661" y="41249"/>
                  </a:cubicBezTo>
                  <a:cubicBezTo>
                    <a:pt x="203657" y="56058"/>
                    <a:pt x="220548" y="73609"/>
                    <a:pt x="236461" y="89929"/>
                  </a:cubicBezTo>
                  <a:cubicBezTo>
                    <a:pt x="246697" y="100444"/>
                    <a:pt x="259118" y="107442"/>
                    <a:pt x="272084" y="113957"/>
                  </a:cubicBezTo>
                  <a:cubicBezTo>
                    <a:pt x="285076" y="120472"/>
                    <a:pt x="294106" y="126530"/>
                    <a:pt x="307556" y="131953"/>
                  </a:cubicBezTo>
                  <a:cubicBezTo>
                    <a:pt x="317995" y="136169"/>
                    <a:pt x="332892" y="145110"/>
                    <a:pt x="336042" y="156908"/>
                  </a:cubicBezTo>
                  <a:cubicBezTo>
                    <a:pt x="337261" y="161353"/>
                    <a:pt x="335204" y="190093"/>
                    <a:pt x="333057" y="191617"/>
                  </a:cubicBezTo>
                  <a:cubicBezTo>
                    <a:pt x="320777" y="200266"/>
                    <a:pt x="308686" y="213766"/>
                    <a:pt x="292785" y="218465"/>
                  </a:cubicBezTo>
                  <a:cubicBezTo>
                    <a:pt x="276720" y="223253"/>
                    <a:pt x="254914" y="220421"/>
                    <a:pt x="237960" y="220421"/>
                  </a:cubicBezTo>
                  <a:cubicBezTo>
                    <a:pt x="210299" y="220421"/>
                    <a:pt x="180835" y="214478"/>
                    <a:pt x="153898" y="221856"/>
                  </a:cubicBezTo>
                  <a:cubicBezTo>
                    <a:pt x="132943" y="227597"/>
                    <a:pt x="117805" y="228003"/>
                    <a:pt x="96494" y="219811"/>
                  </a:cubicBezTo>
                  <a:cubicBezTo>
                    <a:pt x="54190" y="203555"/>
                    <a:pt x="21272" y="165341"/>
                    <a:pt x="8826" y="122060"/>
                  </a:cubicBezTo>
                  <a:cubicBezTo>
                    <a:pt x="1181" y="95440"/>
                    <a:pt x="0" y="54889"/>
                    <a:pt x="20662" y="34175"/>
                  </a:cubicBezTo>
                  <a:cubicBezTo>
                    <a:pt x="35636" y="19177"/>
                    <a:pt x="64719" y="4432"/>
                    <a:pt x="90818" y="1257"/>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82;p10">
              <a:extLst>
                <a:ext uri="{FF2B5EF4-FFF2-40B4-BE49-F238E27FC236}">
                  <a16:creationId xmlns:a16="http://schemas.microsoft.com/office/drawing/2014/main" id="{09BC3141-2FA2-A04A-89EC-3372D4436165}"/>
                </a:ext>
              </a:extLst>
            </p:cNvPr>
            <p:cNvSpPr/>
            <p:nvPr/>
          </p:nvSpPr>
          <p:spPr>
            <a:xfrm>
              <a:off x="4327563" y="2876538"/>
              <a:ext cx="163017" cy="215379"/>
            </a:xfrm>
            <a:custGeom>
              <a:avLst/>
              <a:gdLst/>
              <a:ahLst/>
              <a:cxnLst/>
              <a:rect l="l" t="t" r="r" b="b"/>
              <a:pathLst>
                <a:path w="163017" h="215379" extrusionOk="0">
                  <a:moveTo>
                    <a:pt x="7086" y="952"/>
                  </a:moveTo>
                  <a:cubicBezTo>
                    <a:pt x="16599" y="0"/>
                    <a:pt x="24702" y="3340"/>
                    <a:pt x="32296" y="8344"/>
                  </a:cubicBezTo>
                  <a:cubicBezTo>
                    <a:pt x="45351" y="16954"/>
                    <a:pt x="56909" y="30391"/>
                    <a:pt x="71653" y="35077"/>
                  </a:cubicBezTo>
                  <a:cubicBezTo>
                    <a:pt x="83947" y="38989"/>
                    <a:pt x="95733" y="43840"/>
                    <a:pt x="108534" y="46114"/>
                  </a:cubicBezTo>
                  <a:cubicBezTo>
                    <a:pt x="118173" y="47790"/>
                    <a:pt x="128143" y="48273"/>
                    <a:pt x="135484" y="55613"/>
                  </a:cubicBezTo>
                  <a:cubicBezTo>
                    <a:pt x="163017" y="83122"/>
                    <a:pt x="140678" y="116954"/>
                    <a:pt x="130315" y="145758"/>
                  </a:cubicBezTo>
                  <a:cubicBezTo>
                    <a:pt x="123850" y="163627"/>
                    <a:pt x="133782" y="188442"/>
                    <a:pt x="119316" y="203378"/>
                  </a:cubicBezTo>
                  <a:cubicBezTo>
                    <a:pt x="114592" y="208280"/>
                    <a:pt x="103810" y="214071"/>
                    <a:pt x="97117" y="214833"/>
                  </a:cubicBezTo>
                  <a:cubicBezTo>
                    <a:pt x="92392" y="215379"/>
                    <a:pt x="70993" y="209614"/>
                    <a:pt x="68771" y="205473"/>
                  </a:cubicBezTo>
                  <a:cubicBezTo>
                    <a:pt x="65977" y="200342"/>
                    <a:pt x="59182" y="201244"/>
                    <a:pt x="54559" y="198361"/>
                  </a:cubicBezTo>
                  <a:cubicBezTo>
                    <a:pt x="50914" y="196088"/>
                    <a:pt x="45847" y="190500"/>
                    <a:pt x="41923" y="187401"/>
                  </a:cubicBezTo>
                  <a:cubicBezTo>
                    <a:pt x="32423" y="180010"/>
                    <a:pt x="31839" y="173114"/>
                    <a:pt x="28029" y="160922"/>
                  </a:cubicBezTo>
                  <a:cubicBezTo>
                    <a:pt x="24333" y="149047"/>
                    <a:pt x="12293" y="137477"/>
                    <a:pt x="6820" y="125222"/>
                  </a:cubicBezTo>
                  <a:cubicBezTo>
                    <a:pt x="0" y="110020"/>
                    <a:pt x="1867" y="87325"/>
                    <a:pt x="1207" y="70841"/>
                  </a:cubicBezTo>
                  <a:cubicBezTo>
                    <a:pt x="279" y="47866"/>
                    <a:pt x="5931" y="23965"/>
                    <a:pt x="7086" y="952"/>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3;p10">
              <a:extLst>
                <a:ext uri="{FF2B5EF4-FFF2-40B4-BE49-F238E27FC236}">
                  <a16:creationId xmlns:a16="http://schemas.microsoft.com/office/drawing/2014/main" id="{86F36BED-0E4A-7B49-8228-491861B7A9DD}"/>
                </a:ext>
              </a:extLst>
            </p:cNvPr>
            <p:cNvSpPr/>
            <p:nvPr/>
          </p:nvSpPr>
          <p:spPr>
            <a:xfrm>
              <a:off x="4458106" y="1345899"/>
              <a:ext cx="100368" cy="107312"/>
            </a:xfrm>
            <a:custGeom>
              <a:avLst/>
              <a:gdLst/>
              <a:ahLst/>
              <a:cxnLst/>
              <a:rect l="l" t="t" r="r" b="b"/>
              <a:pathLst>
                <a:path w="100368" h="107312" extrusionOk="0">
                  <a:moveTo>
                    <a:pt x="46768" y="1275"/>
                  </a:moveTo>
                  <a:cubicBezTo>
                    <a:pt x="49637" y="145"/>
                    <a:pt x="53048" y="0"/>
                    <a:pt x="57302" y="1343"/>
                  </a:cubicBezTo>
                  <a:cubicBezTo>
                    <a:pt x="70320" y="5432"/>
                    <a:pt x="81178" y="21053"/>
                    <a:pt x="88379" y="31836"/>
                  </a:cubicBezTo>
                  <a:cubicBezTo>
                    <a:pt x="96926" y="44574"/>
                    <a:pt x="100368" y="69402"/>
                    <a:pt x="85357" y="77835"/>
                  </a:cubicBezTo>
                  <a:cubicBezTo>
                    <a:pt x="72289" y="85201"/>
                    <a:pt x="61011" y="100631"/>
                    <a:pt x="43993" y="105254"/>
                  </a:cubicBezTo>
                  <a:cubicBezTo>
                    <a:pt x="36970" y="107172"/>
                    <a:pt x="21298" y="107312"/>
                    <a:pt x="14250" y="105470"/>
                  </a:cubicBezTo>
                  <a:cubicBezTo>
                    <a:pt x="1270" y="102067"/>
                    <a:pt x="0" y="89964"/>
                    <a:pt x="0" y="78063"/>
                  </a:cubicBezTo>
                  <a:cubicBezTo>
                    <a:pt x="13" y="67980"/>
                    <a:pt x="76" y="62836"/>
                    <a:pt x="4356" y="54683"/>
                  </a:cubicBezTo>
                  <a:cubicBezTo>
                    <a:pt x="7493" y="48689"/>
                    <a:pt x="9766" y="38668"/>
                    <a:pt x="13779" y="33741"/>
                  </a:cubicBezTo>
                  <a:cubicBezTo>
                    <a:pt x="17310" y="29435"/>
                    <a:pt x="23609" y="28559"/>
                    <a:pt x="27432" y="24444"/>
                  </a:cubicBezTo>
                  <a:cubicBezTo>
                    <a:pt x="34433" y="16920"/>
                    <a:pt x="38162" y="4666"/>
                    <a:pt x="46768" y="1275"/>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84;p10">
              <a:extLst>
                <a:ext uri="{FF2B5EF4-FFF2-40B4-BE49-F238E27FC236}">
                  <a16:creationId xmlns:a16="http://schemas.microsoft.com/office/drawing/2014/main" id="{C6BFE54A-68FC-5145-9352-063C2FE308FB}"/>
                </a:ext>
              </a:extLst>
            </p:cNvPr>
            <p:cNvSpPr/>
            <p:nvPr/>
          </p:nvSpPr>
          <p:spPr>
            <a:xfrm>
              <a:off x="6880124" y="1558367"/>
              <a:ext cx="256235" cy="185877"/>
            </a:xfrm>
            <a:custGeom>
              <a:avLst/>
              <a:gdLst/>
              <a:ahLst/>
              <a:cxnLst/>
              <a:rect l="l" t="t" r="r" b="b"/>
              <a:pathLst>
                <a:path w="256235" h="185877" extrusionOk="0">
                  <a:moveTo>
                    <a:pt x="121361" y="673"/>
                  </a:moveTo>
                  <a:cubicBezTo>
                    <a:pt x="133286" y="991"/>
                    <a:pt x="142049" y="13500"/>
                    <a:pt x="150825" y="20701"/>
                  </a:cubicBezTo>
                  <a:cubicBezTo>
                    <a:pt x="175806" y="41135"/>
                    <a:pt x="203974" y="59563"/>
                    <a:pt x="225133" y="83769"/>
                  </a:cubicBezTo>
                  <a:cubicBezTo>
                    <a:pt x="229502" y="88773"/>
                    <a:pt x="243662" y="90081"/>
                    <a:pt x="249200" y="95529"/>
                  </a:cubicBezTo>
                  <a:cubicBezTo>
                    <a:pt x="256235" y="102438"/>
                    <a:pt x="255435" y="114249"/>
                    <a:pt x="255435" y="123317"/>
                  </a:cubicBezTo>
                  <a:cubicBezTo>
                    <a:pt x="255435" y="157658"/>
                    <a:pt x="229921" y="184188"/>
                    <a:pt x="195593" y="184518"/>
                  </a:cubicBezTo>
                  <a:cubicBezTo>
                    <a:pt x="186144" y="184595"/>
                    <a:pt x="175425" y="185877"/>
                    <a:pt x="166039" y="184505"/>
                  </a:cubicBezTo>
                  <a:cubicBezTo>
                    <a:pt x="155524" y="182956"/>
                    <a:pt x="147980" y="172923"/>
                    <a:pt x="138316" y="169012"/>
                  </a:cubicBezTo>
                  <a:cubicBezTo>
                    <a:pt x="129959" y="165621"/>
                    <a:pt x="121437" y="162446"/>
                    <a:pt x="113664" y="157772"/>
                  </a:cubicBezTo>
                  <a:cubicBezTo>
                    <a:pt x="109969" y="155549"/>
                    <a:pt x="106311" y="151066"/>
                    <a:pt x="102514" y="149454"/>
                  </a:cubicBezTo>
                  <a:cubicBezTo>
                    <a:pt x="98640" y="147803"/>
                    <a:pt x="94602" y="148895"/>
                    <a:pt x="90729" y="146291"/>
                  </a:cubicBezTo>
                  <a:cubicBezTo>
                    <a:pt x="87592" y="144183"/>
                    <a:pt x="81559" y="144107"/>
                    <a:pt x="79159" y="141478"/>
                  </a:cubicBezTo>
                  <a:cubicBezTo>
                    <a:pt x="76746" y="138862"/>
                    <a:pt x="77660" y="130950"/>
                    <a:pt x="77686" y="127622"/>
                  </a:cubicBezTo>
                  <a:cubicBezTo>
                    <a:pt x="77711" y="125133"/>
                    <a:pt x="77597" y="122872"/>
                    <a:pt x="76962" y="120459"/>
                  </a:cubicBezTo>
                  <a:cubicBezTo>
                    <a:pt x="76200" y="117501"/>
                    <a:pt x="75273" y="112306"/>
                    <a:pt x="73914" y="109804"/>
                  </a:cubicBezTo>
                  <a:cubicBezTo>
                    <a:pt x="72631" y="107505"/>
                    <a:pt x="68808" y="105156"/>
                    <a:pt x="67030" y="102984"/>
                  </a:cubicBezTo>
                  <a:cubicBezTo>
                    <a:pt x="65138" y="100673"/>
                    <a:pt x="63906" y="99517"/>
                    <a:pt x="62014" y="97727"/>
                  </a:cubicBezTo>
                  <a:cubicBezTo>
                    <a:pt x="56578" y="92672"/>
                    <a:pt x="51689" y="86601"/>
                    <a:pt x="44132" y="84963"/>
                  </a:cubicBezTo>
                  <a:cubicBezTo>
                    <a:pt x="36499" y="83299"/>
                    <a:pt x="28804" y="80188"/>
                    <a:pt x="21641" y="76886"/>
                  </a:cubicBezTo>
                  <a:cubicBezTo>
                    <a:pt x="15049" y="73876"/>
                    <a:pt x="10223" y="67297"/>
                    <a:pt x="5181" y="62319"/>
                  </a:cubicBezTo>
                  <a:cubicBezTo>
                    <a:pt x="2044" y="59156"/>
                    <a:pt x="0" y="55423"/>
                    <a:pt x="1791" y="51257"/>
                  </a:cubicBezTo>
                  <a:cubicBezTo>
                    <a:pt x="3277" y="47777"/>
                    <a:pt x="6452" y="45694"/>
                    <a:pt x="9372" y="43523"/>
                  </a:cubicBezTo>
                  <a:cubicBezTo>
                    <a:pt x="11785" y="41770"/>
                    <a:pt x="14351" y="38113"/>
                    <a:pt x="16739" y="36805"/>
                  </a:cubicBezTo>
                  <a:cubicBezTo>
                    <a:pt x="19685" y="35204"/>
                    <a:pt x="24650" y="35801"/>
                    <a:pt x="28054" y="34404"/>
                  </a:cubicBezTo>
                  <a:cubicBezTo>
                    <a:pt x="31826" y="32880"/>
                    <a:pt x="35280" y="30696"/>
                    <a:pt x="39103" y="29337"/>
                  </a:cubicBezTo>
                  <a:cubicBezTo>
                    <a:pt x="44920" y="27241"/>
                    <a:pt x="51029" y="27178"/>
                    <a:pt x="56604" y="24257"/>
                  </a:cubicBezTo>
                  <a:cubicBezTo>
                    <a:pt x="76797" y="13653"/>
                    <a:pt x="97282" y="0"/>
                    <a:pt x="121361" y="673"/>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385;p10">
              <a:extLst>
                <a:ext uri="{FF2B5EF4-FFF2-40B4-BE49-F238E27FC236}">
                  <a16:creationId xmlns:a16="http://schemas.microsoft.com/office/drawing/2014/main" id="{30F89FF1-D5F1-224D-A874-40C21D4DFF01}"/>
                </a:ext>
              </a:extLst>
            </p:cNvPr>
            <p:cNvSpPr/>
            <p:nvPr/>
          </p:nvSpPr>
          <p:spPr>
            <a:xfrm>
              <a:off x="6892379" y="2836469"/>
              <a:ext cx="159322" cy="115430"/>
            </a:xfrm>
            <a:custGeom>
              <a:avLst/>
              <a:gdLst/>
              <a:ahLst/>
              <a:cxnLst/>
              <a:rect l="l" t="t" r="r" b="b"/>
              <a:pathLst>
                <a:path w="159322" h="115430" extrusionOk="0">
                  <a:moveTo>
                    <a:pt x="33948" y="2972"/>
                  </a:moveTo>
                  <a:lnTo>
                    <a:pt x="52236" y="2972"/>
                  </a:lnTo>
                  <a:cubicBezTo>
                    <a:pt x="80276" y="2972"/>
                    <a:pt x="104508" y="7557"/>
                    <a:pt x="129057" y="21311"/>
                  </a:cubicBezTo>
                  <a:cubicBezTo>
                    <a:pt x="158153" y="37567"/>
                    <a:pt x="159322" y="45403"/>
                    <a:pt x="157556" y="77813"/>
                  </a:cubicBezTo>
                  <a:cubicBezTo>
                    <a:pt x="135001" y="75387"/>
                    <a:pt x="129528" y="94297"/>
                    <a:pt x="115850" y="104839"/>
                  </a:cubicBezTo>
                  <a:cubicBezTo>
                    <a:pt x="104801" y="113385"/>
                    <a:pt x="89688" y="115430"/>
                    <a:pt x="75895" y="114859"/>
                  </a:cubicBezTo>
                  <a:cubicBezTo>
                    <a:pt x="62674" y="114300"/>
                    <a:pt x="46901" y="111061"/>
                    <a:pt x="36856" y="101765"/>
                  </a:cubicBezTo>
                  <a:cubicBezTo>
                    <a:pt x="28346" y="93891"/>
                    <a:pt x="30518" y="80873"/>
                    <a:pt x="26289" y="72009"/>
                  </a:cubicBezTo>
                  <a:cubicBezTo>
                    <a:pt x="21463" y="61849"/>
                    <a:pt x="10643" y="54661"/>
                    <a:pt x="7506" y="43612"/>
                  </a:cubicBezTo>
                  <a:cubicBezTo>
                    <a:pt x="0" y="17310"/>
                    <a:pt x="6172" y="0"/>
                    <a:pt x="33948" y="2972"/>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386;p10">
              <a:extLst>
                <a:ext uri="{FF2B5EF4-FFF2-40B4-BE49-F238E27FC236}">
                  <a16:creationId xmlns:a16="http://schemas.microsoft.com/office/drawing/2014/main" id="{B354B0B1-BD9B-AA4E-A1B4-3B522CBE8322}"/>
                </a:ext>
              </a:extLst>
            </p:cNvPr>
            <p:cNvSpPr/>
            <p:nvPr/>
          </p:nvSpPr>
          <p:spPr>
            <a:xfrm>
              <a:off x="6973049" y="3038539"/>
              <a:ext cx="12180" cy="16230"/>
            </a:xfrm>
            <a:custGeom>
              <a:avLst/>
              <a:gdLst/>
              <a:ahLst/>
              <a:cxnLst/>
              <a:rect l="l" t="t" r="r" b="b"/>
              <a:pathLst>
                <a:path w="12180" h="16230" extrusionOk="0">
                  <a:moveTo>
                    <a:pt x="12180" y="0"/>
                  </a:moveTo>
                  <a:lnTo>
                    <a:pt x="11140" y="2773"/>
                  </a:lnTo>
                  <a:lnTo>
                    <a:pt x="0" y="16230"/>
                  </a:lnTo>
                  <a:lnTo>
                    <a:pt x="12180"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387;p10">
              <a:extLst>
                <a:ext uri="{FF2B5EF4-FFF2-40B4-BE49-F238E27FC236}">
                  <a16:creationId xmlns:a16="http://schemas.microsoft.com/office/drawing/2014/main" id="{684643D5-872C-0D43-85E5-1CFC020B5011}"/>
                </a:ext>
              </a:extLst>
            </p:cNvPr>
            <p:cNvSpPr/>
            <p:nvPr/>
          </p:nvSpPr>
          <p:spPr>
            <a:xfrm>
              <a:off x="6965778" y="3022000"/>
              <a:ext cx="100210" cy="99635"/>
            </a:xfrm>
            <a:custGeom>
              <a:avLst/>
              <a:gdLst/>
              <a:ahLst/>
              <a:cxnLst/>
              <a:rect l="l" t="t" r="r" b="b"/>
              <a:pathLst>
                <a:path w="100210" h="99635" extrusionOk="0">
                  <a:moveTo>
                    <a:pt x="65101" y="410"/>
                  </a:moveTo>
                  <a:cubicBezTo>
                    <a:pt x="73107" y="0"/>
                    <a:pt x="81528" y="207"/>
                    <a:pt x="90253" y="588"/>
                  </a:cubicBezTo>
                  <a:cubicBezTo>
                    <a:pt x="91408" y="23092"/>
                    <a:pt x="100210" y="67949"/>
                    <a:pt x="80614" y="84167"/>
                  </a:cubicBezTo>
                  <a:cubicBezTo>
                    <a:pt x="61906" y="99635"/>
                    <a:pt x="25191" y="90453"/>
                    <a:pt x="3525" y="89361"/>
                  </a:cubicBezTo>
                  <a:cubicBezTo>
                    <a:pt x="0" y="77538"/>
                    <a:pt x="2077" y="64910"/>
                    <a:pt x="5987" y="52450"/>
                  </a:cubicBezTo>
                  <a:lnTo>
                    <a:pt x="18411" y="19312"/>
                  </a:lnTo>
                  <a:lnTo>
                    <a:pt x="22943" y="13838"/>
                  </a:lnTo>
                  <a:cubicBezTo>
                    <a:pt x="34741" y="4524"/>
                    <a:pt x="49090" y="1232"/>
                    <a:pt x="65101" y="410"/>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388;p10">
              <a:extLst>
                <a:ext uri="{FF2B5EF4-FFF2-40B4-BE49-F238E27FC236}">
                  <a16:creationId xmlns:a16="http://schemas.microsoft.com/office/drawing/2014/main" id="{4DB37EA7-A9C7-4343-8E8E-F0B4C2EC4D4E}"/>
                </a:ext>
              </a:extLst>
            </p:cNvPr>
            <p:cNvSpPr/>
            <p:nvPr/>
          </p:nvSpPr>
          <p:spPr>
            <a:xfrm>
              <a:off x="7794156" y="982078"/>
              <a:ext cx="239737" cy="435686"/>
            </a:xfrm>
            <a:custGeom>
              <a:avLst/>
              <a:gdLst/>
              <a:ahLst/>
              <a:cxnLst/>
              <a:rect l="l" t="t" r="r" b="b"/>
              <a:pathLst>
                <a:path w="239737" h="435686" extrusionOk="0">
                  <a:moveTo>
                    <a:pt x="159283" y="0"/>
                  </a:moveTo>
                  <a:lnTo>
                    <a:pt x="183438" y="13234"/>
                  </a:lnTo>
                  <a:cubicBezTo>
                    <a:pt x="195034" y="24168"/>
                    <a:pt x="202578" y="38100"/>
                    <a:pt x="214871" y="48730"/>
                  </a:cubicBezTo>
                  <a:cubicBezTo>
                    <a:pt x="222999" y="55740"/>
                    <a:pt x="228612" y="65189"/>
                    <a:pt x="232372" y="73152"/>
                  </a:cubicBezTo>
                  <a:cubicBezTo>
                    <a:pt x="239737" y="88798"/>
                    <a:pt x="236232" y="111252"/>
                    <a:pt x="236232" y="129020"/>
                  </a:cubicBezTo>
                  <a:cubicBezTo>
                    <a:pt x="236232" y="152654"/>
                    <a:pt x="236156" y="173596"/>
                    <a:pt x="215137" y="188201"/>
                  </a:cubicBezTo>
                  <a:cubicBezTo>
                    <a:pt x="202552" y="196914"/>
                    <a:pt x="184658" y="198450"/>
                    <a:pt x="170459" y="207277"/>
                  </a:cubicBezTo>
                  <a:cubicBezTo>
                    <a:pt x="159715" y="213957"/>
                    <a:pt x="150254" y="221869"/>
                    <a:pt x="146621" y="235420"/>
                  </a:cubicBezTo>
                  <a:cubicBezTo>
                    <a:pt x="138569" y="265443"/>
                    <a:pt x="161531" y="288570"/>
                    <a:pt x="174307" y="313043"/>
                  </a:cubicBezTo>
                  <a:cubicBezTo>
                    <a:pt x="184493" y="332562"/>
                    <a:pt x="184302" y="349060"/>
                    <a:pt x="178105" y="369799"/>
                  </a:cubicBezTo>
                  <a:cubicBezTo>
                    <a:pt x="172656" y="388112"/>
                    <a:pt x="161709" y="405994"/>
                    <a:pt x="147586" y="418897"/>
                  </a:cubicBezTo>
                  <a:cubicBezTo>
                    <a:pt x="129298" y="435686"/>
                    <a:pt x="114655" y="434835"/>
                    <a:pt x="91986" y="429451"/>
                  </a:cubicBezTo>
                  <a:cubicBezTo>
                    <a:pt x="76352" y="425729"/>
                    <a:pt x="62484" y="420027"/>
                    <a:pt x="49326" y="410604"/>
                  </a:cubicBezTo>
                  <a:cubicBezTo>
                    <a:pt x="42392" y="405651"/>
                    <a:pt x="35344" y="400571"/>
                    <a:pt x="28041" y="396151"/>
                  </a:cubicBezTo>
                  <a:lnTo>
                    <a:pt x="3315" y="374815"/>
                  </a:lnTo>
                  <a:cubicBezTo>
                    <a:pt x="4254" y="334506"/>
                    <a:pt x="0" y="294018"/>
                    <a:pt x="3733" y="253759"/>
                  </a:cubicBezTo>
                  <a:cubicBezTo>
                    <a:pt x="4851" y="241605"/>
                    <a:pt x="4228" y="206045"/>
                    <a:pt x="12826" y="197371"/>
                  </a:cubicBezTo>
                  <a:cubicBezTo>
                    <a:pt x="18669" y="191478"/>
                    <a:pt x="31331" y="193117"/>
                    <a:pt x="38506" y="186957"/>
                  </a:cubicBezTo>
                  <a:cubicBezTo>
                    <a:pt x="45796" y="180696"/>
                    <a:pt x="48552" y="170472"/>
                    <a:pt x="56464" y="164567"/>
                  </a:cubicBezTo>
                  <a:cubicBezTo>
                    <a:pt x="63106" y="159614"/>
                    <a:pt x="70345" y="156274"/>
                    <a:pt x="77419" y="152007"/>
                  </a:cubicBezTo>
                  <a:cubicBezTo>
                    <a:pt x="81140" y="149759"/>
                    <a:pt x="95555" y="143955"/>
                    <a:pt x="97294" y="141415"/>
                  </a:cubicBezTo>
                  <a:cubicBezTo>
                    <a:pt x="104648" y="130683"/>
                    <a:pt x="96570" y="105677"/>
                    <a:pt x="103365" y="92621"/>
                  </a:cubicBezTo>
                  <a:cubicBezTo>
                    <a:pt x="110718" y="78448"/>
                    <a:pt x="119125" y="64631"/>
                    <a:pt x="126784" y="50724"/>
                  </a:cubicBezTo>
                  <a:cubicBezTo>
                    <a:pt x="132473" y="40348"/>
                    <a:pt x="140462" y="34798"/>
                    <a:pt x="147065" y="25057"/>
                  </a:cubicBezTo>
                  <a:cubicBezTo>
                    <a:pt x="151346" y="18745"/>
                    <a:pt x="156400" y="6553"/>
                    <a:pt x="159283" y="0"/>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389;p10">
              <a:extLst>
                <a:ext uri="{FF2B5EF4-FFF2-40B4-BE49-F238E27FC236}">
                  <a16:creationId xmlns:a16="http://schemas.microsoft.com/office/drawing/2014/main" id="{99C353CB-E977-1042-8DDE-01E276715D0B}"/>
                </a:ext>
              </a:extLst>
            </p:cNvPr>
            <p:cNvSpPr/>
            <p:nvPr/>
          </p:nvSpPr>
          <p:spPr>
            <a:xfrm>
              <a:off x="7932725" y="891464"/>
              <a:ext cx="1096646" cy="1051979"/>
            </a:xfrm>
            <a:custGeom>
              <a:avLst/>
              <a:gdLst/>
              <a:ahLst/>
              <a:cxnLst/>
              <a:rect l="l" t="t" r="r" b="b"/>
              <a:pathLst>
                <a:path w="1096646" h="1051979" extrusionOk="0">
                  <a:moveTo>
                    <a:pt x="1041261" y="2273"/>
                  </a:moveTo>
                  <a:cubicBezTo>
                    <a:pt x="1067854" y="3797"/>
                    <a:pt x="1072769" y="20332"/>
                    <a:pt x="1073518" y="43713"/>
                  </a:cubicBezTo>
                  <a:cubicBezTo>
                    <a:pt x="1074459" y="72301"/>
                    <a:pt x="1091311" y="93967"/>
                    <a:pt x="1094080" y="122136"/>
                  </a:cubicBezTo>
                  <a:cubicBezTo>
                    <a:pt x="1096646" y="147929"/>
                    <a:pt x="1094080" y="175489"/>
                    <a:pt x="1094080" y="201397"/>
                  </a:cubicBezTo>
                  <a:cubicBezTo>
                    <a:pt x="1094080" y="248691"/>
                    <a:pt x="1067639" y="293598"/>
                    <a:pt x="1067994" y="341223"/>
                  </a:cubicBezTo>
                  <a:lnTo>
                    <a:pt x="1049414" y="369963"/>
                  </a:lnTo>
                  <a:cubicBezTo>
                    <a:pt x="1043432" y="404317"/>
                    <a:pt x="1032650" y="437921"/>
                    <a:pt x="1019811" y="470306"/>
                  </a:cubicBezTo>
                  <a:cubicBezTo>
                    <a:pt x="1011022" y="492468"/>
                    <a:pt x="998551" y="512763"/>
                    <a:pt x="990295" y="535165"/>
                  </a:cubicBezTo>
                  <a:cubicBezTo>
                    <a:pt x="981011" y="560172"/>
                    <a:pt x="977418" y="587794"/>
                    <a:pt x="965556" y="611746"/>
                  </a:cubicBezTo>
                  <a:cubicBezTo>
                    <a:pt x="936740" y="669912"/>
                    <a:pt x="918680" y="732510"/>
                    <a:pt x="893471" y="792163"/>
                  </a:cubicBezTo>
                  <a:cubicBezTo>
                    <a:pt x="881647" y="820077"/>
                    <a:pt x="869773" y="848080"/>
                    <a:pt x="860819" y="877062"/>
                  </a:cubicBezTo>
                  <a:cubicBezTo>
                    <a:pt x="853225" y="901611"/>
                    <a:pt x="860337" y="944016"/>
                    <a:pt x="842366" y="964793"/>
                  </a:cubicBezTo>
                  <a:cubicBezTo>
                    <a:pt x="826212" y="983462"/>
                    <a:pt x="798132" y="992391"/>
                    <a:pt x="778663" y="1003402"/>
                  </a:cubicBezTo>
                  <a:cubicBezTo>
                    <a:pt x="760438" y="1013727"/>
                    <a:pt x="748526" y="1030795"/>
                    <a:pt x="726415" y="1040333"/>
                  </a:cubicBezTo>
                  <a:cubicBezTo>
                    <a:pt x="699389" y="1051979"/>
                    <a:pt x="672885" y="1050493"/>
                    <a:pt x="643116" y="1050493"/>
                  </a:cubicBezTo>
                  <a:cubicBezTo>
                    <a:pt x="606235" y="1050493"/>
                    <a:pt x="575069" y="1037793"/>
                    <a:pt x="541122" y="1032205"/>
                  </a:cubicBezTo>
                  <a:cubicBezTo>
                    <a:pt x="499135" y="1025296"/>
                    <a:pt x="463906" y="1008494"/>
                    <a:pt x="424549" y="995540"/>
                  </a:cubicBezTo>
                  <a:cubicBezTo>
                    <a:pt x="399580" y="987323"/>
                    <a:pt x="383960" y="967613"/>
                    <a:pt x="364033" y="951916"/>
                  </a:cubicBezTo>
                  <a:cubicBezTo>
                    <a:pt x="339281" y="932370"/>
                    <a:pt x="310096" y="937806"/>
                    <a:pt x="283363" y="923100"/>
                  </a:cubicBezTo>
                  <a:cubicBezTo>
                    <a:pt x="256705" y="908431"/>
                    <a:pt x="239624" y="872236"/>
                    <a:pt x="218808" y="849363"/>
                  </a:cubicBezTo>
                  <a:cubicBezTo>
                    <a:pt x="184328" y="811504"/>
                    <a:pt x="137579" y="790842"/>
                    <a:pt x="129718" y="735330"/>
                  </a:cubicBezTo>
                  <a:cubicBezTo>
                    <a:pt x="124854" y="701154"/>
                    <a:pt x="127660" y="666178"/>
                    <a:pt x="120866" y="632244"/>
                  </a:cubicBezTo>
                  <a:cubicBezTo>
                    <a:pt x="114884" y="602335"/>
                    <a:pt x="94717" y="569913"/>
                    <a:pt x="96533" y="539153"/>
                  </a:cubicBezTo>
                  <a:cubicBezTo>
                    <a:pt x="97790" y="518109"/>
                    <a:pt x="102781" y="498208"/>
                    <a:pt x="100724" y="476898"/>
                  </a:cubicBezTo>
                  <a:cubicBezTo>
                    <a:pt x="98184" y="450405"/>
                    <a:pt x="86817" y="442697"/>
                    <a:pt x="76353" y="419735"/>
                  </a:cubicBezTo>
                  <a:lnTo>
                    <a:pt x="35738" y="403657"/>
                  </a:lnTo>
                  <a:cubicBezTo>
                    <a:pt x="22962" y="379184"/>
                    <a:pt x="0" y="356057"/>
                    <a:pt x="8052" y="326034"/>
                  </a:cubicBezTo>
                  <a:cubicBezTo>
                    <a:pt x="11685" y="312483"/>
                    <a:pt x="21146" y="304571"/>
                    <a:pt x="31890" y="297891"/>
                  </a:cubicBezTo>
                  <a:cubicBezTo>
                    <a:pt x="46089" y="289065"/>
                    <a:pt x="64808" y="285445"/>
                    <a:pt x="64808" y="285445"/>
                  </a:cubicBezTo>
                  <a:cubicBezTo>
                    <a:pt x="80112" y="289179"/>
                    <a:pt x="98565" y="276085"/>
                    <a:pt x="114224" y="273075"/>
                  </a:cubicBezTo>
                  <a:cubicBezTo>
                    <a:pt x="127674" y="270497"/>
                    <a:pt x="136284" y="260769"/>
                    <a:pt x="148286" y="255181"/>
                  </a:cubicBezTo>
                  <a:cubicBezTo>
                    <a:pt x="162954" y="248386"/>
                    <a:pt x="180163" y="249326"/>
                    <a:pt x="193587" y="239966"/>
                  </a:cubicBezTo>
                  <a:cubicBezTo>
                    <a:pt x="217386" y="223380"/>
                    <a:pt x="226416" y="200355"/>
                    <a:pt x="259601" y="214681"/>
                  </a:cubicBezTo>
                  <a:cubicBezTo>
                    <a:pt x="287224" y="226606"/>
                    <a:pt x="315723" y="223304"/>
                    <a:pt x="336880" y="247574"/>
                  </a:cubicBezTo>
                  <a:lnTo>
                    <a:pt x="367970" y="251168"/>
                  </a:lnTo>
                  <a:lnTo>
                    <a:pt x="380111" y="276377"/>
                  </a:lnTo>
                  <a:cubicBezTo>
                    <a:pt x="392697" y="298183"/>
                    <a:pt x="407467" y="293167"/>
                    <a:pt x="425362" y="307403"/>
                  </a:cubicBezTo>
                  <a:cubicBezTo>
                    <a:pt x="439255" y="318440"/>
                    <a:pt x="457467" y="347205"/>
                    <a:pt x="464681" y="363563"/>
                  </a:cubicBezTo>
                  <a:cubicBezTo>
                    <a:pt x="472643" y="365671"/>
                    <a:pt x="478460" y="373177"/>
                    <a:pt x="487261" y="376060"/>
                  </a:cubicBezTo>
                  <a:cubicBezTo>
                    <a:pt x="509004" y="383121"/>
                    <a:pt x="517170" y="379400"/>
                    <a:pt x="536652" y="394081"/>
                  </a:cubicBezTo>
                  <a:cubicBezTo>
                    <a:pt x="557695" y="409892"/>
                    <a:pt x="563131" y="421106"/>
                    <a:pt x="577748" y="440119"/>
                  </a:cubicBezTo>
                  <a:cubicBezTo>
                    <a:pt x="589356" y="455244"/>
                    <a:pt x="608394" y="463499"/>
                    <a:pt x="622465" y="475945"/>
                  </a:cubicBezTo>
                  <a:cubicBezTo>
                    <a:pt x="639191" y="509207"/>
                    <a:pt x="702437" y="499973"/>
                    <a:pt x="734479" y="499986"/>
                  </a:cubicBezTo>
                  <a:cubicBezTo>
                    <a:pt x="783806" y="499999"/>
                    <a:pt x="798094" y="500977"/>
                    <a:pt x="815722" y="457213"/>
                  </a:cubicBezTo>
                  <a:cubicBezTo>
                    <a:pt x="828269" y="426047"/>
                    <a:pt x="847649" y="410629"/>
                    <a:pt x="872668" y="386715"/>
                  </a:cubicBezTo>
                  <a:cubicBezTo>
                    <a:pt x="892163" y="368071"/>
                    <a:pt x="917156" y="351599"/>
                    <a:pt x="926503" y="325387"/>
                  </a:cubicBezTo>
                  <a:cubicBezTo>
                    <a:pt x="938835" y="290868"/>
                    <a:pt x="933921" y="248463"/>
                    <a:pt x="932676" y="212598"/>
                  </a:cubicBezTo>
                  <a:cubicBezTo>
                    <a:pt x="931685" y="184124"/>
                    <a:pt x="928764" y="156464"/>
                    <a:pt x="937096" y="128778"/>
                  </a:cubicBezTo>
                  <a:cubicBezTo>
                    <a:pt x="943446" y="107671"/>
                    <a:pt x="957606" y="90017"/>
                    <a:pt x="964095" y="69342"/>
                  </a:cubicBezTo>
                  <a:cubicBezTo>
                    <a:pt x="974420" y="36220"/>
                    <a:pt x="1001484" y="0"/>
                    <a:pt x="1041261" y="2273"/>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390;p10">
              <a:extLst>
                <a:ext uri="{FF2B5EF4-FFF2-40B4-BE49-F238E27FC236}">
                  <a16:creationId xmlns:a16="http://schemas.microsoft.com/office/drawing/2014/main" id="{B5CAE008-4D60-D546-94BD-BC4E5E54D2B2}"/>
                </a:ext>
              </a:extLst>
            </p:cNvPr>
            <p:cNvSpPr/>
            <p:nvPr/>
          </p:nvSpPr>
          <p:spPr>
            <a:xfrm>
              <a:off x="8283575" y="1455057"/>
              <a:ext cx="275971" cy="295803"/>
            </a:xfrm>
            <a:custGeom>
              <a:avLst/>
              <a:gdLst/>
              <a:ahLst/>
              <a:cxnLst/>
              <a:rect l="l" t="t" r="r" b="b"/>
              <a:pathLst>
                <a:path w="275971" h="295803" extrusionOk="0">
                  <a:moveTo>
                    <a:pt x="217524" y="251"/>
                  </a:moveTo>
                  <a:cubicBezTo>
                    <a:pt x="228759" y="0"/>
                    <a:pt x="244427" y="1512"/>
                    <a:pt x="249695" y="6560"/>
                  </a:cubicBezTo>
                  <a:cubicBezTo>
                    <a:pt x="257721" y="14257"/>
                    <a:pt x="254076" y="21382"/>
                    <a:pt x="253898" y="32812"/>
                  </a:cubicBezTo>
                  <a:cubicBezTo>
                    <a:pt x="253708" y="46197"/>
                    <a:pt x="251485" y="77770"/>
                    <a:pt x="273697" y="72791"/>
                  </a:cubicBezTo>
                  <a:cubicBezTo>
                    <a:pt x="275971" y="117711"/>
                    <a:pt x="259766" y="149855"/>
                    <a:pt x="259766" y="194356"/>
                  </a:cubicBezTo>
                  <a:cubicBezTo>
                    <a:pt x="259766" y="221051"/>
                    <a:pt x="261594" y="273756"/>
                    <a:pt x="234378" y="289161"/>
                  </a:cubicBezTo>
                  <a:cubicBezTo>
                    <a:pt x="222631" y="295803"/>
                    <a:pt x="203403" y="293962"/>
                    <a:pt x="191160" y="289897"/>
                  </a:cubicBezTo>
                  <a:cubicBezTo>
                    <a:pt x="183515" y="287370"/>
                    <a:pt x="175527" y="283675"/>
                    <a:pt x="170142" y="277413"/>
                  </a:cubicBezTo>
                  <a:cubicBezTo>
                    <a:pt x="168008" y="274899"/>
                    <a:pt x="162878" y="260205"/>
                    <a:pt x="161899" y="259735"/>
                  </a:cubicBezTo>
                  <a:cubicBezTo>
                    <a:pt x="139408" y="248534"/>
                    <a:pt x="139700" y="224620"/>
                    <a:pt x="109309" y="222880"/>
                  </a:cubicBezTo>
                  <a:cubicBezTo>
                    <a:pt x="98717" y="222283"/>
                    <a:pt x="87579" y="227502"/>
                    <a:pt x="77101" y="224772"/>
                  </a:cubicBezTo>
                  <a:cubicBezTo>
                    <a:pt x="66701" y="222054"/>
                    <a:pt x="56908" y="210789"/>
                    <a:pt x="49326" y="203347"/>
                  </a:cubicBezTo>
                  <a:cubicBezTo>
                    <a:pt x="30785" y="185199"/>
                    <a:pt x="14186" y="163253"/>
                    <a:pt x="8026" y="137599"/>
                  </a:cubicBezTo>
                  <a:cubicBezTo>
                    <a:pt x="3645" y="119311"/>
                    <a:pt x="0" y="94673"/>
                    <a:pt x="6299" y="75585"/>
                  </a:cubicBezTo>
                  <a:cubicBezTo>
                    <a:pt x="9868" y="64777"/>
                    <a:pt x="26505" y="34564"/>
                    <a:pt x="38353" y="33891"/>
                  </a:cubicBezTo>
                  <a:lnTo>
                    <a:pt x="36322" y="42019"/>
                  </a:lnTo>
                  <a:cubicBezTo>
                    <a:pt x="59245" y="42730"/>
                    <a:pt x="76847" y="32697"/>
                    <a:pt x="97269" y="25319"/>
                  </a:cubicBezTo>
                  <a:cubicBezTo>
                    <a:pt x="118732" y="17559"/>
                    <a:pt x="136271" y="24671"/>
                    <a:pt x="156566" y="23452"/>
                  </a:cubicBezTo>
                  <a:cubicBezTo>
                    <a:pt x="175958" y="22258"/>
                    <a:pt x="189306" y="4592"/>
                    <a:pt x="208318" y="1024"/>
                  </a:cubicBezTo>
                  <a:cubicBezTo>
                    <a:pt x="210527" y="614"/>
                    <a:pt x="213779" y="334"/>
                    <a:pt x="217524" y="251"/>
                  </a:cubicBezTo>
                  <a:close/>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391;p10">
              <a:extLst>
                <a:ext uri="{FF2B5EF4-FFF2-40B4-BE49-F238E27FC236}">
                  <a16:creationId xmlns:a16="http://schemas.microsoft.com/office/drawing/2014/main" id="{01CE3CD5-EFC8-524E-8053-4DDE6A54BA70}"/>
                </a:ext>
              </a:extLst>
            </p:cNvPr>
            <p:cNvSpPr/>
            <p:nvPr/>
          </p:nvSpPr>
          <p:spPr>
            <a:xfrm>
              <a:off x="8277365" y="1851920"/>
              <a:ext cx="578459" cy="363938"/>
            </a:xfrm>
            <a:custGeom>
              <a:avLst/>
              <a:gdLst/>
              <a:ahLst/>
              <a:cxnLst/>
              <a:rect l="l" t="t" r="r" b="b"/>
              <a:pathLst>
                <a:path w="578459" h="363938" extrusionOk="0">
                  <a:moveTo>
                    <a:pt x="517550" y="1760"/>
                  </a:moveTo>
                  <a:cubicBezTo>
                    <a:pt x="542369" y="0"/>
                    <a:pt x="573440" y="5703"/>
                    <a:pt x="575335" y="22829"/>
                  </a:cubicBezTo>
                  <a:cubicBezTo>
                    <a:pt x="578459" y="51086"/>
                    <a:pt x="562407" y="91828"/>
                    <a:pt x="542265" y="111856"/>
                  </a:cubicBezTo>
                  <a:cubicBezTo>
                    <a:pt x="521881" y="132138"/>
                    <a:pt x="491516" y="120251"/>
                    <a:pt x="467144" y="135173"/>
                  </a:cubicBezTo>
                  <a:cubicBezTo>
                    <a:pt x="441185" y="151061"/>
                    <a:pt x="423240" y="164637"/>
                    <a:pt x="394703" y="174670"/>
                  </a:cubicBezTo>
                  <a:cubicBezTo>
                    <a:pt x="366090" y="184716"/>
                    <a:pt x="332295" y="195854"/>
                    <a:pt x="306210" y="211424"/>
                  </a:cubicBezTo>
                  <a:cubicBezTo>
                    <a:pt x="280810" y="226588"/>
                    <a:pt x="261645" y="245943"/>
                    <a:pt x="237655" y="264789"/>
                  </a:cubicBezTo>
                  <a:cubicBezTo>
                    <a:pt x="210604" y="286049"/>
                    <a:pt x="176073" y="295981"/>
                    <a:pt x="147117" y="313557"/>
                  </a:cubicBezTo>
                  <a:cubicBezTo>
                    <a:pt x="124269" y="327451"/>
                    <a:pt x="105702" y="356090"/>
                    <a:pt x="78359" y="361716"/>
                  </a:cubicBezTo>
                  <a:cubicBezTo>
                    <a:pt x="67526" y="363938"/>
                    <a:pt x="22213" y="360484"/>
                    <a:pt x="13805" y="351416"/>
                  </a:cubicBezTo>
                  <a:cubicBezTo>
                    <a:pt x="0" y="336468"/>
                    <a:pt x="24752" y="293479"/>
                    <a:pt x="36893" y="283039"/>
                  </a:cubicBezTo>
                  <a:cubicBezTo>
                    <a:pt x="51880" y="270161"/>
                    <a:pt x="68923" y="255836"/>
                    <a:pt x="85585" y="241790"/>
                  </a:cubicBezTo>
                  <a:cubicBezTo>
                    <a:pt x="108382" y="222587"/>
                    <a:pt x="139636" y="239682"/>
                    <a:pt x="161328" y="220695"/>
                  </a:cubicBezTo>
                  <a:cubicBezTo>
                    <a:pt x="179006" y="205175"/>
                    <a:pt x="176936" y="179242"/>
                    <a:pt x="164592" y="161018"/>
                  </a:cubicBezTo>
                  <a:cubicBezTo>
                    <a:pt x="138544" y="122550"/>
                    <a:pt x="64592" y="109113"/>
                    <a:pt x="58674" y="57652"/>
                  </a:cubicBezTo>
                  <a:cubicBezTo>
                    <a:pt x="53391" y="11767"/>
                    <a:pt x="174333" y="68104"/>
                    <a:pt x="196482" y="71750"/>
                  </a:cubicBezTo>
                  <a:cubicBezTo>
                    <a:pt x="230429" y="77338"/>
                    <a:pt x="261595" y="90038"/>
                    <a:pt x="298476" y="90038"/>
                  </a:cubicBezTo>
                  <a:cubicBezTo>
                    <a:pt x="328244" y="90038"/>
                    <a:pt x="354749" y="91523"/>
                    <a:pt x="381774" y="79877"/>
                  </a:cubicBezTo>
                  <a:cubicBezTo>
                    <a:pt x="403885" y="70340"/>
                    <a:pt x="415798" y="53271"/>
                    <a:pt x="434022" y="42946"/>
                  </a:cubicBezTo>
                  <a:cubicBezTo>
                    <a:pt x="452527" y="32481"/>
                    <a:pt x="477406" y="12948"/>
                    <a:pt x="496126" y="5862"/>
                  </a:cubicBezTo>
                  <a:cubicBezTo>
                    <a:pt x="501698" y="3763"/>
                    <a:pt x="509277" y="2347"/>
                    <a:pt x="517550" y="1760"/>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392;p10">
              <a:extLst>
                <a:ext uri="{FF2B5EF4-FFF2-40B4-BE49-F238E27FC236}">
                  <a16:creationId xmlns:a16="http://schemas.microsoft.com/office/drawing/2014/main" id="{2D4BC65B-0C53-FC40-A2D4-D0C0DAEBD91B}"/>
                </a:ext>
              </a:extLst>
            </p:cNvPr>
            <p:cNvSpPr/>
            <p:nvPr/>
          </p:nvSpPr>
          <p:spPr>
            <a:xfrm>
              <a:off x="7667092" y="2009686"/>
              <a:ext cx="513511" cy="424549"/>
            </a:xfrm>
            <a:custGeom>
              <a:avLst/>
              <a:gdLst/>
              <a:ahLst/>
              <a:cxnLst/>
              <a:rect l="l" t="t" r="r" b="b"/>
              <a:pathLst>
                <a:path w="513511" h="424549" extrusionOk="0">
                  <a:moveTo>
                    <a:pt x="174383" y="2349"/>
                  </a:moveTo>
                  <a:cubicBezTo>
                    <a:pt x="202095" y="2349"/>
                    <a:pt x="219963" y="0"/>
                    <a:pt x="241452" y="13869"/>
                  </a:cubicBezTo>
                  <a:cubicBezTo>
                    <a:pt x="257505" y="24270"/>
                    <a:pt x="278346" y="41885"/>
                    <a:pt x="287871" y="58623"/>
                  </a:cubicBezTo>
                  <a:cubicBezTo>
                    <a:pt x="300609" y="81026"/>
                    <a:pt x="309080" y="114262"/>
                    <a:pt x="315137" y="139484"/>
                  </a:cubicBezTo>
                  <a:cubicBezTo>
                    <a:pt x="320891" y="163525"/>
                    <a:pt x="347764" y="208217"/>
                    <a:pt x="369900" y="221882"/>
                  </a:cubicBezTo>
                  <a:cubicBezTo>
                    <a:pt x="399034" y="239827"/>
                    <a:pt x="438696" y="237719"/>
                    <a:pt x="467068" y="257645"/>
                  </a:cubicBezTo>
                  <a:cubicBezTo>
                    <a:pt x="474624" y="262954"/>
                    <a:pt x="484721" y="272873"/>
                    <a:pt x="490677" y="279578"/>
                  </a:cubicBezTo>
                  <a:cubicBezTo>
                    <a:pt x="495478" y="285014"/>
                    <a:pt x="503123" y="297815"/>
                    <a:pt x="510298" y="299949"/>
                  </a:cubicBezTo>
                  <a:cubicBezTo>
                    <a:pt x="511543" y="324523"/>
                    <a:pt x="513511" y="349161"/>
                    <a:pt x="502958" y="370574"/>
                  </a:cubicBezTo>
                  <a:cubicBezTo>
                    <a:pt x="489052" y="398844"/>
                    <a:pt x="474459" y="418884"/>
                    <a:pt x="441465" y="417652"/>
                  </a:cubicBezTo>
                  <a:cubicBezTo>
                    <a:pt x="415518" y="416700"/>
                    <a:pt x="390042" y="423482"/>
                    <a:pt x="363817" y="422732"/>
                  </a:cubicBezTo>
                  <a:cubicBezTo>
                    <a:pt x="355066" y="422453"/>
                    <a:pt x="345249" y="424549"/>
                    <a:pt x="336918" y="421932"/>
                  </a:cubicBezTo>
                  <a:cubicBezTo>
                    <a:pt x="326047" y="418529"/>
                    <a:pt x="319239" y="407645"/>
                    <a:pt x="307454" y="405194"/>
                  </a:cubicBezTo>
                  <a:cubicBezTo>
                    <a:pt x="295910" y="402781"/>
                    <a:pt x="280682" y="404775"/>
                    <a:pt x="268846" y="405194"/>
                  </a:cubicBezTo>
                  <a:cubicBezTo>
                    <a:pt x="228752" y="406603"/>
                    <a:pt x="173850" y="423228"/>
                    <a:pt x="136778" y="408420"/>
                  </a:cubicBezTo>
                  <a:cubicBezTo>
                    <a:pt x="103809" y="395250"/>
                    <a:pt x="62433" y="355359"/>
                    <a:pt x="27127" y="384861"/>
                  </a:cubicBezTo>
                  <a:lnTo>
                    <a:pt x="8204" y="392392"/>
                  </a:lnTo>
                  <a:cubicBezTo>
                    <a:pt x="3530" y="373698"/>
                    <a:pt x="0" y="351841"/>
                    <a:pt x="15951" y="342468"/>
                  </a:cubicBezTo>
                  <a:cubicBezTo>
                    <a:pt x="30442" y="333959"/>
                    <a:pt x="48044" y="334747"/>
                    <a:pt x="62878" y="341948"/>
                  </a:cubicBezTo>
                  <a:cubicBezTo>
                    <a:pt x="71183" y="345999"/>
                    <a:pt x="77177" y="354851"/>
                    <a:pt x="86004" y="357620"/>
                  </a:cubicBezTo>
                  <a:cubicBezTo>
                    <a:pt x="93687" y="360007"/>
                    <a:pt x="104101" y="359702"/>
                    <a:pt x="112331" y="361467"/>
                  </a:cubicBezTo>
                  <a:cubicBezTo>
                    <a:pt x="132105" y="365709"/>
                    <a:pt x="151714" y="371208"/>
                    <a:pt x="172047" y="372059"/>
                  </a:cubicBezTo>
                  <a:cubicBezTo>
                    <a:pt x="214426" y="373812"/>
                    <a:pt x="258864" y="368503"/>
                    <a:pt x="301320" y="366598"/>
                  </a:cubicBezTo>
                  <a:cubicBezTo>
                    <a:pt x="351713" y="364312"/>
                    <a:pt x="390004" y="368630"/>
                    <a:pt x="438429" y="351041"/>
                  </a:cubicBezTo>
                  <a:cubicBezTo>
                    <a:pt x="454127" y="345339"/>
                    <a:pt x="472287" y="342303"/>
                    <a:pt x="473087" y="322440"/>
                  </a:cubicBezTo>
                  <a:cubicBezTo>
                    <a:pt x="474269" y="293281"/>
                    <a:pt x="444957" y="299949"/>
                    <a:pt x="426338" y="295466"/>
                  </a:cubicBezTo>
                  <a:cubicBezTo>
                    <a:pt x="411276" y="291846"/>
                    <a:pt x="396900" y="285738"/>
                    <a:pt x="382015" y="281407"/>
                  </a:cubicBezTo>
                  <a:cubicBezTo>
                    <a:pt x="358610" y="274612"/>
                    <a:pt x="334607" y="277635"/>
                    <a:pt x="315201" y="259779"/>
                  </a:cubicBezTo>
                  <a:cubicBezTo>
                    <a:pt x="296342" y="242380"/>
                    <a:pt x="288836" y="215379"/>
                    <a:pt x="282943" y="191237"/>
                  </a:cubicBezTo>
                  <a:cubicBezTo>
                    <a:pt x="281114" y="183807"/>
                    <a:pt x="276504" y="179057"/>
                    <a:pt x="273748" y="172669"/>
                  </a:cubicBezTo>
                  <a:cubicBezTo>
                    <a:pt x="267119" y="157213"/>
                    <a:pt x="264337" y="143345"/>
                    <a:pt x="255067" y="129159"/>
                  </a:cubicBezTo>
                  <a:cubicBezTo>
                    <a:pt x="240195" y="106401"/>
                    <a:pt x="221920" y="84430"/>
                    <a:pt x="200875" y="67132"/>
                  </a:cubicBezTo>
                  <a:cubicBezTo>
                    <a:pt x="183324" y="52705"/>
                    <a:pt x="177914" y="33274"/>
                    <a:pt x="153771" y="29070"/>
                  </a:cubicBezTo>
                  <a:cubicBezTo>
                    <a:pt x="151587" y="24664"/>
                    <a:pt x="153352" y="18898"/>
                    <a:pt x="152450" y="14122"/>
                  </a:cubicBezTo>
                  <a:lnTo>
                    <a:pt x="174383" y="2349"/>
                  </a:ln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393;p10">
              <a:extLst>
                <a:ext uri="{FF2B5EF4-FFF2-40B4-BE49-F238E27FC236}">
                  <a16:creationId xmlns:a16="http://schemas.microsoft.com/office/drawing/2014/main" id="{10602E50-6884-8B4F-9F44-2C13CCDD874E}"/>
                </a:ext>
              </a:extLst>
            </p:cNvPr>
            <p:cNvSpPr/>
            <p:nvPr/>
          </p:nvSpPr>
          <p:spPr>
            <a:xfrm>
              <a:off x="5892356" y="2284883"/>
              <a:ext cx="705790" cy="528612"/>
            </a:xfrm>
            <a:custGeom>
              <a:avLst/>
              <a:gdLst/>
              <a:ahLst/>
              <a:cxnLst/>
              <a:rect l="l" t="t" r="r" b="b"/>
              <a:pathLst>
                <a:path w="705790" h="528612" extrusionOk="0">
                  <a:moveTo>
                    <a:pt x="239598" y="4166"/>
                  </a:moveTo>
                  <a:cubicBezTo>
                    <a:pt x="279959" y="0"/>
                    <a:pt x="318567" y="22428"/>
                    <a:pt x="358496" y="22428"/>
                  </a:cubicBezTo>
                  <a:lnTo>
                    <a:pt x="398818" y="43459"/>
                  </a:lnTo>
                  <a:cubicBezTo>
                    <a:pt x="389509" y="69088"/>
                    <a:pt x="380060" y="91961"/>
                    <a:pt x="355562" y="104940"/>
                  </a:cubicBezTo>
                  <a:cubicBezTo>
                    <a:pt x="344843" y="110630"/>
                    <a:pt x="340677" y="113627"/>
                    <a:pt x="326441" y="112294"/>
                  </a:cubicBezTo>
                  <a:cubicBezTo>
                    <a:pt x="304635" y="110249"/>
                    <a:pt x="280924" y="81102"/>
                    <a:pt x="257645" y="96215"/>
                  </a:cubicBezTo>
                  <a:cubicBezTo>
                    <a:pt x="244196" y="104966"/>
                    <a:pt x="240245" y="141237"/>
                    <a:pt x="253645" y="151600"/>
                  </a:cubicBezTo>
                  <a:cubicBezTo>
                    <a:pt x="269710" y="151283"/>
                    <a:pt x="285178" y="165760"/>
                    <a:pt x="299072" y="171666"/>
                  </a:cubicBezTo>
                  <a:cubicBezTo>
                    <a:pt x="320217" y="180658"/>
                    <a:pt x="343725" y="183312"/>
                    <a:pt x="366483" y="184569"/>
                  </a:cubicBezTo>
                  <a:cubicBezTo>
                    <a:pt x="376060" y="185115"/>
                    <a:pt x="390766" y="182309"/>
                    <a:pt x="399669" y="185179"/>
                  </a:cubicBezTo>
                  <a:cubicBezTo>
                    <a:pt x="446455" y="200381"/>
                    <a:pt x="474256" y="246799"/>
                    <a:pt x="501485" y="284404"/>
                  </a:cubicBezTo>
                  <a:cubicBezTo>
                    <a:pt x="511912" y="298831"/>
                    <a:pt x="521246" y="313043"/>
                    <a:pt x="530593" y="328168"/>
                  </a:cubicBezTo>
                  <a:cubicBezTo>
                    <a:pt x="538912" y="341592"/>
                    <a:pt x="552463" y="350279"/>
                    <a:pt x="561530" y="363093"/>
                  </a:cubicBezTo>
                  <a:cubicBezTo>
                    <a:pt x="573354" y="379781"/>
                    <a:pt x="583336" y="392837"/>
                    <a:pt x="597700" y="407441"/>
                  </a:cubicBezTo>
                  <a:cubicBezTo>
                    <a:pt x="609663" y="419583"/>
                    <a:pt x="623176" y="432600"/>
                    <a:pt x="641553" y="424637"/>
                  </a:cubicBezTo>
                  <a:cubicBezTo>
                    <a:pt x="654990" y="418846"/>
                    <a:pt x="659486" y="405600"/>
                    <a:pt x="656526" y="391821"/>
                  </a:cubicBezTo>
                  <a:lnTo>
                    <a:pt x="680517" y="410312"/>
                  </a:lnTo>
                  <a:cubicBezTo>
                    <a:pt x="693991" y="434696"/>
                    <a:pt x="705790" y="463195"/>
                    <a:pt x="676503" y="481952"/>
                  </a:cubicBezTo>
                  <a:cubicBezTo>
                    <a:pt x="640245" y="505232"/>
                    <a:pt x="596380" y="528612"/>
                    <a:pt x="558660" y="490246"/>
                  </a:cubicBezTo>
                  <a:cubicBezTo>
                    <a:pt x="552551" y="484048"/>
                    <a:pt x="529984" y="417970"/>
                    <a:pt x="535927" y="418770"/>
                  </a:cubicBezTo>
                  <a:cubicBezTo>
                    <a:pt x="511162" y="415519"/>
                    <a:pt x="496951" y="390322"/>
                    <a:pt x="494157" y="368465"/>
                  </a:cubicBezTo>
                  <a:cubicBezTo>
                    <a:pt x="491655" y="348615"/>
                    <a:pt x="489788" y="328918"/>
                    <a:pt x="478612" y="311696"/>
                  </a:cubicBezTo>
                  <a:cubicBezTo>
                    <a:pt x="458534" y="280797"/>
                    <a:pt x="429006" y="285242"/>
                    <a:pt x="399580" y="267932"/>
                  </a:cubicBezTo>
                  <a:cubicBezTo>
                    <a:pt x="391680" y="263284"/>
                    <a:pt x="382727" y="256286"/>
                    <a:pt x="373710" y="254178"/>
                  </a:cubicBezTo>
                  <a:cubicBezTo>
                    <a:pt x="364008" y="251943"/>
                    <a:pt x="353441" y="257835"/>
                    <a:pt x="343725" y="253606"/>
                  </a:cubicBezTo>
                  <a:cubicBezTo>
                    <a:pt x="334937" y="249771"/>
                    <a:pt x="326656" y="236296"/>
                    <a:pt x="316877" y="231013"/>
                  </a:cubicBezTo>
                  <a:cubicBezTo>
                    <a:pt x="297739" y="220675"/>
                    <a:pt x="280810" y="213462"/>
                    <a:pt x="263576" y="200254"/>
                  </a:cubicBezTo>
                  <a:cubicBezTo>
                    <a:pt x="246647" y="187287"/>
                    <a:pt x="227838" y="172707"/>
                    <a:pt x="207023" y="166522"/>
                  </a:cubicBezTo>
                  <a:cubicBezTo>
                    <a:pt x="180124" y="158547"/>
                    <a:pt x="151320" y="154508"/>
                    <a:pt x="124092" y="146571"/>
                  </a:cubicBezTo>
                  <a:cubicBezTo>
                    <a:pt x="93853" y="137782"/>
                    <a:pt x="60769" y="141186"/>
                    <a:pt x="29413" y="141186"/>
                  </a:cubicBezTo>
                  <a:lnTo>
                    <a:pt x="0" y="127864"/>
                  </a:lnTo>
                  <a:cubicBezTo>
                    <a:pt x="3086" y="121044"/>
                    <a:pt x="6362" y="113246"/>
                    <a:pt x="10985" y="104432"/>
                  </a:cubicBezTo>
                  <a:cubicBezTo>
                    <a:pt x="27089" y="73939"/>
                    <a:pt x="56566" y="57722"/>
                    <a:pt x="83617" y="36906"/>
                  </a:cubicBezTo>
                  <a:lnTo>
                    <a:pt x="117780" y="49759"/>
                  </a:lnTo>
                  <a:cubicBezTo>
                    <a:pt x="145097" y="49759"/>
                    <a:pt x="168465" y="56566"/>
                    <a:pt x="190690" y="40043"/>
                  </a:cubicBezTo>
                  <a:cubicBezTo>
                    <a:pt x="209702" y="25972"/>
                    <a:pt x="212128" y="6998"/>
                    <a:pt x="239598" y="4166"/>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394;p10">
              <a:extLst>
                <a:ext uri="{FF2B5EF4-FFF2-40B4-BE49-F238E27FC236}">
                  <a16:creationId xmlns:a16="http://schemas.microsoft.com/office/drawing/2014/main" id="{73408F56-F532-FA43-8283-E351B186C49A}"/>
                </a:ext>
              </a:extLst>
            </p:cNvPr>
            <p:cNvSpPr/>
            <p:nvPr/>
          </p:nvSpPr>
          <p:spPr>
            <a:xfrm>
              <a:off x="5278349" y="2167376"/>
              <a:ext cx="382829" cy="208236"/>
            </a:xfrm>
            <a:custGeom>
              <a:avLst/>
              <a:gdLst/>
              <a:ahLst/>
              <a:cxnLst/>
              <a:rect l="l" t="t" r="r" b="b"/>
              <a:pathLst>
                <a:path w="382829" h="208236" extrusionOk="0">
                  <a:moveTo>
                    <a:pt x="131278" y="5364"/>
                  </a:moveTo>
                  <a:cubicBezTo>
                    <a:pt x="161166" y="0"/>
                    <a:pt x="193142" y="5055"/>
                    <a:pt x="215836" y="22422"/>
                  </a:cubicBezTo>
                  <a:cubicBezTo>
                    <a:pt x="230391" y="33547"/>
                    <a:pt x="248323" y="37967"/>
                    <a:pt x="262827" y="48482"/>
                  </a:cubicBezTo>
                  <a:cubicBezTo>
                    <a:pt x="277228" y="58960"/>
                    <a:pt x="290424" y="76460"/>
                    <a:pt x="302755" y="89389"/>
                  </a:cubicBezTo>
                  <a:cubicBezTo>
                    <a:pt x="316471" y="103765"/>
                    <a:pt x="318440" y="99447"/>
                    <a:pt x="337261" y="106013"/>
                  </a:cubicBezTo>
                  <a:cubicBezTo>
                    <a:pt x="366941" y="116339"/>
                    <a:pt x="382829" y="149142"/>
                    <a:pt x="370205" y="178429"/>
                  </a:cubicBezTo>
                  <a:lnTo>
                    <a:pt x="337452" y="195421"/>
                  </a:lnTo>
                  <a:cubicBezTo>
                    <a:pt x="320764" y="178403"/>
                    <a:pt x="326263" y="146044"/>
                    <a:pt x="299098" y="139935"/>
                  </a:cubicBezTo>
                  <a:cubicBezTo>
                    <a:pt x="242100" y="127095"/>
                    <a:pt x="191884" y="187598"/>
                    <a:pt x="134696" y="175228"/>
                  </a:cubicBezTo>
                  <a:cubicBezTo>
                    <a:pt x="125781" y="173285"/>
                    <a:pt x="116649" y="168205"/>
                    <a:pt x="107810" y="168002"/>
                  </a:cubicBezTo>
                  <a:cubicBezTo>
                    <a:pt x="93116" y="167685"/>
                    <a:pt x="76149" y="177210"/>
                    <a:pt x="62712" y="182213"/>
                  </a:cubicBezTo>
                  <a:cubicBezTo>
                    <a:pt x="58610" y="183737"/>
                    <a:pt x="47955" y="185668"/>
                    <a:pt x="44717" y="188500"/>
                  </a:cubicBezTo>
                  <a:cubicBezTo>
                    <a:pt x="43142" y="189871"/>
                    <a:pt x="35713" y="203727"/>
                    <a:pt x="38329" y="203600"/>
                  </a:cubicBezTo>
                  <a:cubicBezTo>
                    <a:pt x="25514" y="204286"/>
                    <a:pt x="8789" y="197619"/>
                    <a:pt x="0" y="208236"/>
                  </a:cubicBezTo>
                  <a:lnTo>
                    <a:pt x="6566" y="170314"/>
                  </a:lnTo>
                  <a:cubicBezTo>
                    <a:pt x="6566" y="144761"/>
                    <a:pt x="30112" y="120898"/>
                    <a:pt x="40500" y="97492"/>
                  </a:cubicBezTo>
                  <a:cubicBezTo>
                    <a:pt x="46850" y="83166"/>
                    <a:pt x="51664" y="63659"/>
                    <a:pt x="59246" y="50819"/>
                  </a:cubicBezTo>
                  <a:cubicBezTo>
                    <a:pt x="73590" y="26512"/>
                    <a:pt x="101391" y="10728"/>
                    <a:pt x="131278" y="5364"/>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395;p10">
              <a:extLst>
                <a:ext uri="{FF2B5EF4-FFF2-40B4-BE49-F238E27FC236}">
                  <a16:creationId xmlns:a16="http://schemas.microsoft.com/office/drawing/2014/main" id="{537CBC3A-B3A5-9A42-AF4D-D345BC3310C7}"/>
                </a:ext>
              </a:extLst>
            </p:cNvPr>
            <p:cNvSpPr/>
            <p:nvPr/>
          </p:nvSpPr>
          <p:spPr>
            <a:xfrm>
              <a:off x="6029401" y="3822764"/>
              <a:ext cx="86767" cy="139662"/>
            </a:xfrm>
            <a:custGeom>
              <a:avLst/>
              <a:gdLst/>
              <a:ahLst/>
              <a:cxnLst/>
              <a:rect l="l" t="t" r="r" b="b"/>
              <a:pathLst>
                <a:path w="86767" h="139662" extrusionOk="0">
                  <a:moveTo>
                    <a:pt x="61176" y="9436"/>
                  </a:moveTo>
                  <a:cubicBezTo>
                    <a:pt x="66180" y="11303"/>
                    <a:pt x="70256" y="14948"/>
                    <a:pt x="73533" y="19583"/>
                  </a:cubicBezTo>
                  <a:cubicBezTo>
                    <a:pt x="81991" y="31496"/>
                    <a:pt x="85369" y="49873"/>
                    <a:pt x="85979" y="61709"/>
                  </a:cubicBezTo>
                  <a:cubicBezTo>
                    <a:pt x="86767" y="77317"/>
                    <a:pt x="86602" y="100126"/>
                    <a:pt x="73964" y="111608"/>
                  </a:cubicBezTo>
                  <a:cubicBezTo>
                    <a:pt x="60604" y="123749"/>
                    <a:pt x="41428" y="139662"/>
                    <a:pt x="21361" y="133959"/>
                  </a:cubicBezTo>
                  <a:cubicBezTo>
                    <a:pt x="3924" y="129045"/>
                    <a:pt x="0" y="103848"/>
                    <a:pt x="4890" y="87223"/>
                  </a:cubicBezTo>
                  <a:cubicBezTo>
                    <a:pt x="8382" y="75197"/>
                    <a:pt x="11163" y="62928"/>
                    <a:pt x="15608" y="51219"/>
                  </a:cubicBezTo>
                  <a:cubicBezTo>
                    <a:pt x="22237" y="33858"/>
                    <a:pt x="36233" y="0"/>
                    <a:pt x="61176" y="9436"/>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396;p10">
              <a:extLst>
                <a:ext uri="{FF2B5EF4-FFF2-40B4-BE49-F238E27FC236}">
                  <a16:creationId xmlns:a16="http://schemas.microsoft.com/office/drawing/2014/main" id="{E6B83B08-BF04-EE4D-85E1-318FDB80B1CF}"/>
                </a:ext>
              </a:extLst>
            </p:cNvPr>
            <p:cNvSpPr/>
            <p:nvPr/>
          </p:nvSpPr>
          <p:spPr>
            <a:xfrm>
              <a:off x="5951017" y="3639144"/>
              <a:ext cx="148463" cy="93488"/>
            </a:xfrm>
            <a:custGeom>
              <a:avLst/>
              <a:gdLst/>
              <a:ahLst/>
              <a:cxnLst/>
              <a:rect l="l" t="t" r="r" b="b"/>
              <a:pathLst>
                <a:path w="148463" h="93488" extrusionOk="0">
                  <a:moveTo>
                    <a:pt x="79253" y="390"/>
                  </a:moveTo>
                  <a:cubicBezTo>
                    <a:pt x="88373" y="781"/>
                    <a:pt x="97339" y="2435"/>
                    <a:pt x="106058" y="6721"/>
                  </a:cubicBezTo>
                  <a:cubicBezTo>
                    <a:pt x="127305" y="17211"/>
                    <a:pt x="140373" y="39411"/>
                    <a:pt x="143916" y="62932"/>
                  </a:cubicBezTo>
                  <a:cubicBezTo>
                    <a:pt x="148463" y="93005"/>
                    <a:pt x="108826" y="93488"/>
                    <a:pt x="89141" y="86617"/>
                  </a:cubicBezTo>
                  <a:cubicBezTo>
                    <a:pt x="79337" y="83176"/>
                    <a:pt x="74650" y="75314"/>
                    <a:pt x="66954" y="69269"/>
                  </a:cubicBezTo>
                  <a:cubicBezTo>
                    <a:pt x="60503" y="64189"/>
                    <a:pt x="52032" y="61395"/>
                    <a:pt x="44857" y="57407"/>
                  </a:cubicBezTo>
                  <a:cubicBezTo>
                    <a:pt x="36411" y="52683"/>
                    <a:pt x="29680" y="43538"/>
                    <a:pt x="21501" y="38154"/>
                  </a:cubicBezTo>
                  <a:cubicBezTo>
                    <a:pt x="15989" y="34560"/>
                    <a:pt x="11900" y="34268"/>
                    <a:pt x="7290" y="28007"/>
                  </a:cubicBezTo>
                  <a:cubicBezTo>
                    <a:pt x="2438" y="21339"/>
                    <a:pt x="0" y="14697"/>
                    <a:pt x="3442" y="5934"/>
                  </a:cubicBezTo>
                  <a:cubicBezTo>
                    <a:pt x="20003" y="4981"/>
                    <a:pt x="35116" y="3025"/>
                    <a:pt x="51524" y="1641"/>
                  </a:cubicBezTo>
                  <a:cubicBezTo>
                    <a:pt x="60858" y="873"/>
                    <a:pt x="70133" y="0"/>
                    <a:pt x="79253" y="390"/>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397;p10">
              <a:extLst>
                <a:ext uri="{FF2B5EF4-FFF2-40B4-BE49-F238E27FC236}">
                  <a16:creationId xmlns:a16="http://schemas.microsoft.com/office/drawing/2014/main" id="{C0B7CE50-CB2F-9B4B-8FA7-0B0F230DF299}"/>
                </a:ext>
              </a:extLst>
            </p:cNvPr>
            <p:cNvSpPr/>
            <p:nvPr/>
          </p:nvSpPr>
          <p:spPr>
            <a:xfrm>
              <a:off x="7366482" y="3558152"/>
              <a:ext cx="196609" cy="199690"/>
            </a:xfrm>
            <a:custGeom>
              <a:avLst/>
              <a:gdLst/>
              <a:ahLst/>
              <a:cxnLst/>
              <a:rect l="l" t="t" r="r" b="b"/>
              <a:pathLst>
                <a:path w="196609" h="199690" extrusionOk="0">
                  <a:moveTo>
                    <a:pt x="104163" y="2094"/>
                  </a:moveTo>
                  <a:cubicBezTo>
                    <a:pt x="107918" y="2792"/>
                    <a:pt x="111744" y="4320"/>
                    <a:pt x="115659" y="6904"/>
                  </a:cubicBezTo>
                  <a:cubicBezTo>
                    <a:pt x="128994" y="15730"/>
                    <a:pt x="128601" y="25548"/>
                    <a:pt x="134189" y="38743"/>
                  </a:cubicBezTo>
                  <a:cubicBezTo>
                    <a:pt x="140792" y="54262"/>
                    <a:pt x="155346" y="65870"/>
                    <a:pt x="163767" y="80564"/>
                  </a:cubicBezTo>
                  <a:cubicBezTo>
                    <a:pt x="164186" y="81338"/>
                    <a:pt x="164656" y="82088"/>
                    <a:pt x="165113" y="82888"/>
                  </a:cubicBezTo>
                  <a:cubicBezTo>
                    <a:pt x="171996" y="94102"/>
                    <a:pt x="181839" y="105189"/>
                    <a:pt x="185941" y="117559"/>
                  </a:cubicBezTo>
                  <a:cubicBezTo>
                    <a:pt x="196609" y="149652"/>
                    <a:pt x="170282" y="168308"/>
                    <a:pt x="145136" y="180462"/>
                  </a:cubicBezTo>
                  <a:cubicBezTo>
                    <a:pt x="140183" y="182850"/>
                    <a:pt x="135154" y="185034"/>
                    <a:pt x="129972" y="186875"/>
                  </a:cubicBezTo>
                  <a:cubicBezTo>
                    <a:pt x="94730" y="199690"/>
                    <a:pt x="53772" y="197391"/>
                    <a:pt x="30658" y="164371"/>
                  </a:cubicBezTo>
                  <a:cubicBezTo>
                    <a:pt x="18720" y="147303"/>
                    <a:pt x="12929" y="125205"/>
                    <a:pt x="9551" y="104859"/>
                  </a:cubicBezTo>
                  <a:cubicBezTo>
                    <a:pt x="6744" y="88197"/>
                    <a:pt x="0" y="51430"/>
                    <a:pt x="13183" y="37854"/>
                  </a:cubicBezTo>
                  <a:cubicBezTo>
                    <a:pt x="23127" y="27618"/>
                    <a:pt x="36703" y="22512"/>
                    <a:pt x="50889" y="20391"/>
                  </a:cubicBezTo>
                  <a:cubicBezTo>
                    <a:pt x="59538" y="19096"/>
                    <a:pt x="64275" y="16937"/>
                    <a:pt x="71768" y="12111"/>
                  </a:cubicBezTo>
                  <a:cubicBezTo>
                    <a:pt x="82264" y="5377"/>
                    <a:pt x="92897" y="0"/>
                    <a:pt x="104163" y="2094"/>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398;p10">
              <a:extLst>
                <a:ext uri="{FF2B5EF4-FFF2-40B4-BE49-F238E27FC236}">
                  <a16:creationId xmlns:a16="http://schemas.microsoft.com/office/drawing/2014/main" id="{93F05447-F36D-2847-93B8-4C925DDF4253}"/>
                </a:ext>
              </a:extLst>
            </p:cNvPr>
            <p:cNvSpPr/>
            <p:nvPr/>
          </p:nvSpPr>
          <p:spPr>
            <a:xfrm>
              <a:off x="7797317" y="3081122"/>
              <a:ext cx="311659" cy="164770"/>
            </a:xfrm>
            <a:custGeom>
              <a:avLst/>
              <a:gdLst/>
              <a:ahLst/>
              <a:cxnLst/>
              <a:rect l="l" t="t" r="r" b="b"/>
              <a:pathLst>
                <a:path w="311659" h="164770" extrusionOk="0">
                  <a:moveTo>
                    <a:pt x="35306" y="1880"/>
                  </a:moveTo>
                  <a:cubicBezTo>
                    <a:pt x="48108" y="0"/>
                    <a:pt x="65113" y="2540"/>
                    <a:pt x="77216" y="6617"/>
                  </a:cubicBezTo>
                  <a:cubicBezTo>
                    <a:pt x="102045" y="14948"/>
                    <a:pt x="125261" y="27839"/>
                    <a:pt x="149987" y="36030"/>
                  </a:cubicBezTo>
                  <a:cubicBezTo>
                    <a:pt x="170549" y="42850"/>
                    <a:pt x="194031" y="36945"/>
                    <a:pt x="215646" y="44514"/>
                  </a:cubicBezTo>
                  <a:cubicBezTo>
                    <a:pt x="225489" y="47968"/>
                    <a:pt x="233591" y="56058"/>
                    <a:pt x="244234" y="58725"/>
                  </a:cubicBezTo>
                  <a:cubicBezTo>
                    <a:pt x="253860" y="61138"/>
                    <a:pt x="262128" y="67005"/>
                    <a:pt x="271361" y="70396"/>
                  </a:cubicBezTo>
                  <a:cubicBezTo>
                    <a:pt x="277520" y="72632"/>
                    <a:pt x="285064" y="72758"/>
                    <a:pt x="290906" y="75476"/>
                  </a:cubicBezTo>
                  <a:cubicBezTo>
                    <a:pt x="305257" y="82245"/>
                    <a:pt x="310452" y="104750"/>
                    <a:pt x="310973" y="119279"/>
                  </a:cubicBezTo>
                  <a:cubicBezTo>
                    <a:pt x="311659" y="138392"/>
                    <a:pt x="302958" y="144450"/>
                    <a:pt x="286055" y="150356"/>
                  </a:cubicBezTo>
                  <a:cubicBezTo>
                    <a:pt x="247206" y="163970"/>
                    <a:pt x="201092" y="164770"/>
                    <a:pt x="162954" y="148286"/>
                  </a:cubicBezTo>
                  <a:cubicBezTo>
                    <a:pt x="143993" y="140094"/>
                    <a:pt x="130290" y="136767"/>
                    <a:pt x="118326" y="119152"/>
                  </a:cubicBezTo>
                  <a:cubicBezTo>
                    <a:pt x="110134" y="107023"/>
                    <a:pt x="102768" y="91694"/>
                    <a:pt x="86944" y="88532"/>
                  </a:cubicBezTo>
                  <a:cubicBezTo>
                    <a:pt x="74308" y="85992"/>
                    <a:pt x="62967" y="95009"/>
                    <a:pt x="51803" y="98768"/>
                  </a:cubicBezTo>
                  <a:cubicBezTo>
                    <a:pt x="29807" y="106172"/>
                    <a:pt x="6007" y="97435"/>
                    <a:pt x="3518" y="72200"/>
                  </a:cubicBezTo>
                  <a:cubicBezTo>
                    <a:pt x="877" y="45390"/>
                    <a:pt x="0" y="7125"/>
                    <a:pt x="35306" y="1880"/>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399;p10">
              <a:extLst>
                <a:ext uri="{FF2B5EF4-FFF2-40B4-BE49-F238E27FC236}">
                  <a16:creationId xmlns:a16="http://schemas.microsoft.com/office/drawing/2014/main" id="{9AAEBAE1-9286-2D48-A8E7-11F99E541DB9}"/>
                </a:ext>
              </a:extLst>
            </p:cNvPr>
            <p:cNvSpPr/>
            <p:nvPr/>
          </p:nvSpPr>
          <p:spPr>
            <a:xfrm>
              <a:off x="8361426" y="4042436"/>
              <a:ext cx="238150" cy="221602"/>
            </a:xfrm>
            <a:custGeom>
              <a:avLst/>
              <a:gdLst/>
              <a:ahLst/>
              <a:cxnLst/>
              <a:rect l="l" t="t" r="r" b="b"/>
              <a:pathLst>
                <a:path w="238150" h="221602" extrusionOk="0">
                  <a:moveTo>
                    <a:pt x="87342" y="848"/>
                  </a:moveTo>
                  <a:cubicBezTo>
                    <a:pt x="94290" y="89"/>
                    <a:pt x="101187" y="0"/>
                    <a:pt x="106819" y="2248"/>
                  </a:cubicBezTo>
                  <a:cubicBezTo>
                    <a:pt x="117539" y="6540"/>
                    <a:pt x="123253" y="20015"/>
                    <a:pt x="132308" y="26810"/>
                  </a:cubicBezTo>
                  <a:cubicBezTo>
                    <a:pt x="138696" y="31610"/>
                    <a:pt x="144666" y="33490"/>
                    <a:pt x="151447" y="36169"/>
                  </a:cubicBezTo>
                  <a:cubicBezTo>
                    <a:pt x="158991" y="39167"/>
                    <a:pt x="165582" y="42723"/>
                    <a:pt x="173113" y="46025"/>
                  </a:cubicBezTo>
                  <a:cubicBezTo>
                    <a:pt x="180492" y="49288"/>
                    <a:pt x="187401" y="53213"/>
                    <a:pt x="195135" y="58775"/>
                  </a:cubicBezTo>
                  <a:cubicBezTo>
                    <a:pt x="209803" y="69329"/>
                    <a:pt x="224383" y="78168"/>
                    <a:pt x="230441" y="96495"/>
                  </a:cubicBezTo>
                  <a:cubicBezTo>
                    <a:pt x="238150" y="119710"/>
                    <a:pt x="234149" y="147866"/>
                    <a:pt x="234734" y="171996"/>
                  </a:cubicBezTo>
                  <a:cubicBezTo>
                    <a:pt x="235217" y="191643"/>
                    <a:pt x="234023" y="212077"/>
                    <a:pt x="210502" y="217640"/>
                  </a:cubicBezTo>
                  <a:cubicBezTo>
                    <a:pt x="193815" y="221602"/>
                    <a:pt x="163525" y="214338"/>
                    <a:pt x="152959" y="199123"/>
                  </a:cubicBezTo>
                  <a:cubicBezTo>
                    <a:pt x="146393" y="189700"/>
                    <a:pt x="144970" y="175933"/>
                    <a:pt x="141401" y="165189"/>
                  </a:cubicBezTo>
                  <a:cubicBezTo>
                    <a:pt x="138747" y="157086"/>
                    <a:pt x="138887" y="147600"/>
                    <a:pt x="135103" y="139967"/>
                  </a:cubicBezTo>
                  <a:cubicBezTo>
                    <a:pt x="131991" y="133756"/>
                    <a:pt x="127076" y="128880"/>
                    <a:pt x="123977" y="122466"/>
                  </a:cubicBezTo>
                  <a:cubicBezTo>
                    <a:pt x="117830" y="109741"/>
                    <a:pt x="113271" y="94323"/>
                    <a:pt x="98044" y="91008"/>
                  </a:cubicBezTo>
                  <a:cubicBezTo>
                    <a:pt x="78321" y="86703"/>
                    <a:pt x="59042" y="89839"/>
                    <a:pt x="39497" y="81902"/>
                  </a:cubicBezTo>
                  <a:cubicBezTo>
                    <a:pt x="26085" y="76467"/>
                    <a:pt x="0" y="60744"/>
                    <a:pt x="394" y="44272"/>
                  </a:cubicBezTo>
                  <a:cubicBezTo>
                    <a:pt x="1194" y="12154"/>
                    <a:pt x="43218" y="5245"/>
                    <a:pt x="67551" y="3467"/>
                  </a:cubicBezTo>
                  <a:cubicBezTo>
                    <a:pt x="73392" y="3035"/>
                    <a:pt x="80394" y="1606"/>
                    <a:pt x="87342" y="848"/>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400;p10">
              <a:extLst>
                <a:ext uri="{FF2B5EF4-FFF2-40B4-BE49-F238E27FC236}">
                  <a16:creationId xmlns:a16="http://schemas.microsoft.com/office/drawing/2014/main" id="{16AE5209-C26E-8441-8C7B-5B5C0A27CC89}"/>
                </a:ext>
              </a:extLst>
            </p:cNvPr>
            <p:cNvSpPr/>
            <p:nvPr/>
          </p:nvSpPr>
          <p:spPr>
            <a:xfrm>
              <a:off x="4628947" y="2174901"/>
              <a:ext cx="3974313" cy="2110029"/>
            </a:xfrm>
            <a:custGeom>
              <a:avLst/>
              <a:gdLst/>
              <a:ahLst/>
              <a:cxnLst/>
              <a:rect l="l" t="t" r="r" b="b"/>
              <a:pathLst>
                <a:path w="3974313" h="2110029" extrusionOk="0">
                  <a:moveTo>
                    <a:pt x="3926141" y="7138"/>
                  </a:moveTo>
                  <a:cubicBezTo>
                    <a:pt x="3954310" y="0"/>
                    <a:pt x="3971506" y="30264"/>
                    <a:pt x="3972751" y="54382"/>
                  </a:cubicBezTo>
                  <a:cubicBezTo>
                    <a:pt x="3974313" y="84531"/>
                    <a:pt x="3948265" y="104902"/>
                    <a:pt x="3934181" y="128461"/>
                  </a:cubicBezTo>
                  <a:cubicBezTo>
                    <a:pt x="3918750" y="154216"/>
                    <a:pt x="3905746" y="180492"/>
                    <a:pt x="3882326" y="201206"/>
                  </a:cubicBezTo>
                  <a:cubicBezTo>
                    <a:pt x="3862299" y="218973"/>
                    <a:pt x="3848037" y="245987"/>
                    <a:pt x="3833101" y="268338"/>
                  </a:cubicBezTo>
                  <a:cubicBezTo>
                    <a:pt x="3817252" y="292049"/>
                    <a:pt x="3810928" y="299453"/>
                    <a:pt x="3781374" y="297015"/>
                  </a:cubicBezTo>
                  <a:cubicBezTo>
                    <a:pt x="3755111" y="294856"/>
                    <a:pt x="3729926" y="291707"/>
                    <a:pt x="3703574" y="296863"/>
                  </a:cubicBezTo>
                  <a:cubicBezTo>
                    <a:pt x="3676206" y="302197"/>
                    <a:pt x="3686150" y="333845"/>
                    <a:pt x="3673120" y="351422"/>
                  </a:cubicBezTo>
                  <a:cubicBezTo>
                    <a:pt x="3657321" y="372834"/>
                    <a:pt x="3627057" y="363258"/>
                    <a:pt x="3606140" y="353771"/>
                  </a:cubicBezTo>
                  <a:cubicBezTo>
                    <a:pt x="3594596" y="348539"/>
                    <a:pt x="3586975" y="333045"/>
                    <a:pt x="3577222" y="329248"/>
                  </a:cubicBezTo>
                  <a:cubicBezTo>
                    <a:pt x="3567062" y="325323"/>
                    <a:pt x="3551682" y="325755"/>
                    <a:pt x="3541649" y="329883"/>
                  </a:cubicBezTo>
                  <a:cubicBezTo>
                    <a:pt x="3525431" y="336499"/>
                    <a:pt x="3528174" y="341973"/>
                    <a:pt x="3507588" y="342405"/>
                  </a:cubicBezTo>
                  <a:cubicBezTo>
                    <a:pt x="3432277" y="343954"/>
                    <a:pt x="3361220" y="352108"/>
                    <a:pt x="3304972" y="404508"/>
                  </a:cubicBezTo>
                  <a:cubicBezTo>
                    <a:pt x="3291967" y="416598"/>
                    <a:pt x="3281541" y="436791"/>
                    <a:pt x="3281033" y="454876"/>
                  </a:cubicBezTo>
                  <a:cubicBezTo>
                    <a:pt x="3280550" y="473507"/>
                    <a:pt x="3290240" y="479273"/>
                    <a:pt x="3298774" y="494119"/>
                  </a:cubicBezTo>
                  <a:cubicBezTo>
                    <a:pt x="3308846" y="511632"/>
                    <a:pt x="3324467" y="530213"/>
                    <a:pt x="3345028" y="534302"/>
                  </a:cubicBezTo>
                  <a:cubicBezTo>
                    <a:pt x="3366846" y="538658"/>
                    <a:pt x="3388792" y="542125"/>
                    <a:pt x="3410611" y="546278"/>
                  </a:cubicBezTo>
                  <a:cubicBezTo>
                    <a:pt x="3431197" y="550190"/>
                    <a:pt x="3444634" y="560426"/>
                    <a:pt x="3463341" y="569328"/>
                  </a:cubicBezTo>
                  <a:cubicBezTo>
                    <a:pt x="3475990" y="575361"/>
                    <a:pt x="3486049" y="582194"/>
                    <a:pt x="3499854" y="585724"/>
                  </a:cubicBezTo>
                  <a:cubicBezTo>
                    <a:pt x="3524364" y="591947"/>
                    <a:pt x="3553701" y="587553"/>
                    <a:pt x="3576206" y="601129"/>
                  </a:cubicBezTo>
                  <a:cubicBezTo>
                    <a:pt x="3589020" y="608838"/>
                    <a:pt x="3597796" y="622453"/>
                    <a:pt x="3607587" y="634162"/>
                  </a:cubicBezTo>
                  <a:cubicBezTo>
                    <a:pt x="3626625" y="657009"/>
                    <a:pt x="3656915" y="671627"/>
                    <a:pt x="3644748" y="705904"/>
                  </a:cubicBezTo>
                  <a:cubicBezTo>
                    <a:pt x="3636937" y="727812"/>
                    <a:pt x="3624034" y="724484"/>
                    <a:pt x="3602254" y="727494"/>
                  </a:cubicBezTo>
                  <a:cubicBezTo>
                    <a:pt x="3582099" y="730225"/>
                    <a:pt x="3561296" y="733794"/>
                    <a:pt x="3541129" y="729031"/>
                  </a:cubicBezTo>
                  <a:cubicBezTo>
                    <a:pt x="3497148" y="718706"/>
                    <a:pt x="3458566" y="701701"/>
                    <a:pt x="3422879" y="674713"/>
                  </a:cubicBezTo>
                  <a:cubicBezTo>
                    <a:pt x="3398025" y="655904"/>
                    <a:pt x="3377311" y="646824"/>
                    <a:pt x="3346602" y="647281"/>
                  </a:cubicBezTo>
                  <a:cubicBezTo>
                    <a:pt x="3321837" y="647649"/>
                    <a:pt x="3298114" y="658063"/>
                    <a:pt x="3286925" y="680149"/>
                  </a:cubicBezTo>
                  <a:cubicBezTo>
                    <a:pt x="3278505" y="696773"/>
                    <a:pt x="3281324" y="701841"/>
                    <a:pt x="3262503" y="709778"/>
                  </a:cubicBezTo>
                  <a:cubicBezTo>
                    <a:pt x="3247873" y="715937"/>
                    <a:pt x="3227146" y="714248"/>
                    <a:pt x="3214967" y="723151"/>
                  </a:cubicBezTo>
                  <a:cubicBezTo>
                    <a:pt x="3204909" y="730479"/>
                    <a:pt x="3202279" y="749046"/>
                    <a:pt x="3191968" y="757034"/>
                  </a:cubicBezTo>
                  <a:cubicBezTo>
                    <a:pt x="3179928" y="766331"/>
                    <a:pt x="3172282" y="772960"/>
                    <a:pt x="3157220" y="775411"/>
                  </a:cubicBezTo>
                  <a:cubicBezTo>
                    <a:pt x="3143758" y="777608"/>
                    <a:pt x="3123324" y="776453"/>
                    <a:pt x="3111881" y="785190"/>
                  </a:cubicBezTo>
                  <a:cubicBezTo>
                    <a:pt x="3096057" y="797256"/>
                    <a:pt x="3102623" y="816369"/>
                    <a:pt x="3101455" y="834847"/>
                  </a:cubicBezTo>
                  <a:cubicBezTo>
                    <a:pt x="3101505" y="834022"/>
                    <a:pt x="3071673" y="868058"/>
                    <a:pt x="3069667" y="869493"/>
                  </a:cubicBezTo>
                  <a:cubicBezTo>
                    <a:pt x="3050782" y="883057"/>
                    <a:pt x="3047416" y="866636"/>
                    <a:pt x="3032277" y="854850"/>
                  </a:cubicBezTo>
                  <a:cubicBezTo>
                    <a:pt x="3022918" y="847586"/>
                    <a:pt x="3016377" y="846506"/>
                    <a:pt x="3006459" y="841871"/>
                  </a:cubicBezTo>
                  <a:cubicBezTo>
                    <a:pt x="2986024" y="832269"/>
                    <a:pt x="2943162" y="820268"/>
                    <a:pt x="2936862" y="852323"/>
                  </a:cubicBezTo>
                  <a:cubicBezTo>
                    <a:pt x="2930906" y="882714"/>
                    <a:pt x="2966504" y="930237"/>
                    <a:pt x="2917076" y="944981"/>
                  </a:cubicBezTo>
                  <a:cubicBezTo>
                    <a:pt x="2891485" y="952614"/>
                    <a:pt x="2874175" y="934403"/>
                    <a:pt x="2850566" y="931812"/>
                  </a:cubicBezTo>
                  <a:cubicBezTo>
                    <a:pt x="2830843" y="929653"/>
                    <a:pt x="2809545" y="939813"/>
                    <a:pt x="2788996" y="939813"/>
                  </a:cubicBezTo>
                  <a:cubicBezTo>
                    <a:pt x="2763622" y="939813"/>
                    <a:pt x="2735237" y="938530"/>
                    <a:pt x="2712149" y="926618"/>
                  </a:cubicBezTo>
                  <a:cubicBezTo>
                    <a:pt x="2691460" y="915975"/>
                    <a:pt x="2675585" y="889432"/>
                    <a:pt x="2648814" y="899998"/>
                  </a:cubicBezTo>
                  <a:cubicBezTo>
                    <a:pt x="2631046" y="907009"/>
                    <a:pt x="2616734" y="941794"/>
                    <a:pt x="2614295" y="959091"/>
                  </a:cubicBezTo>
                  <a:cubicBezTo>
                    <a:pt x="2611222" y="980783"/>
                    <a:pt x="2611578" y="1010539"/>
                    <a:pt x="2614295" y="1032256"/>
                  </a:cubicBezTo>
                  <a:cubicBezTo>
                    <a:pt x="2617114" y="1054710"/>
                    <a:pt x="2632710" y="1070483"/>
                    <a:pt x="2642235" y="1090054"/>
                  </a:cubicBezTo>
                  <a:cubicBezTo>
                    <a:pt x="2652053" y="1110221"/>
                    <a:pt x="2653183" y="1130986"/>
                    <a:pt x="2680970" y="1132053"/>
                  </a:cubicBezTo>
                  <a:cubicBezTo>
                    <a:pt x="2681770" y="1132103"/>
                    <a:pt x="2714422" y="1157834"/>
                    <a:pt x="2717673" y="1160463"/>
                  </a:cubicBezTo>
                  <a:cubicBezTo>
                    <a:pt x="2740076" y="1178751"/>
                    <a:pt x="2742336" y="1208735"/>
                    <a:pt x="2742463" y="1235380"/>
                  </a:cubicBezTo>
                  <a:cubicBezTo>
                    <a:pt x="2742489" y="1242644"/>
                    <a:pt x="2748395" y="1314183"/>
                    <a:pt x="2746007" y="1314311"/>
                  </a:cubicBezTo>
                  <a:cubicBezTo>
                    <a:pt x="2736393" y="1314793"/>
                    <a:pt x="2724963" y="1316076"/>
                    <a:pt x="2715844" y="1313053"/>
                  </a:cubicBezTo>
                  <a:cubicBezTo>
                    <a:pt x="2699919" y="1307821"/>
                    <a:pt x="2692832" y="1288758"/>
                    <a:pt x="2678316" y="1280427"/>
                  </a:cubicBezTo>
                  <a:cubicBezTo>
                    <a:pt x="2659304" y="1269505"/>
                    <a:pt x="2640407" y="1272820"/>
                    <a:pt x="2620150" y="1277823"/>
                  </a:cubicBezTo>
                  <a:cubicBezTo>
                    <a:pt x="2568347" y="1290638"/>
                    <a:pt x="2514829" y="1292784"/>
                    <a:pt x="2462378" y="1301661"/>
                  </a:cubicBezTo>
                  <a:cubicBezTo>
                    <a:pt x="2438489" y="1305725"/>
                    <a:pt x="2427390" y="1313104"/>
                    <a:pt x="2406206" y="1301064"/>
                  </a:cubicBezTo>
                  <a:cubicBezTo>
                    <a:pt x="2389048" y="1291324"/>
                    <a:pt x="2377326" y="1279995"/>
                    <a:pt x="2356142" y="1280071"/>
                  </a:cubicBezTo>
                  <a:cubicBezTo>
                    <a:pt x="2337410" y="1280135"/>
                    <a:pt x="2318398" y="1278357"/>
                    <a:pt x="2301888" y="1284148"/>
                  </a:cubicBezTo>
                  <a:cubicBezTo>
                    <a:pt x="2294674" y="1286663"/>
                    <a:pt x="2280590" y="1292822"/>
                    <a:pt x="2273313" y="1296429"/>
                  </a:cubicBezTo>
                  <a:cubicBezTo>
                    <a:pt x="2223034" y="1321080"/>
                    <a:pt x="2262899" y="1383170"/>
                    <a:pt x="2255685" y="1421486"/>
                  </a:cubicBezTo>
                  <a:cubicBezTo>
                    <a:pt x="2250834" y="1447267"/>
                    <a:pt x="2230654" y="1453172"/>
                    <a:pt x="2202472" y="1457642"/>
                  </a:cubicBezTo>
                  <a:cubicBezTo>
                    <a:pt x="2134667" y="1468400"/>
                    <a:pt x="2067687" y="1450378"/>
                    <a:pt x="2000605" y="1444612"/>
                  </a:cubicBezTo>
                  <a:cubicBezTo>
                    <a:pt x="1978546" y="1442733"/>
                    <a:pt x="1959903" y="1432535"/>
                    <a:pt x="1938541" y="1427595"/>
                  </a:cubicBezTo>
                  <a:cubicBezTo>
                    <a:pt x="1905102" y="1419822"/>
                    <a:pt x="1870050" y="1423251"/>
                    <a:pt x="1837767" y="1411503"/>
                  </a:cubicBezTo>
                  <a:cubicBezTo>
                    <a:pt x="1812163" y="1402195"/>
                    <a:pt x="1793444" y="1377696"/>
                    <a:pt x="1767129" y="1371448"/>
                  </a:cubicBezTo>
                  <a:cubicBezTo>
                    <a:pt x="1741691" y="1365416"/>
                    <a:pt x="1696567" y="1382471"/>
                    <a:pt x="1670419" y="1387539"/>
                  </a:cubicBezTo>
                  <a:cubicBezTo>
                    <a:pt x="1636839" y="1394054"/>
                    <a:pt x="1599895" y="1400379"/>
                    <a:pt x="1570228" y="1378585"/>
                  </a:cubicBezTo>
                  <a:cubicBezTo>
                    <a:pt x="1537132" y="1354265"/>
                    <a:pt x="1506932" y="1322680"/>
                    <a:pt x="1485938" y="1287234"/>
                  </a:cubicBezTo>
                  <a:cubicBezTo>
                    <a:pt x="1476020" y="1270419"/>
                    <a:pt x="1472222" y="1253528"/>
                    <a:pt x="1465682" y="1235926"/>
                  </a:cubicBezTo>
                  <a:cubicBezTo>
                    <a:pt x="1460284" y="1221423"/>
                    <a:pt x="1447305" y="1206907"/>
                    <a:pt x="1452207" y="1190549"/>
                  </a:cubicBezTo>
                  <a:cubicBezTo>
                    <a:pt x="1459103" y="1167549"/>
                    <a:pt x="1477327" y="1159345"/>
                    <a:pt x="1489100" y="1141540"/>
                  </a:cubicBezTo>
                  <a:cubicBezTo>
                    <a:pt x="1501179" y="1123277"/>
                    <a:pt x="1494193" y="1097013"/>
                    <a:pt x="1500607" y="1076477"/>
                  </a:cubicBezTo>
                  <a:cubicBezTo>
                    <a:pt x="1502778" y="1069493"/>
                    <a:pt x="1503731" y="1055269"/>
                    <a:pt x="1508074" y="1049706"/>
                  </a:cubicBezTo>
                  <a:cubicBezTo>
                    <a:pt x="1512126" y="1044537"/>
                    <a:pt x="1518488" y="1046061"/>
                    <a:pt x="1522362" y="1041438"/>
                  </a:cubicBezTo>
                  <a:cubicBezTo>
                    <a:pt x="1531785" y="1030250"/>
                    <a:pt x="1534198" y="1020610"/>
                    <a:pt x="1535595" y="1005827"/>
                  </a:cubicBezTo>
                  <a:cubicBezTo>
                    <a:pt x="1537081" y="990029"/>
                    <a:pt x="1546835" y="961568"/>
                    <a:pt x="1541298" y="947306"/>
                  </a:cubicBezTo>
                  <a:cubicBezTo>
                    <a:pt x="1537399" y="937298"/>
                    <a:pt x="1510931" y="917372"/>
                    <a:pt x="1501089" y="914362"/>
                  </a:cubicBezTo>
                  <a:cubicBezTo>
                    <a:pt x="1477963" y="907288"/>
                    <a:pt x="1436256" y="922858"/>
                    <a:pt x="1425537" y="944601"/>
                  </a:cubicBezTo>
                  <a:cubicBezTo>
                    <a:pt x="1400048" y="947763"/>
                    <a:pt x="1369428" y="952945"/>
                    <a:pt x="1344473" y="945414"/>
                  </a:cubicBezTo>
                  <a:cubicBezTo>
                    <a:pt x="1326566" y="940029"/>
                    <a:pt x="1316558" y="932764"/>
                    <a:pt x="1296492" y="934009"/>
                  </a:cubicBezTo>
                  <a:cubicBezTo>
                    <a:pt x="1274204" y="935355"/>
                    <a:pt x="1245641" y="941070"/>
                    <a:pt x="1230770" y="959447"/>
                  </a:cubicBezTo>
                  <a:cubicBezTo>
                    <a:pt x="1209739" y="985419"/>
                    <a:pt x="1242937" y="999617"/>
                    <a:pt x="1265288" y="1011962"/>
                  </a:cubicBezTo>
                  <a:cubicBezTo>
                    <a:pt x="1300480" y="1031430"/>
                    <a:pt x="1275093" y="1071906"/>
                    <a:pt x="1267371" y="1099452"/>
                  </a:cubicBezTo>
                  <a:cubicBezTo>
                    <a:pt x="1256995" y="1136599"/>
                    <a:pt x="1267219" y="1159129"/>
                    <a:pt x="1292009" y="1184415"/>
                  </a:cubicBezTo>
                  <a:cubicBezTo>
                    <a:pt x="1312520" y="1205319"/>
                    <a:pt x="1326249" y="1238174"/>
                    <a:pt x="1303617" y="1263802"/>
                  </a:cubicBezTo>
                  <a:cubicBezTo>
                    <a:pt x="1254620" y="1319365"/>
                    <a:pt x="1180313" y="1228217"/>
                    <a:pt x="1165873" y="1186777"/>
                  </a:cubicBezTo>
                  <a:cubicBezTo>
                    <a:pt x="1160336" y="1170851"/>
                    <a:pt x="1159358" y="1137171"/>
                    <a:pt x="1149185" y="1124039"/>
                  </a:cubicBezTo>
                  <a:cubicBezTo>
                    <a:pt x="1141730" y="1114451"/>
                    <a:pt x="1123239" y="1107453"/>
                    <a:pt x="1112965" y="1100595"/>
                  </a:cubicBezTo>
                  <a:cubicBezTo>
                    <a:pt x="1095972" y="1089241"/>
                    <a:pt x="1082027" y="1078141"/>
                    <a:pt x="1067803" y="1063181"/>
                  </a:cubicBezTo>
                  <a:cubicBezTo>
                    <a:pt x="1058748" y="1053693"/>
                    <a:pt x="1051979" y="1044588"/>
                    <a:pt x="1041489" y="1038771"/>
                  </a:cubicBezTo>
                  <a:cubicBezTo>
                    <a:pt x="1021106" y="1027481"/>
                    <a:pt x="995858" y="1023036"/>
                    <a:pt x="972693" y="1024166"/>
                  </a:cubicBezTo>
                  <a:cubicBezTo>
                    <a:pt x="952589" y="1025208"/>
                    <a:pt x="936486" y="1036828"/>
                    <a:pt x="916305" y="1038632"/>
                  </a:cubicBezTo>
                  <a:cubicBezTo>
                    <a:pt x="911708" y="1057999"/>
                    <a:pt x="878612" y="1059917"/>
                    <a:pt x="865899" y="1047407"/>
                  </a:cubicBezTo>
                  <a:cubicBezTo>
                    <a:pt x="852577" y="1034326"/>
                    <a:pt x="860857" y="1006894"/>
                    <a:pt x="854494" y="990054"/>
                  </a:cubicBezTo>
                  <a:cubicBezTo>
                    <a:pt x="836054" y="941337"/>
                    <a:pt x="776884" y="974243"/>
                    <a:pt x="741121" y="979729"/>
                  </a:cubicBezTo>
                  <a:cubicBezTo>
                    <a:pt x="723849" y="982371"/>
                    <a:pt x="720471" y="980707"/>
                    <a:pt x="706984" y="994347"/>
                  </a:cubicBezTo>
                  <a:cubicBezTo>
                    <a:pt x="679907" y="1021779"/>
                    <a:pt x="659740" y="1058901"/>
                    <a:pt x="647954" y="1095312"/>
                  </a:cubicBezTo>
                  <a:cubicBezTo>
                    <a:pt x="642722" y="1111517"/>
                    <a:pt x="635521" y="1143470"/>
                    <a:pt x="622579" y="1155345"/>
                  </a:cubicBezTo>
                  <a:cubicBezTo>
                    <a:pt x="605333" y="1171118"/>
                    <a:pt x="568985" y="1162419"/>
                    <a:pt x="562801" y="1185698"/>
                  </a:cubicBezTo>
                  <a:cubicBezTo>
                    <a:pt x="558152" y="1203097"/>
                    <a:pt x="577253" y="1229360"/>
                    <a:pt x="586677" y="1242111"/>
                  </a:cubicBezTo>
                  <a:cubicBezTo>
                    <a:pt x="614032" y="1279068"/>
                    <a:pt x="662953" y="1297445"/>
                    <a:pt x="706412" y="1306513"/>
                  </a:cubicBezTo>
                  <a:cubicBezTo>
                    <a:pt x="741807" y="1313904"/>
                    <a:pt x="788632" y="1309002"/>
                    <a:pt x="824764" y="1312164"/>
                  </a:cubicBezTo>
                  <a:cubicBezTo>
                    <a:pt x="845604" y="1313980"/>
                    <a:pt x="866521" y="1314819"/>
                    <a:pt x="887438" y="1314844"/>
                  </a:cubicBezTo>
                  <a:cubicBezTo>
                    <a:pt x="904507" y="1314869"/>
                    <a:pt x="932066" y="1307948"/>
                    <a:pt x="948017" y="1313078"/>
                  </a:cubicBezTo>
                  <a:cubicBezTo>
                    <a:pt x="976846" y="1322375"/>
                    <a:pt x="989940" y="1363840"/>
                    <a:pt x="1018121" y="1377023"/>
                  </a:cubicBezTo>
                  <a:cubicBezTo>
                    <a:pt x="1031570" y="1383284"/>
                    <a:pt x="1045477" y="1383056"/>
                    <a:pt x="1060247" y="1385684"/>
                  </a:cubicBezTo>
                  <a:cubicBezTo>
                    <a:pt x="1103668" y="1393470"/>
                    <a:pt x="1139457" y="1434300"/>
                    <a:pt x="1132484" y="1478153"/>
                  </a:cubicBezTo>
                  <a:cubicBezTo>
                    <a:pt x="1131596" y="1483932"/>
                    <a:pt x="1083856" y="1502232"/>
                    <a:pt x="1077151" y="1503198"/>
                  </a:cubicBezTo>
                  <a:cubicBezTo>
                    <a:pt x="1043127" y="1508100"/>
                    <a:pt x="1003681" y="1496124"/>
                    <a:pt x="968845" y="1497432"/>
                  </a:cubicBezTo>
                  <a:cubicBezTo>
                    <a:pt x="930669" y="1498854"/>
                    <a:pt x="926630" y="1542009"/>
                    <a:pt x="933564" y="1571168"/>
                  </a:cubicBezTo>
                  <a:cubicBezTo>
                    <a:pt x="935139" y="1577785"/>
                    <a:pt x="936841" y="1587538"/>
                    <a:pt x="941312" y="1592923"/>
                  </a:cubicBezTo>
                  <a:cubicBezTo>
                    <a:pt x="946150" y="1598828"/>
                    <a:pt x="955701" y="1598346"/>
                    <a:pt x="959790" y="1603477"/>
                  </a:cubicBezTo>
                  <a:cubicBezTo>
                    <a:pt x="966254" y="1611681"/>
                    <a:pt x="963308" y="1621371"/>
                    <a:pt x="968159" y="1630350"/>
                  </a:cubicBezTo>
                  <a:cubicBezTo>
                    <a:pt x="973074" y="1639456"/>
                    <a:pt x="984326" y="1643202"/>
                    <a:pt x="989178" y="1652321"/>
                  </a:cubicBezTo>
                  <a:cubicBezTo>
                    <a:pt x="1032345" y="1733499"/>
                    <a:pt x="874509" y="1749133"/>
                    <a:pt x="832701" y="1753400"/>
                  </a:cubicBezTo>
                  <a:cubicBezTo>
                    <a:pt x="779513" y="1758811"/>
                    <a:pt x="722338" y="1762087"/>
                    <a:pt x="675018" y="1741208"/>
                  </a:cubicBezTo>
                  <a:cubicBezTo>
                    <a:pt x="628218" y="1720533"/>
                    <a:pt x="585241" y="1698663"/>
                    <a:pt x="540334" y="1676514"/>
                  </a:cubicBezTo>
                  <a:cubicBezTo>
                    <a:pt x="516903" y="1664983"/>
                    <a:pt x="488836" y="1665478"/>
                    <a:pt x="467665" y="1652893"/>
                  </a:cubicBezTo>
                  <a:cubicBezTo>
                    <a:pt x="433997" y="1632878"/>
                    <a:pt x="445465" y="1599984"/>
                    <a:pt x="395681" y="1603896"/>
                  </a:cubicBezTo>
                  <a:cubicBezTo>
                    <a:pt x="369088" y="1605966"/>
                    <a:pt x="362610" y="1609891"/>
                    <a:pt x="359372" y="1639672"/>
                  </a:cubicBezTo>
                  <a:cubicBezTo>
                    <a:pt x="355232" y="1677797"/>
                    <a:pt x="366509" y="1716431"/>
                    <a:pt x="388442" y="1747634"/>
                  </a:cubicBezTo>
                  <a:cubicBezTo>
                    <a:pt x="397663" y="1760779"/>
                    <a:pt x="412915" y="1781734"/>
                    <a:pt x="428587" y="1787500"/>
                  </a:cubicBezTo>
                  <a:cubicBezTo>
                    <a:pt x="443649" y="1793012"/>
                    <a:pt x="461188" y="1788148"/>
                    <a:pt x="477329" y="1794421"/>
                  </a:cubicBezTo>
                  <a:cubicBezTo>
                    <a:pt x="490436" y="1799514"/>
                    <a:pt x="501396" y="1800885"/>
                    <a:pt x="516179" y="1804073"/>
                  </a:cubicBezTo>
                  <a:cubicBezTo>
                    <a:pt x="533895" y="1807934"/>
                    <a:pt x="549389" y="1819008"/>
                    <a:pt x="566662" y="1824508"/>
                  </a:cubicBezTo>
                  <a:cubicBezTo>
                    <a:pt x="579527" y="1828622"/>
                    <a:pt x="593801" y="1828699"/>
                    <a:pt x="602501" y="1840649"/>
                  </a:cubicBezTo>
                  <a:cubicBezTo>
                    <a:pt x="609410" y="1850136"/>
                    <a:pt x="616648" y="1864716"/>
                    <a:pt x="621437" y="1875282"/>
                  </a:cubicBezTo>
                  <a:cubicBezTo>
                    <a:pt x="625958" y="1885264"/>
                    <a:pt x="625742" y="1893684"/>
                    <a:pt x="625196" y="1905470"/>
                  </a:cubicBezTo>
                  <a:cubicBezTo>
                    <a:pt x="625792" y="1892338"/>
                    <a:pt x="599402" y="1926247"/>
                    <a:pt x="602805" y="1923949"/>
                  </a:cubicBezTo>
                  <a:cubicBezTo>
                    <a:pt x="591807" y="1931353"/>
                    <a:pt x="578066" y="1928432"/>
                    <a:pt x="564566" y="1926818"/>
                  </a:cubicBezTo>
                  <a:cubicBezTo>
                    <a:pt x="538696" y="1923758"/>
                    <a:pt x="518656" y="1906207"/>
                    <a:pt x="493459" y="1899222"/>
                  </a:cubicBezTo>
                  <a:cubicBezTo>
                    <a:pt x="477774" y="1894853"/>
                    <a:pt x="438290" y="1883829"/>
                    <a:pt x="428714" y="1902816"/>
                  </a:cubicBezTo>
                  <a:cubicBezTo>
                    <a:pt x="418897" y="1922259"/>
                    <a:pt x="445643" y="1959763"/>
                    <a:pt x="457454" y="1972780"/>
                  </a:cubicBezTo>
                  <a:cubicBezTo>
                    <a:pt x="466954" y="1983270"/>
                    <a:pt x="477977" y="1991106"/>
                    <a:pt x="487871" y="2001291"/>
                  </a:cubicBezTo>
                  <a:lnTo>
                    <a:pt x="494564" y="2059800"/>
                  </a:lnTo>
                  <a:cubicBezTo>
                    <a:pt x="476148" y="2064487"/>
                    <a:pt x="457162" y="2067966"/>
                    <a:pt x="438214" y="2072158"/>
                  </a:cubicBezTo>
                  <a:cubicBezTo>
                    <a:pt x="415963" y="2077073"/>
                    <a:pt x="393535" y="2081390"/>
                    <a:pt x="370713" y="2082381"/>
                  </a:cubicBezTo>
                  <a:cubicBezTo>
                    <a:pt x="350177" y="2083308"/>
                    <a:pt x="329425" y="2084807"/>
                    <a:pt x="308623" y="2085531"/>
                  </a:cubicBezTo>
                  <a:cubicBezTo>
                    <a:pt x="280175" y="2086547"/>
                    <a:pt x="249860" y="2110029"/>
                    <a:pt x="234175" y="2073097"/>
                  </a:cubicBezTo>
                  <a:cubicBezTo>
                    <a:pt x="226619" y="2053870"/>
                    <a:pt x="218605" y="2047685"/>
                    <a:pt x="224396" y="2026196"/>
                  </a:cubicBezTo>
                  <a:cubicBezTo>
                    <a:pt x="231966" y="1997951"/>
                    <a:pt x="241795" y="1971307"/>
                    <a:pt x="249047" y="1943672"/>
                  </a:cubicBezTo>
                  <a:cubicBezTo>
                    <a:pt x="261087" y="1897723"/>
                    <a:pt x="278194" y="1874660"/>
                    <a:pt x="278130" y="1819224"/>
                  </a:cubicBezTo>
                  <a:cubicBezTo>
                    <a:pt x="278079" y="1772641"/>
                    <a:pt x="280048" y="1725752"/>
                    <a:pt x="279616" y="1679270"/>
                  </a:cubicBezTo>
                  <a:cubicBezTo>
                    <a:pt x="279324" y="1648105"/>
                    <a:pt x="282511" y="1621803"/>
                    <a:pt x="287630" y="1590624"/>
                  </a:cubicBezTo>
                  <a:cubicBezTo>
                    <a:pt x="290004" y="1576172"/>
                    <a:pt x="289433" y="1565212"/>
                    <a:pt x="296799" y="1552664"/>
                  </a:cubicBezTo>
                  <a:cubicBezTo>
                    <a:pt x="303378" y="1541425"/>
                    <a:pt x="312890" y="1534059"/>
                    <a:pt x="321158" y="1523416"/>
                  </a:cubicBezTo>
                  <a:cubicBezTo>
                    <a:pt x="343662" y="1494574"/>
                    <a:pt x="366725" y="1482065"/>
                    <a:pt x="401129" y="1469555"/>
                  </a:cubicBezTo>
                  <a:cubicBezTo>
                    <a:pt x="433134" y="1457922"/>
                    <a:pt x="467995" y="1460246"/>
                    <a:pt x="501142" y="1454430"/>
                  </a:cubicBezTo>
                  <a:cubicBezTo>
                    <a:pt x="541033" y="1447368"/>
                    <a:pt x="547129" y="1383106"/>
                    <a:pt x="539039" y="1350823"/>
                  </a:cubicBezTo>
                  <a:cubicBezTo>
                    <a:pt x="535153" y="1335418"/>
                    <a:pt x="533159" y="1315250"/>
                    <a:pt x="526898" y="1300798"/>
                  </a:cubicBezTo>
                  <a:cubicBezTo>
                    <a:pt x="518236" y="1280821"/>
                    <a:pt x="505016" y="1246455"/>
                    <a:pt x="484137" y="1236802"/>
                  </a:cubicBezTo>
                  <a:cubicBezTo>
                    <a:pt x="457886" y="1224712"/>
                    <a:pt x="432295" y="1218997"/>
                    <a:pt x="404686" y="1211695"/>
                  </a:cubicBezTo>
                  <a:cubicBezTo>
                    <a:pt x="378447" y="1204735"/>
                    <a:pt x="364655" y="1192200"/>
                    <a:pt x="347752" y="1171461"/>
                  </a:cubicBezTo>
                  <a:cubicBezTo>
                    <a:pt x="335687" y="1156666"/>
                    <a:pt x="321056" y="1139914"/>
                    <a:pt x="308191" y="1123836"/>
                  </a:cubicBezTo>
                  <a:cubicBezTo>
                    <a:pt x="283985" y="1093521"/>
                    <a:pt x="261353" y="1061619"/>
                    <a:pt x="245034" y="1025957"/>
                  </a:cubicBezTo>
                  <a:cubicBezTo>
                    <a:pt x="235115" y="1004227"/>
                    <a:pt x="216395" y="987832"/>
                    <a:pt x="206350" y="966038"/>
                  </a:cubicBezTo>
                  <a:cubicBezTo>
                    <a:pt x="196050" y="943763"/>
                    <a:pt x="185750" y="922122"/>
                    <a:pt x="174142" y="900265"/>
                  </a:cubicBezTo>
                  <a:cubicBezTo>
                    <a:pt x="153810" y="862000"/>
                    <a:pt x="116154" y="837273"/>
                    <a:pt x="98031" y="796747"/>
                  </a:cubicBezTo>
                  <a:cubicBezTo>
                    <a:pt x="92075" y="783400"/>
                    <a:pt x="89688" y="769519"/>
                    <a:pt x="82283" y="757034"/>
                  </a:cubicBezTo>
                  <a:cubicBezTo>
                    <a:pt x="75603" y="745782"/>
                    <a:pt x="66230" y="736448"/>
                    <a:pt x="59982" y="724865"/>
                  </a:cubicBezTo>
                  <a:cubicBezTo>
                    <a:pt x="51613" y="709219"/>
                    <a:pt x="42393" y="692684"/>
                    <a:pt x="35763" y="676224"/>
                  </a:cubicBezTo>
                  <a:cubicBezTo>
                    <a:pt x="29616" y="660972"/>
                    <a:pt x="25591" y="644627"/>
                    <a:pt x="19177" y="628688"/>
                  </a:cubicBezTo>
                  <a:cubicBezTo>
                    <a:pt x="6096" y="596125"/>
                    <a:pt x="8789" y="552488"/>
                    <a:pt x="5398" y="517474"/>
                  </a:cubicBezTo>
                  <a:cubicBezTo>
                    <a:pt x="0" y="461315"/>
                    <a:pt x="61290" y="417246"/>
                    <a:pt x="70828" y="363258"/>
                  </a:cubicBezTo>
                  <a:cubicBezTo>
                    <a:pt x="74194" y="344107"/>
                    <a:pt x="65151" y="324638"/>
                    <a:pt x="75095" y="305994"/>
                  </a:cubicBezTo>
                  <a:cubicBezTo>
                    <a:pt x="84150" y="288913"/>
                    <a:pt x="100546" y="275311"/>
                    <a:pt x="108267" y="257544"/>
                  </a:cubicBezTo>
                  <a:cubicBezTo>
                    <a:pt x="116649" y="238214"/>
                    <a:pt x="109423" y="215379"/>
                    <a:pt x="113487" y="195047"/>
                  </a:cubicBezTo>
                  <a:cubicBezTo>
                    <a:pt x="117221" y="176302"/>
                    <a:pt x="117056" y="155397"/>
                    <a:pt x="115303" y="136538"/>
                  </a:cubicBezTo>
                  <a:lnTo>
                    <a:pt x="147091" y="144539"/>
                  </a:lnTo>
                  <a:cubicBezTo>
                    <a:pt x="192024" y="143015"/>
                    <a:pt x="225565" y="153975"/>
                    <a:pt x="250533" y="183972"/>
                  </a:cubicBezTo>
                  <a:cubicBezTo>
                    <a:pt x="266992" y="203708"/>
                    <a:pt x="260985" y="229781"/>
                    <a:pt x="278816" y="248158"/>
                  </a:cubicBezTo>
                  <a:cubicBezTo>
                    <a:pt x="300127" y="270205"/>
                    <a:pt x="328587" y="295859"/>
                    <a:pt x="360540" y="295593"/>
                  </a:cubicBezTo>
                  <a:cubicBezTo>
                    <a:pt x="393992" y="295351"/>
                    <a:pt x="427571" y="263741"/>
                    <a:pt x="458241" y="295504"/>
                  </a:cubicBezTo>
                  <a:cubicBezTo>
                    <a:pt x="468097" y="305715"/>
                    <a:pt x="466103" y="322618"/>
                    <a:pt x="476517" y="333388"/>
                  </a:cubicBezTo>
                  <a:cubicBezTo>
                    <a:pt x="509803" y="367690"/>
                    <a:pt x="580580" y="351714"/>
                    <a:pt x="622452" y="351714"/>
                  </a:cubicBezTo>
                  <a:lnTo>
                    <a:pt x="651853" y="346990"/>
                  </a:lnTo>
                  <a:cubicBezTo>
                    <a:pt x="655168" y="357708"/>
                    <a:pt x="660400" y="366916"/>
                    <a:pt x="675043" y="372707"/>
                  </a:cubicBezTo>
                  <a:cubicBezTo>
                    <a:pt x="702018" y="383349"/>
                    <a:pt x="732828" y="378879"/>
                    <a:pt x="761099" y="380657"/>
                  </a:cubicBezTo>
                  <a:cubicBezTo>
                    <a:pt x="789737" y="382461"/>
                    <a:pt x="803211" y="406375"/>
                    <a:pt x="821665" y="424892"/>
                  </a:cubicBezTo>
                  <a:cubicBezTo>
                    <a:pt x="838276" y="441503"/>
                    <a:pt x="858266" y="450723"/>
                    <a:pt x="872617" y="470218"/>
                  </a:cubicBezTo>
                  <a:cubicBezTo>
                    <a:pt x="888670" y="492023"/>
                    <a:pt x="904621" y="513017"/>
                    <a:pt x="907491" y="540639"/>
                  </a:cubicBezTo>
                  <a:cubicBezTo>
                    <a:pt x="909612" y="560756"/>
                    <a:pt x="905256" y="592531"/>
                    <a:pt x="918134" y="609435"/>
                  </a:cubicBezTo>
                  <a:cubicBezTo>
                    <a:pt x="934428" y="630758"/>
                    <a:pt x="974128" y="626009"/>
                    <a:pt x="997496" y="625958"/>
                  </a:cubicBezTo>
                  <a:cubicBezTo>
                    <a:pt x="1032688" y="625856"/>
                    <a:pt x="1067092" y="630123"/>
                    <a:pt x="1101928" y="623164"/>
                  </a:cubicBezTo>
                  <a:cubicBezTo>
                    <a:pt x="1117308" y="620116"/>
                    <a:pt x="1132916" y="622719"/>
                    <a:pt x="1148728" y="622846"/>
                  </a:cubicBezTo>
                  <a:cubicBezTo>
                    <a:pt x="1168654" y="622999"/>
                    <a:pt x="1188581" y="622910"/>
                    <a:pt x="1208494" y="622910"/>
                  </a:cubicBezTo>
                  <a:cubicBezTo>
                    <a:pt x="1237374" y="622910"/>
                    <a:pt x="1271041" y="626732"/>
                    <a:pt x="1298931" y="616928"/>
                  </a:cubicBezTo>
                  <a:cubicBezTo>
                    <a:pt x="1319873" y="609549"/>
                    <a:pt x="1339330" y="573431"/>
                    <a:pt x="1344270" y="553174"/>
                  </a:cubicBezTo>
                  <a:cubicBezTo>
                    <a:pt x="1348855" y="534353"/>
                    <a:pt x="1348651" y="514744"/>
                    <a:pt x="1348372" y="495465"/>
                  </a:cubicBezTo>
                  <a:cubicBezTo>
                    <a:pt x="1347978" y="468922"/>
                    <a:pt x="1350302" y="436436"/>
                    <a:pt x="1382217" y="430937"/>
                  </a:cubicBezTo>
                  <a:cubicBezTo>
                    <a:pt x="1422590" y="423952"/>
                    <a:pt x="1437793" y="463169"/>
                    <a:pt x="1462735" y="485318"/>
                  </a:cubicBezTo>
                  <a:cubicBezTo>
                    <a:pt x="1473937" y="495262"/>
                    <a:pt x="1488885" y="499491"/>
                    <a:pt x="1501038" y="508419"/>
                  </a:cubicBezTo>
                  <a:cubicBezTo>
                    <a:pt x="1508341" y="513779"/>
                    <a:pt x="1516583" y="514261"/>
                    <a:pt x="1524407" y="517220"/>
                  </a:cubicBezTo>
                  <a:cubicBezTo>
                    <a:pt x="1536052" y="521716"/>
                    <a:pt x="1545539" y="530161"/>
                    <a:pt x="1558900" y="531482"/>
                  </a:cubicBezTo>
                  <a:cubicBezTo>
                    <a:pt x="1567968" y="532384"/>
                    <a:pt x="1579131" y="529184"/>
                    <a:pt x="1587335" y="532778"/>
                  </a:cubicBezTo>
                  <a:cubicBezTo>
                    <a:pt x="1596238" y="536677"/>
                    <a:pt x="1604518" y="549389"/>
                    <a:pt x="1610716" y="556616"/>
                  </a:cubicBezTo>
                  <a:cubicBezTo>
                    <a:pt x="1624394" y="572580"/>
                    <a:pt x="1642986" y="584175"/>
                    <a:pt x="1660525" y="595668"/>
                  </a:cubicBezTo>
                  <a:cubicBezTo>
                    <a:pt x="1705547" y="625208"/>
                    <a:pt x="1706194" y="680098"/>
                    <a:pt x="1744091" y="714324"/>
                  </a:cubicBezTo>
                  <a:cubicBezTo>
                    <a:pt x="1758849" y="727634"/>
                    <a:pt x="1775956" y="739991"/>
                    <a:pt x="1791017" y="753554"/>
                  </a:cubicBezTo>
                  <a:cubicBezTo>
                    <a:pt x="1801228" y="762737"/>
                    <a:pt x="1811643" y="759295"/>
                    <a:pt x="1824571" y="761810"/>
                  </a:cubicBezTo>
                  <a:cubicBezTo>
                    <a:pt x="1836534" y="764146"/>
                    <a:pt x="1847380" y="769163"/>
                    <a:pt x="1858048" y="774929"/>
                  </a:cubicBezTo>
                  <a:cubicBezTo>
                    <a:pt x="1868284" y="780453"/>
                    <a:pt x="1879156" y="787197"/>
                    <a:pt x="1890001" y="790524"/>
                  </a:cubicBezTo>
                  <a:cubicBezTo>
                    <a:pt x="1921117" y="800126"/>
                    <a:pt x="1953260" y="808279"/>
                    <a:pt x="1986204" y="815302"/>
                  </a:cubicBezTo>
                  <a:cubicBezTo>
                    <a:pt x="2013712" y="821170"/>
                    <a:pt x="2027822" y="830631"/>
                    <a:pt x="2031810" y="859003"/>
                  </a:cubicBezTo>
                  <a:cubicBezTo>
                    <a:pt x="2033537" y="871461"/>
                    <a:pt x="2033638" y="889267"/>
                    <a:pt x="2031759" y="901726"/>
                  </a:cubicBezTo>
                  <a:cubicBezTo>
                    <a:pt x="2028876" y="920814"/>
                    <a:pt x="2009559" y="920433"/>
                    <a:pt x="1992401" y="915708"/>
                  </a:cubicBezTo>
                  <a:cubicBezTo>
                    <a:pt x="1969529" y="909409"/>
                    <a:pt x="1949920" y="896391"/>
                    <a:pt x="1928444" y="887718"/>
                  </a:cubicBezTo>
                  <a:cubicBezTo>
                    <a:pt x="1904911" y="878205"/>
                    <a:pt x="1880083" y="876161"/>
                    <a:pt x="1856880" y="865391"/>
                  </a:cubicBezTo>
                  <a:cubicBezTo>
                    <a:pt x="1835582" y="855510"/>
                    <a:pt x="1812163" y="855993"/>
                    <a:pt x="1790967" y="846862"/>
                  </a:cubicBezTo>
                  <a:cubicBezTo>
                    <a:pt x="1778978" y="841706"/>
                    <a:pt x="1770672" y="827748"/>
                    <a:pt x="1757515" y="824357"/>
                  </a:cubicBezTo>
                  <a:cubicBezTo>
                    <a:pt x="1704391" y="810616"/>
                    <a:pt x="1722882" y="948817"/>
                    <a:pt x="1709001" y="976541"/>
                  </a:cubicBezTo>
                  <a:cubicBezTo>
                    <a:pt x="1699032" y="996468"/>
                    <a:pt x="1685735" y="1015149"/>
                    <a:pt x="1672984" y="1033323"/>
                  </a:cubicBezTo>
                  <a:cubicBezTo>
                    <a:pt x="1659103" y="1053033"/>
                    <a:pt x="1649883" y="1076795"/>
                    <a:pt x="1631607" y="1093166"/>
                  </a:cubicBezTo>
                  <a:cubicBezTo>
                    <a:pt x="1609662" y="1112812"/>
                    <a:pt x="1607478" y="1134568"/>
                    <a:pt x="1597342" y="1160869"/>
                  </a:cubicBezTo>
                  <a:cubicBezTo>
                    <a:pt x="1590548" y="1178446"/>
                    <a:pt x="1579588" y="1194321"/>
                    <a:pt x="1574546" y="1212545"/>
                  </a:cubicBezTo>
                  <a:cubicBezTo>
                    <a:pt x="1571841" y="1222413"/>
                    <a:pt x="1575448" y="1231938"/>
                    <a:pt x="1575664" y="1241616"/>
                  </a:cubicBezTo>
                  <a:cubicBezTo>
                    <a:pt x="1575816" y="1248372"/>
                    <a:pt x="1571574" y="1259688"/>
                    <a:pt x="1574521" y="1265924"/>
                  </a:cubicBezTo>
                  <a:cubicBezTo>
                    <a:pt x="1580528" y="1278509"/>
                    <a:pt x="1629829" y="1289381"/>
                    <a:pt x="1644104" y="1291590"/>
                  </a:cubicBezTo>
                  <a:cubicBezTo>
                    <a:pt x="1684402" y="1297826"/>
                    <a:pt x="1694218" y="1276134"/>
                    <a:pt x="1719351" y="1251839"/>
                  </a:cubicBezTo>
                  <a:cubicBezTo>
                    <a:pt x="1738122" y="1233691"/>
                    <a:pt x="1785036" y="1190346"/>
                    <a:pt x="1811935" y="1209866"/>
                  </a:cubicBezTo>
                  <a:cubicBezTo>
                    <a:pt x="1840370" y="1230452"/>
                    <a:pt x="1830108" y="1258951"/>
                    <a:pt x="1840522" y="1285761"/>
                  </a:cubicBezTo>
                  <a:cubicBezTo>
                    <a:pt x="1850009" y="1310069"/>
                    <a:pt x="1884807" y="1319886"/>
                    <a:pt x="1907870" y="1321334"/>
                  </a:cubicBezTo>
                  <a:cubicBezTo>
                    <a:pt x="1941221" y="1323417"/>
                    <a:pt x="1966151" y="1314793"/>
                    <a:pt x="1998003" y="1334034"/>
                  </a:cubicBezTo>
                  <a:cubicBezTo>
                    <a:pt x="2024088" y="1349807"/>
                    <a:pt x="2041995" y="1382332"/>
                    <a:pt x="2075828" y="1386243"/>
                  </a:cubicBezTo>
                  <a:cubicBezTo>
                    <a:pt x="2103488" y="1389431"/>
                    <a:pt x="2124393" y="1367549"/>
                    <a:pt x="2138033" y="1348156"/>
                  </a:cubicBezTo>
                  <a:cubicBezTo>
                    <a:pt x="2159190" y="1318057"/>
                    <a:pt x="2170583" y="1282637"/>
                    <a:pt x="2193138" y="1253401"/>
                  </a:cubicBezTo>
                  <a:cubicBezTo>
                    <a:pt x="2198878" y="1245972"/>
                    <a:pt x="2202333" y="1245007"/>
                    <a:pt x="2205495" y="1236930"/>
                  </a:cubicBezTo>
                  <a:cubicBezTo>
                    <a:pt x="2208048" y="1230427"/>
                    <a:pt x="2207501" y="1221359"/>
                    <a:pt x="2209546" y="1214247"/>
                  </a:cubicBezTo>
                  <a:cubicBezTo>
                    <a:pt x="2216912" y="1188466"/>
                    <a:pt x="2227327" y="1148893"/>
                    <a:pt x="2256117" y="1139330"/>
                  </a:cubicBezTo>
                  <a:cubicBezTo>
                    <a:pt x="2289823" y="1128141"/>
                    <a:pt x="2328659" y="1168032"/>
                    <a:pt x="2351685" y="1186993"/>
                  </a:cubicBezTo>
                  <a:cubicBezTo>
                    <a:pt x="2370658" y="1202627"/>
                    <a:pt x="2393251" y="1216774"/>
                    <a:pt x="2415096" y="1227824"/>
                  </a:cubicBezTo>
                  <a:cubicBezTo>
                    <a:pt x="2437321" y="1239076"/>
                    <a:pt x="2460015" y="1225652"/>
                    <a:pt x="2482723" y="1220826"/>
                  </a:cubicBezTo>
                  <a:cubicBezTo>
                    <a:pt x="2515896" y="1213841"/>
                    <a:pt x="2589289" y="1193914"/>
                    <a:pt x="2599385" y="1153973"/>
                  </a:cubicBezTo>
                  <a:cubicBezTo>
                    <a:pt x="2607272" y="1122782"/>
                    <a:pt x="2570607" y="1096518"/>
                    <a:pt x="2552764" y="1076922"/>
                  </a:cubicBezTo>
                  <a:cubicBezTo>
                    <a:pt x="2524201" y="1045528"/>
                    <a:pt x="2525027" y="1001065"/>
                    <a:pt x="2519312" y="961136"/>
                  </a:cubicBezTo>
                  <a:cubicBezTo>
                    <a:pt x="2513139" y="918058"/>
                    <a:pt x="2536762" y="900380"/>
                    <a:pt x="2561514" y="869150"/>
                  </a:cubicBezTo>
                  <a:cubicBezTo>
                    <a:pt x="2569731" y="858812"/>
                    <a:pt x="2576170" y="842734"/>
                    <a:pt x="2587803" y="835635"/>
                  </a:cubicBezTo>
                  <a:cubicBezTo>
                    <a:pt x="2612149" y="820776"/>
                    <a:pt x="2652053" y="849897"/>
                    <a:pt x="2679421" y="849681"/>
                  </a:cubicBezTo>
                  <a:cubicBezTo>
                    <a:pt x="2706104" y="849465"/>
                    <a:pt x="2733167" y="849681"/>
                    <a:pt x="2758541" y="859079"/>
                  </a:cubicBezTo>
                  <a:cubicBezTo>
                    <a:pt x="2780056" y="867054"/>
                    <a:pt x="2812860" y="873189"/>
                    <a:pt x="2832964" y="858863"/>
                  </a:cubicBezTo>
                  <a:cubicBezTo>
                    <a:pt x="2849448" y="847115"/>
                    <a:pt x="2870314" y="828548"/>
                    <a:pt x="2882304" y="812242"/>
                  </a:cubicBezTo>
                  <a:cubicBezTo>
                    <a:pt x="2895842" y="793788"/>
                    <a:pt x="2911729" y="775793"/>
                    <a:pt x="2924556" y="756933"/>
                  </a:cubicBezTo>
                  <a:cubicBezTo>
                    <a:pt x="2940736" y="733146"/>
                    <a:pt x="2958325" y="710387"/>
                    <a:pt x="2974099" y="686397"/>
                  </a:cubicBezTo>
                  <a:cubicBezTo>
                    <a:pt x="2987040" y="666686"/>
                    <a:pt x="3007716" y="656171"/>
                    <a:pt x="3024632" y="639991"/>
                  </a:cubicBezTo>
                  <a:cubicBezTo>
                    <a:pt x="3046438" y="619151"/>
                    <a:pt x="3070505" y="602907"/>
                    <a:pt x="3095308" y="586143"/>
                  </a:cubicBezTo>
                  <a:cubicBezTo>
                    <a:pt x="3099728" y="583184"/>
                    <a:pt x="3103486" y="585076"/>
                    <a:pt x="3107373" y="581838"/>
                  </a:cubicBezTo>
                  <a:cubicBezTo>
                    <a:pt x="3111246" y="578625"/>
                    <a:pt x="3113558" y="571856"/>
                    <a:pt x="3116771" y="568008"/>
                  </a:cubicBezTo>
                  <a:cubicBezTo>
                    <a:pt x="3123895" y="559473"/>
                    <a:pt x="3139465" y="549554"/>
                    <a:pt x="3143669" y="538772"/>
                  </a:cubicBezTo>
                  <a:cubicBezTo>
                    <a:pt x="3148978" y="525056"/>
                    <a:pt x="3150273" y="492773"/>
                    <a:pt x="3139427" y="481356"/>
                  </a:cubicBezTo>
                  <a:cubicBezTo>
                    <a:pt x="3127807" y="469087"/>
                    <a:pt x="3104502" y="468313"/>
                    <a:pt x="3089644" y="461569"/>
                  </a:cubicBezTo>
                  <a:cubicBezTo>
                    <a:pt x="3053182" y="445059"/>
                    <a:pt x="3046413" y="407251"/>
                    <a:pt x="3049194" y="370992"/>
                  </a:cubicBezTo>
                  <a:cubicBezTo>
                    <a:pt x="3049943" y="361353"/>
                    <a:pt x="3052344" y="351231"/>
                    <a:pt x="3054426" y="341160"/>
                  </a:cubicBezTo>
                  <a:lnTo>
                    <a:pt x="3081503" y="347650"/>
                  </a:lnTo>
                  <a:cubicBezTo>
                    <a:pt x="3110027" y="348488"/>
                    <a:pt x="3124225" y="347688"/>
                    <a:pt x="3149181" y="335001"/>
                  </a:cubicBezTo>
                  <a:cubicBezTo>
                    <a:pt x="3171991" y="323380"/>
                    <a:pt x="3194419" y="319050"/>
                    <a:pt x="3218942" y="314833"/>
                  </a:cubicBezTo>
                  <a:cubicBezTo>
                    <a:pt x="3245333" y="310287"/>
                    <a:pt x="3267355" y="297142"/>
                    <a:pt x="3292285" y="288239"/>
                  </a:cubicBezTo>
                  <a:cubicBezTo>
                    <a:pt x="3323691" y="276987"/>
                    <a:pt x="3359912" y="285560"/>
                    <a:pt x="3392741" y="288163"/>
                  </a:cubicBezTo>
                  <a:cubicBezTo>
                    <a:pt x="3418738" y="290259"/>
                    <a:pt x="3444659" y="295098"/>
                    <a:pt x="3470796" y="294602"/>
                  </a:cubicBezTo>
                  <a:cubicBezTo>
                    <a:pt x="3491649" y="294196"/>
                    <a:pt x="3522485" y="290233"/>
                    <a:pt x="3541827" y="282740"/>
                  </a:cubicBezTo>
                  <a:cubicBezTo>
                    <a:pt x="3570669" y="271552"/>
                    <a:pt x="3546958" y="239776"/>
                    <a:pt x="3578403" y="230162"/>
                  </a:cubicBezTo>
                  <a:cubicBezTo>
                    <a:pt x="3597948" y="224155"/>
                    <a:pt x="3623945" y="223228"/>
                    <a:pt x="3644215" y="224181"/>
                  </a:cubicBezTo>
                  <a:cubicBezTo>
                    <a:pt x="3666579" y="225235"/>
                    <a:pt x="3688309" y="230759"/>
                    <a:pt x="3710470" y="233578"/>
                  </a:cubicBezTo>
                  <a:cubicBezTo>
                    <a:pt x="3727577" y="235801"/>
                    <a:pt x="3749472" y="246850"/>
                    <a:pt x="3765804" y="245961"/>
                  </a:cubicBezTo>
                  <a:cubicBezTo>
                    <a:pt x="3784169" y="244996"/>
                    <a:pt x="3802316" y="221183"/>
                    <a:pt x="3806736" y="205435"/>
                  </a:cubicBezTo>
                  <a:cubicBezTo>
                    <a:pt x="3820008" y="158077"/>
                    <a:pt x="3790354" y="121628"/>
                    <a:pt x="3836746" y="92482"/>
                  </a:cubicBezTo>
                  <a:cubicBezTo>
                    <a:pt x="3837420" y="92050"/>
                    <a:pt x="3842626" y="69736"/>
                    <a:pt x="3845167" y="66053"/>
                  </a:cubicBezTo>
                  <a:cubicBezTo>
                    <a:pt x="3852863" y="54953"/>
                    <a:pt x="3865042" y="48501"/>
                    <a:pt x="3876332" y="41847"/>
                  </a:cubicBezTo>
                  <a:cubicBezTo>
                    <a:pt x="3891636" y="32791"/>
                    <a:pt x="3909327" y="11405"/>
                    <a:pt x="3926141" y="7138"/>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401;p10">
              <a:extLst>
                <a:ext uri="{FF2B5EF4-FFF2-40B4-BE49-F238E27FC236}">
                  <a16:creationId xmlns:a16="http://schemas.microsoft.com/office/drawing/2014/main" id="{47AF444B-CB36-564B-A7C6-F452CBB6011D}"/>
                </a:ext>
              </a:extLst>
            </p:cNvPr>
            <p:cNvSpPr/>
            <p:nvPr/>
          </p:nvSpPr>
          <p:spPr>
            <a:xfrm>
              <a:off x="4628947" y="2174901"/>
              <a:ext cx="3974313" cy="2110029"/>
            </a:xfrm>
            <a:custGeom>
              <a:avLst/>
              <a:gdLst/>
              <a:ahLst/>
              <a:cxnLst/>
              <a:rect l="l" t="t" r="r" b="b"/>
              <a:pathLst>
                <a:path w="3974313" h="2110029" extrusionOk="0">
                  <a:moveTo>
                    <a:pt x="147091" y="144539"/>
                  </a:moveTo>
                  <a:cubicBezTo>
                    <a:pt x="192024" y="143015"/>
                    <a:pt x="225565" y="153975"/>
                    <a:pt x="250533" y="183972"/>
                  </a:cubicBezTo>
                  <a:cubicBezTo>
                    <a:pt x="266992" y="203708"/>
                    <a:pt x="260985" y="229781"/>
                    <a:pt x="278816" y="248158"/>
                  </a:cubicBezTo>
                  <a:cubicBezTo>
                    <a:pt x="300127" y="270205"/>
                    <a:pt x="328587" y="295859"/>
                    <a:pt x="360540" y="295593"/>
                  </a:cubicBezTo>
                  <a:cubicBezTo>
                    <a:pt x="393992" y="295351"/>
                    <a:pt x="427571" y="263741"/>
                    <a:pt x="458241" y="295504"/>
                  </a:cubicBezTo>
                  <a:cubicBezTo>
                    <a:pt x="468097" y="305715"/>
                    <a:pt x="466103" y="322618"/>
                    <a:pt x="476517" y="333388"/>
                  </a:cubicBezTo>
                  <a:cubicBezTo>
                    <a:pt x="509803" y="367690"/>
                    <a:pt x="580580" y="351714"/>
                    <a:pt x="622452" y="351714"/>
                  </a:cubicBezTo>
                  <a:lnTo>
                    <a:pt x="651853" y="346990"/>
                  </a:lnTo>
                  <a:cubicBezTo>
                    <a:pt x="655168" y="357708"/>
                    <a:pt x="660400" y="366916"/>
                    <a:pt x="675043" y="372707"/>
                  </a:cubicBezTo>
                  <a:cubicBezTo>
                    <a:pt x="702018" y="383349"/>
                    <a:pt x="732828" y="378879"/>
                    <a:pt x="761099" y="380657"/>
                  </a:cubicBezTo>
                  <a:cubicBezTo>
                    <a:pt x="789737" y="382461"/>
                    <a:pt x="803211" y="406375"/>
                    <a:pt x="821665" y="424892"/>
                  </a:cubicBezTo>
                  <a:cubicBezTo>
                    <a:pt x="838276" y="441503"/>
                    <a:pt x="858266" y="450723"/>
                    <a:pt x="872617" y="470218"/>
                  </a:cubicBezTo>
                  <a:cubicBezTo>
                    <a:pt x="888670" y="492023"/>
                    <a:pt x="904621" y="513017"/>
                    <a:pt x="907491" y="540639"/>
                  </a:cubicBezTo>
                  <a:cubicBezTo>
                    <a:pt x="909612" y="560756"/>
                    <a:pt x="905256" y="592531"/>
                    <a:pt x="918134" y="609435"/>
                  </a:cubicBezTo>
                  <a:cubicBezTo>
                    <a:pt x="934428" y="630758"/>
                    <a:pt x="974128" y="626009"/>
                    <a:pt x="997496" y="625958"/>
                  </a:cubicBezTo>
                  <a:cubicBezTo>
                    <a:pt x="1032688" y="625856"/>
                    <a:pt x="1067092" y="630123"/>
                    <a:pt x="1101928" y="623164"/>
                  </a:cubicBezTo>
                  <a:cubicBezTo>
                    <a:pt x="1117308" y="620116"/>
                    <a:pt x="1132916" y="622719"/>
                    <a:pt x="1148728" y="622846"/>
                  </a:cubicBezTo>
                  <a:cubicBezTo>
                    <a:pt x="1168654" y="622999"/>
                    <a:pt x="1188581" y="622910"/>
                    <a:pt x="1208494" y="622910"/>
                  </a:cubicBezTo>
                  <a:cubicBezTo>
                    <a:pt x="1237374" y="622910"/>
                    <a:pt x="1271041" y="626732"/>
                    <a:pt x="1298931" y="616928"/>
                  </a:cubicBezTo>
                  <a:cubicBezTo>
                    <a:pt x="1319873" y="609549"/>
                    <a:pt x="1339330" y="573431"/>
                    <a:pt x="1344270" y="553174"/>
                  </a:cubicBezTo>
                  <a:cubicBezTo>
                    <a:pt x="1348855" y="534353"/>
                    <a:pt x="1348651" y="514744"/>
                    <a:pt x="1348372" y="495465"/>
                  </a:cubicBezTo>
                  <a:cubicBezTo>
                    <a:pt x="1347978" y="468922"/>
                    <a:pt x="1350302" y="436436"/>
                    <a:pt x="1382217" y="430937"/>
                  </a:cubicBezTo>
                  <a:cubicBezTo>
                    <a:pt x="1422590" y="423952"/>
                    <a:pt x="1437793" y="463169"/>
                    <a:pt x="1462735" y="485318"/>
                  </a:cubicBezTo>
                  <a:cubicBezTo>
                    <a:pt x="1473937" y="495262"/>
                    <a:pt x="1488885" y="499491"/>
                    <a:pt x="1501038" y="508419"/>
                  </a:cubicBezTo>
                  <a:cubicBezTo>
                    <a:pt x="1508341" y="513779"/>
                    <a:pt x="1516583" y="514261"/>
                    <a:pt x="1524407" y="517220"/>
                  </a:cubicBezTo>
                  <a:cubicBezTo>
                    <a:pt x="1536052" y="521716"/>
                    <a:pt x="1545539" y="530161"/>
                    <a:pt x="1558900" y="531482"/>
                  </a:cubicBezTo>
                  <a:cubicBezTo>
                    <a:pt x="1567968" y="532384"/>
                    <a:pt x="1579131" y="529184"/>
                    <a:pt x="1587335" y="532778"/>
                  </a:cubicBezTo>
                  <a:cubicBezTo>
                    <a:pt x="1596238" y="536677"/>
                    <a:pt x="1604518" y="549389"/>
                    <a:pt x="1610716" y="556616"/>
                  </a:cubicBezTo>
                  <a:cubicBezTo>
                    <a:pt x="1624394" y="572580"/>
                    <a:pt x="1642986" y="584175"/>
                    <a:pt x="1660525" y="595668"/>
                  </a:cubicBezTo>
                  <a:cubicBezTo>
                    <a:pt x="1705547" y="625208"/>
                    <a:pt x="1706194" y="680098"/>
                    <a:pt x="1744091" y="714324"/>
                  </a:cubicBezTo>
                  <a:cubicBezTo>
                    <a:pt x="1758849" y="727634"/>
                    <a:pt x="1775956" y="739991"/>
                    <a:pt x="1791017" y="753554"/>
                  </a:cubicBezTo>
                  <a:cubicBezTo>
                    <a:pt x="1801228" y="762737"/>
                    <a:pt x="1811643" y="759295"/>
                    <a:pt x="1824571" y="761810"/>
                  </a:cubicBezTo>
                  <a:cubicBezTo>
                    <a:pt x="1836534" y="764146"/>
                    <a:pt x="1847380" y="769163"/>
                    <a:pt x="1858048" y="774929"/>
                  </a:cubicBezTo>
                  <a:cubicBezTo>
                    <a:pt x="1868284" y="780453"/>
                    <a:pt x="1879156" y="787197"/>
                    <a:pt x="1890001" y="790524"/>
                  </a:cubicBezTo>
                  <a:cubicBezTo>
                    <a:pt x="1921117" y="800126"/>
                    <a:pt x="1953260" y="808279"/>
                    <a:pt x="1986204" y="815302"/>
                  </a:cubicBezTo>
                  <a:cubicBezTo>
                    <a:pt x="2013712" y="821170"/>
                    <a:pt x="2027822" y="830631"/>
                    <a:pt x="2031810" y="859003"/>
                  </a:cubicBezTo>
                  <a:cubicBezTo>
                    <a:pt x="2033537" y="871461"/>
                    <a:pt x="2033638" y="889267"/>
                    <a:pt x="2031759" y="901726"/>
                  </a:cubicBezTo>
                  <a:cubicBezTo>
                    <a:pt x="2028876" y="920814"/>
                    <a:pt x="2009559" y="920433"/>
                    <a:pt x="1992401" y="915708"/>
                  </a:cubicBezTo>
                  <a:cubicBezTo>
                    <a:pt x="1969529" y="909409"/>
                    <a:pt x="1949920" y="896391"/>
                    <a:pt x="1928444" y="887718"/>
                  </a:cubicBezTo>
                  <a:cubicBezTo>
                    <a:pt x="1904911" y="878205"/>
                    <a:pt x="1880083" y="876161"/>
                    <a:pt x="1856880" y="865391"/>
                  </a:cubicBezTo>
                  <a:cubicBezTo>
                    <a:pt x="1835582" y="855510"/>
                    <a:pt x="1812163" y="855993"/>
                    <a:pt x="1790967" y="846862"/>
                  </a:cubicBezTo>
                  <a:cubicBezTo>
                    <a:pt x="1778978" y="841706"/>
                    <a:pt x="1770672" y="827748"/>
                    <a:pt x="1757515" y="824357"/>
                  </a:cubicBezTo>
                  <a:cubicBezTo>
                    <a:pt x="1704391" y="810616"/>
                    <a:pt x="1722882" y="948817"/>
                    <a:pt x="1709001" y="976541"/>
                  </a:cubicBezTo>
                  <a:cubicBezTo>
                    <a:pt x="1699032" y="996468"/>
                    <a:pt x="1685735" y="1015149"/>
                    <a:pt x="1672984" y="1033323"/>
                  </a:cubicBezTo>
                  <a:cubicBezTo>
                    <a:pt x="1659103" y="1053033"/>
                    <a:pt x="1649883" y="1076795"/>
                    <a:pt x="1631607" y="1093166"/>
                  </a:cubicBezTo>
                  <a:cubicBezTo>
                    <a:pt x="1609662" y="1112812"/>
                    <a:pt x="1607478" y="1134568"/>
                    <a:pt x="1597342" y="1160869"/>
                  </a:cubicBezTo>
                  <a:cubicBezTo>
                    <a:pt x="1590548" y="1178446"/>
                    <a:pt x="1579588" y="1194321"/>
                    <a:pt x="1574546" y="1212545"/>
                  </a:cubicBezTo>
                  <a:cubicBezTo>
                    <a:pt x="1571841" y="1222413"/>
                    <a:pt x="1575448" y="1231938"/>
                    <a:pt x="1575664" y="1241616"/>
                  </a:cubicBezTo>
                  <a:cubicBezTo>
                    <a:pt x="1575816" y="1248372"/>
                    <a:pt x="1571574" y="1259688"/>
                    <a:pt x="1574521" y="1265924"/>
                  </a:cubicBezTo>
                  <a:cubicBezTo>
                    <a:pt x="1580528" y="1278509"/>
                    <a:pt x="1629829" y="1289381"/>
                    <a:pt x="1644104" y="1291590"/>
                  </a:cubicBezTo>
                  <a:cubicBezTo>
                    <a:pt x="1684402" y="1297826"/>
                    <a:pt x="1694218" y="1276134"/>
                    <a:pt x="1719351" y="1251839"/>
                  </a:cubicBezTo>
                  <a:cubicBezTo>
                    <a:pt x="1738122" y="1233691"/>
                    <a:pt x="1785036" y="1190346"/>
                    <a:pt x="1811935" y="1209866"/>
                  </a:cubicBezTo>
                  <a:cubicBezTo>
                    <a:pt x="1840370" y="1230452"/>
                    <a:pt x="1830108" y="1258951"/>
                    <a:pt x="1840522" y="1285761"/>
                  </a:cubicBezTo>
                  <a:cubicBezTo>
                    <a:pt x="1850009" y="1310069"/>
                    <a:pt x="1884807" y="1319886"/>
                    <a:pt x="1907870" y="1321334"/>
                  </a:cubicBezTo>
                  <a:cubicBezTo>
                    <a:pt x="1941221" y="1323417"/>
                    <a:pt x="1966151" y="1314793"/>
                    <a:pt x="1998003" y="1334034"/>
                  </a:cubicBezTo>
                  <a:cubicBezTo>
                    <a:pt x="2024088" y="1349807"/>
                    <a:pt x="2041995" y="1382332"/>
                    <a:pt x="2075828" y="1386243"/>
                  </a:cubicBezTo>
                  <a:cubicBezTo>
                    <a:pt x="2103488" y="1389431"/>
                    <a:pt x="2124393" y="1367549"/>
                    <a:pt x="2138033" y="1348156"/>
                  </a:cubicBezTo>
                  <a:cubicBezTo>
                    <a:pt x="2159190" y="1318057"/>
                    <a:pt x="2170583" y="1282637"/>
                    <a:pt x="2193138" y="1253401"/>
                  </a:cubicBezTo>
                  <a:cubicBezTo>
                    <a:pt x="2198878" y="1245972"/>
                    <a:pt x="2202333" y="1245007"/>
                    <a:pt x="2205495" y="1236930"/>
                  </a:cubicBezTo>
                  <a:cubicBezTo>
                    <a:pt x="2208048" y="1230427"/>
                    <a:pt x="2207501" y="1221359"/>
                    <a:pt x="2209546" y="1214247"/>
                  </a:cubicBezTo>
                  <a:cubicBezTo>
                    <a:pt x="2216912" y="1188466"/>
                    <a:pt x="2227327" y="1148893"/>
                    <a:pt x="2256117" y="1139330"/>
                  </a:cubicBezTo>
                  <a:cubicBezTo>
                    <a:pt x="2289823" y="1128141"/>
                    <a:pt x="2328659" y="1168032"/>
                    <a:pt x="2351685" y="1186993"/>
                  </a:cubicBezTo>
                  <a:cubicBezTo>
                    <a:pt x="2370658" y="1202627"/>
                    <a:pt x="2393251" y="1216774"/>
                    <a:pt x="2415096" y="1227824"/>
                  </a:cubicBezTo>
                  <a:cubicBezTo>
                    <a:pt x="2437321" y="1239076"/>
                    <a:pt x="2460015" y="1225652"/>
                    <a:pt x="2482723" y="1220826"/>
                  </a:cubicBezTo>
                  <a:cubicBezTo>
                    <a:pt x="2515896" y="1213841"/>
                    <a:pt x="2589289" y="1193914"/>
                    <a:pt x="2599385" y="1153973"/>
                  </a:cubicBezTo>
                  <a:cubicBezTo>
                    <a:pt x="2607272" y="1122782"/>
                    <a:pt x="2570607" y="1096518"/>
                    <a:pt x="2552764" y="1076922"/>
                  </a:cubicBezTo>
                  <a:cubicBezTo>
                    <a:pt x="2524201" y="1045528"/>
                    <a:pt x="2525027" y="1001065"/>
                    <a:pt x="2519312" y="961136"/>
                  </a:cubicBezTo>
                  <a:cubicBezTo>
                    <a:pt x="2513139" y="918058"/>
                    <a:pt x="2536762" y="900380"/>
                    <a:pt x="2561514" y="869150"/>
                  </a:cubicBezTo>
                  <a:cubicBezTo>
                    <a:pt x="2569731" y="858812"/>
                    <a:pt x="2576170" y="842734"/>
                    <a:pt x="2587803" y="835635"/>
                  </a:cubicBezTo>
                  <a:cubicBezTo>
                    <a:pt x="2612149" y="820776"/>
                    <a:pt x="2652053" y="849897"/>
                    <a:pt x="2679421" y="849681"/>
                  </a:cubicBezTo>
                  <a:cubicBezTo>
                    <a:pt x="2706104" y="849465"/>
                    <a:pt x="2733167" y="849681"/>
                    <a:pt x="2758541" y="859079"/>
                  </a:cubicBezTo>
                  <a:cubicBezTo>
                    <a:pt x="2780056" y="867054"/>
                    <a:pt x="2812860" y="873189"/>
                    <a:pt x="2832964" y="858863"/>
                  </a:cubicBezTo>
                  <a:cubicBezTo>
                    <a:pt x="2849448" y="847115"/>
                    <a:pt x="2870314" y="828548"/>
                    <a:pt x="2882304" y="812242"/>
                  </a:cubicBezTo>
                  <a:cubicBezTo>
                    <a:pt x="2895842" y="793788"/>
                    <a:pt x="2911729" y="775793"/>
                    <a:pt x="2924556" y="756933"/>
                  </a:cubicBezTo>
                  <a:cubicBezTo>
                    <a:pt x="2940736" y="733146"/>
                    <a:pt x="2958325" y="710387"/>
                    <a:pt x="2974099" y="686397"/>
                  </a:cubicBezTo>
                  <a:cubicBezTo>
                    <a:pt x="2987040" y="666686"/>
                    <a:pt x="3007716" y="656171"/>
                    <a:pt x="3024632" y="639991"/>
                  </a:cubicBezTo>
                  <a:cubicBezTo>
                    <a:pt x="3046438" y="619151"/>
                    <a:pt x="3070505" y="602907"/>
                    <a:pt x="3095308" y="586143"/>
                  </a:cubicBezTo>
                  <a:cubicBezTo>
                    <a:pt x="3099728" y="583184"/>
                    <a:pt x="3103486" y="585076"/>
                    <a:pt x="3107373" y="581838"/>
                  </a:cubicBezTo>
                  <a:cubicBezTo>
                    <a:pt x="3111246" y="578625"/>
                    <a:pt x="3113558" y="571856"/>
                    <a:pt x="3116771" y="568008"/>
                  </a:cubicBezTo>
                  <a:cubicBezTo>
                    <a:pt x="3123895" y="559473"/>
                    <a:pt x="3139465" y="549554"/>
                    <a:pt x="3143669" y="538772"/>
                  </a:cubicBezTo>
                  <a:cubicBezTo>
                    <a:pt x="3148978" y="525056"/>
                    <a:pt x="3150273" y="492773"/>
                    <a:pt x="3139427" y="481356"/>
                  </a:cubicBezTo>
                  <a:cubicBezTo>
                    <a:pt x="3127807" y="469087"/>
                    <a:pt x="3104502" y="468313"/>
                    <a:pt x="3089644" y="461569"/>
                  </a:cubicBezTo>
                  <a:cubicBezTo>
                    <a:pt x="3053182" y="445059"/>
                    <a:pt x="3046413" y="407251"/>
                    <a:pt x="3049194" y="370992"/>
                  </a:cubicBezTo>
                  <a:cubicBezTo>
                    <a:pt x="3049943" y="361353"/>
                    <a:pt x="3052344" y="351231"/>
                    <a:pt x="3054426" y="341160"/>
                  </a:cubicBezTo>
                  <a:lnTo>
                    <a:pt x="3081503" y="347650"/>
                  </a:lnTo>
                  <a:cubicBezTo>
                    <a:pt x="3110027" y="348488"/>
                    <a:pt x="3124225" y="347688"/>
                    <a:pt x="3149181" y="335001"/>
                  </a:cubicBezTo>
                  <a:cubicBezTo>
                    <a:pt x="3171991" y="323380"/>
                    <a:pt x="3194419" y="319050"/>
                    <a:pt x="3218942" y="314833"/>
                  </a:cubicBezTo>
                  <a:cubicBezTo>
                    <a:pt x="3245333" y="310287"/>
                    <a:pt x="3267355" y="297142"/>
                    <a:pt x="3292285" y="288239"/>
                  </a:cubicBezTo>
                  <a:cubicBezTo>
                    <a:pt x="3323691" y="276987"/>
                    <a:pt x="3359912" y="285560"/>
                    <a:pt x="3392741" y="288163"/>
                  </a:cubicBezTo>
                  <a:cubicBezTo>
                    <a:pt x="3418738" y="290259"/>
                    <a:pt x="3444659" y="295098"/>
                    <a:pt x="3470796" y="294602"/>
                  </a:cubicBezTo>
                  <a:cubicBezTo>
                    <a:pt x="3491649" y="294196"/>
                    <a:pt x="3522485" y="290233"/>
                    <a:pt x="3541827" y="282740"/>
                  </a:cubicBezTo>
                  <a:cubicBezTo>
                    <a:pt x="3570669" y="271552"/>
                    <a:pt x="3546958" y="239776"/>
                    <a:pt x="3578403" y="230162"/>
                  </a:cubicBezTo>
                  <a:cubicBezTo>
                    <a:pt x="3597948" y="224155"/>
                    <a:pt x="3623945" y="223228"/>
                    <a:pt x="3644215" y="224181"/>
                  </a:cubicBezTo>
                  <a:cubicBezTo>
                    <a:pt x="3666579" y="225235"/>
                    <a:pt x="3688309" y="230759"/>
                    <a:pt x="3710470" y="233578"/>
                  </a:cubicBezTo>
                  <a:cubicBezTo>
                    <a:pt x="3727577" y="235801"/>
                    <a:pt x="3749472" y="246850"/>
                    <a:pt x="3765804" y="245961"/>
                  </a:cubicBezTo>
                  <a:cubicBezTo>
                    <a:pt x="3784169" y="244996"/>
                    <a:pt x="3802316" y="221183"/>
                    <a:pt x="3806736" y="205435"/>
                  </a:cubicBezTo>
                  <a:cubicBezTo>
                    <a:pt x="3820008" y="158077"/>
                    <a:pt x="3790354" y="121628"/>
                    <a:pt x="3836746" y="92482"/>
                  </a:cubicBezTo>
                  <a:cubicBezTo>
                    <a:pt x="3837420" y="92050"/>
                    <a:pt x="3842626" y="69736"/>
                    <a:pt x="3845167" y="66053"/>
                  </a:cubicBezTo>
                  <a:cubicBezTo>
                    <a:pt x="3852863" y="54953"/>
                    <a:pt x="3865042" y="48501"/>
                    <a:pt x="3876332" y="41847"/>
                  </a:cubicBezTo>
                  <a:cubicBezTo>
                    <a:pt x="3891636" y="32791"/>
                    <a:pt x="3909327" y="11405"/>
                    <a:pt x="3926141" y="7138"/>
                  </a:cubicBezTo>
                  <a:cubicBezTo>
                    <a:pt x="3954310" y="0"/>
                    <a:pt x="3971506" y="30264"/>
                    <a:pt x="3972751" y="54382"/>
                  </a:cubicBezTo>
                  <a:cubicBezTo>
                    <a:pt x="3974313" y="84531"/>
                    <a:pt x="3948265" y="104902"/>
                    <a:pt x="3934181" y="128461"/>
                  </a:cubicBezTo>
                  <a:cubicBezTo>
                    <a:pt x="3918750" y="154216"/>
                    <a:pt x="3905746" y="180492"/>
                    <a:pt x="3882326" y="201206"/>
                  </a:cubicBezTo>
                  <a:cubicBezTo>
                    <a:pt x="3862299" y="218973"/>
                    <a:pt x="3848037" y="245987"/>
                    <a:pt x="3833101" y="268338"/>
                  </a:cubicBezTo>
                  <a:cubicBezTo>
                    <a:pt x="3817252" y="292049"/>
                    <a:pt x="3810928" y="299453"/>
                    <a:pt x="3781374" y="297015"/>
                  </a:cubicBezTo>
                  <a:cubicBezTo>
                    <a:pt x="3755111" y="294856"/>
                    <a:pt x="3729926" y="291707"/>
                    <a:pt x="3703574" y="296863"/>
                  </a:cubicBezTo>
                  <a:cubicBezTo>
                    <a:pt x="3676206" y="302197"/>
                    <a:pt x="3686150" y="333845"/>
                    <a:pt x="3673120" y="351422"/>
                  </a:cubicBezTo>
                  <a:cubicBezTo>
                    <a:pt x="3657321" y="372834"/>
                    <a:pt x="3627057" y="363258"/>
                    <a:pt x="3606140" y="353771"/>
                  </a:cubicBezTo>
                  <a:cubicBezTo>
                    <a:pt x="3594596" y="348539"/>
                    <a:pt x="3586975" y="333045"/>
                    <a:pt x="3577222" y="329248"/>
                  </a:cubicBezTo>
                  <a:cubicBezTo>
                    <a:pt x="3567062" y="325323"/>
                    <a:pt x="3551682" y="325755"/>
                    <a:pt x="3541649" y="329883"/>
                  </a:cubicBezTo>
                  <a:cubicBezTo>
                    <a:pt x="3525431" y="336499"/>
                    <a:pt x="3528174" y="341973"/>
                    <a:pt x="3507588" y="342405"/>
                  </a:cubicBezTo>
                  <a:cubicBezTo>
                    <a:pt x="3432277" y="343954"/>
                    <a:pt x="3361220" y="352108"/>
                    <a:pt x="3304972" y="404508"/>
                  </a:cubicBezTo>
                  <a:cubicBezTo>
                    <a:pt x="3291967" y="416598"/>
                    <a:pt x="3281541" y="436791"/>
                    <a:pt x="3281033" y="454876"/>
                  </a:cubicBezTo>
                  <a:cubicBezTo>
                    <a:pt x="3280550" y="473507"/>
                    <a:pt x="3290240" y="479273"/>
                    <a:pt x="3298774" y="494119"/>
                  </a:cubicBezTo>
                  <a:cubicBezTo>
                    <a:pt x="3308846" y="511632"/>
                    <a:pt x="3324467" y="530213"/>
                    <a:pt x="3345028" y="534302"/>
                  </a:cubicBezTo>
                  <a:cubicBezTo>
                    <a:pt x="3366846" y="538658"/>
                    <a:pt x="3388792" y="542125"/>
                    <a:pt x="3410611" y="546278"/>
                  </a:cubicBezTo>
                  <a:cubicBezTo>
                    <a:pt x="3431197" y="550190"/>
                    <a:pt x="3444634" y="560426"/>
                    <a:pt x="3463341" y="569328"/>
                  </a:cubicBezTo>
                  <a:cubicBezTo>
                    <a:pt x="3475990" y="575361"/>
                    <a:pt x="3486049" y="582194"/>
                    <a:pt x="3499854" y="585724"/>
                  </a:cubicBezTo>
                  <a:cubicBezTo>
                    <a:pt x="3524364" y="591947"/>
                    <a:pt x="3553701" y="587553"/>
                    <a:pt x="3576206" y="601129"/>
                  </a:cubicBezTo>
                  <a:cubicBezTo>
                    <a:pt x="3589020" y="608838"/>
                    <a:pt x="3597796" y="622453"/>
                    <a:pt x="3607587" y="634162"/>
                  </a:cubicBezTo>
                  <a:cubicBezTo>
                    <a:pt x="3626625" y="657009"/>
                    <a:pt x="3656915" y="671627"/>
                    <a:pt x="3644748" y="705904"/>
                  </a:cubicBezTo>
                  <a:cubicBezTo>
                    <a:pt x="3636937" y="727812"/>
                    <a:pt x="3624034" y="724484"/>
                    <a:pt x="3602254" y="727494"/>
                  </a:cubicBezTo>
                  <a:cubicBezTo>
                    <a:pt x="3582099" y="730225"/>
                    <a:pt x="3561296" y="733794"/>
                    <a:pt x="3541129" y="729031"/>
                  </a:cubicBezTo>
                  <a:cubicBezTo>
                    <a:pt x="3497148" y="718706"/>
                    <a:pt x="3458566" y="701701"/>
                    <a:pt x="3422879" y="674713"/>
                  </a:cubicBezTo>
                  <a:cubicBezTo>
                    <a:pt x="3398025" y="655904"/>
                    <a:pt x="3377311" y="646824"/>
                    <a:pt x="3346602" y="647281"/>
                  </a:cubicBezTo>
                  <a:cubicBezTo>
                    <a:pt x="3321837" y="647649"/>
                    <a:pt x="3298114" y="658063"/>
                    <a:pt x="3286925" y="680149"/>
                  </a:cubicBezTo>
                  <a:cubicBezTo>
                    <a:pt x="3278505" y="696773"/>
                    <a:pt x="3281324" y="701841"/>
                    <a:pt x="3262503" y="709778"/>
                  </a:cubicBezTo>
                  <a:cubicBezTo>
                    <a:pt x="3247873" y="715937"/>
                    <a:pt x="3227146" y="714248"/>
                    <a:pt x="3214967" y="723151"/>
                  </a:cubicBezTo>
                  <a:cubicBezTo>
                    <a:pt x="3204909" y="730479"/>
                    <a:pt x="3202279" y="749046"/>
                    <a:pt x="3191968" y="757034"/>
                  </a:cubicBezTo>
                  <a:cubicBezTo>
                    <a:pt x="3179928" y="766331"/>
                    <a:pt x="3172282" y="772960"/>
                    <a:pt x="3157220" y="775411"/>
                  </a:cubicBezTo>
                  <a:cubicBezTo>
                    <a:pt x="3143758" y="777608"/>
                    <a:pt x="3123324" y="776453"/>
                    <a:pt x="3111881" y="785190"/>
                  </a:cubicBezTo>
                  <a:cubicBezTo>
                    <a:pt x="3096057" y="797256"/>
                    <a:pt x="3102623" y="816369"/>
                    <a:pt x="3101455" y="834847"/>
                  </a:cubicBezTo>
                  <a:cubicBezTo>
                    <a:pt x="3101505" y="834022"/>
                    <a:pt x="3071673" y="868058"/>
                    <a:pt x="3069667" y="869493"/>
                  </a:cubicBezTo>
                  <a:cubicBezTo>
                    <a:pt x="3050782" y="883057"/>
                    <a:pt x="3047416" y="866636"/>
                    <a:pt x="3032277" y="854850"/>
                  </a:cubicBezTo>
                  <a:cubicBezTo>
                    <a:pt x="3022918" y="847586"/>
                    <a:pt x="3016377" y="846506"/>
                    <a:pt x="3006459" y="841871"/>
                  </a:cubicBezTo>
                  <a:cubicBezTo>
                    <a:pt x="2986024" y="832269"/>
                    <a:pt x="2943162" y="820268"/>
                    <a:pt x="2936862" y="852323"/>
                  </a:cubicBezTo>
                  <a:cubicBezTo>
                    <a:pt x="2930906" y="882714"/>
                    <a:pt x="2966504" y="930237"/>
                    <a:pt x="2917076" y="944981"/>
                  </a:cubicBezTo>
                  <a:cubicBezTo>
                    <a:pt x="2891485" y="952614"/>
                    <a:pt x="2874175" y="934403"/>
                    <a:pt x="2850566" y="931812"/>
                  </a:cubicBezTo>
                  <a:cubicBezTo>
                    <a:pt x="2830843" y="929653"/>
                    <a:pt x="2809545" y="939813"/>
                    <a:pt x="2788996" y="939813"/>
                  </a:cubicBezTo>
                  <a:cubicBezTo>
                    <a:pt x="2763622" y="939813"/>
                    <a:pt x="2735237" y="938530"/>
                    <a:pt x="2712149" y="926618"/>
                  </a:cubicBezTo>
                  <a:cubicBezTo>
                    <a:pt x="2691460" y="915975"/>
                    <a:pt x="2675585" y="889432"/>
                    <a:pt x="2648814" y="899998"/>
                  </a:cubicBezTo>
                  <a:cubicBezTo>
                    <a:pt x="2631046" y="907009"/>
                    <a:pt x="2616734" y="941794"/>
                    <a:pt x="2614295" y="959091"/>
                  </a:cubicBezTo>
                  <a:cubicBezTo>
                    <a:pt x="2611222" y="980783"/>
                    <a:pt x="2611578" y="1010539"/>
                    <a:pt x="2614295" y="1032256"/>
                  </a:cubicBezTo>
                  <a:cubicBezTo>
                    <a:pt x="2617114" y="1054710"/>
                    <a:pt x="2632710" y="1070483"/>
                    <a:pt x="2642235" y="1090054"/>
                  </a:cubicBezTo>
                  <a:cubicBezTo>
                    <a:pt x="2652053" y="1110221"/>
                    <a:pt x="2653183" y="1130986"/>
                    <a:pt x="2680970" y="1132053"/>
                  </a:cubicBezTo>
                  <a:cubicBezTo>
                    <a:pt x="2681770" y="1132103"/>
                    <a:pt x="2714422" y="1157834"/>
                    <a:pt x="2717673" y="1160463"/>
                  </a:cubicBezTo>
                  <a:cubicBezTo>
                    <a:pt x="2740076" y="1178751"/>
                    <a:pt x="2742336" y="1208735"/>
                    <a:pt x="2742463" y="1235380"/>
                  </a:cubicBezTo>
                  <a:cubicBezTo>
                    <a:pt x="2742489" y="1242644"/>
                    <a:pt x="2748395" y="1314183"/>
                    <a:pt x="2746007" y="1314311"/>
                  </a:cubicBezTo>
                  <a:cubicBezTo>
                    <a:pt x="2736393" y="1314793"/>
                    <a:pt x="2724963" y="1316076"/>
                    <a:pt x="2715844" y="1313053"/>
                  </a:cubicBezTo>
                  <a:cubicBezTo>
                    <a:pt x="2699919" y="1307821"/>
                    <a:pt x="2692832" y="1288758"/>
                    <a:pt x="2678316" y="1280427"/>
                  </a:cubicBezTo>
                  <a:cubicBezTo>
                    <a:pt x="2659304" y="1269505"/>
                    <a:pt x="2640407" y="1272820"/>
                    <a:pt x="2620150" y="1277823"/>
                  </a:cubicBezTo>
                  <a:cubicBezTo>
                    <a:pt x="2568347" y="1290638"/>
                    <a:pt x="2514829" y="1292784"/>
                    <a:pt x="2462378" y="1301661"/>
                  </a:cubicBezTo>
                  <a:cubicBezTo>
                    <a:pt x="2438489" y="1305725"/>
                    <a:pt x="2427390" y="1313104"/>
                    <a:pt x="2406206" y="1301064"/>
                  </a:cubicBezTo>
                  <a:cubicBezTo>
                    <a:pt x="2389048" y="1291324"/>
                    <a:pt x="2377326" y="1279995"/>
                    <a:pt x="2356142" y="1280071"/>
                  </a:cubicBezTo>
                  <a:cubicBezTo>
                    <a:pt x="2337410" y="1280135"/>
                    <a:pt x="2318398" y="1278357"/>
                    <a:pt x="2301888" y="1284148"/>
                  </a:cubicBezTo>
                  <a:cubicBezTo>
                    <a:pt x="2294674" y="1286663"/>
                    <a:pt x="2280590" y="1292822"/>
                    <a:pt x="2273313" y="1296429"/>
                  </a:cubicBezTo>
                  <a:cubicBezTo>
                    <a:pt x="2223034" y="1321080"/>
                    <a:pt x="2262899" y="1383170"/>
                    <a:pt x="2255685" y="1421486"/>
                  </a:cubicBezTo>
                  <a:cubicBezTo>
                    <a:pt x="2250834" y="1447267"/>
                    <a:pt x="2230654" y="1453172"/>
                    <a:pt x="2202472" y="1457642"/>
                  </a:cubicBezTo>
                  <a:cubicBezTo>
                    <a:pt x="2134667" y="1468400"/>
                    <a:pt x="2067687" y="1450378"/>
                    <a:pt x="2000605" y="1444612"/>
                  </a:cubicBezTo>
                  <a:cubicBezTo>
                    <a:pt x="1978546" y="1442733"/>
                    <a:pt x="1959903" y="1432535"/>
                    <a:pt x="1938541" y="1427595"/>
                  </a:cubicBezTo>
                  <a:cubicBezTo>
                    <a:pt x="1905102" y="1419822"/>
                    <a:pt x="1870050" y="1423251"/>
                    <a:pt x="1837767" y="1411503"/>
                  </a:cubicBezTo>
                  <a:cubicBezTo>
                    <a:pt x="1812163" y="1402195"/>
                    <a:pt x="1793444" y="1377696"/>
                    <a:pt x="1767129" y="1371448"/>
                  </a:cubicBezTo>
                  <a:cubicBezTo>
                    <a:pt x="1741691" y="1365416"/>
                    <a:pt x="1696567" y="1382471"/>
                    <a:pt x="1670419" y="1387539"/>
                  </a:cubicBezTo>
                  <a:cubicBezTo>
                    <a:pt x="1636839" y="1394054"/>
                    <a:pt x="1599895" y="1400379"/>
                    <a:pt x="1570228" y="1378585"/>
                  </a:cubicBezTo>
                  <a:cubicBezTo>
                    <a:pt x="1537132" y="1354265"/>
                    <a:pt x="1506932" y="1322680"/>
                    <a:pt x="1485938" y="1287234"/>
                  </a:cubicBezTo>
                  <a:cubicBezTo>
                    <a:pt x="1476020" y="1270419"/>
                    <a:pt x="1472222" y="1253528"/>
                    <a:pt x="1465682" y="1235926"/>
                  </a:cubicBezTo>
                  <a:cubicBezTo>
                    <a:pt x="1460284" y="1221423"/>
                    <a:pt x="1447305" y="1206907"/>
                    <a:pt x="1452207" y="1190549"/>
                  </a:cubicBezTo>
                  <a:cubicBezTo>
                    <a:pt x="1459103" y="1167549"/>
                    <a:pt x="1477327" y="1159345"/>
                    <a:pt x="1489100" y="1141540"/>
                  </a:cubicBezTo>
                  <a:cubicBezTo>
                    <a:pt x="1501179" y="1123277"/>
                    <a:pt x="1494193" y="1097013"/>
                    <a:pt x="1500607" y="1076477"/>
                  </a:cubicBezTo>
                  <a:cubicBezTo>
                    <a:pt x="1502778" y="1069493"/>
                    <a:pt x="1503731" y="1055269"/>
                    <a:pt x="1508074" y="1049706"/>
                  </a:cubicBezTo>
                  <a:cubicBezTo>
                    <a:pt x="1512126" y="1044537"/>
                    <a:pt x="1518488" y="1046061"/>
                    <a:pt x="1522362" y="1041438"/>
                  </a:cubicBezTo>
                  <a:cubicBezTo>
                    <a:pt x="1531785" y="1030250"/>
                    <a:pt x="1534198" y="1020610"/>
                    <a:pt x="1535595" y="1005827"/>
                  </a:cubicBezTo>
                  <a:cubicBezTo>
                    <a:pt x="1537081" y="990029"/>
                    <a:pt x="1546835" y="961568"/>
                    <a:pt x="1541298" y="947306"/>
                  </a:cubicBezTo>
                  <a:cubicBezTo>
                    <a:pt x="1537399" y="937298"/>
                    <a:pt x="1510931" y="917372"/>
                    <a:pt x="1501089" y="914362"/>
                  </a:cubicBezTo>
                  <a:cubicBezTo>
                    <a:pt x="1477963" y="907288"/>
                    <a:pt x="1436256" y="922858"/>
                    <a:pt x="1425537" y="944601"/>
                  </a:cubicBezTo>
                  <a:cubicBezTo>
                    <a:pt x="1400048" y="947763"/>
                    <a:pt x="1369428" y="952945"/>
                    <a:pt x="1344473" y="945414"/>
                  </a:cubicBezTo>
                  <a:cubicBezTo>
                    <a:pt x="1326566" y="940029"/>
                    <a:pt x="1316558" y="932764"/>
                    <a:pt x="1296492" y="934009"/>
                  </a:cubicBezTo>
                  <a:cubicBezTo>
                    <a:pt x="1274204" y="935355"/>
                    <a:pt x="1245641" y="941070"/>
                    <a:pt x="1230770" y="959447"/>
                  </a:cubicBezTo>
                  <a:cubicBezTo>
                    <a:pt x="1209739" y="985419"/>
                    <a:pt x="1242937" y="999617"/>
                    <a:pt x="1265288" y="1011962"/>
                  </a:cubicBezTo>
                  <a:cubicBezTo>
                    <a:pt x="1300480" y="1031430"/>
                    <a:pt x="1275093" y="1071906"/>
                    <a:pt x="1267371" y="1099452"/>
                  </a:cubicBezTo>
                  <a:cubicBezTo>
                    <a:pt x="1256995" y="1136599"/>
                    <a:pt x="1267219" y="1159129"/>
                    <a:pt x="1292009" y="1184415"/>
                  </a:cubicBezTo>
                  <a:cubicBezTo>
                    <a:pt x="1312520" y="1205319"/>
                    <a:pt x="1326249" y="1238174"/>
                    <a:pt x="1303617" y="1263802"/>
                  </a:cubicBezTo>
                  <a:cubicBezTo>
                    <a:pt x="1254620" y="1319365"/>
                    <a:pt x="1180313" y="1228217"/>
                    <a:pt x="1165873" y="1186777"/>
                  </a:cubicBezTo>
                  <a:cubicBezTo>
                    <a:pt x="1160336" y="1170851"/>
                    <a:pt x="1159358" y="1137171"/>
                    <a:pt x="1149185" y="1124039"/>
                  </a:cubicBezTo>
                  <a:cubicBezTo>
                    <a:pt x="1141730" y="1114451"/>
                    <a:pt x="1123239" y="1107453"/>
                    <a:pt x="1112965" y="1100595"/>
                  </a:cubicBezTo>
                  <a:cubicBezTo>
                    <a:pt x="1095972" y="1089241"/>
                    <a:pt x="1082027" y="1078141"/>
                    <a:pt x="1067803" y="1063181"/>
                  </a:cubicBezTo>
                  <a:cubicBezTo>
                    <a:pt x="1058748" y="1053693"/>
                    <a:pt x="1051979" y="1044588"/>
                    <a:pt x="1041489" y="1038771"/>
                  </a:cubicBezTo>
                  <a:cubicBezTo>
                    <a:pt x="1021106" y="1027481"/>
                    <a:pt x="995858" y="1023036"/>
                    <a:pt x="972693" y="1024166"/>
                  </a:cubicBezTo>
                  <a:cubicBezTo>
                    <a:pt x="952589" y="1025208"/>
                    <a:pt x="936486" y="1036828"/>
                    <a:pt x="916305" y="1038632"/>
                  </a:cubicBezTo>
                  <a:cubicBezTo>
                    <a:pt x="911708" y="1057999"/>
                    <a:pt x="878612" y="1059917"/>
                    <a:pt x="865899" y="1047407"/>
                  </a:cubicBezTo>
                  <a:cubicBezTo>
                    <a:pt x="852577" y="1034326"/>
                    <a:pt x="860857" y="1006894"/>
                    <a:pt x="854494" y="990054"/>
                  </a:cubicBezTo>
                  <a:cubicBezTo>
                    <a:pt x="836054" y="941337"/>
                    <a:pt x="776884" y="974243"/>
                    <a:pt x="741121" y="979729"/>
                  </a:cubicBezTo>
                  <a:cubicBezTo>
                    <a:pt x="723849" y="982371"/>
                    <a:pt x="720471" y="980707"/>
                    <a:pt x="706984" y="994347"/>
                  </a:cubicBezTo>
                  <a:cubicBezTo>
                    <a:pt x="679907" y="1021779"/>
                    <a:pt x="659740" y="1058901"/>
                    <a:pt x="647954" y="1095312"/>
                  </a:cubicBezTo>
                  <a:cubicBezTo>
                    <a:pt x="642722" y="1111517"/>
                    <a:pt x="635521" y="1143470"/>
                    <a:pt x="622579" y="1155345"/>
                  </a:cubicBezTo>
                  <a:cubicBezTo>
                    <a:pt x="605333" y="1171118"/>
                    <a:pt x="568985" y="1162419"/>
                    <a:pt x="562801" y="1185698"/>
                  </a:cubicBezTo>
                  <a:cubicBezTo>
                    <a:pt x="558152" y="1203097"/>
                    <a:pt x="577253" y="1229360"/>
                    <a:pt x="586677" y="1242111"/>
                  </a:cubicBezTo>
                  <a:cubicBezTo>
                    <a:pt x="614032" y="1279068"/>
                    <a:pt x="662953" y="1297445"/>
                    <a:pt x="706412" y="1306513"/>
                  </a:cubicBezTo>
                  <a:cubicBezTo>
                    <a:pt x="741807" y="1313904"/>
                    <a:pt x="788632" y="1309002"/>
                    <a:pt x="824764" y="1312164"/>
                  </a:cubicBezTo>
                  <a:cubicBezTo>
                    <a:pt x="845604" y="1313980"/>
                    <a:pt x="866521" y="1314819"/>
                    <a:pt x="887438" y="1314844"/>
                  </a:cubicBezTo>
                  <a:cubicBezTo>
                    <a:pt x="904507" y="1314869"/>
                    <a:pt x="932066" y="1307948"/>
                    <a:pt x="948017" y="1313078"/>
                  </a:cubicBezTo>
                  <a:cubicBezTo>
                    <a:pt x="976846" y="1322375"/>
                    <a:pt x="989940" y="1363840"/>
                    <a:pt x="1018121" y="1377023"/>
                  </a:cubicBezTo>
                  <a:cubicBezTo>
                    <a:pt x="1031570" y="1383284"/>
                    <a:pt x="1045477" y="1383056"/>
                    <a:pt x="1060247" y="1385684"/>
                  </a:cubicBezTo>
                  <a:cubicBezTo>
                    <a:pt x="1103668" y="1393470"/>
                    <a:pt x="1139457" y="1434300"/>
                    <a:pt x="1132484" y="1478153"/>
                  </a:cubicBezTo>
                  <a:cubicBezTo>
                    <a:pt x="1131596" y="1483932"/>
                    <a:pt x="1083856" y="1502232"/>
                    <a:pt x="1077151" y="1503198"/>
                  </a:cubicBezTo>
                  <a:cubicBezTo>
                    <a:pt x="1043127" y="1508100"/>
                    <a:pt x="1003681" y="1496124"/>
                    <a:pt x="968845" y="1497432"/>
                  </a:cubicBezTo>
                  <a:cubicBezTo>
                    <a:pt x="930669" y="1498854"/>
                    <a:pt x="926630" y="1542009"/>
                    <a:pt x="933564" y="1571168"/>
                  </a:cubicBezTo>
                  <a:cubicBezTo>
                    <a:pt x="935139" y="1577785"/>
                    <a:pt x="936841" y="1587538"/>
                    <a:pt x="941312" y="1592923"/>
                  </a:cubicBezTo>
                  <a:cubicBezTo>
                    <a:pt x="946150" y="1598828"/>
                    <a:pt x="955701" y="1598346"/>
                    <a:pt x="959790" y="1603477"/>
                  </a:cubicBezTo>
                  <a:cubicBezTo>
                    <a:pt x="966254" y="1611681"/>
                    <a:pt x="963308" y="1621371"/>
                    <a:pt x="968159" y="1630350"/>
                  </a:cubicBezTo>
                  <a:cubicBezTo>
                    <a:pt x="973074" y="1639456"/>
                    <a:pt x="984326" y="1643202"/>
                    <a:pt x="989178" y="1652321"/>
                  </a:cubicBezTo>
                  <a:cubicBezTo>
                    <a:pt x="1032345" y="1733499"/>
                    <a:pt x="874509" y="1749133"/>
                    <a:pt x="832701" y="1753400"/>
                  </a:cubicBezTo>
                  <a:cubicBezTo>
                    <a:pt x="779513" y="1758811"/>
                    <a:pt x="722338" y="1762087"/>
                    <a:pt x="675018" y="1741208"/>
                  </a:cubicBezTo>
                  <a:cubicBezTo>
                    <a:pt x="628218" y="1720533"/>
                    <a:pt x="585241" y="1698663"/>
                    <a:pt x="540334" y="1676514"/>
                  </a:cubicBezTo>
                  <a:cubicBezTo>
                    <a:pt x="516903" y="1664983"/>
                    <a:pt x="488836" y="1665478"/>
                    <a:pt x="467665" y="1652893"/>
                  </a:cubicBezTo>
                  <a:cubicBezTo>
                    <a:pt x="433997" y="1632878"/>
                    <a:pt x="445465" y="1599984"/>
                    <a:pt x="395681" y="1603896"/>
                  </a:cubicBezTo>
                  <a:cubicBezTo>
                    <a:pt x="369088" y="1605966"/>
                    <a:pt x="362610" y="1609891"/>
                    <a:pt x="359372" y="1639672"/>
                  </a:cubicBezTo>
                  <a:cubicBezTo>
                    <a:pt x="355232" y="1677797"/>
                    <a:pt x="366509" y="1716431"/>
                    <a:pt x="388442" y="1747634"/>
                  </a:cubicBezTo>
                  <a:cubicBezTo>
                    <a:pt x="397663" y="1760779"/>
                    <a:pt x="412915" y="1781734"/>
                    <a:pt x="428587" y="1787500"/>
                  </a:cubicBezTo>
                  <a:cubicBezTo>
                    <a:pt x="443649" y="1793012"/>
                    <a:pt x="461188" y="1788148"/>
                    <a:pt x="477329" y="1794421"/>
                  </a:cubicBezTo>
                  <a:cubicBezTo>
                    <a:pt x="490436" y="1799514"/>
                    <a:pt x="501396" y="1800885"/>
                    <a:pt x="516179" y="1804073"/>
                  </a:cubicBezTo>
                  <a:cubicBezTo>
                    <a:pt x="533895" y="1807934"/>
                    <a:pt x="549389" y="1819008"/>
                    <a:pt x="566662" y="1824508"/>
                  </a:cubicBezTo>
                  <a:cubicBezTo>
                    <a:pt x="579527" y="1828622"/>
                    <a:pt x="593801" y="1828699"/>
                    <a:pt x="602501" y="1840649"/>
                  </a:cubicBezTo>
                  <a:cubicBezTo>
                    <a:pt x="609410" y="1850136"/>
                    <a:pt x="616648" y="1864716"/>
                    <a:pt x="621437" y="1875282"/>
                  </a:cubicBezTo>
                  <a:cubicBezTo>
                    <a:pt x="625958" y="1885264"/>
                    <a:pt x="625742" y="1893684"/>
                    <a:pt x="625196" y="1905470"/>
                  </a:cubicBezTo>
                  <a:cubicBezTo>
                    <a:pt x="625792" y="1892338"/>
                    <a:pt x="599402" y="1926247"/>
                    <a:pt x="602805" y="1923949"/>
                  </a:cubicBezTo>
                  <a:cubicBezTo>
                    <a:pt x="591807" y="1931353"/>
                    <a:pt x="578066" y="1928432"/>
                    <a:pt x="564566" y="1926818"/>
                  </a:cubicBezTo>
                  <a:cubicBezTo>
                    <a:pt x="538696" y="1923758"/>
                    <a:pt x="518656" y="1906207"/>
                    <a:pt x="493459" y="1899222"/>
                  </a:cubicBezTo>
                  <a:cubicBezTo>
                    <a:pt x="477774" y="1894853"/>
                    <a:pt x="438290" y="1883829"/>
                    <a:pt x="428714" y="1902816"/>
                  </a:cubicBezTo>
                  <a:cubicBezTo>
                    <a:pt x="418897" y="1922259"/>
                    <a:pt x="445643" y="1959763"/>
                    <a:pt x="457454" y="1972780"/>
                  </a:cubicBezTo>
                  <a:cubicBezTo>
                    <a:pt x="466954" y="1983270"/>
                    <a:pt x="477977" y="1991106"/>
                    <a:pt x="487871" y="2001291"/>
                  </a:cubicBezTo>
                  <a:lnTo>
                    <a:pt x="494564" y="2059800"/>
                  </a:lnTo>
                  <a:cubicBezTo>
                    <a:pt x="476148" y="2064487"/>
                    <a:pt x="457162" y="2067966"/>
                    <a:pt x="438214" y="2072158"/>
                  </a:cubicBezTo>
                  <a:cubicBezTo>
                    <a:pt x="415963" y="2077073"/>
                    <a:pt x="393535" y="2081390"/>
                    <a:pt x="370713" y="2082381"/>
                  </a:cubicBezTo>
                  <a:cubicBezTo>
                    <a:pt x="350177" y="2083308"/>
                    <a:pt x="329425" y="2084807"/>
                    <a:pt x="308623" y="2085531"/>
                  </a:cubicBezTo>
                  <a:cubicBezTo>
                    <a:pt x="280175" y="2086547"/>
                    <a:pt x="249860" y="2110029"/>
                    <a:pt x="234175" y="2073097"/>
                  </a:cubicBezTo>
                  <a:cubicBezTo>
                    <a:pt x="226619" y="2053870"/>
                    <a:pt x="218605" y="2047685"/>
                    <a:pt x="224396" y="2026196"/>
                  </a:cubicBezTo>
                  <a:cubicBezTo>
                    <a:pt x="231966" y="1997951"/>
                    <a:pt x="241795" y="1971307"/>
                    <a:pt x="249047" y="1943672"/>
                  </a:cubicBezTo>
                  <a:cubicBezTo>
                    <a:pt x="261087" y="1897723"/>
                    <a:pt x="278194" y="1874660"/>
                    <a:pt x="278130" y="1819224"/>
                  </a:cubicBezTo>
                  <a:cubicBezTo>
                    <a:pt x="278079" y="1772641"/>
                    <a:pt x="280048" y="1725752"/>
                    <a:pt x="279616" y="1679270"/>
                  </a:cubicBezTo>
                  <a:cubicBezTo>
                    <a:pt x="279324" y="1648105"/>
                    <a:pt x="282511" y="1621803"/>
                    <a:pt x="287630" y="1590624"/>
                  </a:cubicBezTo>
                  <a:cubicBezTo>
                    <a:pt x="290004" y="1576172"/>
                    <a:pt x="289433" y="1565212"/>
                    <a:pt x="296799" y="1552664"/>
                  </a:cubicBezTo>
                  <a:cubicBezTo>
                    <a:pt x="303378" y="1541425"/>
                    <a:pt x="312890" y="1534059"/>
                    <a:pt x="321158" y="1523416"/>
                  </a:cubicBezTo>
                  <a:cubicBezTo>
                    <a:pt x="343662" y="1494574"/>
                    <a:pt x="366725" y="1482065"/>
                    <a:pt x="401129" y="1469555"/>
                  </a:cubicBezTo>
                  <a:cubicBezTo>
                    <a:pt x="433134" y="1457922"/>
                    <a:pt x="467995" y="1460246"/>
                    <a:pt x="501142" y="1454430"/>
                  </a:cubicBezTo>
                  <a:cubicBezTo>
                    <a:pt x="541033" y="1447368"/>
                    <a:pt x="547129" y="1383106"/>
                    <a:pt x="539039" y="1350823"/>
                  </a:cubicBezTo>
                  <a:cubicBezTo>
                    <a:pt x="535153" y="1335418"/>
                    <a:pt x="533159" y="1315250"/>
                    <a:pt x="526898" y="1300798"/>
                  </a:cubicBezTo>
                  <a:cubicBezTo>
                    <a:pt x="518236" y="1280821"/>
                    <a:pt x="505016" y="1246455"/>
                    <a:pt x="484137" y="1236802"/>
                  </a:cubicBezTo>
                  <a:cubicBezTo>
                    <a:pt x="457886" y="1224712"/>
                    <a:pt x="432295" y="1218997"/>
                    <a:pt x="404686" y="1211695"/>
                  </a:cubicBezTo>
                  <a:cubicBezTo>
                    <a:pt x="378447" y="1204735"/>
                    <a:pt x="364655" y="1192200"/>
                    <a:pt x="347752" y="1171461"/>
                  </a:cubicBezTo>
                  <a:cubicBezTo>
                    <a:pt x="335687" y="1156666"/>
                    <a:pt x="321056" y="1139914"/>
                    <a:pt x="308191" y="1123836"/>
                  </a:cubicBezTo>
                  <a:cubicBezTo>
                    <a:pt x="283985" y="1093521"/>
                    <a:pt x="261353" y="1061619"/>
                    <a:pt x="245034" y="1025957"/>
                  </a:cubicBezTo>
                  <a:cubicBezTo>
                    <a:pt x="235115" y="1004227"/>
                    <a:pt x="216395" y="987832"/>
                    <a:pt x="206350" y="966038"/>
                  </a:cubicBezTo>
                  <a:cubicBezTo>
                    <a:pt x="196050" y="943763"/>
                    <a:pt x="185750" y="922122"/>
                    <a:pt x="174142" y="900265"/>
                  </a:cubicBezTo>
                  <a:cubicBezTo>
                    <a:pt x="153810" y="862000"/>
                    <a:pt x="116154" y="837273"/>
                    <a:pt x="98031" y="796747"/>
                  </a:cubicBezTo>
                  <a:cubicBezTo>
                    <a:pt x="92075" y="783400"/>
                    <a:pt x="89688" y="769519"/>
                    <a:pt x="82283" y="757034"/>
                  </a:cubicBezTo>
                  <a:cubicBezTo>
                    <a:pt x="75603" y="745782"/>
                    <a:pt x="66230" y="736448"/>
                    <a:pt x="59982" y="724865"/>
                  </a:cubicBezTo>
                  <a:cubicBezTo>
                    <a:pt x="51613" y="709219"/>
                    <a:pt x="42393" y="692684"/>
                    <a:pt x="35763" y="676224"/>
                  </a:cubicBezTo>
                  <a:cubicBezTo>
                    <a:pt x="29616" y="660972"/>
                    <a:pt x="25591" y="644627"/>
                    <a:pt x="19177" y="628688"/>
                  </a:cubicBezTo>
                  <a:cubicBezTo>
                    <a:pt x="6096" y="596125"/>
                    <a:pt x="8789" y="552488"/>
                    <a:pt x="5398" y="517474"/>
                  </a:cubicBezTo>
                  <a:cubicBezTo>
                    <a:pt x="0" y="461315"/>
                    <a:pt x="61290" y="417246"/>
                    <a:pt x="70828" y="363258"/>
                  </a:cubicBezTo>
                  <a:cubicBezTo>
                    <a:pt x="74194" y="344107"/>
                    <a:pt x="65151" y="324638"/>
                    <a:pt x="75095" y="305994"/>
                  </a:cubicBezTo>
                  <a:cubicBezTo>
                    <a:pt x="84150" y="288913"/>
                    <a:pt x="100546" y="275311"/>
                    <a:pt x="108267" y="257544"/>
                  </a:cubicBezTo>
                  <a:cubicBezTo>
                    <a:pt x="116649" y="238214"/>
                    <a:pt x="109423" y="215379"/>
                    <a:pt x="113487" y="195047"/>
                  </a:cubicBezTo>
                  <a:cubicBezTo>
                    <a:pt x="117221" y="176302"/>
                    <a:pt x="117056" y="155397"/>
                    <a:pt x="115303" y="136538"/>
                  </a:cubicBezTo>
                  <a:lnTo>
                    <a:pt x="147091" y="144539"/>
                  </a:lnTo>
                  <a:close/>
                </a:path>
              </a:pathLst>
            </a:custGeom>
            <a:noFill/>
            <a:ln w="9525" cap="flat" cmpd="sng">
              <a:solidFill>
                <a:srgbClr val="D86B6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402;p10">
              <a:extLst>
                <a:ext uri="{FF2B5EF4-FFF2-40B4-BE49-F238E27FC236}">
                  <a16:creationId xmlns:a16="http://schemas.microsoft.com/office/drawing/2014/main" id="{6D170EDE-FCC5-A046-BE9A-D19475124ECF}"/>
                </a:ext>
              </a:extLst>
            </p:cNvPr>
            <p:cNvSpPr/>
            <p:nvPr/>
          </p:nvSpPr>
          <p:spPr>
            <a:xfrm>
              <a:off x="5572569" y="2864485"/>
              <a:ext cx="605854" cy="139154"/>
            </a:xfrm>
            <a:custGeom>
              <a:avLst/>
              <a:gdLst/>
              <a:ahLst/>
              <a:cxnLst/>
              <a:rect l="l" t="t" r="r" b="b"/>
              <a:pathLst>
                <a:path w="605854" h="139154" extrusionOk="0">
                  <a:moveTo>
                    <a:pt x="431533" y="1829"/>
                  </a:moveTo>
                  <a:cubicBezTo>
                    <a:pt x="446215" y="0"/>
                    <a:pt x="461125" y="191"/>
                    <a:pt x="474472" y="3073"/>
                  </a:cubicBezTo>
                  <a:cubicBezTo>
                    <a:pt x="508775" y="10401"/>
                    <a:pt x="538341" y="15951"/>
                    <a:pt x="571640" y="30137"/>
                  </a:cubicBezTo>
                  <a:cubicBezTo>
                    <a:pt x="590359" y="38100"/>
                    <a:pt x="597574" y="44044"/>
                    <a:pt x="599910" y="63627"/>
                  </a:cubicBezTo>
                  <a:cubicBezTo>
                    <a:pt x="601853" y="79807"/>
                    <a:pt x="605854" y="103645"/>
                    <a:pt x="591782" y="115824"/>
                  </a:cubicBezTo>
                  <a:cubicBezTo>
                    <a:pt x="564782" y="139154"/>
                    <a:pt x="518999" y="111430"/>
                    <a:pt x="490957" y="110541"/>
                  </a:cubicBezTo>
                  <a:cubicBezTo>
                    <a:pt x="468402" y="109792"/>
                    <a:pt x="445364" y="111532"/>
                    <a:pt x="423952" y="119202"/>
                  </a:cubicBezTo>
                  <a:cubicBezTo>
                    <a:pt x="396227" y="129121"/>
                    <a:pt x="379971" y="135954"/>
                    <a:pt x="349199" y="135954"/>
                  </a:cubicBezTo>
                  <a:cubicBezTo>
                    <a:pt x="338608" y="135954"/>
                    <a:pt x="325679" y="137833"/>
                    <a:pt x="315697" y="134772"/>
                  </a:cubicBezTo>
                  <a:cubicBezTo>
                    <a:pt x="300393" y="130061"/>
                    <a:pt x="293002" y="112814"/>
                    <a:pt x="279133" y="105473"/>
                  </a:cubicBezTo>
                  <a:cubicBezTo>
                    <a:pt x="267818" y="99479"/>
                    <a:pt x="248298" y="99771"/>
                    <a:pt x="234848" y="97828"/>
                  </a:cubicBezTo>
                  <a:cubicBezTo>
                    <a:pt x="227368" y="96749"/>
                    <a:pt x="222415" y="97003"/>
                    <a:pt x="215379" y="94806"/>
                  </a:cubicBezTo>
                  <a:cubicBezTo>
                    <a:pt x="201651" y="90513"/>
                    <a:pt x="189687" y="80442"/>
                    <a:pt x="175476" y="76314"/>
                  </a:cubicBezTo>
                  <a:cubicBezTo>
                    <a:pt x="153099" y="69812"/>
                    <a:pt x="123101" y="73495"/>
                    <a:pt x="99327" y="73495"/>
                  </a:cubicBezTo>
                  <a:cubicBezTo>
                    <a:pt x="83604" y="73495"/>
                    <a:pt x="67945" y="77457"/>
                    <a:pt x="52197" y="77076"/>
                  </a:cubicBezTo>
                  <a:cubicBezTo>
                    <a:pt x="35789" y="76683"/>
                    <a:pt x="14046" y="63538"/>
                    <a:pt x="6388" y="49009"/>
                  </a:cubicBezTo>
                  <a:cubicBezTo>
                    <a:pt x="0" y="36856"/>
                    <a:pt x="4902" y="36119"/>
                    <a:pt x="12688" y="27711"/>
                  </a:cubicBezTo>
                  <a:cubicBezTo>
                    <a:pt x="34836" y="3785"/>
                    <a:pt x="75591" y="12332"/>
                    <a:pt x="103784" y="15443"/>
                  </a:cubicBezTo>
                  <a:cubicBezTo>
                    <a:pt x="125095" y="17780"/>
                    <a:pt x="146444" y="20168"/>
                    <a:pt x="167894" y="20168"/>
                  </a:cubicBezTo>
                  <a:cubicBezTo>
                    <a:pt x="222174" y="20168"/>
                    <a:pt x="274574" y="26264"/>
                    <a:pt x="329133" y="26264"/>
                  </a:cubicBezTo>
                  <a:cubicBezTo>
                    <a:pt x="349822" y="26264"/>
                    <a:pt x="370243" y="25121"/>
                    <a:pt x="388582" y="18707"/>
                  </a:cubicBezTo>
                  <a:cubicBezTo>
                    <a:pt x="402362" y="13894"/>
                    <a:pt x="414934" y="3911"/>
                    <a:pt x="431533" y="1829"/>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403;p10">
              <a:extLst>
                <a:ext uri="{FF2B5EF4-FFF2-40B4-BE49-F238E27FC236}">
                  <a16:creationId xmlns:a16="http://schemas.microsoft.com/office/drawing/2014/main" id="{7BA81DE4-2564-F845-80A8-DEDD6FC9C08D}"/>
                </a:ext>
              </a:extLst>
            </p:cNvPr>
            <p:cNvSpPr/>
            <p:nvPr/>
          </p:nvSpPr>
          <p:spPr>
            <a:xfrm>
              <a:off x="5467744" y="3000439"/>
              <a:ext cx="1524" cy="1638"/>
            </a:xfrm>
            <a:custGeom>
              <a:avLst/>
              <a:gdLst/>
              <a:ahLst/>
              <a:cxnLst/>
              <a:rect l="l" t="t" r="r" b="b"/>
              <a:pathLst>
                <a:path w="1524" h="1638" extrusionOk="0">
                  <a:moveTo>
                    <a:pt x="1524" y="0"/>
                  </a:moveTo>
                  <a:lnTo>
                    <a:pt x="518" y="1638"/>
                  </a:lnTo>
                  <a:lnTo>
                    <a:pt x="0" y="1524"/>
                  </a:lnTo>
                  <a:lnTo>
                    <a:pt x="1524"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404;p10">
              <a:extLst>
                <a:ext uri="{FF2B5EF4-FFF2-40B4-BE49-F238E27FC236}">
                  <a16:creationId xmlns:a16="http://schemas.microsoft.com/office/drawing/2014/main" id="{72D65E59-1C01-2A4A-B843-F11E188B12D0}"/>
                </a:ext>
              </a:extLst>
            </p:cNvPr>
            <p:cNvSpPr/>
            <p:nvPr/>
          </p:nvSpPr>
          <p:spPr>
            <a:xfrm>
              <a:off x="5449916" y="2983507"/>
              <a:ext cx="365351" cy="174425"/>
            </a:xfrm>
            <a:custGeom>
              <a:avLst/>
              <a:gdLst/>
              <a:ahLst/>
              <a:cxnLst/>
              <a:rect l="l" t="t" r="r" b="b"/>
              <a:pathLst>
                <a:path w="365351" h="174425" extrusionOk="0">
                  <a:moveTo>
                    <a:pt x="240383" y="276"/>
                  </a:moveTo>
                  <a:cubicBezTo>
                    <a:pt x="250911" y="0"/>
                    <a:pt x="261401" y="187"/>
                    <a:pt x="270735" y="1641"/>
                  </a:cubicBezTo>
                  <a:cubicBezTo>
                    <a:pt x="293951" y="5299"/>
                    <a:pt x="342910" y="20958"/>
                    <a:pt x="357261" y="41367"/>
                  </a:cubicBezTo>
                  <a:cubicBezTo>
                    <a:pt x="365351" y="52912"/>
                    <a:pt x="362671" y="69942"/>
                    <a:pt x="362163" y="83963"/>
                  </a:cubicBezTo>
                  <a:cubicBezTo>
                    <a:pt x="361490" y="103229"/>
                    <a:pt x="356588" y="102391"/>
                    <a:pt x="339239" y="109490"/>
                  </a:cubicBezTo>
                  <a:cubicBezTo>
                    <a:pt x="323758" y="115815"/>
                    <a:pt x="311388" y="122012"/>
                    <a:pt x="295056" y="123587"/>
                  </a:cubicBezTo>
                  <a:cubicBezTo>
                    <a:pt x="280210" y="125009"/>
                    <a:pt x="265744" y="125784"/>
                    <a:pt x="250949" y="128159"/>
                  </a:cubicBezTo>
                  <a:cubicBezTo>
                    <a:pt x="230807" y="131397"/>
                    <a:pt x="187246" y="146967"/>
                    <a:pt x="177543" y="166005"/>
                  </a:cubicBezTo>
                  <a:cubicBezTo>
                    <a:pt x="152600" y="164912"/>
                    <a:pt x="145526" y="174425"/>
                    <a:pt x="119834" y="160138"/>
                  </a:cubicBezTo>
                  <a:cubicBezTo>
                    <a:pt x="106562" y="152733"/>
                    <a:pt x="95463" y="145850"/>
                    <a:pt x="84337" y="135842"/>
                  </a:cubicBezTo>
                  <a:cubicBezTo>
                    <a:pt x="72273" y="125060"/>
                    <a:pt x="59966" y="118278"/>
                    <a:pt x="50086" y="104943"/>
                  </a:cubicBezTo>
                  <a:cubicBezTo>
                    <a:pt x="33361" y="82429"/>
                    <a:pt x="0" y="58768"/>
                    <a:pt x="11498" y="29723"/>
                  </a:cubicBezTo>
                  <a:lnTo>
                    <a:pt x="18345" y="18571"/>
                  </a:lnTo>
                  <a:lnTo>
                    <a:pt x="43183" y="24060"/>
                  </a:lnTo>
                  <a:cubicBezTo>
                    <a:pt x="50381" y="27184"/>
                    <a:pt x="57261" y="30985"/>
                    <a:pt x="66634" y="33722"/>
                  </a:cubicBezTo>
                  <a:cubicBezTo>
                    <a:pt x="84503" y="38979"/>
                    <a:pt x="119313" y="37900"/>
                    <a:pt x="136598" y="32617"/>
                  </a:cubicBezTo>
                  <a:cubicBezTo>
                    <a:pt x="162519" y="24679"/>
                    <a:pt x="179384" y="2962"/>
                    <a:pt x="209801" y="1692"/>
                  </a:cubicBezTo>
                  <a:cubicBezTo>
                    <a:pt x="219288" y="1292"/>
                    <a:pt x="229854" y="552"/>
                    <a:pt x="240383" y="276"/>
                  </a:cubicBez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405;p10">
              <a:extLst>
                <a:ext uri="{FF2B5EF4-FFF2-40B4-BE49-F238E27FC236}">
                  <a16:creationId xmlns:a16="http://schemas.microsoft.com/office/drawing/2014/main" id="{F83D7A7C-349E-5348-9113-2306561665D6}"/>
                </a:ext>
              </a:extLst>
            </p:cNvPr>
            <p:cNvSpPr/>
            <p:nvPr/>
          </p:nvSpPr>
          <p:spPr>
            <a:xfrm>
              <a:off x="5266207" y="3073415"/>
              <a:ext cx="78905" cy="75182"/>
            </a:xfrm>
            <a:custGeom>
              <a:avLst/>
              <a:gdLst/>
              <a:ahLst/>
              <a:cxnLst/>
              <a:rect l="l" t="t" r="r" b="b"/>
              <a:pathLst>
                <a:path w="78905" h="75182" extrusionOk="0">
                  <a:moveTo>
                    <a:pt x="41092" y="1984"/>
                  </a:moveTo>
                  <a:cubicBezTo>
                    <a:pt x="62777" y="7935"/>
                    <a:pt x="78905" y="47578"/>
                    <a:pt x="58407" y="66076"/>
                  </a:cubicBezTo>
                  <a:cubicBezTo>
                    <a:pt x="52845" y="71067"/>
                    <a:pt x="39560" y="75182"/>
                    <a:pt x="32347" y="74814"/>
                  </a:cubicBezTo>
                  <a:cubicBezTo>
                    <a:pt x="20815" y="74204"/>
                    <a:pt x="18339" y="70496"/>
                    <a:pt x="12878" y="60768"/>
                  </a:cubicBezTo>
                  <a:cubicBezTo>
                    <a:pt x="8750" y="53389"/>
                    <a:pt x="0" y="44270"/>
                    <a:pt x="394" y="35189"/>
                  </a:cubicBezTo>
                  <a:cubicBezTo>
                    <a:pt x="876" y="24179"/>
                    <a:pt x="14846" y="9041"/>
                    <a:pt x="26327" y="10818"/>
                  </a:cubicBezTo>
                  <a:lnTo>
                    <a:pt x="18707" y="9294"/>
                  </a:lnTo>
                  <a:cubicBezTo>
                    <a:pt x="26019" y="1760"/>
                    <a:pt x="33865" y="0"/>
                    <a:pt x="41092" y="1984"/>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406;p10">
              <a:extLst>
                <a:ext uri="{FF2B5EF4-FFF2-40B4-BE49-F238E27FC236}">
                  <a16:creationId xmlns:a16="http://schemas.microsoft.com/office/drawing/2014/main" id="{273FBA21-11FF-1949-ADFC-1991F23FF6AA}"/>
                </a:ext>
              </a:extLst>
            </p:cNvPr>
            <p:cNvSpPr/>
            <p:nvPr/>
          </p:nvSpPr>
          <p:spPr>
            <a:xfrm>
              <a:off x="8775090" y="1220280"/>
              <a:ext cx="289802" cy="654850"/>
            </a:xfrm>
            <a:custGeom>
              <a:avLst/>
              <a:gdLst/>
              <a:ahLst/>
              <a:cxnLst/>
              <a:rect l="l" t="t" r="r" b="b"/>
              <a:pathLst>
                <a:path w="289802" h="654850" extrusionOk="0">
                  <a:moveTo>
                    <a:pt x="289802" y="0"/>
                  </a:moveTo>
                  <a:lnTo>
                    <a:pt x="259321" y="48095"/>
                  </a:lnTo>
                  <a:lnTo>
                    <a:pt x="246673" y="70218"/>
                  </a:lnTo>
                  <a:lnTo>
                    <a:pt x="218237" y="127102"/>
                  </a:lnTo>
                  <a:lnTo>
                    <a:pt x="205588" y="149225"/>
                  </a:lnTo>
                  <a:lnTo>
                    <a:pt x="205588" y="174498"/>
                  </a:lnTo>
                  <a:lnTo>
                    <a:pt x="199289" y="221920"/>
                  </a:lnTo>
                  <a:lnTo>
                    <a:pt x="189789" y="231381"/>
                  </a:lnTo>
                  <a:lnTo>
                    <a:pt x="189789" y="234556"/>
                  </a:lnTo>
                  <a:lnTo>
                    <a:pt x="186640" y="256667"/>
                  </a:lnTo>
                  <a:lnTo>
                    <a:pt x="177140" y="297752"/>
                  </a:lnTo>
                  <a:lnTo>
                    <a:pt x="170828" y="335674"/>
                  </a:lnTo>
                  <a:lnTo>
                    <a:pt x="167666" y="354622"/>
                  </a:lnTo>
                  <a:lnTo>
                    <a:pt x="167666" y="364122"/>
                  </a:lnTo>
                  <a:lnTo>
                    <a:pt x="164503" y="373596"/>
                  </a:lnTo>
                  <a:lnTo>
                    <a:pt x="161354" y="383070"/>
                  </a:lnTo>
                  <a:lnTo>
                    <a:pt x="148730" y="408369"/>
                  </a:lnTo>
                  <a:lnTo>
                    <a:pt x="142380" y="421005"/>
                  </a:lnTo>
                  <a:lnTo>
                    <a:pt x="129743" y="427317"/>
                  </a:lnTo>
                  <a:lnTo>
                    <a:pt x="129743" y="430479"/>
                  </a:lnTo>
                  <a:lnTo>
                    <a:pt x="120282" y="439953"/>
                  </a:lnTo>
                  <a:lnTo>
                    <a:pt x="117107" y="446278"/>
                  </a:lnTo>
                  <a:lnTo>
                    <a:pt x="120282" y="452603"/>
                  </a:lnTo>
                  <a:lnTo>
                    <a:pt x="120282" y="465239"/>
                  </a:lnTo>
                  <a:lnTo>
                    <a:pt x="107633" y="493687"/>
                  </a:lnTo>
                  <a:lnTo>
                    <a:pt x="101295" y="503161"/>
                  </a:lnTo>
                  <a:lnTo>
                    <a:pt x="85522" y="515798"/>
                  </a:lnTo>
                  <a:lnTo>
                    <a:pt x="76022" y="525272"/>
                  </a:lnTo>
                  <a:lnTo>
                    <a:pt x="69685" y="534772"/>
                  </a:lnTo>
                  <a:lnTo>
                    <a:pt x="66535" y="537921"/>
                  </a:lnTo>
                  <a:lnTo>
                    <a:pt x="63373" y="572681"/>
                  </a:lnTo>
                  <a:lnTo>
                    <a:pt x="63373" y="591655"/>
                  </a:lnTo>
                  <a:lnTo>
                    <a:pt x="72860" y="591655"/>
                  </a:lnTo>
                  <a:lnTo>
                    <a:pt x="79197" y="601129"/>
                  </a:lnTo>
                  <a:lnTo>
                    <a:pt x="79197" y="613766"/>
                  </a:lnTo>
                  <a:lnTo>
                    <a:pt x="82360" y="654850"/>
                  </a:lnTo>
                  <a:lnTo>
                    <a:pt x="0" y="635978"/>
                  </a:lnTo>
                  <a:cubicBezTo>
                    <a:pt x="17971" y="615201"/>
                    <a:pt x="10859" y="572795"/>
                    <a:pt x="18453" y="548246"/>
                  </a:cubicBezTo>
                  <a:cubicBezTo>
                    <a:pt x="27407" y="519265"/>
                    <a:pt x="39281" y="491262"/>
                    <a:pt x="51105" y="463347"/>
                  </a:cubicBezTo>
                  <a:cubicBezTo>
                    <a:pt x="76315" y="403695"/>
                    <a:pt x="94374" y="341097"/>
                    <a:pt x="123190" y="282931"/>
                  </a:cubicBezTo>
                  <a:cubicBezTo>
                    <a:pt x="135052" y="258978"/>
                    <a:pt x="138646" y="231356"/>
                    <a:pt x="147930" y="206350"/>
                  </a:cubicBezTo>
                  <a:cubicBezTo>
                    <a:pt x="156185" y="183947"/>
                    <a:pt x="168656" y="163652"/>
                    <a:pt x="177445" y="141491"/>
                  </a:cubicBezTo>
                  <a:cubicBezTo>
                    <a:pt x="190285" y="109106"/>
                    <a:pt x="201067" y="75502"/>
                    <a:pt x="207049" y="41148"/>
                  </a:cubicBezTo>
                  <a:lnTo>
                    <a:pt x="225628" y="12408"/>
                  </a:lnTo>
                  <a:lnTo>
                    <a:pt x="289802" y="0"/>
                  </a:lnTo>
                  <a:close/>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407;p10">
              <a:extLst>
                <a:ext uri="{FF2B5EF4-FFF2-40B4-BE49-F238E27FC236}">
                  <a16:creationId xmlns:a16="http://schemas.microsoft.com/office/drawing/2014/main" id="{F9FD7078-B034-CC41-8A97-A3AFBE724C96}"/>
                </a:ext>
              </a:extLst>
            </p:cNvPr>
            <p:cNvSpPr/>
            <p:nvPr/>
          </p:nvSpPr>
          <p:spPr>
            <a:xfrm>
              <a:off x="6939064" y="3977618"/>
              <a:ext cx="836537" cy="1606090"/>
            </a:xfrm>
            <a:custGeom>
              <a:avLst/>
              <a:gdLst/>
              <a:ahLst/>
              <a:cxnLst/>
              <a:rect l="l" t="t" r="r" b="b"/>
              <a:pathLst>
                <a:path w="836537" h="1606090" extrusionOk="0">
                  <a:moveTo>
                    <a:pt x="804432" y="2353"/>
                  </a:moveTo>
                  <a:cubicBezTo>
                    <a:pt x="807762" y="3138"/>
                    <a:pt x="811111" y="5280"/>
                    <a:pt x="814477" y="9331"/>
                  </a:cubicBezTo>
                  <a:cubicBezTo>
                    <a:pt x="836537" y="35976"/>
                    <a:pt x="828319" y="86230"/>
                    <a:pt x="819721" y="116342"/>
                  </a:cubicBezTo>
                  <a:cubicBezTo>
                    <a:pt x="808050" y="157147"/>
                    <a:pt x="783285" y="192542"/>
                    <a:pt x="760337" y="227670"/>
                  </a:cubicBezTo>
                  <a:cubicBezTo>
                    <a:pt x="746811" y="248409"/>
                    <a:pt x="730961" y="261795"/>
                    <a:pt x="716966" y="281365"/>
                  </a:cubicBezTo>
                  <a:cubicBezTo>
                    <a:pt x="693153" y="314652"/>
                    <a:pt x="661950" y="341144"/>
                    <a:pt x="635953" y="372373"/>
                  </a:cubicBezTo>
                  <a:cubicBezTo>
                    <a:pt x="614642" y="397976"/>
                    <a:pt x="605765" y="435937"/>
                    <a:pt x="588505" y="464931"/>
                  </a:cubicBezTo>
                  <a:cubicBezTo>
                    <a:pt x="572414" y="491982"/>
                    <a:pt x="562267" y="521357"/>
                    <a:pt x="548932" y="550529"/>
                  </a:cubicBezTo>
                  <a:cubicBezTo>
                    <a:pt x="520611" y="612391"/>
                    <a:pt x="488976" y="668525"/>
                    <a:pt x="452589" y="724227"/>
                  </a:cubicBezTo>
                  <a:cubicBezTo>
                    <a:pt x="444614" y="736495"/>
                    <a:pt x="437337" y="752586"/>
                    <a:pt x="434619" y="767267"/>
                  </a:cubicBezTo>
                  <a:cubicBezTo>
                    <a:pt x="430479" y="789835"/>
                    <a:pt x="437680" y="798789"/>
                    <a:pt x="442302" y="817597"/>
                  </a:cubicBezTo>
                  <a:cubicBezTo>
                    <a:pt x="448729" y="843772"/>
                    <a:pt x="437083" y="865540"/>
                    <a:pt x="435470" y="890636"/>
                  </a:cubicBezTo>
                  <a:cubicBezTo>
                    <a:pt x="433692" y="918054"/>
                    <a:pt x="438252" y="945093"/>
                    <a:pt x="433197" y="972639"/>
                  </a:cubicBezTo>
                  <a:cubicBezTo>
                    <a:pt x="428015" y="1001011"/>
                    <a:pt x="420077" y="1027478"/>
                    <a:pt x="416065" y="1055392"/>
                  </a:cubicBezTo>
                  <a:cubicBezTo>
                    <a:pt x="409918" y="1097988"/>
                    <a:pt x="394805" y="1138386"/>
                    <a:pt x="377063" y="1177375"/>
                  </a:cubicBezTo>
                  <a:cubicBezTo>
                    <a:pt x="369011" y="1195054"/>
                    <a:pt x="360528" y="1210320"/>
                    <a:pt x="357987" y="1229484"/>
                  </a:cubicBezTo>
                  <a:cubicBezTo>
                    <a:pt x="356247" y="1242908"/>
                    <a:pt x="353199" y="1256167"/>
                    <a:pt x="348500" y="1268854"/>
                  </a:cubicBezTo>
                  <a:cubicBezTo>
                    <a:pt x="342659" y="1284602"/>
                    <a:pt x="334518" y="1289326"/>
                    <a:pt x="324688" y="1301353"/>
                  </a:cubicBezTo>
                  <a:cubicBezTo>
                    <a:pt x="310362" y="1318892"/>
                    <a:pt x="317360" y="1345232"/>
                    <a:pt x="317360" y="1366072"/>
                  </a:cubicBezTo>
                  <a:cubicBezTo>
                    <a:pt x="317360" y="1406903"/>
                    <a:pt x="319646" y="1452673"/>
                    <a:pt x="329285" y="1492577"/>
                  </a:cubicBezTo>
                  <a:cubicBezTo>
                    <a:pt x="335076" y="1516517"/>
                    <a:pt x="336626" y="1546069"/>
                    <a:pt x="329146" y="1569742"/>
                  </a:cubicBezTo>
                  <a:cubicBezTo>
                    <a:pt x="325704" y="1580550"/>
                    <a:pt x="325031" y="1589377"/>
                    <a:pt x="323253" y="1600464"/>
                  </a:cubicBezTo>
                  <a:cubicBezTo>
                    <a:pt x="308521" y="1601746"/>
                    <a:pt x="293560" y="1606090"/>
                    <a:pt x="282715" y="1595752"/>
                  </a:cubicBezTo>
                  <a:cubicBezTo>
                    <a:pt x="274244" y="1587688"/>
                    <a:pt x="267271" y="1571457"/>
                    <a:pt x="261379" y="1561005"/>
                  </a:cubicBezTo>
                  <a:cubicBezTo>
                    <a:pt x="250113" y="1541066"/>
                    <a:pt x="233680" y="1526245"/>
                    <a:pt x="228054" y="1503702"/>
                  </a:cubicBezTo>
                  <a:cubicBezTo>
                    <a:pt x="223875" y="1487116"/>
                    <a:pt x="224524" y="1470161"/>
                    <a:pt x="224117" y="1453232"/>
                  </a:cubicBezTo>
                  <a:cubicBezTo>
                    <a:pt x="223698" y="1435897"/>
                    <a:pt x="218516" y="1426511"/>
                    <a:pt x="213411" y="1410636"/>
                  </a:cubicBezTo>
                  <a:cubicBezTo>
                    <a:pt x="206184" y="1388361"/>
                    <a:pt x="217106" y="1347442"/>
                    <a:pt x="183286" y="1346286"/>
                  </a:cubicBezTo>
                  <a:cubicBezTo>
                    <a:pt x="174892" y="1345968"/>
                    <a:pt x="164008" y="1344685"/>
                    <a:pt x="155880" y="1346603"/>
                  </a:cubicBezTo>
                  <a:cubicBezTo>
                    <a:pt x="147930" y="1348483"/>
                    <a:pt x="143713" y="1355544"/>
                    <a:pt x="136512" y="1358440"/>
                  </a:cubicBezTo>
                  <a:cubicBezTo>
                    <a:pt x="124726" y="1363177"/>
                    <a:pt x="113626" y="1363050"/>
                    <a:pt x="102577" y="1370454"/>
                  </a:cubicBezTo>
                  <a:cubicBezTo>
                    <a:pt x="81724" y="1384411"/>
                    <a:pt x="67297" y="1401620"/>
                    <a:pt x="40157" y="1386557"/>
                  </a:cubicBezTo>
                  <a:cubicBezTo>
                    <a:pt x="0" y="1364282"/>
                    <a:pt x="37071" y="1310510"/>
                    <a:pt x="56794" y="1288717"/>
                  </a:cubicBezTo>
                  <a:cubicBezTo>
                    <a:pt x="70942" y="1273045"/>
                    <a:pt x="64541" y="1253004"/>
                    <a:pt x="72644" y="1236050"/>
                  </a:cubicBezTo>
                  <a:cubicBezTo>
                    <a:pt x="82144" y="1216174"/>
                    <a:pt x="104635" y="1202509"/>
                    <a:pt x="114719" y="1181719"/>
                  </a:cubicBezTo>
                  <a:cubicBezTo>
                    <a:pt x="125768" y="1158999"/>
                    <a:pt x="128384" y="1119921"/>
                    <a:pt x="128689" y="1094851"/>
                  </a:cubicBezTo>
                  <a:cubicBezTo>
                    <a:pt x="129032" y="1063381"/>
                    <a:pt x="129604" y="1031745"/>
                    <a:pt x="109766" y="1005354"/>
                  </a:cubicBezTo>
                  <a:cubicBezTo>
                    <a:pt x="70548" y="953170"/>
                    <a:pt x="40183" y="908923"/>
                    <a:pt x="43967" y="841702"/>
                  </a:cubicBezTo>
                  <a:cubicBezTo>
                    <a:pt x="45034" y="823185"/>
                    <a:pt x="43421" y="804631"/>
                    <a:pt x="40665" y="786317"/>
                  </a:cubicBezTo>
                  <a:cubicBezTo>
                    <a:pt x="39268" y="776919"/>
                    <a:pt x="37554" y="767521"/>
                    <a:pt x="35737" y="758187"/>
                  </a:cubicBezTo>
                  <a:cubicBezTo>
                    <a:pt x="34455" y="751418"/>
                    <a:pt x="30378" y="743633"/>
                    <a:pt x="32753" y="736686"/>
                  </a:cubicBezTo>
                  <a:cubicBezTo>
                    <a:pt x="34975" y="730082"/>
                    <a:pt x="43281" y="726157"/>
                    <a:pt x="47866" y="721268"/>
                  </a:cubicBezTo>
                  <a:cubicBezTo>
                    <a:pt x="59982" y="708416"/>
                    <a:pt x="75044" y="697227"/>
                    <a:pt x="82576" y="680780"/>
                  </a:cubicBezTo>
                  <a:cubicBezTo>
                    <a:pt x="91478" y="661260"/>
                    <a:pt x="81610" y="632432"/>
                    <a:pt x="96812" y="616264"/>
                  </a:cubicBezTo>
                  <a:cubicBezTo>
                    <a:pt x="110617" y="601609"/>
                    <a:pt x="131204" y="609571"/>
                    <a:pt x="148209" y="610359"/>
                  </a:cubicBezTo>
                  <a:cubicBezTo>
                    <a:pt x="175209" y="611603"/>
                    <a:pt x="188988" y="591436"/>
                    <a:pt x="197714" y="568233"/>
                  </a:cubicBezTo>
                  <a:cubicBezTo>
                    <a:pt x="209372" y="537182"/>
                    <a:pt x="203250" y="524773"/>
                    <a:pt x="226733" y="495906"/>
                  </a:cubicBezTo>
                  <a:cubicBezTo>
                    <a:pt x="246850" y="471180"/>
                    <a:pt x="269265" y="451329"/>
                    <a:pt x="301003" y="433270"/>
                  </a:cubicBezTo>
                  <a:cubicBezTo>
                    <a:pt x="325438" y="419351"/>
                    <a:pt x="351015" y="407388"/>
                    <a:pt x="367881" y="385823"/>
                  </a:cubicBezTo>
                  <a:cubicBezTo>
                    <a:pt x="383019" y="366468"/>
                    <a:pt x="402539" y="353451"/>
                    <a:pt x="422528" y="339531"/>
                  </a:cubicBezTo>
                  <a:cubicBezTo>
                    <a:pt x="432422" y="332636"/>
                    <a:pt x="439293" y="324647"/>
                    <a:pt x="448361" y="318271"/>
                  </a:cubicBezTo>
                  <a:cubicBezTo>
                    <a:pt x="461772" y="308835"/>
                    <a:pt x="480174" y="306588"/>
                    <a:pt x="495694" y="300720"/>
                  </a:cubicBezTo>
                  <a:cubicBezTo>
                    <a:pt x="524929" y="289608"/>
                    <a:pt x="552971" y="276031"/>
                    <a:pt x="580796" y="261884"/>
                  </a:cubicBezTo>
                  <a:cubicBezTo>
                    <a:pt x="599287" y="252498"/>
                    <a:pt x="622770" y="254708"/>
                    <a:pt x="639737" y="245590"/>
                  </a:cubicBezTo>
                  <a:cubicBezTo>
                    <a:pt x="670179" y="229219"/>
                    <a:pt x="622071" y="162951"/>
                    <a:pt x="641185" y="133321"/>
                  </a:cubicBezTo>
                  <a:cubicBezTo>
                    <a:pt x="649745" y="120050"/>
                    <a:pt x="666179" y="123771"/>
                    <a:pt x="677952" y="117243"/>
                  </a:cubicBezTo>
                  <a:cubicBezTo>
                    <a:pt x="697967" y="106169"/>
                    <a:pt x="695401" y="109268"/>
                    <a:pt x="710361" y="92872"/>
                  </a:cubicBezTo>
                  <a:cubicBezTo>
                    <a:pt x="726936" y="74737"/>
                    <a:pt x="731355" y="45539"/>
                    <a:pt x="751091" y="30718"/>
                  </a:cubicBezTo>
                  <a:cubicBezTo>
                    <a:pt x="758393" y="25244"/>
                    <a:pt x="767550" y="22717"/>
                    <a:pt x="775056" y="17078"/>
                  </a:cubicBezTo>
                  <a:cubicBezTo>
                    <a:pt x="784628" y="9868"/>
                    <a:pt x="794443" y="0"/>
                    <a:pt x="804432" y="2353"/>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408;p10">
              <a:extLst>
                <a:ext uri="{FF2B5EF4-FFF2-40B4-BE49-F238E27FC236}">
                  <a16:creationId xmlns:a16="http://schemas.microsoft.com/office/drawing/2014/main" id="{24A27C2D-93DF-1141-8ED7-7ABDDC3AC7D8}"/>
                </a:ext>
              </a:extLst>
            </p:cNvPr>
            <p:cNvSpPr/>
            <p:nvPr/>
          </p:nvSpPr>
          <p:spPr>
            <a:xfrm>
              <a:off x="7482561" y="5211166"/>
              <a:ext cx="456692" cy="436943"/>
            </a:xfrm>
            <a:custGeom>
              <a:avLst/>
              <a:gdLst/>
              <a:ahLst/>
              <a:cxnLst/>
              <a:rect l="l" t="t" r="r" b="b"/>
              <a:pathLst>
                <a:path w="456692" h="436943" extrusionOk="0">
                  <a:moveTo>
                    <a:pt x="406362" y="1321"/>
                  </a:moveTo>
                  <a:cubicBezTo>
                    <a:pt x="396811" y="812"/>
                    <a:pt x="446278" y="129807"/>
                    <a:pt x="449021" y="140754"/>
                  </a:cubicBezTo>
                  <a:cubicBezTo>
                    <a:pt x="456692" y="171514"/>
                    <a:pt x="425476" y="200685"/>
                    <a:pt x="403619" y="217284"/>
                  </a:cubicBezTo>
                  <a:cubicBezTo>
                    <a:pt x="385318" y="231191"/>
                    <a:pt x="360896" y="233566"/>
                    <a:pt x="341655" y="247472"/>
                  </a:cubicBezTo>
                  <a:cubicBezTo>
                    <a:pt x="328740" y="256794"/>
                    <a:pt x="315697" y="258166"/>
                    <a:pt x="301689" y="265506"/>
                  </a:cubicBezTo>
                  <a:cubicBezTo>
                    <a:pt x="275196" y="279502"/>
                    <a:pt x="256578" y="302971"/>
                    <a:pt x="227609" y="312407"/>
                  </a:cubicBezTo>
                  <a:cubicBezTo>
                    <a:pt x="194564" y="323164"/>
                    <a:pt x="180378" y="342188"/>
                    <a:pt x="177114" y="376809"/>
                  </a:cubicBezTo>
                  <a:lnTo>
                    <a:pt x="182321" y="430301"/>
                  </a:lnTo>
                  <a:lnTo>
                    <a:pt x="25400" y="436943"/>
                  </a:lnTo>
                  <a:lnTo>
                    <a:pt x="28816" y="370700"/>
                  </a:lnTo>
                  <a:cubicBezTo>
                    <a:pt x="28816" y="345922"/>
                    <a:pt x="32372" y="318059"/>
                    <a:pt x="28791" y="293535"/>
                  </a:cubicBezTo>
                  <a:cubicBezTo>
                    <a:pt x="24638" y="264871"/>
                    <a:pt x="0" y="246418"/>
                    <a:pt x="318" y="217868"/>
                  </a:cubicBezTo>
                  <a:cubicBezTo>
                    <a:pt x="724" y="182981"/>
                    <a:pt x="24930" y="183197"/>
                    <a:pt x="47244" y="165760"/>
                  </a:cubicBezTo>
                  <a:cubicBezTo>
                    <a:pt x="63780" y="152882"/>
                    <a:pt x="62078" y="148907"/>
                    <a:pt x="83503" y="150952"/>
                  </a:cubicBezTo>
                  <a:cubicBezTo>
                    <a:pt x="107328" y="153212"/>
                    <a:pt x="129654" y="159359"/>
                    <a:pt x="150140" y="171983"/>
                  </a:cubicBezTo>
                  <a:cubicBezTo>
                    <a:pt x="171476" y="185103"/>
                    <a:pt x="196800" y="198933"/>
                    <a:pt x="223672" y="196126"/>
                  </a:cubicBezTo>
                  <a:cubicBezTo>
                    <a:pt x="248488" y="193522"/>
                    <a:pt x="257264" y="185141"/>
                    <a:pt x="274625" y="170167"/>
                  </a:cubicBezTo>
                  <a:cubicBezTo>
                    <a:pt x="289827" y="157035"/>
                    <a:pt x="306667" y="143167"/>
                    <a:pt x="320790" y="126987"/>
                  </a:cubicBezTo>
                  <a:cubicBezTo>
                    <a:pt x="338024" y="107226"/>
                    <a:pt x="340208" y="98730"/>
                    <a:pt x="341655" y="74130"/>
                  </a:cubicBezTo>
                  <a:cubicBezTo>
                    <a:pt x="342595" y="58051"/>
                    <a:pt x="348590" y="42494"/>
                    <a:pt x="356235" y="29426"/>
                  </a:cubicBezTo>
                  <a:cubicBezTo>
                    <a:pt x="369380" y="6959"/>
                    <a:pt x="381457" y="0"/>
                    <a:pt x="406362" y="1321"/>
                  </a:cubicBezTo>
                  <a:close/>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409;p10">
              <a:extLst>
                <a:ext uri="{FF2B5EF4-FFF2-40B4-BE49-F238E27FC236}">
                  <a16:creationId xmlns:a16="http://schemas.microsoft.com/office/drawing/2014/main" id="{DD9C76C1-419E-0A4E-89C4-6B6C2290B816}"/>
                </a:ext>
              </a:extLst>
            </p:cNvPr>
            <p:cNvSpPr/>
            <p:nvPr/>
          </p:nvSpPr>
          <p:spPr>
            <a:xfrm>
              <a:off x="8639315" y="4458501"/>
              <a:ext cx="164388" cy="364808"/>
            </a:xfrm>
            <a:custGeom>
              <a:avLst/>
              <a:gdLst/>
              <a:ahLst/>
              <a:cxnLst/>
              <a:rect l="l" t="t" r="r" b="b"/>
              <a:pathLst>
                <a:path w="164388" h="364808" extrusionOk="0">
                  <a:moveTo>
                    <a:pt x="149885" y="0"/>
                  </a:moveTo>
                  <a:lnTo>
                    <a:pt x="164388" y="364808"/>
                  </a:lnTo>
                  <a:lnTo>
                    <a:pt x="109207" y="359575"/>
                  </a:lnTo>
                  <a:cubicBezTo>
                    <a:pt x="92215" y="330924"/>
                    <a:pt x="88456" y="297383"/>
                    <a:pt x="91136" y="265150"/>
                  </a:cubicBezTo>
                  <a:cubicBezTo>
                    <a:pt x="93497" y="236068"/>
                    <a:pt x="96418" y="206337"/>
                    <a:pt x="75133" y="182842"/>
                  </a:cubicBezTo>
                  <a:cubicBezTo>
                    <a:pt x="56693" y="162446"/>
                    <a:pt x="43599" y="143510"/>
                    <a:pt x="19164" y="130048"/>
                  </a:cubicBezTo>
                  <a:cubicBezTo>
                    <a:pt x="2515" y="120942"/>
                    <a:pt x="3518" y="129769"/>
                    <a:pt x="1219" y="108064"/>
                  </a:cubicBezTo>
                  <a:cubicBezTo>
                    <a:pt x="0" y="96482"/>
                    <a:pt x="1219" y="83134"/>
                    <a:pt x="3137" y="71653"/>
                  </a:cubicBezTo>
                  <a:cubicBezTo>
                    <a:pt x="11240" y="22682"/>
                    <a:pt x="49428" y="10313"/>
                    <a:pt x="94971" y="10160"/>
                  </a:cubicBezTo>
                  <a:lnTo>
                    <a:pt x="149885"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410;p10">
              <a:extLst>
                <a:ext uri="{FF2B5EF4-FFF2-40B4-BE49-F238E27FC236}">
                  <a16:creationId xmlns:a16="http://schemas.microsoft.com/office/drawing/2014/main" id="{D7894281-3E89-D247-BC88-3DC94D07FF67}"/>
                </a:ext>
              </a:extLst>
            </p:cNvPr>
            <p:cNvSpPr/>
            <p:nvPr/>
          </p:nvSpPr>
          <p:spPr>
            <a:xfrm>
              <a:off x="8696706" y="4921682"/>
              <a:ext cx="118720" cy="188811"/>
            </a:xfrm>
            <a:custGeom>
              <a:avLst/>
              <a:gdLst/>
              <a:ahLst/>
              <a:cxnLst/>
              <a:rect l="l" t="t" r="r" b="b"/>
              <a:pathLst>
                <a:path w="118720" h="188811" extrusionOk="0">
                  <a:moveTo>
                    <a:pt x="111023" y="0"/>
                  </a:moveTo>
                  <a:lnTo>
                    <a:pt x="118720" y="188811"/>
                  </a:lnTo>
                  <a:lnTo>
                    <a:pt x="70104" y="170612"/>
                  </a:lnTo>
                  <a:cubicBezTo>
                    <a:pt x="49657" y="147866"/>
                    <a:pt x="0" y="102209"/>
                    <a:pt x="5182" y="67119"/>
                  </a:cubicBezTo>
                  <a:cubicBezTo>
                    <a:pt x="7506" y="51422"/>
                    <a:pt x="19495" y="33579"/>
                    <a:pt x="26988" y="19838"/>
                  </a:cubicBezTo>
                  <a:cubicBezTo>
                    <a:pt x="35205" y="4775"/>
                    <a:pt x="32334" y="6096"/>
                    <a:pt x="49771" y="4052"/>
                  </a:cubicBezTo>
                  <a:cubicBezTo>
                    <a:pt x="59640" y="2883"/>
                    <a:pt x="70307" y="4052"/>
                    <a:pt x="80252" y="4052"/>
                  </a:cubicBezTo>
                  <a:lnTo>
                    <a:pt x="111023"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411;p10">
              <a:extLst>
                <a:ext uri="{FF2B5EF4-FFF2-40B4-BE49-F238E27FC236}">
                  <a16:creationId xmlns:a16="http://schemas.microsoft.com/office/drawing/2014/main" id="{49E4D7AC-DB9C-1043-AAEB-8919AC6B6070}"/>
                </a:ext>
              </a:extLst>
            </p:cNvPr>
            <p:cNvSpPr/>
            <p:nvPr/>
          </p:nvSpPr>
          <p:spPr>
            <a:xfrm>
              <a:off x="6199226" y="4724629"/>
              <a:ext cx="230200" cy="478371"/>
            </a:xfrm>
            <a:custGeom>
              <a:avLst/>
              <a:gdLst/>
              <a:ahLst/>
              <a:cxnLst/>
              <a:rect l="l" t="t" r="r" b="b"/>
              <a:pathLst>
                <a:path w="230200" h="478371" extrusionOk="0">
                  <a:moveTo>
                    <a:pt x="215176" y="0"/>
                  </a:moveTo>
                  <a:cubicBezTo>
                    <a:pt x="215164" y="37414"/>
                    <a:pt x="230200" y="97320"/>
                    <a:pt x="209182" y="130340"/>
                  </a:cubicBezTo>
                  <a:cubicBezTo>
                    <a:pt x="202209" y="141288"/>
                    <a:pt x="180670" y="159906"/>
                    <a:pt x="170980" y="167056"/>
                  </a:cubicBezTo>
                  <a:cubicBezTo>
                    <a:pt x="158941" y="175996"/>
                    <a:pt x="145758" y="173189"/>
                    <a:pt x="134252" y="183705"/>
                  </a:cubicBezTo>
                  <a:cubicBezTo>
                    <a:pt x="122961" y="194018"/>
                    <a:pt x="117628" y="211188"/>
                    <a:pt x="114198" y="225501"/>
                  </a:cubicBezTo>
                  <a:cubicBezTo>
                    <a:pt x="106921" y="255956"/>
                    <a:pt x="109538" y="287921"/>
                    <a:pt x="109538" y="318922"/>
                  </a:cubicBezTo>
                  <a:cubicBezTo>
                    <a:pt x="109538" y="342938"/>
                    <a:pt x="116091" y="371602"/>
                    <a:pt x="100888" y="392519"/>
                  </a:cubicBezTo>
                  <a:cubicBezTo>
                    <a:pt x="86513" y="412318"/>
                    <a:pt x="65646" y="421843"/>
                    <a:pt x="48387" y="437502"/>
                  </a:cubicBezTo>
                  <a:cubicBezTo>
                    <a:pt x="34671" y="449973"/>
                    <a:pt x="29426" y="473735"/>
                    <a:pt x="8293" y="477076"/>
                  </a:cubicBezTo>
                  <a:cubicBezTo>
                    <a:pt x="0" y="478371"/>
                    <a:pt x="24688" y="265392"/>
                    <a:pt x="25730" y="260007"/>
                  </a:cubicBezTo>
                  <a:cubicBezTo>
                    <a:pt x="31394" y="231445"/>
                    <a:pt x="36805" y="202082"/>
                    <a:pt x="49047" y="175209"/>
                  </a:cubicBezTo>
                  <a:cubicBezTo>
                    <a:pt x="60922" y="149148"/>
                    <a:pt x="88455" y="122441"/>
                    <a:pt x="111087" y="105308"/>
                  </a:cubicBezTo>
                  <a:cubicBezTo>
                    <a:pt x="125717" y="94247"/>
                    <a:pt x="139103" y="77495"/>
                    <a:pt x="151688" y="63919"/>
                  </a:cubicBezTo>
                  <a:cubicBezTo>
                    <a:pt x="165709" y="48793"/>
                    <a:pt x="193942" y="5677"/>
                    <a:pt x="215176" y="4051"/>
                  </a:cubicBezTo>
                  <a:lnTo>
                    <a:pt x="215176"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412;p10">
              <a:extLst>
                <a:ext uri="{FF2B5EF4-FFF2-40B4-BE49-F238E27FC236}">
                  <a16:creationId xmlns:a16="http://schemas.microsoft.com/office/drawing/2014/main" id="{2D85383C-FC44-F84B-8C5C-6A837E245CE0}"/>
                </a:ext>
              </a:extLst>
            </p:cNvPr>
            <p:cNvSpPr/>
            <p:nvPr/>
          </p:nvSpPr>
          <p:spPr>
            <a:xfrm>
              <a:off x="5739803" y="4731249"/>
              <a:ext cx="282639" cy="323758"/>
            </a:xfrm>
            <a:custGeom>
              <a:avLst/>
              <a:gdLst/>
              <a:ahLst/>
              <a:cxnLst/>
              <a:rect l="l" t="t" r="r" b="b"/>
              <a:pathLst>
                <a:path w="282639" h="323758" extrusionOk="0">
                  <a:moveTo>
                    <a:pt x="166659" y="1157"/>
                  </a:moveTo>
                  <a:cubicBezTo>
                    <a:pt x="175968" y="0"/>
                    <a:pt x="184836" y="2321"/>
                    <a:pt x="190665" y="11617"/>
                  </a:cubicBezTo>
                  <a:cubicBezTo>
                    <a:pt x="209283" y="41234"/>
                    <a:pt x="176543" y="79702"/>
                    <a:pt x="182906" y="109115"/>
                  </a:cubicBezTo>
                  <a:cubicBezTo>
                    <a:pt x="189852" y="141310"/>
                    <a:pt x="282639" y="116304"/>
                    <a:pt x="260566" y="171904"/>
                  </a:cubicBezTo>
                  <a:cubicBezTo>
                    <a:pt x="253581" y="189468"/>
                    <a:pt x="223736" y="194967"/>
                    <a:pt x="209499" y="204848"/>
                  </a:cubicBezTo>
                  <a:cubicBezTo>
                    <a:pt x="176352" y="227885"/>
                    <a:pt x="174358" y="251889"/>
                    <a:pt x="164719" y="287334"/>
                  </a:cubicBezTo>
                  <a:cubicBezTo>
                    <a:pt x="164719" y="285518"/>
                    <a:pt x="164910" y="283626"/>
                    <a:pt x="164719" y="281836"/>
                  </a:cubicBezTo>
                  <a:lnTo>
                    <a:pt x="155740" y="323758"/>
                  </a:lnTo>
                  <a:cubicBezTo>
                    <a:pt x="145758" y="307972"/>
                    <a:pt x="133452" y="292948"/>
                    <a:pt x="118377" y="284566"/>
                  </a:cubicBezTo>
                  <a:cubicBezTo>
                    <a:pt x="93675" y="270837"/>
                    <a:pt x="63322" y="282725"/>
                    <a:pt x="36437" y="280362"/>
                  </a:cubicBezTo>
                  <a:cubicBezTo>
                    <a:pt x="29058" y="279714"/>
                    <a:pt x="21730" y="278838"/>
                    <a:pt x="14377" y="277860"/>
                  </a:cubicBezTo>
                  <a:lnTo>
                    <a:pt x="6248" y="239176"/>
                  </a:lnTo>
                  <a:cubicBezTo>
                    <a:pt x="6248" y="220787"/>
                    <a:pt x="0" y="187703"/>
                    <a:pt x="12992" y="177302"/>
                  </a:cubicBezTo>
                  <a:cubicBezTo>
                    <a:pt x="16701" y="174355"/>
                    <a:pt x="26492" y="175764"/>
                    <a:pt x="31357" y="173415"/>
                  </a:cubicBezTo>
                  <a:cubicBezTo>
                    <a:pt x="38862" y="169834"/>
                    <a:pt x="45339" y="161516"/>
                    <a:pt x="51600" y="156067"/>
                  </a:cubicBezTo>
                  <a:cubicBezTo>
                    <a:pt x="97434" y="115935"/>
                    <a:pt x="87884" y="43253"/>
                    <a:pt x="140005" y="11567"/>
                  </a:cubicBezTo>
                  <a:cubicBezTo>
                    <a:pt x="147600" y="6950"/>
                    <a:pt x="157350" y="2315"/>
                    <a:pt x="166659" y="1157"/>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413;p10">
              <a:extLst>
                <a:ext uri="{FF2B5EF4-FFF2-40B4-BE49-F238E27FC236}">
                  <a16:creationId xmlns:a16="http://schemas.microsoft.com/office/drawing/2014/main" id="{5757F872-FBAF-CD48-9D45-B58AA2350657}"/>
                </a:ext>
              </a:extLst>
            </p:cNvPr>
            <p:cNvSpPr/>
            <p:nvPr/>
          </p:nvSpPr>
          <p:spPr>
            <a:xfrm>
              <a:off x="6977240" y="3923224"/>
              <a:ext cx="353861" cy="670659"/>
            </a:xfrm>
            <a:custGeom>
              <a:avLst/>
              <a:gdLst/>
              <a:ahLst/>
              <a:cxnLst/>
              <a:rect l="l" t="t" r="r" b="b"/>
              <a:pathLst>
                <a:path w="353861" h="670659" extrusionOk="0">
                  <a:moveTo>
                    <a:pt x="42008" y="794"/>
                  </a:moveTo>
                  <a:cubicBezTo>
                    <a:pt x="52870" y="0"/>
                    <a:pt x="64446" y="2537"/>
                    <a:pt x="76048" y="5052"/>
                  </a:cubicBezTo>
                  <a:cubicBezTo>
                    <a:pt x="88595" y="7782"/>
                    <a:pt x="101930" y="6995"/>
                    <a:pt x="114186" y="11084"/>
                  </a:cubicBezTo>
                  <a:cubicBezTo>
                    <a:pt x="126898" y="15313"/>
                    <a:pt x="127788" y="20355"/>
                    <a:pt x="132194" y="31417"/>
                  </a:cubicBezTo>
                  <a:cubicBezTo>
                    <a:pt x="142773" y="57795"/>
                    <a:pt x="168758" y="76515"/>
                    <a:pt x="158026" y="108404"/>
                  </a:cubicBezTo>
                  <a:cubicBezTo>
                    <a:pt x="152324" y="125435"/>
                    <a:pt x="139941" y="139227"/>
                    <a:pt x="132969" y="155305"/>
                  </a:cubicBezTo>
                  <a:cubicBezTo>
                    <a:pt x="121107" y="182661"/>
                    <a:pt x="114859" y="213637"/>
                    <a:pt x="113220" y="243316"/>
                  </a:cubicBezTo>
                  <a:cubicBezTo>
                    <a:pt x="112420" y="257553"/>
                    <a:pt x="110731" y="278368"/>
                    <a:pt x="117043" y="291653"/>
                  </a:cubicBezTo>
                  <a:cubicBezTo>
                    <a:pt x="124193" y="306766"/>
                    <a:pt x="148781" y="316430"/>
                    <a:pt x="162560" y="325206"/>
                  </a:cubicBezTo>
                  <a:cubicBezTo>
                    <a:pt x="174638" y="332890"/>
                    <a:pt x="182664" y="339113"/>
                    <a:pt x="195885" y="342440"/>
                  </a:cubicBezTo>
                  <a:cubicBezTo>
                    <a:pt x="207226" y="345260"/>
                    <a:pt x="216002" y="354137"/>
                    <a:pt x="227229" y="356778"/>
                  </a:cubicBezTo>
                  <a:cubicBezTo>
                    <a:pt x="238595" y="359445"/>
                    <a:pt x="249238" y="360194"/>
                    <a:pt x="259944" y="366468"/>
                  </a:cubicBezTo>
                  <a:cubicBezTo>
                    <a:pt x="267919" y="371155"/>
                    <a:pt x="272568" y="379714"/>
                    <a:pt x="280086" y="384617"/>
                  </a:cubicBezTo>
                  <a:cubicBezTo>
                    <a:pt x="286068" y="388490"/>
                    <a:pt x="294843" y="391195"/>
                    <a:pt x="301587" y="394332"/>
                  </a:cubicBezTo>
                  <a:cubicBezTo>
                    <a:pt x="308572" y="397596"/>
                    <a:pt x="314249" y="402244"/>
                    <a:pt x="321869" y="404264"/>
                  </a:cubicBezTo>
                  <a:lnTo>
                    <a:pt x="353861" y="416100"/>
                  </a:lnTo>
                  <a:cubicBezTo>
                    <a:pt x="345110" y="423225"/>
                    <a:pt x="336880" y="431010"/>
                    <a:pt x="329705" y="440217"/>
                  </a:cubicBezTo>
                  <a:cubicBezTo>
                    <a:pt x="322732" y="449120"/>
                    <a:pt x="314275" y="456385"/>
                    <a:pt x="305041" y="462836"/>
                  </a:cubicBezTo>
                  <a:lnTo>
                    <a:pt x="285293" y="440814"/>
                  </a:lnTo>
                  <a:cubicBezTo>
                    <a:pt x="285115" y="440103"/>
                    <a:pt x="285344" y="439366"/>
                    <a:pt x="285166" y="438655"/>
                  </a:cubicBezTo>
                  <a:cubicBezTo>
                    <a:pt x="272631" y="437957"/>
                    <a:pt x="265188" y="426260"/>
                    <a:pt x="253530" y="423873"/>
                  </a:cubicBezTo>
                  <a:cubicBezTo>
                    <a:pt x="242456" y="421561"/>
                    <a:pt x="230353" y="424825"/>
                    <a:pt x="219177" y="424825"/>
                  </a:cubicBezTo>
                  <a:cubicBezTo>
                    <a:pt x="210630" y="424825"/>
                    <a:pt x="201714" y="425548"/>
                    <a:pt x="193205" y="424825"/>
                  </a:cubicBezTo>
                  <a:cubicBezTo>
                    <a:pt x="176175" y="423402"/>
                    <a:pt x="158483" y="404619"/>
                    <a:pt x="141707" y="410385"/>
                  </a:cubicBezTo>
                  <a:cubicBezTo>
                    <a:pt x="132486" y="413572"/>
                    <a:pt x="124270" y="420913"/>
                    <a:pt x="119876" y="429524"/>
                  </a:cubicBezTo>
                  <a:cubicBezTo>
                    <a:pt x="111747" y="445399"/>
                    <a:pt x="103213" y="461375"/>
                    <a:pt x="103327" y="479663"/>
                  </a:cubicBezTo>
                  <a:cubicBezTo>
                    <a:pt x="103416" y="494840"/>
                    <a:pt x="103442" y="510855"/>
                    <a:pt x="102451" y="526133"/>
                  </a:cubicBezTo>
                  <a:cubicBezTo>
                    <a:pt x="100102" y="562252"/>
                    <a:pt x="100927" y="599298"/>
                    <a:pt x="100927" y="635835"/>
                  </a:cubicBezTo>
                  <a:lnTo>
                    <a:pt x="110033" y="664753"/>
                  </a:lnTo>
                  <a:cubicBezTo>
                    <a:pt x="93028" y="663966"/>
                    <a:pt x="72441" y="656003"/>
                    <a:pt x="58636" y="670659"/>
                  </a:cubicBezTo>
                  <a:lnTo>
                    <a:pt x="47613" y="637346"/>
                  </a:lnTo>
                  <a:cubicBezTo>
                    <a:pt x="47613" y="602650"/>
                    <a:pt x="44031" y="565363"/>
                    <a:pt x="51930" y="532191"/>
                  </a:cubicBezTo>
                  <a:cubicBezTo>
                    <a:pt x="56541" y="512773"/>
                    <a:pt x="55715" y="495640"/>
                    <a:pt x="58204" y="475803"/>
                  </a:cubicBezTo>
                  <a:cubicBezTo>
                    <a:pt x="60008" y="461375"/>
                    <a:pt x="67158" y="451076"/>
                    <a:pt x="72923" y="438248"/>
                  </a:cubicBezTo>
                  <a:cubicBezTo>
                    <a:pt x="77572" y="427911"/>
                    <a:pt x="81382" y="412557"/>
                    <a:pt x="82906" y="401152"/>
                  </a:cubicBezTo>
                  <a:cubicBezTo>
                    <a:pt x="84328" y="390510"/>
                    <a:pt x="84354" y="379473"/>
                    <a:pt x="85230" y="368640"/>
                  </a:cubicBezTo>
                  <a:cubicBezTo>
                    <a:pt x="86626" y="351038"/>
                    <a:pt x="93980" y="322425"/>
                    <a:pt x="82436" y="307477"/>
                  </a:cubicBezTo>
                  <a:cubicBezTo>
                    <a:pt x="69914" y="291183"/>
                    <a:pt x="50571" y="283220"/>
                    <a:pt x="42977" y="262417"/>
                  </a:cubicBezTo>
                  <a:cubicBezTo>
                    <a:pt x="38062" y="248866"/>
                    <a:pt x="31535" y="235976"/>
                    <a:pt x="26632" y="222450"/>
                  </a:cubicBezTo>
                  <a:cubicBezTo>
                    <a:pt x="21857" y="209407"/>
                    <a:pt x="19177" y="199705"/>
                    <a:pt x="19177" y="185951"/>
                  </a:cubicBezTo>
                  <a:cubicBezTo>
                    <a:pt x="19152" y="169263"/>
                    <a:pt x="22822" y="160639"/>
                    <a:pt x="31204" y="146885"/>
                  </a:cubicBezTo>
                  <a:cubicBezTo>
                    <a:pt x="38710" y="134604"/>
                    <a:pt x="45580" y="113180"/>
                    <a:pt x="36944" y="99565"/>
                  </a:cubicBezTo>
                  <a:cubicBezTo>
                    <a:pt x="31052" y="90256"/>
                    <a:pt x="19710" y="83614"/>
                    <a:pt x="13005" y="74699"/>
                  </a:cubicBezTo>
                  <a:cubicBezTo>
                    <a:pt x="1689" y="59611"/>
                    <a:pt x="0" y="31722"/>
                    <a:pt x="12256" y="16520"/>
                  </a:cubicBezTo>
                  <a:cubicBezTo>
                    <a:pt x="20999" y="5712"/>
                    <a:pt x="31147" y="1588"/>
                    <a:pt x="42008" y="794"/>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414;p10">
              <a:extLst>
                <a:ext uri="{FF2B5EF4-FFF2-40B4-BE49-F238E27FC236}">
                  <a16:creationId xmlns:a16="http://schemas.microsoft.com/office/drawing/2014/main" id="{1341F2DD-1202-FA45-881C-AB53D75A1A4A}"/>
                </a:ext>
              </a:extLst>
            </p:cNvPr>
            <p:cNvSpPr/>
            <p:nvPr/>
          </p:nvSpPr>
          <p:spPr>
            <a:xfrm>
              <a:off x="6048210" y="4890685"/>
              <a:ext cx="200063" cy="650884"/>
            </a:xfrm>
            <a:custGeom>
              <a:avLst/>
              <a:gdLst/>
              <a:ahLst/>
              <a:cxnLst/>
              <a:rect l="l" t="t" r="r" b="b"/>
              <a:pathLst>
                <a:path w="200063" h="650884" extrusionOk="0">
                  <a:moveTo>
                    <a:pt x="141916" y="355"/>
                  </a:moveTo>
                  <a:cubicBezTo>
                    <a:pt x="150943" y="0"/>
                    <a:pt x="160204" y="505"/>
                    <a:pt x="169139" y="505"/>
                  </a:cubicBezTo>
                  <a:lnTo>
                    <a:pt x="200063" y="9153"/>
                  </a:lnTo>
                  <a:cubicBezTo>
                    <a:pt x="187820" y="36026"/>
                    <a:pt x="182410" y="65389"/>
                    <a:pt x="176746" y="93951"/>
                  </a:cubicBezTo>
                  <a:cubicBezTo>
                    <a:pt x="175704" y="99336"/>
                    <a:pt x="151016" y="312315"/>
                    <a:pt x="159309" y="311020"/>
                  </a:cubicBezTo>
                  <a:lnTo>
                    <a:pt x="153898" y="372259"/>
                  </a:lnTo>
                  <a:cubicBezTo>
                    <a:pt x="153898" y="410626"/>
                    <a:pt x="160566" y="448802"/>
                    <a:pt x="159144" y="487219"/>
                  </a:cubicBezTo>
                  <a:cubicBezTo>
                    <a:pt x="158000" y="517547"/>
                    <a:pt x="147218" y="539556"/>
                    <a:pt x="136627" y="567141"/>
                  </a:cubicBezTo>
                  <a:cubicBezTo>
                    <a:pt x="122872" y="566988"/>
                    <a:pt x="106197" y="549322"/>
                    <a:pt x="95580" y="565756"/>
                  </a:cubicBezTo>
                  <a:cubicBezTo>
                    <a:pt x="89268" y="575497"/>
                    <a:pt x="94831" y="602675"/>
                    <a:pt x="94272" y="614283"/>
                  </a:cubicBezTo>
                  <a:cubicBezTo>
                    <a:pt x="80772" y="615058"/>
                    <a:pt x="77318" y="617204"/>
                    <a:pt x="65519" y="623046"/>
                  </a:cubicBezTo>
                  <a:cubicBezTo>
                    <a:pt x="49466" y="630983"/>
                    <a:pt x="32385" y="633688"/>
                    <a:pt x="22619" y="650821"/>
                  </a:cubicBezTo>
                  <a:cubicBezTo>
                    <a:pt x="20980" y="650884"/>
                    <a:pt x="18593" y="650656"/>
                    <a:pt x="17018" y="650833"/>
                  </a:cubicBezTo>
                  <a:cubicBezTo>
                    <a:pt x="15215" y="636965"/>
                    <a:pt x="6020" y="623529"/>
                    <a:pt x="3111" y="609597"/>
                  </a:cubicBezTo>
                  <a:cubicBezTo>
                    <a:pt x="0" y="594751"/>
                    <a:pt x="3111" y="579079"/>
                    <a:pt x="4597" y="564232"/>
                  </a:cubicBezTo>
                  <a:cubicBezTo>
                    <a:pt x="9448" y="515591"/>
                    <a:pt x="41224" y="485213"/>
                    <a:pt x="41160" y="433219"/>
                  </a:cubicBezTo>
                  <a:cubicBezTo>
                    <a:pt x="41084" y="370215"/>
                    <a:pt x="41160" y="307260"/>
                    <a:pt x="41160" y="244256"/>
                  </a:cubicBezTo>
                  <a:cubicBezTo>
                    <a:pt x="41160" y="178241"/>
                    <a:pt x="46165" y="121789"/>
                    <a:pt x="67818" y="60702"/>
                  </a:cubicBezTo>
                  <a:cubicBezTo>
                    <a:pt x="71793" y="49526"/>
                    <a:pt x="72098" y="35175"/>
                    <a:pt x="79908" y="26794"/>
                  </a:cubicBezTo>
                  <a:cubicBezTo>
                    <a:pt x="86919" y="19250"/>
                    <a:pt x="106413" y="9560"/>
                    <a:pt x="116103" y="5369"/>
                  </a:cubicBezTo>
                  <a:cubicBezTo>
                    <a:pt x="124098" y="1927"/>
                    <a:pt x="132890" y="711"/>
                    <a:pt x="141916" y="355"/>
                  </a:cubicBezTo>
                  <a:close/>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415;p10">
              <a:extLst>
                <a:ext uri="{FF2B5EF4-FFF2-40B4-BE49-F238E27FC236}">
                  <a16:creationId xmlns:a16="http://schemas.microsoft.com/office/drawing/2014/main" id="{97C6EADB-82FE-8142-B984-DFF4CA4583CF}"/>
                </a:ext>
              </a:extLst>
            </p:cNvPr>
            <p:cNvSpPr/>
            <p:nvPr/>
          </p:nvSpPr>
          <p:spPr>
            <a:xfrm>
              <a:off x="6521094" y="3763191"/>
              <a:ext cx="388900" cy="436369"/>
            </a:xfrm>
            <a:custGeom>
              <a:avLst/>
              <a:gdLst/>
              <a:ahLst/>
              <a:cxnLst/>
              <a:rect l="l" t="t" r="r" b="b"/>
              <a:pathLst>
                <a:path w="388900" h="436369" extrusionOk="0">
                  <a:moveTo>
                    <a:pt x="47536" y="2742"/>
                  </a:moveTo>
                  <a:cubicBezTo>
                    <a:pt x="63271" y="5483"/>
                    <a:pt x="80448" y="13065"/>
                    <a:pt x="86499" y="17701"/>
                  </a:cubicBezTo>
                  <a:cubicBezTo>
                    <a:pt x="99085" y="27365"/>
                    <a:pt x="107252" y="41170"/>
                    <a:pt x="120929" y="50784"/>
                  </a:cubicBezTo>
                  <a:cubicBezTo>
                    <a:pt x="135090" y="60792"/>
                    <a:pt x="152032" y="68450"/>
                    <a:pt x="161354" y="83868"/>
                  </a:cubicBezTo>
                  <a:cubicBezTo>
                    <a:pt x="168808" y="96187"/>
                    <a:pt x="169926" y="111401"/>
                    <a:pt x="176123" y="124051"/>
                  </a:cubicBezTo>
                  <a:cubicBezTo>
                    <a:pt x="189891" y="152067"/>
                    <a:pt x="209106" y="181530"/>
                    <a:pt x="232855" y="201673"/>
                  </a:cubicBezTo>
                  <a:cubicBezTo>
                    <a:pt x="248031" y="214525"/>
                    <a:pt x="268567" y="223263"/>
                    <a:pt x="288607" y="223314"/>
                  </a:cubicBezTo>
                  <a:cubicBezTo>
                    <a:pt x="301637" y="223339"/>
                    <a:pt x="315531" y="215148"/>
                    <a:pt x="328270" y="216938"/>
                  </a:cubicBezTo>
                  <a:cubicBezTo>
                    <a:pt x="362014" y="221663"/>
                    <a:pt x="370942" y="271396"/>
                    <a:pt x="376860" y="298498"/>
                  </a:cubicBezTo>
                  <a:cubicBezTo>
                    <a:pt x="382333" y="323466"/>
                    <a:pt x="388671" y="356346"/>
                    <a:pt x="388798" y="381429"/>
                  </a:cubicBezTo>
                  <a:cubicBezTo>
                    <a:pt x="388900" y="411616"/>
                    <a:pt x="362763" y="436369"/>
                    <a:pt x="333883" y="417497"/>
                  </a:cubicBezTo>
                  <a:cubicBezTo>
                    <a:pt x="312445" y="403501"/>
                    <a:pt x="316370" y="376908"/>
                    <a:pt x="296749" y="360359"/>
                  </a:cubicBezTo>
                  <a:cubicBezTo>
                    <a:pt x="269189" y="337080"/>
                    <a:pt x="243319" y="308112"/>
                    <a:pt x="214020" y="286534"/>
                  </a:cubicBezTo>
                  <a:cubicBezTo>
                    <a:pt x="198272" y="274952"/>
                    <a:pt x="179489" y="271523"/>
                    <a:pt x="163043" y="262214"/>
                  </a:cubicBezTo>
                  <a:cubicBezTo>
                    <a:pt x="140411" y="249450"/>
                    <a:pt x="124981" y="234934"/>
                    <a:pt x="97968" y="235112"/>
                  </a:cubicBezTo>
                  <a:cubicBezTo>
                    <a:pt x="70498" y="235328"/>
                    <a:pt x="41846" y="246110"/>
                    <a:pt x="16370" y="230502"/>
                  </a:cubicBezTo>
                  <a:cubicBezTo>
                    <a:pt x="0" y="220482"/>
                    <a:pt x="7328" y="185569"/>
                    <a:pt x="18135" y="174152"/>
                  </a:cubicBezTo>
                  <a:cubicBezTo>
                    <a:pt x="25870" y="165973"/>
                    <a:pt x="35903" y="167396"/>
                    <a:pt x="43104" y="160537"/>
                  </a:cubicBezTo>
                  <a:cubicBezTo>
                    <a:pt x="53225" y="150949"/>
                    <a:pt x="55690" y="129105"/>
                    <a:pt x="53797" y="116341"/>
                  </a:cubicBezTo>
                  <a:cubicBezTo>
                    <a:pt x="47727" y="75930"/>
                    <a:pt x="11341" y="59128"/>
                    <a:pt x="23330" y="14780"/>
                  </a:cubicBezTo>
                  <a:lnTo>
                    <a:pt x="17221" y="16824"/>
                  </a:lnTo>
                  <a:cubicBezTo>
                    <a:pt x="17507" y="2099"/>
                    <a:pt x="31800" y="0"/>
                    <a:pt x="47536" y="2742"/>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416;p10">
              <a:extLst>
                <a:ext uri="{FF2B5EF4-FFF2-40B4-BE49-F238E27FC236}">
                  <a16:creationId xmlns:a16="http://schemas.microsoft.com/office/drawing/2014/main" id="{FC086844-7014-7342-94C0-D4FF6BC0B8BA}"/>
                </a:ext>
              </a:extLst>
            </p:cNvPr>
            <p:cNvSpPr/>
            <p:nvPr/>
          </p:nvSpPr>
          <p:spPr>
            <a:xfrm>
              <a:off x="5709450" y="4060085"/>
              <a:ext cx="376936" cy="848466"/>
            </a:xfrm>
            <a:custGeom>
              <a:avLst/>
              <a:gdLst/>
              <a:ahLst/>
              <a:cxnLst/>
              <a:rect l="l" t="t" r="r" b="b"/>
              <a:pathLst>
                <a:path w="376936" h="848466" extrusionOk="0">
                  <a:moveTo>
                    <a:pt x="253823" y="290"/>
                  </a:moveTo>
                  <a:cubicBezTo>
                    <a:pt x="259695" y="0"/>
                    <a:pt x="266398" y="836"/>
                    <a:pt x="274002" y="3027"/>
                  </a:cubicBezTo>
                  <a:cubicBezTo>
                    <a:pt x="307861" y="12755"/>
                    <a:pt x="310972" y="57509"/>
                    <a:pt x="322237" y="87583"/>
                  </a:cubicBezTo>
                  <a:cubicBezTo>
                    <a:pt x="339547" y="133786"/>
                    <a:pt x="376936" y="183544"/>
                    <a:pt x="364071" y="235373"/>
                  </a:cubicBezTo>
                  <a:cubicBezTo>
                    <a:pt x="352831" y="280738"/>
                    <a:pt x="326022" y="318126"/>
                    <a:pt x="312801" y="361840"/>
                  </a:cubicBezTo>
                  <a:cubicBezTo>
                    <a:pt x="287528" y="445545"/>
                    <a:pt x="270218" y="514164"/>
                    <a:pt x="270218" y="602581"/>
                  </a:cubicBezTo>
                  <a:lnTo>
                    <a:pt x="221018" y="682781"/>
                  </a:lnTo>
                  <a:cubicBezTo>
                    <a:pt x="209359" y="664189"/>
                    <a:pt x="185547" y="673498"/>
                    <a:pt x="170358" y="682731"/>
                  </a:cubicBezTo>
                  <a:cubicBezTo>
                    <a:pt x="118237" y="714417"/>
                    <a:pt x="127787" y="787099"/>
                    <a:pt x="81953" y="827231"/>
                  </a:cubicBezTo>
                  <a:cubicBezTo>
                    <a:pt x="75692" y="832680"/>
                    <a:pt x="69215" y="840998"/>
                    <a:pt x="61709" y="844579"/>
                  </a:cubicBezTo>
                  <a:cubicBezTo>
                    <a:pt x="56845" y="846929"/>
                    <a:pt x="47053" y="845519"/>
                    <a:pt x="43345" y="848466"/>
                  </a:cubicBezTo>
                  <a:lnTo>
                    <a:pt x="29502" y="815865"/>
                  </a:lnTo>
                  <a:cubicBezTo>
                    <a:pt x="29502" y="783899"/>
                    <a:pt x="5385" y="758816"/>
                    <a:pt x="2527" y="722990"/>
                  </a:cubicBezTo>
                  <a:cubicBezTo>
                    <a:pt x="0" y="691189"/>
                    <a:pt x="1981" y="658639"/>
                    <a:pt x="5118" y="626952"/>
                  </a:cubicBezTo>
                  <a:cubicBezTo>
                    <a:pt x="8763" y="590364"/>
                    <a:pt x="30506" y="535372"/>
                    <a:pt x="53277" y="506353"/>
                  </a:cubicBezTo>
                  <a:cubicBezTo>
                    <a:pt x="80035" y="472241"/>
                    <a:pt x="105626" y="507496"/>
                    <a:pt x="112332" y="544237"/>
                  </a:cubicBezTo>
                  <a:cubicBezTo>
                    <a:pt x="137807" y="552035"/>
                    <a:pt x="183464" y="573434"/>
                    <a:pt x="209372" y="550841"/>
                  </a:cubicBezTo>
                  <a:cubicBezTo>
                    <a:pt x="229095" y="533645"/>
                    <a:pt x="223977" y="456747"/>
                    <a:pt x="221615" y="432033"/>
                  </a:cubicBezTo>
                  <a:cubicBezTo>
                    <a:pt x="217182" y="386402"/>
                    <a:pt x="185966" y="344390"/>
                    <a:pt x="154597" y="313008"/>
                  </a:cubicBezTo>
                  <a:cubicBezTo>
                    <a:pt x="130302" y="288713"/>
                    <a:pt x="96748" y="267224"/>
                    <a:pt x="87478" y="233950"/>
                  </a:cubicBezTo>
                  <a:cubicBezTo>
                    <a:pt x="74092" y="185805"/>
                    <a:pt x="130886" y="162259"/>
                    <a:pt x="158750" y="194543"/>
                  </a:cubicBezTo>
                  <a:cubicBezTo>
                    <a:pt x="176695" y="215294"/>
                    <a:pt x="180988" y="265320"/>
                    <a:pt x="224409" y="246206"/>
                  </a:cubicBezTo>
                  <a:cubicBezTo>
                    <a:pt x="244894" y="237189"/>
                    <a:pt x="247815" y="203039"/>
                    <a:pt x="250647" y="183354"/>
                  </a:cubicBezTo>
                  <a:cubicBezTo>
                    <a:pt x="255562" y="149242"/>
                    <a:pt x="243231" y="124184"/>
                    <a:pt x="228321" y="93006"/>
                  </a:cubicBezTo>
                  <a:cubicBezTo>
                    <a:pt x="212307" y="59480"/>
                    <a:pt x="212717" y="2315"/>
                    <a:pt x="253823" y="290"/>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417;p10">
              <a:extLst>
                <a:ext uri="{FF2B5EF4-FFF2-40B4-BE49-F238E27FC236}">
                  <a16:creationId xmlns:a16="http://schemas.microsoft.com/office/drawing/2014/main" id="{504BCEC8-59FC-8B41-AB7C-461E63E4F819}"/>
                </a:ext>
              </a:extLst>
            </p:cNvPr>
            <p:cNvSpPr/>
            <p:nvPr/>
          </p:nvSpPr>
          <p:spPr>
            <a:xfrm>
              <a:off x="5270437" y="4331186"/>
              <a:ext cx="216522" cy="356397"/>
            </a:xfrm>
            <a:custGeom>
              <a:avLst/>
              <a:gdLst/>
              <a:ahLst/>
              <a:cxnLst/>
              <a:rect l="l" t="t" r="r" b="b"/>
              <a:pathLst>
                <a:path w="216522" h="356397" extrusionOk="0">
                  <a:moveTo>
                    <a:pt x="165808" y="2975"/>
                  </a:moveTo>
                  <a:cubicBezTo>
                    <a:pt x="194342" y="5950"/>
                    <a:pt x="215093" y="20380"/>
                    <a:pt x="215595" y="66202"/>
                  </a:cubicBezTo>
                  <a:cubicBezTo>
                    <a:pt x="216522" y="151190"/>
                    <a:pt x="197307" y="232407"/>
                    <a:pt x="197307" y="316240"/>
                  </a:cubicBezTo>
                  <a:lnTo>
                    <a:pt x="190652" y="356397"/>
                  </a:lnTo>
                  <a:cubicBezTo>
                    <a:pt x="160338" y="342757"/>
                    <a:pt x="123939" y="346720"/>
                    <a:pt x="91694" y="346720"/>
                  </a:cubicBezTo>
                  <a:cubicBezTo>
                    <a:pt x="82042" y="346720"/>
                    <a:pt x="70142" y="348688"/>
                    <a:pt x="61722" y="344345"/>
                  </a:cubicBezTo>
                  <a:cubicBezTo>
                    <a:pt x="45326" y="335975"/>
                    <a:pt x="50406" y="323517"/>
                    <a:pt x="47091" y="310156"/>
                  </a:cubicBezTo>
                  <a:cubicBezTo>
                    <a:pt x="43358" y="295043"/>
                    <a:pt x="33071" y="284858"/>
                    <a:pt x="26962" y="271320"/>
                  </a:cubicBezTo>
                  <a:cubicBezTo>
                    <a:pt x="21463" y="259064"/>
                    <a:pt x="21590" y="245335"/>
                    <a:pt x="16586" y="232902"/>
                  </a:cubicBezTo>
                  <a:cubicBezTo>
                    <a:pt x="12433" y="222653"/>
                    <a:pt x="8484" y="213459"/>
                    <a:pt x="5918" y="202409"/>
                  </a:cubicBezTo>
                  <a:cubicBezTo>
                    <a:pt x="0" y="177073"/>
                    <a:pt x="2438" y="152346"/>
                    <a:pt x="5105" y="127149"/>
                  </a:cubicBezTo>
                  <a:cubicBezTo>
                    <a:pt x="7404" y="105026"/>
                    <a:pt x="4039" y="82191"/>
                    <a:pt x="8077" y="60118"/>
                  </a:cubicBezTo>
                  <a:cubicBezTo>
                    <a:pt x="10617" y="46314"/>
                    <a:pt x="17424" y="33588"/>
                    <a:pt x="22746" y="20596"/>
                  </a:cubicBezTo>
                  <a:lnTo>
                    <a:pt x="69329" y="8480"/>
                  </a:lnTo>
                  <a:cubicBezTo>
                    <a:pt x="100959" y="8480"/>
                    <a:pt x="137274" y="0"/>
                    <a:pt x="165808" y="2975"/>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418;p10">
              <a:extLst>
                <a:ext uri="{FF2B5EF4-FFF2-40B4-BE49-F238E27FC236}">
                  <a16:creationId xmlns:a16="http://schemas.microsoft.com/office/drawing/2014/main" id="{B4974FA1-DFDE-9B47-90EC-03D3904F0705}"/>
                </a:ext>
              </a:extLst>
            </p:cNvPr>
            <p:cNvSpPr/>
            <p:nvPr/>
          </p:nvSpPr>
          <p:spPr>
            <a:xfrm>
              <a:off x="4984179" y="3774885"/>
              <a:ext cx="780961" cy="459816"/>
            </a:xfrm>
            <a:custGeom>
              <a:avLst/>
              <a:gdLst/>
              <a:ahLst/>
              <a:cxnLst/>
              <a:rect l="l" t="t" r="r" b="b"/>
              <a:pathLst>
                <a:path w="780961" h="459816" extrusionOk="0">
                  <a:moveTo>
                    <a:pt x="40449" y="3912"/>
                  </a:moveTo>
                  <a:cubicBezTo>
                    <a:pt x="90234" y="0"/>
                    <a:pt x="78765" y="32893"/>
                    <a:pt x="112433" y="52908"/>
                  </a:cubicBezTo>
                  <a:cubicBezTo>
                    <a:pt x="133604" y="65494"/>
                    <a:pt x="161671" y="64999"/>
                    <a:pt x="185103" y="76530"/>
                  </a:cubicBezTo>
                  <a:cubicBezTo>
                    <a:pt x="230010" y="98679"/>
                    <a:pt x="272986" y="120548"/>
                    <a:pt x="319786" y="141224"/>
                  </a:cubicBezTo>
                  <a:cubicBezTo>
                    <a:pt x="367106" y="162103"/>
                    <a:pt x="424281" y="158826"/>
                    <a:pt x="477469" y="153416"/>
                  </a:cubicBezTo>
                  <a:cubicBezTo>
                    <a:pt x="511404" y="149975"/>
                    <a:pt x="621690" y="139002"/>
                    <a:pt x="639039" y="91643"/>
                  </a:cubicBezTo>
                  <a:lnTo>
                    <a:pt x="670471" y="122949"/>
                  </a:lnTo>
                  <a:cubicBezTo>
                    <a:pt x="722668" y="148870"/>
                    <a:pt x="780961" y="216472"/>
                    <a:pt x="751180" y="278892"/>
                  </a:cubicBezTo>
                  <a:cubicBezTo>
                    <a:pt x="743648" y="294678"/>
                    <a:pt x="720789" y="300533"/>
                    <a:pt x="709308" y="314427"/>
                  </a:cubicBezTo>
                  <a:cubicBezTo>
                    <a:pt x="693763" y="333184"/>
                    <a:pt x="682409" y="370307"/>
                    <a:pt x="654825" y="372720"/>
                  </a:cubicBezTo>
                  <a:cubicBezTo>
                    <a:pt x="624662" y="375374"/>
                    <a:pt x="597307" y="347637"/>
                    <a:pt x="575043" y="332169"/>
                  </a:cubicBezTo>
                  <a:cubicBezTo>
                    <a:pt x="525044" y="297447"/>
                    <a:pt x="403314" y="296939"/>
                    <a:pt x="357734" y="341821"/>
                  </a:cubicBezTo>
                  <a:cubicBezTo>
                    <a:pt x="345440" y="353911"/>
                    <a:pt x="335128" y="362738"/>
                    <a:pt x="320954" y="372263"/>
                  </a:cubicBezTo>
                  <a:cubicBezTo>
                    <a:pt x="309144" y="380200"/>
                    <a:pt x="300647" y="395974"/>
                    <a:pt x="288557" y="399212"/>
                  </a:cubicBezTo>
                  <a:lnTo>
                    <a:pt x="263449" y="435178"/>
                  </a:lnTo>
                  <a:cubicBezTo>
                    <a:pt x="247853" y="427965"/>
                    <a:pt x="216345" y="439865"/>
                    <a:pt x="199568" y="441299"/>
                  </a:cubicBezTo>
                  <a:cubicBezTo>
                    <a:pt x="179425" y="443014"/>
                    <a:pt x="158953" y="454800"/>
                    <a:pt x="139332" y="459816"/>
                  </a:cubicBezTo>
                  <a:lnTo>
                    <a:pt x="132639" y="401307"/>
                  </a:lnTo>
                  <a:cubicBezTo>
                    <a:pt x="122746" y="391122"/>
                    <a:pt x="111722" y="383286"/>
                    <a:pt x="102222" y="372796"/>
                  </a:cubicBezTo>
                  <a:cubicBezTo>
                    <a:pt x="90411" y="359778"/>
                    <a:pt x="63665" y="322275"/>
                    <a:pt x="73482" y="302832"/>
                  </a:cubicBezTo>
                  <a:cubicBezTo>
                    <a:pt x="83058" y="283845"/>
                    <a:pt x="122542" y="294869"/>
                    <a:pt x="138227" y="299238"/>
                  </a:cubicBezTo>
                  <a:cubicBezTo>
                    <a:pt x="163424" y="306222"/>
                    <a:pt x="183464" y="323774"/>
                    <a:pt x="209334" y="326834"/>
                  </a:cubicBezTo>
                  <a:cubicBezTo>
                    <a:pt x="222834" y="328447"/>
                    <a:pt x="236575" y="331369"/>
                    <a:pt x="247574" y="323964"/>
                  </a:cubicBezTo>
                  <a:cubicBezTo>
                    <a:pt x="244170" y="326263"/>
                    <a:pt x="270561" y="292354"/>
                    <a:pt x="269964" y="305486"/>
                  </a:cubicBezTo>
                  <a:cubicBezTo>
                    <a:pt x="270510" y="293700"/>
                    <a:pt x="270726" y="285280"/>
                    <a:pt x="266205" y="275298"/>
                  </a:cubicBezTo>
                  <a:cubicBezTo>
                    <a:pt x="261417" y="264732"/>
                    <a:pt x="254178" y="250152"/>
                    <a:pt x="247269" y="240665"/>
                  </a:cubicBezTo>
                  <a:cubicBezTo>
                    <a:pt x="238570" y="228714"/>
                    <a:pt x="224295" y="228638"/>
                    <a:pt x="211430" y="224524"/>
                  </a:cubicBezTo>
                  <a:cubicBezTo>
                    <a:pt x="194158" y="219024"/>
                    <a:pt x="178664" y="207950"/>
                    <a:pt x="160947" y="204089"/>
                  </a:cubicBezTo>
                  <a:cubicBezTo>
                    <a:pt x="146164" y="200901"/>
                    <a:pt x="135204" y="199530"/>
                    <a:pt x="122098" y="194437"/>
                  </a:cubicBezTo>
                  <a:cubicBezTo>
                    <a:pt x="105956" y="188163"/>
                    <a:pt x="88417" y="193027"/>
                    <a:pt x="73355" y="187516"/>
                  </a:cubicBezTo>
                  <a:cubicBezTo>
                    <a:pt x="57683" y="181750"/>
                    <a:pt x="42431" y="160795"/>
                    <a:pt x="33210" y="147650"/>
                  </a:cubicBezTo>
                  <a:cubicBezTo>
                    <a:pt x="11278" y="116446"/>
                    <a:pt x="0" y="77813"/>
                    <a:pt x="4140" y="39688"/>
                  </a:cubicBezTo>
                  <a:cubicBezTo>
                    <a:pt x="7379" y="9906"/>
                    <a:pt x="13856" y="5982"/>
                    <a:pt x="40449" y="3912"/>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419;p10">
              <a:extLst>
                <a:ext uri="{FF2B5EF4-FFF2-40B4-BE49-F238E27FC236}">
                  <a16:creationId xmlns:a16="http://schemas.microsoft.com/office/drawing/2014/main" id="{14A0FA07-877E-6A4C-A021-537C480CBD9F}"/>
                </a:ext>
              </a:extLst>
            </p:cNvPr>
            <p:cNvSpPr/>
            <p:nvPr/>
          </p:nvSpPr>
          <p:spPr>
            <a:xfrm>
              <a:off x="6030303" y="4527154"/>
              <a:ext cx="447078" cy="390325"/>
            </a:xfrm>
            <a:custGeom>
              <a:avLst/>
              <a:gdLst/>
              <a:ahLst/>
              <a:cxnLst/>
              <a:rect l="l" t="t" r="r" b="b"/>
              <a:pathLst>
                <a:path w="447078" h="390325" extrusionOk="0">
                  <a:moveTo>
                    <a:pt x="384347" y="202"/>
                  </a:moveTo>
                  <a:cubicBezTo>
                    <a:pt x="392586" y="403"/>
                    <a:pt x="402444" y="5362"/>
                    <a:pt x="412648" y="12500"/>
                  </a:cubicBezTo>
                  <a:cubicBezTo>
                    <a:pt x="439788" y="31499"/>
                    <a:pt x="447078" y="53839"/>
                    <a:pt x="447078" y="85639"/>
                  </a:cubicBezTo>
                  <a:cubicBezTo>
                    <a:pt x="447078" y="121224"/>
                    <a:pt x="430745" y="131638"/>
                    <a:pt x="418630" y="162919"/>
                  </a:cubicBezTo>
                  <a:lnTo>
                    <a:pt x="384099" y="201526"/>
                  </a:lnTo>
                  <a:cubicBezTo>
                    <a:pt x="362864" y="203152"/>
                    <a:pt x="334632" y="246269"/>
                    <a:pt x="320611" y="261395"/>
                  </a:cubicBezTo>
                  <a:cubicBezTo>
                    <a:pt x="308026" y="274971"/>
                    <a:pt x="294640" y="291722"/>
                    <a:pt x="280010" y="302784"/>
                  </a:cubicBezTo>
                  <a:cubicBezTo>
                    <a:pt x="257378" y="319916"/>
                    <a:pt x="229845" y="346624"/>
                    <a:pt x="217970" y="372684"/>
                  </a:cubicBezTo>
                  <a:lnTo>
                    <a:pt x="187046" y="364036"/>
                  </a:lnTo>
                  <a:cubicBezTo>
                    <a:pt x="169177" y="364036"/>
                    <a:pt x="150000" y="362017"/>
                    <a:pt x="134010" y="368900"/>
                  </a:cubicBezTo>
                  <a:cubicBezTo>
                    <a:pt x="124320" y="373091"/>
                    <a:pt x="104826" y="382781"/>
                    <a:pt x="97815" y="390325"/>
                  </a:cubicBezTo>
                  <a:lnTo>
                    <a:pt x="95631" y="345760"/>
                  </a:lnTo>
                  <a:cubicBezTo>
                    <a:pt x="89675" y="328019"/>
                    <a:pt x="76796" y="316195"/>
                    <a:pt x="59067" y="313236"/>
                  </a:cubicBezTo>
                  <a:cubicBezTo>
                    <a:pt x="36042" y="309438"/>
                    <a:pt x="33045" y="314582"/>
                    <a:pt x="21996" y="290922"/>
                  </a:cubicBezTo>
                  <a:cubicBezTo>
                    <a:pt x="0" y="243780"/>
                    <a:pt x="63716" y="258042"/>
                    <a:pt x="88951" y="254206"/>
                  </a:cubicBezTo>
                  <a:cubicBezTo>
                    <a:pt x="124955" y="248707"/>
                    <a:pt x="145999" y="199139"/>
                    <a:pt x="169062" y="174831"/>
                  </a:cubicBezTo>
                  <a:cubicBezTo>
                    <a:pt x="200914" y="141201"/>
                    <a:pt x="208889" y="89487"/>
                    <a:pt x="254940" y="67707"/>
                  </a:cubicBezTo>
                  <a:cubicBezTo>
                    <a:pt x="284404" y="53762"/>
                    <a:pt x="315176" y="76089"/>
                    <a:pt x="343878" y="61395"/>
                  </a:cubicBezTo>
                  <a:cubicBezTo>
                    <a:pt x="364947" y="50600"/>
                    <a:pt x="359968" y="35017"/>
                    <a:pt x="365773" y="16449"/>
                  </a:cubicBezTo>
                  <a:cubicBezTo>
                    <a:pt x="369494" y="4556"/>
                    <a:pt x="376111" y="0"/>
                    <a:pt x="384347" y="202"/>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420;p10">
              <a:extLst>
                <a:ext uri="{FF2B5EF4-FFF2-40B4-BE49-F238E27FC236}">
                  <a16:creationId xmlns:a16="http://schemas.microsoft.com/office/drawing/2014/main" id="{6B0713F0-8CF2-2743-9F38-51ED8AF91C70}"/>
                </a:ext>
              </a:extLst>
            </p:cNvPr>
            <p:cNvSpPr/>
            <p:nvPr/>
          </p:nvSpPr>
          <p:spPr>
            <a:xfrm>
              <a:off x="6603810" y="4646325"/>
              <a:ext cx="464858" cy="567344"/>
            </a:xfrm>
            <a:custGeom>
              <a:avLst/>
              <a:gdLst/>
              <a:ahLst/>
              <a:cxnLst/>
              <a:rect l="l" t="t" r="r" b="b"/>
              <a:pathLst>
                <a:path w="464858" h="567344" extrusionOk="0">
                  <a:moveTo>
                    <a:pt x="276260" y="86"/>
                  </a:moveTo>
                  <a:cubicBezTo>
                    <a:pt x="305419" y="345"/>
                    <a:pt x="320650" y="26720"/>
                    <a:pt x="360083" y="28520"/>
                  </a:cubicBezTo>
                  <a:lnTo>
                    <a:pt x="383121" y="52562"/>
                  </a:lnTo>
                  <a:cubicBezTo>
                    <a:pt x="378536" y="57451"/>
                    <a:pt x="370230" y="61375"/>
                    <a:pt x="368008" y="67979"/>
                  </a:cubicBezTo>
                  <a:cubicBezTo>
                    <a:pt x="365633" y="74926"/>
                    <a:pt x="369710" y="82711"/>
                    <a:pt x="370992" y="89481"/>
                  </a:cubicBezTo>
                  <a:cubicBezTo>
                    <a:pt x="372808" y="98815"/>
                    <a:pt x="374523" y="108213"/>
                    <a:pt x="375920" y="117611"/>
                  </a:cubicBezTo>
                  <a:cubicBezTo>
                    <a:pt x="378676" y="135924"/>
                    <a:pt x="380288" y="154479"/>
                    <a:pt x="379222" y="172996"/>
                  </a:cubicBezTo>
                  <a:cubicBezTo>
                    <a:pt x="375438" y="240216"/>
                    <a:pt x="405803" y="284463"/>
                    <a:pt x="445021" y="336648"/>
                  </a:cubicBezTo>
                  <a:cubicBezTo>
                    <a:pt x="464858" y="363038"/>
                    <a:pt x="464286" y="394674"/>
                    <a:pt x="463944" y="426145"/>
                  </a:cubicBezTo>
                  <a:cubicBezTo>
                    <a:pt x="463639" y="451214"/>
                    <a:pt x="461023" y="490293"/>
                    <a:pt x="449973" y="513013"/>
                  </a:cubicBezTo>
                  <a:cubicBezTo>
                    <a:pt x="439890" y="533802"/>
                    <a:pt x="417399" y="547467"/>
                    <a:pt x="407898" y="567344"/>
                  </a:cubicBezTo>
                  <a:lnTo>
                    <a:pt x="369239" y="561780"/>
                  </a:lnTo>
                  <a:cubicBezTo>
                    <a:pt x="322352" y="556231"/>
                    <a:pt x="304749" y="460676"/>
                    <a:pt x="295948" y="424659"/>
                  </a:cubicBezTo>
                  <a:cubicBezTo>
                    <a:pt x="286182" y="384628"/>
                    <a:pt x="288417" y="344890"/>
                    <a:pt x="267576" y="308200"/>
                  </a:cubicBezTo>
                  <a:cubicBezTo>
                    <a:pt x="263271" y="300593"/>
                    <a:pt x="209397" y="242541"/>
                    <a:pt x="204546" y="250618"/>
                  </a:cubicBezTo>
                  <a:cubicBezTo>
                    <a:pt x="185610" y="281936"/>
                    <a:pt x="52515" y="343595"/>
                    <a:pt x="25502" y="301367"/>
                  </a:cubicBezTo>
                  <a:cubicBezTo>
                    <a:pt x="0" y="261502"/>
                    <a:pt x="83172" y="210435"/>
                    <a:pt x="111061" y="195919"/>
                  </a:cubicBezTo>
                  <a:cubicBezTo>
                    <a:pt x="157163" y="171903"/>
                    <a:pt x="175806" y="140890"/>
                    <a:pt x="190360" y="91627"/>
                  </a:cubicBezTo>
                  <a:cubicBezTo>
                    <a:pt x="201600" y="53450"/>
                    <a:pt x="202400" y="30997"/>
                    <a:pt x="241046" y="10410"/>
                  </a:cubicBezTo>
                  <a:cubicBezTo>
                    <a:pt x="255273" y="2816"/>
                    <a:pt x="266540" y="0"/>
                    <a:pt x="276260" y="86"/>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421;p10">
              <a:extLst>
                <a:ext uri="{FF2B5EF4-FFF2-40B4-BE49-F238E27FC236}">
                  <a16:creationId xmlns:a16="http://schemas.microsoft.com/office/drawing/2014/main" id="{A4D74B5A-3F49-B74C-8AFB-622F16479406}"/>
                </a:ext>
              </a:extLst>
            </p:cNvPr>
            <p:cNvSpPr/>
            <p:nvPr/>
          </p:nvSpPr>
          <p:spPr>
            <a:xfrm>
              <a:off x="7287565" y="4649077"/>
              <a:ext cx="484442" cy="904355"/>
            </a:xfrm>
            <a:custGeom>
              <a:avLst/>
              <a:gdLst/>
              <a:ahLst/>
              <a:cxnLst/>
              <a:rect l="l" t="t" r="r" b="b"/>
              <a:pathLst>
                <a:path w="484442" h="904355" extrusionOk="0">
                  <a:moveTo>
                    <a:pt x="282022" y="1184"/>
                  </a:moveTo>
                  <a:cubicBezTo>
                    <a:pt x="286157" y="0"/>
                    <a:pt x="291185" y="25"/>
                    <a:pt x="297497" y="1841"/>
                  </a:cubicBezTo>
                  <a:cubicBezTo>
                    <a:pt x="299225" y="34239"/>
                    <a:pt x="292494" y="55804"/>
                    <a:pt x="281928" y="84481"/>
                  </a:cubicBezTo>
                  <a:cubicBezTo>
                    <a:pt x="270955" y="114313"/>
                    <a:pt x="267310" y="153048"/>
                    <a:pt x="265849" y="184226"/>
                  </a:cubicBezTo>
                  <a:cubicBezTo>
                    <a:pt x="263957" y="223837"/>
                    <a:pt x="269012" y="268681"/>
                    <a:pt x="271005" y="308940"/>
                  </a:cubicBezTo>
                  <a:cubicBezTo>
                    <a:pt x="271349" y="316471"/>
                    <a:pt x="306324" y="326949"/>
                    <a:pt x="312636" y="324967"/>
                  </a:cubicBezTo>
                  <a:cubicBezTo>
                    <a:pt x="353175" y="312052"/>
                    <a:pt x="364655" y="250508"/>
                    <a:pt x="399745" y="228613"/>
                  </a:cubicBezTo>
                  <a:cubicBezTo>
                    <a:pt x="438620" y="204393"/>
                    <a:pt x="484442" y="218478"/>
                    <a:pt x="483832" y="266497"/>
                  </a:cubicBezTo>
                  <a:cubicBezTo>
                    <a:pt x="483032" y="327724"/>
                    <a:pt x="438659" y="373977"/>
                    <a:pt x="414083" y="426453"/>
                  </a:cubicBezTo>
                  <a:cubicBezTo>
                    <a:pt x="396012" y="465036"/>
                    <a:pt x="368618" y="539192"/>
                    <a:pt x="313665" y="531114"/>
                  </a:cubicBezTo>
                  <a:cubicBezTo>
                    <a:pt x="311531" y="489102"/>
                    <a:pt x="327864" y="417094"/>
                    <a:pt x="285750" y="391274"/>
                  </a:cubicBezTo>
                  <a:cubicBezTo>
                    <a:pt x="240144" y="363284"/>
                    <a:pt x="193967" y="407569"/>
                    <a:pt x="165253" y="439674"/>
                  </a:cubicBezTo>
                  <a:cubicBezTo>
                    <a:pt x="128232" y="481089"/>
                    <a:pt x="137249" y="525183"/>
                    <a:pt x="130366" y="577088"/>
                  </a:cubicBezTo>
                  <a:cubicBezTo>
                    <a:pt x="122657" y="634606"/>
                    <a:pt x="118529" y="692557"/>
                    <a:pt x="115291" y="750469"/>
                  </a:cubicBezTo>
                  <a:cubicBezTo>
                    <a:pt x="114046" y="772439"/>
                    <a:pt x="116536" y="855548"/>
                    <a:pt x="99949" y="869912"/>
                  </a:cubicBezTo>
                  <a:cubicBezTo>
                    <a:pt x="60223" y="904355"/>
                    <a:pt x="43421" y="826796"/>
                    <a:pt x="39180" y="806386"/>
                  </a:cubicBezTo>
                  <a:cubicBezTo>
                    <a:pt x="28334" y="754139"/>
                    <a:pt x="29807" y="700900"/>
                    <a:pt x="29807" y="647395"/>
                  </a:cubicBezTo>
                  <a:lnTo>
                    <a:pt x="0" y="597395"/>
                  </a:lnTo>
                  <a:cubicBezTo>
                    <a:pt x="4699" y="584708"/>
                    <a:pt x="7747" y="571449"/>
                    <a:pt x="9487" y="558025"/>
                  </a:cubicBezTo>
                  <a:cubicBezTo>
                    <a:pt x="12027" y="538861"/>
                    <a:pt x="20510" y="523596"/>
                    <a:pt x="28563" y="505917"/>
                  </a:cubicBezTo>
                  <a:cubicBezTo>
                    <a:pt x="46304" y="466928"/>
                    <a:pt x="61417" y="426529"/>
                    <a:pt x="67564" y="383934"/>
                  </a:cubicBezTo>
                  <a:cubicBezTo>
                    <a:pt x="71577" y="356019"/>
                    <a:pt x="79515" y="329552"/>
                    <a:pt x="84696" y="301180"/>
                  </a:cubicBezTo>
                  <a:cubicBezTo>
                    <a:pt x="89751" y="273634"/>
                    <a:pt x="85192" y="246595"/>
                    <a:pt x="86970" y="219177"/>
                  </a:cubicBezTo>
                  <a:cubicBezTo>
                    <a:pt x="88583" y="194081"/>
                    <a:pt x="100229" y="172314"/>
                    <a:pt x="93802" y="146139"/>
                  </a:cubicBezTo>
                  <a:lnTo>
                    <a:pt x="139509" y="153746"/>
                  </a:lnTo>
                  <a:cubicBezTo>
                    <a:pt x="176175" y="142799"/>
                    <a:pt x="197765" y="114478"/>
                    <a:pt x="221171" y="82982"/>
                  </a:cubicBezTo>
                  <a:cubicBezTo>
                    <a:pt x="233871" y="65926"/>
                    <a:pt x="247028" y="44602"/>
                    <a:pt x="258343" y="28803"/>
                  </a:cubicBezTo>
                  <a:cubicBezTo>
                    <a:pt x="265240" y="19174"/>
                    <a:pt x="269614" y="4736"/>
                    <a:pt x="282022" y="1184"/>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422;p10">
              <a:extLst>
                <a:ext uri="{FF2B5EF4-FFF2-40B4-BE49-F238E27FC236}">
                  <a16:creationId xmlns:a16="http://schemas.microsoft.com/office/drawing/2014/main" id="{2B99BA27-CC44-164C-8FCE-C49E4545A630}"/>
                </a:ext>
              </a:extLst>
            </p:cNvPr>
            <p:cNvSpPr/>
            <p:nvPr/>
          </p:nvSpPr>
          <p:spPr>
            <a:xfrm>
              <a:off x="7774445" y="5189843"/>
              <a:ext cx="510971" cy="448780"/>
            </a:xfrm>
            <a:custGeom>
              <a:avLst/>
              <a:gdLst/>
              <a:ahLst/>
              <a:cxnLst/>
              <a:rect l="l" t="t" r="r" b="b"/>
              <a:pathLst>
                <a:path w="510971" h="448780" extrusionOk="0">
                  <a:moveTo>
                    <a:pt x="221938" y="5100"/>
                  </a:moveTo>
                  <a:cubicBezTo>
                    <a:pt x="271390" y="0"/>
                    <a:pt x="346317" y="104880"/>
                    <a:pt x="361708" y="131661"/>
                  </a:cubicBezTo>
                  <a:cubicBezTo>
                    <a:pt x="379666" y="162941"/>
                    <a:pt x="376834" y="196533"/>
                    <a:pt x="380161" y="232385"/>
                  </a:cubicBezTo>
                  <a:cubicBezTo>
                    <a:pt x="382892" y="262103"/>
                    <a:pt x="394817" y="299924"/>
                    <a:pt x="418173" y="320408"/>
                  </a:cubicBezTo>
                  <a:cubicBezTo>
                    <a:pt x="429678" y="330492"/>
                    <a:pt x="446697" y="333464"/>
                    <a:pt x="457619" y="344132"/>
                  </a:cubicBezTo>
                  <a:cubicBezTo>
                    <a:pt x="470255" y="356438"/>
                    <a:pt x="473100" y="370015"/>
                    <a:pt x="487540" y="380860"/>
                  </a:cubicBezTo>
                  <a:lnTo>
                    <a:pt x="510971" y="429819"/>
                  </a:lnTo>
                  <a:lnTo>
                    <a:pt x="507796" y="429819"/>
                  </a:lnTo>
                  <a:lnTo>
                    <a:pt x="210744" y="442455"/>
                  </a:lnTo>
                  <a:lnTo>
                    <a:pt x="182308" y="442455"/>
                  </a:lnTo>
                  <a:lnTo>
                    <a:pt x="24269" y="448780"/>
                  </a:lnTo>
                  <a:lnTo>
                    <a:pt x="8471" y="448780"/>
                  </a:lnTo>
                  <a:lnTo>
                    <a:pt x="0" y="399149"/>
                  </a:lnTo>
                  <a:cubicBezTo>
                    <a:pt x="4394" y="371425"/>
                    <a:pt x="50381" y="361531"/>
                    <a:pt x="72606" y="346583"/>
                  </a:cubicBezTo>
                  <a:cubicBezTo>
                    <a:pt x="97333" y="329946"/>
                    <a:pt x="121208" y="310464"/>
                    <a:pt x="149847" y="297980"/>
                  </a:cubicBezTo>
                  <a:cubicBezTo>
                    <a:pt x="201574" y="275412"/>
                    <a:pt x="276834" y="233617"/>
                    <a:pt x="279667" y="173812"/>
                  </a:cubicBezTo>
                  <a:cubicBezTo>
                    <a:pt x="282219" y="120003"/>
                    <a:pt x="267526" y="109551"/>
                    <a:pt x="225704" y="84772"/>
                  </a:cubicBezTo>
                  <a:cubicBezTo>
                    <a:pt x="206883" y="73635"/>
                    <a:pt x="179324" y="37757"/>
                    <a:pt x="202552" y="14567"/>
                  </a:cubicBezTo>
                  <a:cubicBezTo>
                    <a:pt x="208329" y="8802"/>
                    <a:pt x="214874" y="5828"/>
                    <a:pt x="221938" y="5100"/>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423;p10">
              <a:extLst>
                <a:ext uri="{FF2B5EF4-FFF2-40B4-BE49-F238E27FC236}">
                  <a16:creationId xmlns:a16="http://schemas.microsoft.com/office/drawing/2014/main" id="{852BDE18-7F73-8840-B0E7-240D4DB69674}"/>
                </a:ext>
              </a:extLst>
            </p:cNvPr>
            <p:cNvSpPr/>
            <p:nvPr/>
          </p:nvSpPr>
          <p:spPr>
            <a:xfrm>
              <a:off x="8387067" y="4988802"/>
              <a:ext cx="448246" cy="614312"/>
            </a:xfrm>
            <a:custGeom>
              <a:avLst/>
              <a:gdLst/>
              <a:ahLst/>
              <a:cxnLst/>
              <a:rect l="l" t="t" r="r" b="b"/>
              <a:pathLst>
                <a:path w="448246" h="614312" extrusionOk="0">
                  <a:moveTo>
                    <a:pt x="314820" y="0"/>
                  </a:moveTo>
                  <a:cubicBezTo>
                    <a:pt x="309638" y="35090"/>
                    <a:pt x="359296" y="80747"/>
                    <a:pt x="379743" y="103493"/>
                  </a:cubicBezTo>
                  <a:lnTo>
                    <a:pt x="428358" y="121692"/>
                  </a:lnTo>
                  <a:lnTo>
                    <a:pt x="428358" y="121717"/>
                  </a:lnTo>
                  <a:lnTo>
                    <a:pt x="448246" y="608737"/>
                  </a:lnTo>
                  <a:lnTo>
                    <a:pt x="429285" y="608737"/>
                  </a:lnTo>
                  <a:lnTo>
                    <a:pt x="306933" y="614312"/>
                  </a:lnTo>
                  <a:lnTo>
                    <a:pt x="294424" y="589001"/>
                  </a:lnTo>
                  <a:cubicBezTo>
                    <a:pt x="261772" y="567030"/>
                    <a:pt x="231889" y="534289"/>
                    <a:pt x="199974" y="512826"/>
                  </a:cubicBezTo>
                  <a:cubicBezTo>
                    <a:pt x="125019" y="462331"/>
                    <a:pt x="123799" y="409156"/>
                    <a:pt x="123799" y="328537"/>
                  </a:cubicBezTo>
                  <a:cubicBezTo>
                    <a:pt x="123799" y="270218"/>
                    <a:pt x="112623" y="261024"/>
                    <a:pt x="69100" y="228512"/>
                  </a:cubicBezTo>
                  <a:cubicBezTo>
                    <a:pt x="25184" y="195682"/>
                    <a:pt x="0" y="120409"/>
                    <a:pt x="69862" y="108496"/>
                  </a:cubicBezTo>
                  <a:cubicBezTo>
                    <a:pt x="101588" y="103086"/>
                    <a:pt x="112458" y="113906"/>
                    <a:pt x="137554" y="96749"/>
                  </a:cubicBezTo>
                  <a:cubicBezTo>
                    <a:pt x="156146" y="83998"/>
                    <a:pt x="174079" y="68529"/>
                    <a:pt x="195796" y="55753"/>
                  </a:cubicBezTo>
                  <a:cubicBezTo>
                    <a:pt x="242456" y="28322"/>
                    <a:pt x="236017" y="31686"/>
                    <a:pt x="295859" y="18759"/>
                  </a:cubicBezTo>
                  <a:lnTo>
                    <a:pt x="314820"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424;p10">
              <a:extLst>
                <a:ext uri="{FF2B5EF4-FFF2-40B4-BE49-F238E27FC236}">
                  <a16:creationId xmlns:a16="http://schemas.microsoft.com/office/drawing/2014/main" id="{252840F6-CA91-384D-A4C1-99AB701E3F7D}"/>
                </a:ext>
              </a:extLst>
            </p:cNvPr>
            <p:cNvSpPr/>
            <p:nvPr/>
          </p:nvSpPr>
          <p:spPr>
            <a:xfrm>
              <a:off x="6437795" y="5236624"/>
              <a:ext cx="130264" cy="427336"/>
            </a:xfrm>
            <a:custGeom>
              <a:avLst/>
              <a:gdLst/>
              <a:ahLst/>
              <a:cxnLst/>
              <a:rect l="l" t="t" r="r" b="b"/>
              <a:pathLst>
                <a:path w="130264" h="427336" extrusionOk="0">
                  <a:moveTo>
                    <a:pt x="62017" y="598"/>
                  </a:moveTo>
                  <a:cubicBezTo>
                    <a:pt x="81658" y="0"/>
                    <a:pt x="101709" y="5435"/>
                    <a:pt x="111620" y="16478"/>
                  </a:cubicBezTo>
                  <a:cubicBezTo>
                    <a:pt x="130264" y="37230"/>
                    <a:pt x="125857" y="80549"/>
                    <a:pt x="120841" y="105619"/>
                  </a:cubicBezTo>
                  <a:cubicBezTo>
                    <a:pt x="113411" y="142729"/>
                    <a:pt x="81521" y="171977"/>
                    <a:pt x="71501" y="208654"/>
                  </a:cubicBezTo>
                  <a:cubicBezTo>
                    <a:pt x="61405" y="245599"/>
                    <a:pt x="65532" y="283737"/>
                    <a:pt x="62980" y="321418"/>
                  </a:cubicBezTo>
                  <a:cubicBezTo>
                    <a:pt x="60681" y="354971"/>
                    <a:pt x="52184" y="385032"/>
                    <a:pt x="50229" y="418864"/>
                  </a:cubicBezTo>
                  <a:cubicBezTo>
                    <a:pt x="37973" y="426091"/>
                    <a:pt x="22847" y="427336"/>
                    <a:pt x="8496" y="424961"/>
                  </a:cubicBezTo>
                  <a:cubicBezTo>
                    <a:pt x="19736" y="385184"/>
                    <a:pt x="11138" y="332822"/>
                    <a:pt x="11138" y="292005"/>
                  </a:cubicBezTo>
                  <a:lnTo>
                    <a:pt x="11138" y="136023"/>
                  </a:lnTo>
                  <a:cubicBezTo>
                    <a:pt x="11138" y="107232"/>
                    <a:pt x="0" y="44494"/>
                    <a:pt x="14872" y="20923"/>
                  </a:cubicBezTo>
                  <a:cubicBezTo>
                    <a:pt x="23146" y="7829"/>
                    <a:pt x="42377" y="1197"/>
                    <a:pt x="62017" y="598"/>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425;p10">
              <a:extLst>
                <a:ext uri="{FF2B5EF4-FFF2-40B4-BE49-F238E27FC236}">
                  <a16:creationId xmlns:a16="http://schemas.microsoft.com/office/drawing/2014/main" id="{B8BE1722-0728-1544-A7F3-700ECA6AF61A}"/>
                </a:ext>
              </a:extLst>
            </p:cNvPr>
            <p:cNvSpPr/>
            <p:nvPr/>
          </p:nvSpPr>
          <p:spPr>
            <a:xfrm>
              <a:off x="6140869" y="5448732"/>
              <a:ext cx="133821" cy="217195"/>
            </a:xfrm>
            <a:custGeom>
              <a:avLst/>
              <a:gdLst/>
              <a:ahLst/>
              <a:cxnLst/>
              <a:rect l="l" t="t" r="r" b="b"/>
              <a:pathLst>
                <a:path w="133821" h="217195" extrusionOk="0">
                  <a:moveTo>
                    <a:pt x="33198" y="2946"/>
                  </a:moveTo>
                  <a:cubicBezTo>
                    <a:pt x="70409" y="7138"/>
                    <a:pt x="64529" y="62103"/>
                    <a:pt x="76035" y="86525"/>
                  </a:cubicBezTo>
                  <a:cubicBezTo>
                    <a:pt x="95949" y="128880"/>
                    <a:pt x="133821" y="158356"/>
                    <a:pt x="130811" y="209791"/>
                  </a:cubicBezTo>
                  <a:cubicBezTo>
                    <a:pt x="112459" y="217195"/>
                    <a:pt x="84672" y="214426"/>
                    <a:pt x="64288" y="213398"/>
                  </a:cubicBezTo>
                  <a:cubicBezTo>
                    <a:pt x="8878" y="210515"/>
                    <a:pt x="56223" y="146482"/>
                    <a:pt x="30239" y="113360"/>
                  </a:cubicBezTo>
                  <a:lnTo>
                    <a:pt x="24677" y="100647"/>
                  </a:lnTo>
                  <a:cubicBezTo>
                    <a:pt x="16053" y="82296"/>
                    <a:pt x="6490" y="61582"/>
                    <a:pt x="3340" y="39713"/>
                  </a:cubicBezTo>
                  <a:cubicBezTo>
                    <a:pt x="0" y="16548"/>
                    <a:pt x="7151" y="0"/>
                    <a:pt x="33198" y="2946"/>
                  </a:cubicBez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426;p10">
              <a:extLst>
                <a:ext uri="{FF2B5EF4-FFF2-40B4-BE49-F238E27FC236}">
                  <a16:creationId xmlns:a16="http://schemas.microsoft.com/office/drawing/2014/main" id="{637036B6-D570-104D-A23A-2581F6584BCB}"/>
                </a:ext>
              </a:extLst>
            </p:cNvPr>
            <p:cNvSpPr/>
            <p:nvPr/>
          </p:nvSpPr>
          <p:spPr>
            <a:xfrm>
              <a:off x="8477276" y="2712276"/>
              <a:ext cx="367499" cy="1102157"/>
            </a:xfrm>
            <a:custGeom>
              <a:avLst/>
              <a:gdLst/>
              <a:ahLst/>
              <a:cxnLst/>
              <a:rect l="l" t="t" r="r" b="b"/>
              <a:pathLst>
                <a:path w="367499" h="1102157" extrusionOk="0">
                  <a:moveTo>
                    <a:pt x="155778" y="0"/>
                  </a:moveTo>
                  <a:lnTo>
                    <a:pt x="165265" y="0"/>
                  </a:lnTo>
                  <a:lnTo>
                    <a:pt x="181051" y="9461"/>
                  </a:lnTo>
                  <a:lnTo>
                    <a:pt x="190550" y="34747"/>
                  </a:lnTo>
                  <a:lnTo>
                    <a:pt x="196862" y="44247"/>
                  </a:lnTo>
                  <a:lnTo>
                    <a:pt x="218998" y="56896"/>
                  </a:lnTo>
                  <a:lnTo>
                    <a:pt x="222135" y="56896"/>
                  </a:lnTo>
                  <a:lnTo>
                    <a:pt x="225310" y="53734"/>
                  </a:lnTo>
                  <a:lnTo>
                    <a:pt x="228447" y="47409"/>
                  </a:lnTo>
                  <a:lnTo>
                    <a:pt x="231610" y="41084"/>
                  </a:lnTo>
                  <a:lnTo>
                    <a:pt x="234772" y="37909"/>
                  </a:lnTo>
                  <a:lnTo>
                    <a:pt x="241109" y="34747"/>
                  </a:lnTo>
                  <a:lnTo>
                    <a:pt x="260070" y="37909"/>
                  </a:lnTo>
                  <a:lnTo>
                    <a:pt x="279044" y="37909"/>
                  </a:lnTo>
                  <a:lnTo>
                    <a:pt x="282194" y="41084"/>
                  </a:lnTo>
                  <a:lnTo>
                    <a:pt x="291681" y="47409"/>
                  </a:lnTo>
                  <a:lnTo>
                    <a:pt x="291681" y="53734"/>
                  </a:lnTo>
                  <a:lnTo>
                    <a:pt x="294842" y="60033"/>
                  </a:lnTo>
                  <a:lnTo>
                    <a:pt x="291681" y="66370"/>
                  </a:lnTo>
                  <a:lnTo>
                    <a:pt x="294842" y="85344"/>
                  </a:lnTo>
                  <a:lnTo>
                    <a:pt x="294842" y="94831"/>
                  </a:lnTo>
                  <a:lnTo>
                    <a:pt x="297980" y="101155"/>
                  </a:lnTo>
                  <a:lnTo>
                    <a:pt x="304317" y="104318"/>
                  </a:lnTo>
                  <a:lnTo>
                    <a:pt x="313791" y="101155"/>
                  </a:lnTo>
                  <a:lnTo>
                    <a:pt x="323266" y="101155"/>
                  </a:lnTo>
                  <a:lnTo>
                    <a:pt x="326427" y="104318"/>
                  </a:lnTo>
                  <a:lnTo>
                    <a:pt x="358038" y="120116"/>
                  </a:lnTo>
                  <a:lnTo>
                    <a:pt x="364350" y="126428"/>
                  </a:lnTo>
                  <a:lnTo>
                    <a:pt x="367499" y="132753"/>
                  </a:lnTo>
                  <a:lnTo>
                    <a:pt x="367499" y="145402"/>
                  </a:lnTo>
                  <a:lnTo>
                    <a:pt x="364350" y="161201"/>
                  </a:lnTo>
                  <a:lnTo>
                    <a:pt x="345415" y="211798"/>
                  </a:lnTo>
                  <a:lnTo>
                    <a:pt x="342240" y="218110"/>
                  </a:lnTo>
                  <a:lnTo>
                    <a:pt x="335902" y="224434"/>
                  </a:lnTo>
                  <a:lnTo>
                    <a:pt x="332765" y="227597"/>
                  </a:lnTo>
                  <a:lnTo>
                    <a:pt x="323266" y="230746"/>
                  </a:lnTo>
                  <a:lnTo>
                    <a:pt x="313791" y="233908"/>
                  </a:lnTo>
                  <a:lnTo>
                    <a:pt x="301155" y="240233"/>
                  </a:lnTo>
                  <a:lnTo>
                    <a:pt x="301155" y="243421"/>
                  </a:lnTo>
                  <a:lnTo>
                    <a:pt x="297980" y="249720"/>
                  </a:lnTo>
                  <a:lnTo>
                    <a:pt x="301155" y="262356"/>
                  </a:lnTo>
                  <a:lnTo>
                    <a:pt x="301155" y="278143"/>
                  </a:lnTo>
                  <a:lnTo>
                    <a:pt x="304317" y="287642"/>
                  </a:lnTo>
                  <a:lnTo>
                    <a:pt x="323266" y="297116"/>
                  </a:lnTo>
                  <a:lnTo>
                    <a:pt x="332765" y="306591"/>
                  </a:lnTo>
                  <a:lnTo>
                    <a:pt x="335902" y="312928"/>
                  </a:lnTo>
                  <a:lnTo>
                    <a:pt x="339077" y="319240"/>
                  </a:lnTo>
                  <a:lnTo>
                    <a:pt x="339077" y="360325"/>
                  </a:lnTo>
                  <a:lnTo>
                    <a:pt x="335902" y="363486"/>
                  </a:lnTo>
                  <a:lnTo>
                    <a:pt x="332765" y="366649"/>
                  </a:lnTo>
                  <a:lnTo>
                    <a:pt x="304317" y="391935"/>
                  </a:lnTo>
                  <a:lnTo>
                    <a:pt x="301155" y="395071"/>
                  </a:lnTo>
                  <a:lnTo>
                    <a:pt x="301155" y="398234"/>
                  </a:lnTo>
                  <a:lnTo>
                    <a:pt x="304317" y="401383"/>
                  </a:lnTo>
                  <a:lnTo>
                    <a:pt x="313791" y="404558"/>
                  </a:lnTo>
                  <a:lnTo>
                    <a:pt x="316966" y="407721"/>
                  </a:lnTo>
                  <a:lnTo>
                    <a:pt x="316966" y="410883"/>
                  </a:lnTo>
                  <a:lnTo>
                    <a:pt x="320129" y="455117"/>
                  </a:lnTo>
                  <a:lnTo>
                    <a:pt x="301155" y="499364"/>
                  </a:lnTo>
                  <a:lnTo>
                    <a:pt x="279044" y="524663"/>
                  </a:lnTo>
                  <a:lnTo>
                    <a:pt x="266395" y="530961"/>
                  </a:lnTo>
                  <a:lnTo>
                    <a:pt x="266395" y="657377"/>
                  </a:lnTo>
                  <a:lnTo>
                    <a:pt x="269557" y="717423"/>
                  </a:lnTo>
                  <a:lnTo>
                    <a:pt x="272720" y="739546"/>
                  </a:lnTo>
                  <a:lnTo>
                    <a:pt x="287197" y="1102157"/>
                  </a:lnTo>
                  <a:lnTo>
                    <a:pt x="240792" y="1090066"/>
                  </a:lnTo>
                  <a:cubicBezTo>
                    <a:pt x="199644" y="1098614"/>
                    <a:pt x="192303" y="998334"/>
                    <a:pt x="180810" y="974623"/>
                  </a:cubicBezTo>
                  <a:cubicBezTo>
                    <a:pt x="156756" y="924992"/>
                    <a:pt x="107505" y="925296"/>
                    <a:pt x="59613" y="906920"/>
                  </a:cubicBezTo>
                  <a:cubicBezTo>
                    <a:pt x="6337" y="886511"/>
                    <a:pt x="0" y="833412"/>
                    <a:pt x="25260" y="786066"/>
                  </a:cubicBezTo>
                  <a:cubicBezTo>
                    <a:pt x="51053" y="737718"/>
                    <a:pt x="104724" y="706183"/>
                    <a:pt x="118859" y="653440"/>
                  </a:cubicBezTo>
                  <a:cubicBezTo>
                    <a:pt x="129451" y="613956"/>
                    <a:pt x="119100" y="575856"/>
                    <a:pt x="121538" y="536219"/>
                  </a:cubicBezTo>
                  <a:cubicBezTo>
                    <a:pt x="123075" y="510946"/>
                    <a:pt x="132575" y="495948"/>
                    <a:pt x="121780" y="471995"/>
                  </a:cubicBezTo>
                  <a:cubicBezTo>
                    <a:pt x="109118" y="443865"/>
                    <a:pt x="83324" y="430288"/>
                    <a:pt x="75311" y="396380"/>
                  </a:cubicBezTo>
                  <a:cubicBezTo>
                    <a:pt x="67487" y="363410"/>
                    <a:pt x="71120" y="327444"/>
                    <a:pt x="80924" y="295326"/>
                  </a:cubicBezTo>
                  <a:cubicBezTo>
                    <a:pt x="98044" y="239370"/>
                    <a:pt x="162661" y="192557"/>
                    <a:pt x="164312" y="134048"/>
                  </a:cubicBezTo>
                  <a:cubicBezTo>
                    <a:pt x="165214" y="102921"/>
                    <a:pt x="125196" y="95910"/>
                    <a:pt x="127012" y="66218"/>
                  </a:cubicBezTo>
                  <a:lnTo>
                    <a:pt x="108369" y="25273"/>
                  </a:lnTo>
                  <a:lnTo>
                    <a:pt x="127305" y="31585"/>
                  </a:lnTo>
                  <a:lnTo>
                    <a:pt x="133655" y="31585"/>
                  </a:lnTo>
                  <a:lnTo>
                    <a:pt x="136816" y="28448"/>
                  </a:lnTo>
                  <a:lnTo>
                    <a:pt x="143128" y="15799"/>
                  </a:lnTo>
                  <a:lnTo>
                    <a:pt x="149466" y="6299"/>
                  </a:lnTo>
                  <a:lnTo>
                    <a:pt x="152603" y="3137"/>
                  </a:lnTo>
                  <a:lnTo>
                    <a:pt x="155778" y="0"/>
                  </a:lnTo>
                  <a:close/>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427;p10">
              <a:extLst>
                <a:ext uri="{FF2B5EF4-FFF2-40B4-BE49-F238E27FC236}">
                  <a16:creationId xmlns:a16="http://schemas.microsoft.com/office/drawing/2014/main" id="{8EB0D3E3-3F43-064E-A1FC-6692F8D51E47}"/>
                </a:ext>
              </a:extLst>
            </p:cNvPr>
            <p:cNvSpPr/>
            <p:nvPr/>
          </p:nvSpPr>
          <p:spPr>
            <a:xfrm>
              <a:off x="1775079" y="228702"/>
              <a:ext cx="7373099" cy="5444681"/>
            </a:xfrm>
            <a:custGeom>
              <a:avLst/>
              <a:gdLst/>
              <a:ahLst/>
              <a:cxnLst/>
              <a:rect l="l" t="t" r="r" b="b"/>
              <a:pathLst>
                <a:path w="7373099" h="5444681" extrusionOk="0">
                  <a:moveTo>
                    <a:pt x="720560" y="660464"/>
                  </a:moveTo>
                  <a:lnTo>
                    <a:pt x="720560" y="644665"/>
                  </a:lnTo>
                  <a:lnTo>
                    <a:pt x="717410" y="641490"/>
                  </a:lnTo>
                  <a:lnTo>
                    <a:pt x="717410" y="638340"/>
                  </a:lnTo>
                  <a:lnTo>
                    <a:pt x="714235" y="638340"/>
                  </a:lnTo>
                  <a:lnTo>
                    <a:pt x="714235" y="635178"/>
                  </a:lnTo>
                  <a:lnTo>
                    <a:pt x="707923" y="632028"/>
                  </a:lnTo>
                  <a:lnTo>
                    <a:pt x="707923" y="628866"/>
                  </a:lnTo>
                  <a:lnTo>
                    <a:pt x="704774" y="628866"/>
                  </a:lnTo>
                  <a:lnTo>
                    <a:pt x="704774" y="625704"/>
                  </a:lnTo>
                  <a:lnTo>
                    <a:pt x="701611" y="625704"/>
                  </a:lnTo>
                  <a:lnTo>
                    <a:pt x="701611" y="619366"/>
                  </a:lnTo>
                  <a:lnTo>
                    <a:pt x="698424" y="616229"/>
                  </a:lnTo>
                  <a:lnTo>
                    <a:pt x="698424" y="613054"/>
                  </a:lnTo>
                  <a:lnTo>
                    <a:pt x="695287" y="603593"/>
                  </a:lnTo>
                  <a:lnTo>
                    <a:pt x="695287" y="590931"/>
                  </a:lnTo>
                  <a:lnTo>
                    <a:pt x="701611" y="578307"/>
                  </a:lnTo>
                  <a:lnTo>
                    <a:pt x="707923" y="537210"/>
                  </a:lnTo>
                  <a:lnTo>
                    <a:pt x="707923" y="521411"/>
                  </a:lnTo>
                  <a:lnTo>
                    <a:pt x="717410" y="467703"/>
                  </a:lnTo>
                  <a:lnTo>
                    <a:pt x="714235" y="429781"/>
                  </a:lnTo>
                  <a:lnTo>
                    <a:pt x="707923" y="417144"/>
                  </a:lnTo>
                  <a:lnTo>
                    <a:pt x="698424" y="395008"/>
                  </a:lnTo>
                  <a:lnTo>
                    <a:pt x="685787" y="372885"/>
                  </a:lnTo>
                  <a:lnTo>
                    <a:pt x="698424" y="363410"/>
                  </a:lnTo>
                  <a:lnTo>
                    <a:pt x="714235" y="344450"/>
                  </a:lnTo>
                  <a:lnTo>
                    <a:pt x="739521" y="328638"/>
                  </a:lnTo>
                  <a:lnTo>
                    <a:pt x="745846" y="297053"/>
                  </a:lnTo>
                  <a:lnTo>
                    <a:pt x="749008" y="284404"/>
                  </a:lnTo>
                  <a:lnTo>
                    <a:pt x="749008" y="214884"/>
                  </a:lnTo>
                  <a:lnTo>
                    <a:pt x="745846" y="211722"/>
                  </a:lnTo>
                  <a:lnTo>
                    <a:pt x="745846" y="192773"/>
                  </a:lnTo>
                  <a:lnTo>
                    <a:pt x="739521" y="167475"/>
                  </a:lnTo>
                  <a:lnTo>
                    <a:pt x="736359" y="158001"/>
                  </a:lnTo>
                  <a:lnTo>
                    <a:pt x="736359" y="151676"/>
                  </a:lnTo>
                  <a:lnTo>
                    <a:pt x="733196" y="145352"/>
                  </a:lnTo>
                  <a:lnTo>
                    <a:pt x="726872" y="123241"/>
                  </a:lnTo>
                  <a:lnTo>
                    <a:pt x="717410" y="88481"/>
                  </a:lnTo>
                  <a:lnTo>
                    <a:pt x="714235" y="82156"/>
                  </a:lnTo>
                  <a:lnTo>
                    <a:pt x="714235" y="79007"/>
                  </a:lnTo>
                  <a:lnTo>
                    <a:pt x="711086" y="75844"/>
                  </a:lnTo>
                  <a:lnTo>
                    <a:pt x="707923" y="66358"/>
                  </a:lnTo>
                  <a:lnTo>
                    <a:pt x="707923" y="63208"/>
                  </a:lnTo>
                  <a:lnTo>
                    <a:pt x="698424" y="44247"/>
                  </a:lnTo>
                  <a:lnTo>
                    <a:pt x="698424" y="41072"/>
                  </a:lnTo>
                  <a:lnTo>
                    <a:pt x="688962" y="15799"/>
                  </a:lnTo>
                  <a:lnTo>
                    <a:pt x="685787" y="15799"/>
                  </a:lnTo>
                  <a:lnTo>
                    <a:pt x="685787" y="12649"/>
                  </a:lnTo>
                  <a:lnTo>
                    <a:pt x="679488" y="12649"/>
                  </a:lnTo>
                  <a:lnTo>
                    <a:pt x="679488" y="9487"/>
                  </a:lnTo>
                  <a:lnTo>
                    <a:pt x="673151" y="9487"/>
                  </a:lnTo>
                  <a:lnTo>
                    <a:pt x="669988" y="6312"/>
                  </a:lnTo>
                  <a:lnTo>
                    <a:pt x="682638" y="6312"/>
                  </a:lnTo>
                  <a:lnTo>
                    <a:pt x="682638" y="3149"/>
                  </a:lnTo>
                  <a:lnTo>
                    <a:pt x="692125" y="0"/>
                  </a:lnTo>
                  <a:lnTo>
                    <a:pt x="780618" y="88481"/>
                  </a:lnTo>
                  <a:lnTo>
                    <a:pt x="780618" y="91643"/>
                  </a:lnTo>
                  <a:lnTo>
                    <a:pt x="783755" y="91643"/>
                  </a:lnTo>
                  <a:lnTo>
                    <a:pt x="815365" y="104280"/>
                  </a:lnTo>
                  <a:lnTo>
                    <a:pt x="818540" y="107455"/>
                  </a:lnTo>
                  <a:lnTo>
                    <a:pt x="824852" y="107455"/>
                  </a:lnTo>
                  <a:lnTo>
                    <a:pt x="831177" y="101130"/>
                  </a:lnTo>
                  <a:lnTo>
                    <a:pt x="837501" y="97968"/>
                  </a:lnTo>
                  <a:lnTo>
                    <a:pt x="850138" y="104280"/>
                  </a:lnTo>
                  <a:lnTo>
                    <a:pt x="859612" y="135890"/>
                  </a:lnTo>
                  <a:lnTo>
                    <a:pt x="853300" y="148527"/>
                  </a:lnTo>
                  <a:lnTo>
                    <a:pt x="862787" y="161163"/>
                  </a:lnTo>
                  <a:lnTo>
                    <a:pt x="875424" y="167475"/>
                  </a:lnTo>
                  <a:lnTo>
                    <a:pt x="865937" y="126403"/>
                  </a:lnTo>
                  <a:lnTo>
                    <a:pt x="888060" y="126403"/>
                  </a:lnTo>
                  <a:lnTo>
                    <a:pt x="859612" y="94805"/>
                  </a:lnTo>
                  <a:lnTo>
                    <a:pt x="846976" y="88481"/>
                  </a:lnTo>
                  <a:lnTo>
                    <a:pt x="831177" y="85318"/>
                  </a:lnTo>
                  <a:lnTo>
                    <a:pt x="824852" y="85318"/>
                  </a:lnTo>
                  <a:lnTo>
                    <a:pt x="824852" y="75844"/>
                  </a:lnTo>
                  <a:lnTo>
                    <a:pt x="818540" y="69533"/>
                  </a:lnTo>
                  <a:lnTo>
                    <a:pt x="815365" y="63208"/>
                  </a:lnTo>
                  <a:lnTo>
                    <a:pt x="853300" y="63208"/>
                  </a:lnTo>
                  <a:lnTo>
                    <a:pt x="856450" y="60033"/>
                  </a:lnTo>
                  <a:lnTo>
                    <a:pt x="865937" y="60033"/>
                  </a:lnTo>
                  <a:lnTo>
                    <a:pt x="872249" y="56883"/>
                  </a:lnTo>
                  <a:lnTo>
                    <a:pt x="878599" y="53708"/>
                  </a:lnTo>
                  <a:lnTo>
                    <a:pt x="897522" y="44247"/>
                  </a:lnTo>
                  <a:lnTo>
                    <a:pt x="910171" y="44247"/>
                  </a:lnTo>
                  <a:lnTo>
                    <a:pt x="910171" y="60033"/>
                  </a:lnTo>
                  <a:lnTo>
                    <a:pt x="919670" y="79007"/>
                  </a:lnTo>
                  <a:lnTo>
                    <a:pt x="929157" y="91643"/>
                  </a:lnTo>
                  <a:lnTo>
                    <a:pt x="932320" y="91643"/>
                  </a:lnTo>
                  <a:lnTo>
                    <a:pt x="935469" y="94805"/>
                  </a:lnTo>
                  <a:lnTo>
                    <a:pt x="938619" y="94805"/>
                  </a:lnTo>
                  <a:lnTo>
                    <a:pt x="963917" y="97968"/>
                  </a:lnTo>
                  <a:lnTo>
                    <a:pt x="967067" y="97968"/>
                  </a:lnTo>
                  <a:lnTo>
                    <a:pt x="995515" y="94805"/>
                  </a:lnTo>
                  <a:lnTo>
                    <a:pt x="998652" y="94805"/>
                  </a:lnTo>
                  <a:lnTo>
                    <a:pt x="1042911" y="79007"/>
                  </a:lnTo>
                  <a:lnTo>
                    <a:pt x="1049248" y="79007"/>
                  </a:lnTo>
                  <a:lnTo>
                    <a:pt x="1049248" y="82156"/>
                  </a:lnTo>
                  <a:lnTo>
                    <a:pt x="1052385" y="82156"/>
                  </a:lnTo>
                  <a:lnTo>
                    <a:pt x="1052385" y="79007"/>
                  </a:lnTo>
                  <a:lnTo>
                    <a:pt x="1055560" y="79007"/>
                  </a:lnTo>
                  <a:lnTo>
                    <a:pt x="1058723" y="75844"/>
                  </a:lnTo>
                  <a:lnTo>
                    <a:pt x="1058723" y="66358"/>
                  </a:lnTo>
                  <a:lnTo>
                    <a:pt x="1061885" y="66358"/>
                  </a:lnTo>
                  <a:lnTo>
                    <a:pt x="1061885" y="56883"/>
                  </a:lnTo>
                  <a:lnTo>
                    <a:pt x="1093483" y="31598"/>
                  </a:lnTo>
                  <a:lnTo>
                    <a:pt x="1099807" y="28448"/>
                  </a:lnTo>
                  <a:lnTo>
                    <a:pt x="1102957" y="28448"/>
                  </a:lnTo>
                  <a:lnTo>
                    <a:pt x="1102957" y="15799"/>
                  </a:lnTo>
                  <a:lnTo>
                    <a:pt x="1109282" y="18961"/>
                  </a:lnTo>
                  <a:lnTo>
                    <a:pt x="1137729" y="18961"/>
                  </a:lnTo>
                  <a:lnTo>
                    <a:pt x="1137729" y="22123"/>
                  </a:lnTo>
                  <a:lnTo>
                    <a:pt x="1144054" y="22123"/>
                  </a:lnTo>
                  <a:lnTo>
                    <a:pt x="1144054" y="25273"/>
                  </a:lnTo>
                  <a:lnTo>
                    <a:pt x="1147216" y="28448"/>
                  </a:lnTo>
                  <a:lnTo>
                    <a:pt x="1150366" y="28448"/>
                  </a:lnTo>
                  <a:lnTo>
                    <a:pt x="1153528" y="31598"/>
                  </a:lnTo>
                  <a:lnTo>
                    <a:pt x="1153528" y="37909"/>
                  </a:lnTo>
                  <a:lnTo>
                    <a:pt x="1156691" y="37909"/>
                  </a:lnTo>
                  <a:lnTo>
                    <a:pt x="1156691" y="41072"/>
                  </a:lnTo>
                  <a:lnTo>
                    <a:pt x="1159853" y="44247"/>
                  </a:lnTo>
                  <a:lnTo>
                    <a:pt x="1163015" y="47396"/>
                  </a:lnTo>
                  <a:lnTo>
                    <a:pt x="1163015" y="50571"/>
                  </a:lnTo>
                  <a:lnTo>
                    <a:pt x="1169340" y="50571"/>
                  </a:lnTo>
                  <a:lnTo>
                    <a:pt x="1169340" y="53708"/>
                  </a:lnTo>
                  <a:lnTo>
                    <a:pt x="1175652" y="53708"/>
                  </a:lnTo>
                  <a:lnTo>
                    <a:pt x="1175652" y="56883"/>
                  </a:lnTo>
                  <a:lnTo>
                    <a:pt x="1178814" y="56883"/>
                  </a:lnTo>
                  <a:lnTo>
                    <a:pt x="1181964" y="60033"/>
                  </a:lnTo>
                  <a:lnTo>
                    <a:pt x="1185126" y="63208"/>
                  </a:lnTo>
                  <a:lnTo>
                    <a:pt x="1188288" y="66358"/>
                  </a:lnTo>
                  <a:lnTo>
                    <a:pt x="1191463" y="66358"/>
                  </a:lnTo>
                  <a:lnTo>
                    <a:pt x="1191463" y="69533"/>
                  </a:lnTo>
                  <a:lnTo>
                    <a:pt x="1194613" y="72682"/>
                  </a:lnTo>
                  <a:lnTo>
                    <a:pt x="1194613" y="97968"/>
                  </a:lnTo>
                  <a:lnTo>
                    <a:pt x="1197775" y="101130"/>
                  </a:lnTo>
                  <a:lnTo>
                    <a:pt x="1200925" y="104280"/>
                  </a:lnTo>
                  <a:lnTo>
                    <a:pt x="1200925" y="107455"/>
                  </a:lnTo>
                  <a:lnTo>
                    <a:pt x="1204100" y="107455"/>
                  </a:lnTo>
                  <a:lnTo>
                    <a:pt x="1226210" y="129565"/>
                  </a:lnTo>
                  <a:lnTo>
                    <a:pt x="1232548" y="135890"/>
                  </a:lnTo>
                  <a:lnTo>
                    <a:pt x="1232548" y="139027"/>
                  </a:lnTo>
                  <a:lnTo>
                    <a:pt x="1238847" y="139027"/>
                  </a:lnTo>
                  <a:lnTo>
                    <a:pt x="1251483" y="142202"/>
                  </a:lnTo>
                  <a:lnTo>
                    <a:pt x="1254658" y="142202"/>
                  </a:lnTo>
                  <a:lnTo>
                    <a:pt x="1264145" y="145352"/>
                  </a:lnTo>
                  <a:lnTo>
                    <a:pt x="1276795" y="145352"/>
                  </a:lnTo>
                  <a:lnTo>
                    <a:pt x="1279931" y="148527"/>
                  </a:lnTo>
                  <a:lnTo>
                    <a:pt x="1330503" y="158001"/>
                  </a:lnTo>
                  <a:lnTo>
                    <a:pt x="1339990" y="158001"/>
                  </a:lnTo>
                  <a:lnTo>
                    <a:pt x="1343152" y="154838"/>
                  </a:lnTo>
                  <a:lnTo>
                    <a:pt x="1358951" y="154838"/>
                  </a:lnTo>
                  <a:lnTo>
                    <a:pt x="1362126" y="151676"/>
                  </a:lnTo>
                  <a:lnTo>
                    <a:pt x="1368425" y="151676"/>
                  </a:lnTo>
                  <a:lnTo>
                    <a:pt x="1368425" y="148527"/>
                  </a:lnTo>
                  <a:lnTo>
                    <a:pt x="1371600" y="148527"/>
                  </a:lnTo>
                  <a:lnTo>
                    <a:pt x="1374762" y="142202"/>
                  </a:lnTo>
                  <a:lnTo>
                    <a:pt x="1381074" y="132715"/>
                  </a:lnTo>
                  <a:lnTo>
                    <a:pt x="1390574" y="120091"/>
                  </a:lnTo>
                  <a:lnTo>
                    <a:pt x="1390574" y="116916"/>
                  </a:lnTo>
                  <a:lnTo>
                    <a:pt x="1393711" y="116916"/>
                  </a:lnTo>
                  <a:lnTo>
                    <a:pt x="1393711" y="113767"/>
                  </a:lnTo>
                  <a:lnTo>
                    <a:pt x="1403210" y="107455"/>
                  </a:lnTo>
                  <a:lnTo>
                    <a:pt x="1406347" y="104280"/>
                  </a:lnTo>
                  <a:lnTo>
                    <a:pt x="1406347" y="101130"/>
                  </a:lnTo>
                  <a:lnTo>
                    <a:pt x="1409509" y="101130"/>
                  </a:lnTo>
                  <a:lnTo>
                    <a:pt x="1412684" y="97968"/>
                  </a:lnTo>
                  <a:lnTo>
                    <a:pt x="1422159" y="97968"/>
                  </a:lnTo>
                  <a:lnTo>
                    <a:pt x="1431658" y="107455"/>
                  </a:lnTo>
                  <a:lnTo>
                    <a:pt x="1431658" y="110592"/>
                  </a:lnTo>
                  <a:lnTo>
                    <a:pt x="1437970" y="110592"/>
                  </a:lnTo>
                  <a:lnTo>
                    <a:pt x="1437970" y="113767"/>
                  </a:lnTo>
                  <a:lnTo>
                    <a:pt x="1444269" y="113767"/>
                  </a:lnTo>
                  <a:lnTo>
                    <a:pt x="1450594" y="116916"/>
                  </a:lnTo>
                  <a:lnTo>
                    <a:pt x="1485379" y="116916"/>
                  </a:lnTo>
                  <a:lnTo>
                    <a:pt x="1488542" y="120091"/>
                  </a:lnTo>
                  <a:lnTo>
                    <a:pt x="1491691" y="120091"/>
                  </a:lnTo>
                  <a:lnTo>
                    <a:pt x="1510652" y="132715"/>
                  </a:lnTo>
                  <a:lnTo>
                    <a:pt x="1513802" y="132715"/>
                  </a:lnTo>
                  <a:lnTo>
                    <a:pt x="1513802" y="135890"/>
                  </a:lnTo>
                  <a:lnTo>
                    <a:pt x="1523289" y="145352"/>
                  </a:lnTo>
                  <a:lnTo>
                    <a:pt x="1526451" y="148527"/>
                  </a:lnTo>
                  <a:lnTo>
                    <a:pt x="1529613" y="151676"/>
                  </a:lnTo>
                  <a:lnTo>
                    <a:pt x="1529613" y="154838"/>
                  </a:lnTo>
                  <a:lnTo>
                    <a:pt x="1535925" y="167475"/>
                  </a:lnTo>
                  <a:lnTo>
                    <a:pt x="1539100" y="167475"/>
                  </a:lnTo>
                  <a:lnTo>
                    <a:pt x="1539100" y="170637"/>
                  </a:lnTo>
                  <a:lnTo>
                    <a:pt x="1542263" y="170637"/>
                  </a:lnTo>
                  <a:lnTo>
                    <a:pt x="1545425" y="173799"/>
                  </a:lnTo>
                  <a:lnTo>
                    <a:pt x="1551737" y="173799"/>
                  </a:lnTo>
                  <a:lnTo>
                    <a:pt x="1551737" y="176962"/>
                  </a:lnTo>
                  <a:lnTo>
                    <a:pt x="1564373" y="180124"/>
                  </a:lnTo>
                  <a:lnTo>
                    <a:pt x="1577010" y="180124"/>
                  </a:lnTo>
                  <a:lnTo>
                    <a:pt x="1577010" y="183286"/>
                  </a:lnTo>
                  <a:lnTo>
                    <a:pt x="1583334" y="183286"/>
                  </a:lnTo>
                  <a:lnTo>
                    <a:pt x="1595984" y="199085"/>
                  </a:lnTo>
                  <a:lnTo>
                    <a:pt x="1602296" y="205410"/>
                  </a:lnTo>
                  <a:lnTo>
                    <a:pt x="1605458" y="205410"/>
                  </a:lnTo>
                  <a:lnTo>
                    <a:pt x="1608620" y="208559"/>
                  </a:lnTo>
                  <a:lnTo>
                    <a:pt x="1611782" y="208559"/>
                  </a:lnTo>
                  <a:lnTo>
                    <a:pt x="1627581" y="218059"/>
                  </a:lnTo>
                  <a:lnTo>
                    <a:pt x="1646542" y="227521"/>
                  </a:lnTo>
                  <a:lnTo>
                    <a:pt x="1646542" y="230683"/>
                  </a:lnTo>
                  <a:lnTo>
                    <a:pt x="1649692" y="230683"/>
                  </a:lnTo>
                  <a:lnTo>
                    <a:pt x="1652867" y="233858"/>
                  </a:lnTo>
                  <a:lnTo>
                    <a:pt x="1656029" y="237007"/>
                  </a:lnTo>
                  <a:lnTo>
                    <a:pt x="1659191" y="240170"/>
                  </a:lnTo>
                  <a:lnTo>
                    <a:pt x="1659191" y="243319"/>
                  </a:lnTo>
                  <a:lnTo>
                    <a:pt x="1662341" y="246481"/>
                  </a:lnTo>
                  <a:lnTo>
                    <a:pt x="1678153" y="303378"/>
                  </a:lnTo>
                  <a:lnTo>
                    <a:pt x="1684465" y="331800"/>
                  </a:lnTo>
                  <a:lnTo>
                    <a:pt x="1687627" y="341287"/>
                  </a:lnTo>
                  <a:lnTo>
                    <a:pt x="1709763" y="366560"/>
                  </a:lnTo>
                  <a:lnTo>
                    <a:pt x="1722400" y="388696"/>
                  </a:lnTo>
                  <a:lnTo>
                    <a:pt x="1722400" y="404507"/>
                  </a:lnTo>
                  <a:lnTo>
                    <a:pt x="1725549" y="426619"/>
                  </a:lnTo>
                  <a:lnTo>
                    <a:pt x="1725549" y="451879"/>
                  </a:lnTo>
                  <a:lnTo>
                    <a:pt x="1728724" y="451879"/>
                  </a:lnTo>
                  <a:lnTo>
                    <a:pt x="1728724" y="461391"/>
                  </a:lnTo>
                  <a:lnTo>
                    <a:pt x="1731873" y="464528"/>
                  </a:lnTo>
                  <a:lnTo>
                    <a:pt x="1731873" y="467703"/>
                  </a:lnTo>
                  <a:lnTo>
                    <a:pt x="1735036" y="470853"/>
                  </a:lnTo>
                  <a:lnTo>
                    <a:pt x="1735036" y="477177"/>
                  </a:lnTo>
                  <a:lnTo>
                    <a:pt x="1747685" y="527748"/>
                  </a:lnTo>
                  <a:lnTo>
                    <a:pt x="1747685" y="534060"/>
                  </a:lnTo>
                  <a:lnTo>
                    <a:pt x="1738185" y="559346"/>
                  </a:lnTo>
                  <a:lnTo>
                    <a:pt x="1738185" y="578307"/>
                  </a:lnTo>
                  <a:lnTo>
                    <a:pt x="1750835" y="609905"/>
                  </a:lnTo>
                  <a:lnTo>
                    <a:pt x="1760309" y="622541"/>
                  </a:lnTo>
                  <a:lnTo>
                    <a:pt x="1763471" y="635178"/>
                  </a:lnTo>
                  <a:lnTo>
                    <a:pt x="1763471" y="638340"/>
                  </a:lnTo>
                  <a:lnTo>
                    <a:pt x="1766646" y="638340"/>
                  </a:lnTo>
                  <a:lnTo>
                    <a:pt x="1766646" y="641490"/>
                  </a:lnTo>
                  <a:lnTo>
                    <a:pt x="1763471" y="669938"/>
                  </a:lnTo>
                  <a:lnTo>
                    <a:pt x="1760309" y="692061"/>
                  </a:lnTo>
                  <a:lnTo>
                    <a:pt x="1753997" y="723671"/>
                  </a:lnTo>
                  <a:lnTo>
                    <a:pt x="1753997" y="755269"/>
                  </a:lnTo>
                  <a:lnTo>
                    <a:pt x="1757172" y="764743"/>
                  </a:lnTo>
                  <a:lnTo>
                    <a:pt x="1757172" y="767918"/>
                  </a:lnTo>
                  <a:lnTo>
                    <a:pt x="1760309" y="774230"/>
                  </a:lnTo>
                  <a:lnTo>
                    <a:pt x="1763471" y="774230"/>
                  </a:lnTo>
                  <a:lnTo>
                    <a:pt x="1763471" y="777380"/>
                  </a:lnTo>
                  <a:lnTo>
                    <a:pt x="1766646" y="780555"/>
                  </a:lnTo>
                  <a:lnTo>
                    <a:pt x="1769808" y="786867"/>
                  </a:lnTo>
                  <a:lnTo>
                    <a:pt x="1769808" y="790029"/>
                  </a:lnTo>
                  <a:lnTo>
                    <a:pt x="1772983" y="790029"/>
                  </a:lnTo>
                  <a:lnTo>
                    <a:pt x="1791907" y="812152"/>
                  </a:lnTo>
                  <a:lnTo>
                    <a:pt x="1795094" y="812152"/>
                  </a:lnTo>
                  <a:lnTo>
                    <a:pt x="1795094" y="815315"/>
                  </a:lnTo>
                  <a:lnTo>
                    <a:pt x="1804556" y="821639"/>
                  </a:lnTo>
                  <a:lnTo>
                    <a:pt x="1807731" y="821639"/>
                  </a:lnTo>
                  <a:lnTo>
                    <a:pt x="1807731" y="824802"/>
                  </a:lnTo>
                  <a:lnTo>
                    <a:pt x="1817192" y="831113"/>
                  </a:lnTo>
                  <a:lnTo>
                    <a:pt x="1820354" y="831113"/>
                  </a:lnTo>
                  <a:lnTo>
                    <a:pt x="1836166" y="840600"/>
                  </a:lnTo>
                  <a:lnTo>
                    <a:pt x="1839316" y="840600"/>
                  </a:lnTo>
                  <a:lnTo>
                    <a:pt x="1845653" y="843750"/>
                  </a:lnTo>
                  <a:lnTo>
                    <a:pt x="1972069" y="894309"/>
                  </a:lnTo>
                  <a:lnTo>
                    <a:pt x="1975218" y="894309"/>
                  </a:lnTo>
                  <a:lnTo>
                    <a:pt x="1994180" y="900633"/>
                  </a:lnTo>
                  <a:lnTo>
                    <a:pt x="2000517" y="900633"/>
                  </a:lnTo>
                  <a:lnTo>
                    <a:pt x="2009991" y="903796"/>
                  </a:lnTo>
                  <a:lnTo>
                    <a:pt x="2032102" y="906958"/>
                  </a:lnTo>
                  <a:lnTo>
                    <a:pt x="2082673" y="897484"/>
                  </a:lnTo>
                  <a:lnTo>
                    <a:pt x="2095309" y="894309"/>
                  </a:lnTo>
                  <a:lnTo>
                    <a:pt x="2107959" y="894309"/>
                  </a:lnTo>
                  <a:lnTo>
                    <a:pt x="2117446" y="903796"/>
                  </a:lnTo>
                  <a:lnTo>
                    <a:pt x="2149043" y="938556"/>
                  </a:lnTo>
                  <a:lnTo>
                    <a:pt x="2209076" y="932231"/>
                  </a:lnTo>
                  <a:lnTo>
                    <a:pt x="2243862" y="925919"/>
                  </a:lnTo>
                  <a:lnTo>
                    <a:pt x="2259635" y="913282"/>
                  </a:lnTo>
                  <a:lnTo>
                    <a:pt x="2281784" y="897484"/>
                  </a:lnTo>
                  <a:lnTo>
                    <a:pt x="2303907" y="894309"/>
                  </a:lnTo>
                  <a:lnTo>
                    <a:pt x="2354479" y="881672"/>
                  </a:lnTo>
                  <a:lnTo>
                    <a:pt x="2386063" y="872211"/>
                  </a:lnTo>
                  <a:lnTo>
                    <a:pt x="2411362" y="856399"/>
                  </a:lnTo>
                  <a:lnTo>
                    <a:pt x="2417673" y="850075"/>
                  </a:lnTo>
                  <a:lnTo>
                    <a:pt x="2430323" y="846912"/>
                  </a:lnTo>
                  <a:lnTo>
                    <a:pt x="2452446" y="840600"/>
                  </a:lnTo>
                  <a:lnTo>
                    <a:pt x="2480894" y="824802"/>
                  </a:lnTo>
                  <a:lnTo>
                    <a:pt x="2490356" y="815315"/>
                  </a:lnTo>
                  <a:lnTo>
                    <a:pt x="2499830" y="812152"/>
                  </a:lnTo>
                  <a:lnTo>
                    <a:pt x="2506167" y="805840"/>
                  </a:lnTo>
                  <a:lnTo>
                    <a:pt x="2525116" y="793191"/>
                  </a:lnTo>
                  <a:lnTo>
                    <a:pt x="2528304" y="790029"/>
                  </a:lnTo>
                  <a:lnTo>
                    <a:pt x="2531466" y="786867"/>
                  </a:lnTo>
                  <a:lnTo>
                    <a:pt x="2534615" y="764743"/>
                  </a:lnTo>
                  <a:lnTo>
                    <a:pt x="2553564" y="748944"/>
                  </a:lnTo>
                  <a:lnTo>
                    <a:pt x="2585187" y="736308"/>
                  </a:lnTo>
                  <a:lnTo>
                    <a:pt x="2604122" y="726821"/>
                  </a:lnTo>
                  <a:lnTo>
                    <a:pt x="2613609" y="726821"/>
                  </a:lnTo>
                  <a:lnTo>
                    <a:pt x="2645232" y="736308"/>
                  </a:lnTo>
                  <a:lnTo>
                    <a:pt x="2698966" y="745782"/>
                  </a:lnTo>
                  <a:lnTo>
                    <a:pt x="2705278" y="745782"/>
                  </a:lnTo>
                  <a:lnTo>
                    <a:pt x="2717914" y="742620"/>
                  </a:lnTo>
                  <a:lnTo>
                    <a:pt x="2724252" y="739470"/>
                  </a:lnTo>
                  <a:lnTo>
                    <a:pt x="2743225" y="733146"/>
                  </a:lnTo>
                  <a:lnTo>
                    <a:pt x="2752687" y="729983"/>
                  </a:lnTo>
                  <a:lnTo>
                    <a:pt x="2781148" y="729983"/>
                  </a:lnTo>
                  <a:lnTo>
                    <a:pt x="2815882" y="720496"/>
                  </a:lnTo>
                  <a:lnTo>
                    <a:pt x="2825369" y="717347"/>
                  </a:lnTo>
                  <a:lnTo>
                    <a:pt x="2834843" y="714184"/>
                  </a:lnTo>
                  <a:lnTo>
                    <a:pt x="2847493" y="711035"/>
                  </a:lnTo>
                  <a:lnTo>
                    <a:pt x="2853804" y="707860"/>
                  </a:lnTo>
                  <a:lnTo>
                    <a:pt x="2866441" y="707860"/>
                  </a:lnTo>
                  <a:lnTo>
                    <a:pt x="2872791" y="711035"/>
                  </a:lnTo>
                  <a:lnTo>
                    <a:pt x="2888590" y="714184"/>
                  </a:lnTo>
                  <a:lnTo>
                    <a:pt x="2904388" y="720496"/>
                  </a:lnTo>
                  <a:lnTo>
                    <a:pt x="2926499" y="739470"/>
                  </a:lnTo>
                  <a:lnTo>
                    <a:pt x="2945447" y="745782"/>
                  </a:lnTo>
                  <a:lnTo>
                    <a:pt x="2961259" y="752119"/>
                  </a:lnTo>
                  <a:lnTo>
                    <a:pt x="2970733" y="752119"/>
                  </a:lnTo>
                  <a:lnTo>
                    <a:pt x="2983395" y="748944"/>
                  </a:lnTo>
                  <a:lnTo>
                    <a:pt x="2992857" y="742620"/>
                  </a:lnTo>
                  <a:lnTo>
                    <a:pt x="3005519" y="736308"/>
                  </a:lnTo>
                  <a:lnTo>
                    <a:pt x="3030791" y="736308"/>
                  </a:lnTo>
                  <a:lnTo>
                    <a:pt x="3062415" y="742620"/>
                  </a:lnTo>
                  <a:lnTo>
                    <a:pt x="3071838" y="748944"/>
                  </a:lnTo>
                  <a:lnTo>
                    <a:pt x="3100298" y="764743"/>
                  </a:lnTo>
                  <a:lnTo>
                    <a:pt x="3103473" y="767918"/>
                  </a:lnTo>
                  <a:lnTo>
                    <a:pt x="3141434" y="780555"/>
                  </a:lnTo>
                  <a:lnTo>
                    <a:pt x="3147720" y="786867"/>
                  </a:lnTo>
                  <a:lnTo>
                    <a:pt x="3157207" y="802678"/>
                  </a:lnTo>
                  <a:lnTo>
                    <a:pt x="3160370" y="815315"/>
                  </a:lnTo>
                  <a:lnTo>
                    <a:pt x="3160370" y="831113"/>
                  </a:lnTo>
                  <a:lnTo>
                    <a:pt x="3163545" y="837425"/>
                  </a:lnTo>
                  <a:lnTo>
                    <a:pt x="3163545" y="846912"/>
                  </a:lnTo>
                  <a:lnTo>
                    <a:pt x="3166707" y="856399"/>
                  </a:lnTo>
                  <a:lnTo>
                    <a:pt x="3176143" y="862711"/>
                  </a:lnTo>
                  <a:lnTo>
                    <a:pt x="3185642" y="862711"/>
                  </a:lnTo>
                  <a:lnTo>
                    <a:pt x="3207779" y="859562"/>
                  </a:lnTo>
                  <a:lnTo>
                    <a:pt x="3220428" y="856399"/>
                  </a:lnTo>
                  <a:lnTo>
                    <a:pt x="3226752" y="850075"/>
                  </a:lnTo>
                  <a:lnTo>
                    <a:pt x="3233052" y="843750"/>
                  </a:lnTo>
                  <a:lnTo>
                    <a:pt x="3248851" y="824802"/>
                  </a:lnTo>
                  <a:lnTo>
                    <a:pt x="3252026" y="815315"/>
                  </a:lnTo>
                  <a:lnTo>
                    <a:pt x="3264662" y="802678"/>
                  </a:lnTo>
                  <a:lnTo>
                    <a:pt x="3274136" y="799503"/>
                  </a:lnTo>
                  <a:lnTo>
                    <a:pt x="3359455" y="805840"/>
                  </a:lnTo>
                  <a:lnTo>
                    <a:pt x="3372130" y="799503"/>
                  </a:lnTo>
                  <a:lnTo>
                    <a:pt x="3378429" y="799503"/>
                  </a:lnTo>
                  <a:lnTo>
                    <a:pt x="3384766" y="796353"/>
                  </a:lnTo>
                  <a:lnTo>
                    <a:pt x="3391065" y="799503"/>
                  </a:lnTo>
                  <a:lnTo>
                    <a:pt x="3400552" y="805840"/>
                  </a:lnTo>
                  <a:lnTo>
                    <a:pt x="3406877" y="812152"/>
                  </a:lnTo>
                  <a:lnTo>
                    <a:pt x="3413189" y="818464"/>
                  </a:lnTo>
                  <a:lnTo>
                    <a:pt x="3416351" y="818464"/>
                  </a:lnTo>
                  <a:lnTo>
                    <a:pt x="3422675" y="815315"/>
                  </a:lnTo>
                  <a:lnTo>
                    <a:pt x="3435325" y="808990"/>
                  </a:lnTo>
                  <a:lnTo>
                    <a:pt x="3451111" y="790029"/>
                  </a:lnTo>
                  <a:lnTo>
                    <a:pt x="3460610" y="783704"/>
                  </a:lnTo>
                  <a:lnTo>
                    <a:pt x="3470097" y="780555"/>
                  </a:lnTo>
                  <a:lnTo>
                    <a:pt x="3596488" y="733146"/>
                  </a:lnTo>
                  <a:lnTo>
                    <a:pt x="3612299" y="726821"/>
                  </a:lnTo>
                  <a:lnTo>
                    <a:pt x="3621773" y="714184"/>
                  </a:lnTo>
                  <a:lnTo>
                    <a:pt x="3628098" y="707860"/>
                  </a:lnTo>
                  <a:lnTo>
                    <a:pt x="3653384" y="688911"/>
                  </a:lnTo>
                  <a:lnTo>
                    <a:pt x="3662871" y="685736"/>
                  </a:lnTo>
                  <a:lnTo>
                    <a:pt x="3697618" y="685736"/>
                  </a:lnTo>
                  <a:lnTo>
                    <a:pt x="3716604" y="688911"/>
                  </a:lnTo>
                  <a:lnTo>
                    <a:pt x="3732378" y="695223"/>
                  </a:lnTo>
                  <a:lnTo>
                    <a:pt x="3754514" y="726821"/>
                  </a:lnTo>
                  <a:lnTo>
                    <a:pt x="3773462" y="742620"/>
                  </a:lnTo>
                  <a:lnTo>
                    <a:pt x="3786111" y="752119"/>
                  </a:lnTo>
                  <a:lnTo>
                    <a:pt x="3795611" y="755269"/>
                  </a:lnTo>
                  <a:lnTo>
                    <a:pt x="3861956" y="745782"/>
                  </a:lnTo>
                  <a:lnTo>
                    <a:pt x="3925189" y="733146"/>
                  </a:lnTo>
                  <a:lnTo>
                    <a:pt x="3937800" y="726821"/>
                  </a:lnTo>
                  <a:lnTo>
                    <a:pt x="3966248" y="717347"/>
                  </a:lnTo>
                  <a:lnTo>
                    <a:pt x="4001033" y="714184"/>
                  </a:lnTo>
                  <a:lnTo>
                    <a:pt x="4010508" y="717347"/>
                  </a:lnTo>
                  <a:lnTo>
                    <a:pt x="4035768" y="711035"/>
                  </a:lnTo>
                  <a:lnTo>
                    <a:pt x="4045255" y="707860"/>
                  </a:lnTo>
                  <a:lnTo>
                    <a:pt x="4061066" y="688911"/>
                  </a:lnTo>
                  <a:lnTo>
                    <a:pt x="4064229" y="673100"/>
                  </a:lnTo>
                  <a:lnTo>
                    <a:pt x="4095826" y="654152"/>
                  </a:lnTo>
                  <a:lnTo>
                    <a:pt x="4111650" y="647827"/>
                  </a:lnTo>
                  <a:lnTo>
                    <a:pt x="4124274" y="641490"/>
                  </a:lnTo>
                  <a:lnTo>
                    <a:pt x="4133787" y="641490"/>
                  </a:lnTo>
                  <a:lnTo>
                    <a:pt x="4165359" y="632028"/>
                  </a:lnTo>
                  <a:lnTo>
                    <a:pt x="4184333" y="625704"/>
                  </a:lnTo>
                  <a:lnTo>
                    <a:pt x="4222242" y="603593"/>
                  </a:lnTo>
                  <a:lnTo>
                    <a:pt x="4238066" y="590931"/>
                  </a:lnTo>
                  <a:lnTo>
                    <a:pt x="4244378" y="587781"/>
                  </a:lnTo>
                  <a:lnTo>
                    <a:pt x="4257015" y="584619"/>
                  </a:lnTo>
                  <a:lnTo>
                    <a:pt x="4304412" y="584619"/>
                  </a:lnTo>
                  <a:lnTo>
                    <a:pt x="4326547" y="575145"/>
                  </a:lnTo>
                  <a:lnTo>
                    <a:pt x="4358145" y="562483"/>
                  </a:lnTo>
                  <a:lnTo>
                    <a:pt x="4373956" y="556171"/>
                  </a:lnTo>
                  <a:lnTo>
                    <a:pt x="4402392" y="553021"/>
                  </a:lnTo>
                  <a:lnTo>
                    <a:pt x="4509821" y="543535"/>
                  </a:lnTo>
                  <a:lnTo>
                    <a:pt x="4516146" y="540372"/>
                  </a:lnTo>
                  <a:lnTo>
                    <a:pt x="4525632" y="530898"/>
                  </a:lnTo>
                  <a:lnTo>
                    <a:pt x="4538269" y="511937"/>
                  </a:lnTo>
                  <a:lnTo>
                    <a:pt x="4550918" y="489814"/>
                  </a:lnTo>
                  <a:lnTo>
                    <a:pt x="4566730" y="467703"/>
                  </a:lnTo>
                  <a:lnTo>
                    <a:pt x="4576204" y="464528"/>
                  </a:lnTo>
                  <a:lnTo>
                    <a:pt x="4588841" y="458216"/>
                  </a:lnTo>
                  <a:lnTo>
                    <a:pt x="4601477" y="458216"/>
                  </a:lnTo>
                  <a:lnTo>
                    <a:pt x="4629925" y="474028"/>
                  </a:lnTo>
                  <a:lnTo>
                    <a:pt x="4642561" y="480339"/>
                  </a:lnTo>
                  <a:lnTo>
                    <a:pt x="4671009" y="480339"/>
                  </a:lnTo>
                  <a:lnTo>
                    <a:pt x="4689970" y="470853"/>
                  </a:lnTo>
                  <a:lnTo>
                    <a:pt x="4708944" y="464528"/>
                  </a:lnTo>
                  <a:lnTo>
                    <a:pt x="4721594" y="461391"/>
                  </a:lnTo>
                  <a:lnTo>
                    <a:pt x="4734217" y="464528"/>
                  </a:lnTo>
                  <a:lnTo>
                    <a:pt x="4775277" y="458216"/>
                  </a:lnTo>
                  <a:lnTo>
                    <a:pt x="4787925" y="455054"/>
                  </a:lnTo>
                  <a:lnTo>
                    <a:pt x="4794275" y="451879"/>
                  </a:lnTo>
                  <a:lnTo>
                    <a:pt x="4803737" y="451879"/>
                  </a:lnTo>
                  <a:lnTo>
                    <a:pt x="4819536" y="445579"/>
                  </a:lnTo>
                  <a:lnTo>
                    <a:pt x="4829023" y="439255"/>
                  </a:lnTo>
                  <a:lnTo>
                    <a:pt x="4838497" y="439255"/>
                  </a:lnTo>
                  <a:lnTo>
                    <a:pt x="4866945" y="436093"/>
                  </a:lnTo>
                  <a:lnTo>
                    <a:pt x="4885919" y="436093"/>
                  </a:lnTo>
                  <a:lnTo>
                    <a:pt x="4908030" y="442417"/>
                  </a:lnTo>
                  <a:lnTo>
                    <a:pt x="4927003" y="448729"/>
                  </a:lnTo>
                  <a:lnTo>
                    <a:pt x="4942802" y="451879"/>
                  </a:lnTo>
                  <a:lnTo>
                    <a:pt x="4996510" y="439255"/>
                  </a:lnTo>
                  <a:lnTo>
                    <a:pt x="5015459" y="429781"/>
                  </a:lnTo>
                  <a:lnTo>
                    <a:pt x="5024958" y="423456"/>
                  </a:lnTo>
                  <a:lnTo>
                    <a:pt x="5081854" y="395008"/>
                  </a:lnTo>
                  <a:lnTo>
                    <a:pt x="5085017" y="391846"/>
                  </a:lnTo>
                  <a:lnTo>
                    <a:pt x="5097641" y="382384"/>
                  </a:lnTo>
                  <a:lnTo>
                    <a:pt x="5103977" y="372885"/>
                  </a:lnTo>
                  <a:lnTo>
                    <a:pt x="5119751" y="350774"/>
                  </a:lnTo>
                  <a:lnTo>
                    <a:pt x="5249355" y="347612"/>
                  </a:lnTo>
                  <a:lnTo>
                    <a:pt x="5334673" y="344450"/>
                  </a:lnTo>
                  <a:lnTo>
                    <a:pt x="5508511" y="341287"/>
                  </a:lnTo>
                  <a:lnTo>
                    <a:pt x="5565382" y="341287"/>
                  </a:lnTo>
                  <a:lnTo>
                    <a:pt x="5650725" y="338138"/>
                  </a:lnTo>
                  <a:lnTo>
                    <a:pt x="5729719" y="338138"/>
                  </a:lnTo>
                  <a:lnTo>
                    <a:pt x="5824537" y="334963"/>
                  </a:lnTo>
                  <a:lnTo>
                    <a:pt x="5909844" y="334963"/>
                  </a:lnTo>
                  <a:lnTo>
                    <a:pt x="6007837" y="331800"/>
                  </a:lnTo>
                  <a:lnTo>
                    <a:pt x="6064707" y="328638"/>
                  </a:lnTo>
                  <a:lnTo>
                    <a:pt x="6339663" y="322326"/>
                  </a:lnTo>
                  <a:lnTo>
                    <a:pt x="6478702" y="319176"/>
                  </a:lnTo>
                  <a:lnTo>
                    <a:pt x="6494526" y="319176"/>
                  </a:lnTo>
                  <a:lnTo>
                    <a:pt x="6649377" y="312852"/>
                  </a:lnTo>
                  <a:lnTo>
                    <a:pt x="6760006" y="309690"/>
                  </a:lnTo>
                  <a:lnTo>
                    <a:pt x="6775793" y="309690"/>
                  </a:lnTo>
                  <a:lnTo>
                    <a:pt x="6886423" y="303378"/>
                  </a:lnTo>
                  <a:lnTo>
                    <a:pt x="6936969" y="303378"/>
                  </a:lnTo>
                  <a:lnTo>
                    <a:pt x="6949618" y="300203"/>
                  </a:lnTo>
                  <a:lnTo>
                    <a:pt x="6971755" y="325501"/>
                  </a:lnTo>
                  <a:lnTo>
                    <a:pt x="6984391" y="353936"/>
                  </a:lnTo>
                  <a:lnTo>
                    <a:pt x="6987554" y="363410"/>
                  </a:lnTo>
                  <a:lnTo>
                    <a:pt x="6987554" y="366560"/>
                  </a:lnTo>
                  <a:lnTo>
                    <a:pt x="6990715" y="379209"/>
                  </a:lnTo>
                  <a:lnTo>
                    <a:pt x="6997040" y="404507"/>
                  </a:lnTo>
                  <a:lnTo>
                    <a:pt x="7009664" y="423456"/>
                  </a:lnTo>
                  <a:lnTo>
                    <a:pt x="7022325" y="436093"/>
                  </a:lnTo>
                  <a:lnTo>
                    <a:pt x="7047612" y="451879"/>
                  </a:lnTo>
                  <a:lnTo>
                    <a:pt x="7066547" y="470853"/>
                  </a:lnTo>
                  <a:lnTo>
                    <a:pt x="7066547" y="483502"/>
                  </a:lnTo>
                  <a:lnTo>
                    <a:pt x="7069696" y="505613"/>
                  </a:lnTo>
                  <a:lnTo>
                    <a:pt x="7072871" y="511937"/>
                  </a:lnTo>
                  <a:lnTo>
                    <a:pt x="7079208" y="515099"/>
                  </a:lnTo>
                  <a:lnTo>
                    <a:pt x="7095007" y="524573"/>
                  </a:lnTo>
                  <a:lnTo>
                    <a:pt x="7101306" y="524573"/>
                  </a:lnTo>
                  <a:lnTo>
                    <a:pt x="7110807" y="515099"/>
                  </a:lnTo>
                  <a:lnTo>
                    <a:pt x="7120293" y="508775"/>
                  </a:lnTo>
                  <a:lnTo>
                    <a:pt x="7129754" y="508775"/>
                  </a:lnTo>
                  <a:lnTo>
                    <a:pt x="7139230" y="511937"/>
                  </a:lnTo>
                  <a:lnTo>
                    <a:pt x="7148741" y="515099"/>
                  </a:lnTo>
                  <a:lnTo>
                    <a:pt x="7155027" y="518274"/>
                  </a:lnTo>
                  <a:lnTo>
                    <a:pt x="7158202" y="524573"/>
                  </a:lnTo>
                  <a:lnTo>
                    <a:pt x="7167677" y="546710"/>
                  </a:lnTo>
                  <a:lnTo>
                    <a:pt x="7183477" y="565658"/>
                  </a:lnTo>
                  <a:lnTo>
                    <a:pt x="7199300" y="565658"/>
                  </a:lnTo>
                  <a:lnTo>
                    <a:pt x="7211924" y="559346"/>
                  </a:lnTo>
                  <a:lnTo>
                    <a:pt x="7246684" y="565658"/>
                  </a:lnTo>
                  <a:lnTo>
                    <a:pt x="7287780" y="597268"/>
                  </a:lnTo>
                  <a:lnTo>
                    <a:pt x="7300417" y="619366"/>
                  </a:lnTo>
                  <a:lnTo>
                    <a:pt x="7300417" y="641490"/>
                  </a:lnTo>
                  <a:lnTo>
                    <a:pt x="7303579" y="673100"/>
                  </a:lnTo>
                  <a:lnTo>
                    <a:pt x="7316230" y="692061"/>
                  </a:lnTo>
                  <a:lnTo>
                    <a:pt x="7332015" y="711035"/>
                  </a:lnTo>
                  <a:lnTo>
                    <a:pt x="7347814" y="723671"/>
                  </a:lnTo>
                  <a:lnTo>
                    <a:pt x="7369936" y="758418"/>
                  </a:lnTo>
                  <a:lnTo>
                    <a:pt x="7373099" y="767918"/>
                  </a:lnTo>
                  <a:lnTo>
                    <a:pt x="7373099" y="774230"/>
                  </a:lnTo>
                  <a:lnTo>
                    <a:pt x="7366813" y="790029"/>
                  </a:lnTo>
                  <a:lnTo>
                    <a:pt x="7363625" y="802678"/>
                  </a:lnTo>
                  <a:lnTo>
                    <a:pt x="7357300" y="815315"/>
                  </a:lnTo>
                  <a:lnTo>
                    <a:pt x="7325716" y="843750"/>
                  </a:lnTo>
                  <a:lnTo>
                    <a:pt x="7319366" y="862711"/>
                  </a:lnTo>
                  <a:lnTo>
                    <a:pt x="7309904" y="897484"/>
                  </a:lnTo>
                  <a:lnTo>
                    <a:pt x="7303579" y="922769"/>
                  </a:lnTo>
                  <a:lnTo>
                    <a:pt x="7300417" y="938556"/>
                  </a:lnTo>
                  <a:lnTo>
                    <a:pt x="7287780" y="970166"/>
                  </a:lnTo>
                  <a:lnTo>
                    <a:pt x="7268794" y="1030211"/>
                  </a:lnTo>
                  <a:lnTo>
                    <a:pt x="7259332" y="1039673"/>
                  </a:lnTo>
                  <a:lnTo>
                    <a:pt x="7246684" y="1061796"/>
                  </a:lnTo>
                  <a:lnTo>
                    <a:pt x="7218248" y="1118679"/>
                  </a:lnTo>
                  <a:lnTo>
                    <a:pt x="7205599" y="1140803"/>
                  </a:lnTo>
                  <a:lnTo>
                    <a:pt x="7205599" y="1166076"/>
                  </a:lnTo>
                  <a:lnTo>
                    <a:pt x="7199300" y="1213498"/>
                  </a:lnTo>
                  <a:lnTo>
                    <a:pt x="7189800" y="1222959"/>
                  </a:lnTo>
                  <a:lnTo>
                    <a:pt x="7189800" y="1226134"/>
                  </a:lnTo>
                  <a:lnTo>
                    <a:pt x="7186652" y="1248245"/>
                  </a:lnTo>
                  <a:lnTo>
                    <a:pt x="7177151" y="1289330"/>
                  </a:lnTo>
                  <a:lnTo>
                    <a:pt x="7170839" y="1327252"/>
                  </a:lnTo>
                  <a:lnTo>
                    <a:pt x="7167677" y="1346200"/>
                  </a:lnTo>
                  <a:lnTo>
                    <a:pt x="7167677" y="1355699"/>
                  </a:lnTo>
                  <a:lnTo>
                    <a:pt x="7164515" y="1365174"/>
                  </a:lnTo>
                  <a:lnTo>
                    <a:pt x="7161365" y="1374648"/>
                  </a:lnTo>
                  <a:lnTo>
                    <a:pt x="7148741" y="1399946"/>
                  </a:lnTo>
                  <a:lnTo>
                    <a:pt x="7142391" y="1412583"/>
                  </a:lnTo>
                  <a:lnTo>
                    <a:pt x="7129754" y="1418895"/>
                  </a:lnTo>
                  <a:lnTo>
                    <a:pt x="7129754" y="1422057"/>
                  </a:lnTo>
                  <a:lnTo>
                    <a:pt x="7120293" y="1431531"/>
                  </a:lnTo>
                  <a:lnTo>
                    <a:pt x="7117118" y="1437856"/>
                  </a:lnTo>
                  <a:lnTo>
                    <a:pt x="7120293" y="1444181"/>
                  </a:lnTo>
                  <a:lnTo>
                    <a:pt x="7120293" y="1456817"/>
                  </a:lnTo>
                  <a:lnTo>
                    <a:pt x="7107644" y="1485265"/>
                  </a:lnTo>
                  <a:lnTo>
                    <a:pt x="7101306" y="1494739"/>
                  </a:lnTo>
                  <a:lnTo>
                    <a:pt x="7085534" y="1507376"/>
                  </a:lnTo>
                  <a:lnTo>
                    <a:pt x="7076033" y="1516850"/>
                  </a:lnTo>
                  <a:lnTo>
                    <a:pt x="7069696" y="1526350"/>
                  </a:lnTo>
                  <a:lnTo>
                    <a:pt x="7066547" y="1529499"/>
                  </a:lnTo>
                  <a:lnTo>
                    <a:pt x="7063385" y="1564259"/>
                  </a:lnTo>
                  <a:lnTo>
                    <a:pt x="7063385" y="1583233"/>
                  </a:lnTo>
                  <a:lnTo>
                    <a:pt x="7072871" y="1583233"/>
                  </a:lnTo>
                  <a:lnTo>
                    <a:pt x="7079208" y="1592707"/>
                  </a:lnTo>
                  <a:lnTo>
                    <a:pt x="7079208" y="1605344"/>
                  </a:lnTo>
                  <a:lnTo>
                    <a:pt x="7082371" y="1646428"/>
                  </a:lnTo>
                  <a:lnTo>
                    <a:pt x="7082371" y="1649590"/>
                  </a:lnTo>
                  <a:lnTo>
                    <a:pt x="7079208" y="1652740"/>
                  </a:lnTo>
                  <a:lnTo>
                    <a:pt x="7076033" y="1674876"/>
                  </a:lnTo>
                  <a:lnTo>
                    <a:pt x="7069696" y="1690662"/>
                  </a:lnTo>
                  <a:lnTo>
                    <a:pt x="7063385" y="1712785"/>
                  </a:lnTo>
                  <a:lnTo>
                    <a:pt x="7038099" y="1757032"/>
                  </a:lnTo>
                  <a:lnTo>
                    <a:pt x="7031799" y="1766519"/>
                  </a:lnTo>
                  <a:lnTo>
                    <a:pt x="7022325" y="1779156"/>
                  </a:lnTo>
                  <a:lnTo>
                    <a:pt x="7003351" y="1807591"/>
                  </a:lnTo>
                  <a:lnTo>
                    <a:pt x="7000176" y="1820228"/>
                  </a:lnTo>
                  <a:lnTo>
                    <a:pt x="7000176" y="1836026"/>
                  </a:lnTo>
                  <a:lnTo>
                    <a:pt x="6997040" y="1839201"/>
                  </a:lnTo>
                  <a:lnTo>
                    <a:pt x="6946482" y="1870799"/>
                  </a:lnTo>
                  <a:lnTo>
                    <a:pt x="6933806" y="1877111"/>
                  </a:lnTo>
                  <a:lnTo>
                    <a:pt x="6927508" y="1880286"/>
                  </a:lnTo>
                  <a:lnTo>
                    <a:pt x="6914859" y="1883435"/>
                  </a:lnTo>
                  <a:lnTo>
                    <a:pt x="6911696" y="1886598"/>
                  </a:lnTo>
                  <a:lnTo>
                    <a:pt x="6902222" y="1896085"/>
                  </a:lnTo>
                  <a:lnTo>
                    <a:pt x="6892747" y="1908721"/>
                  </a:lnTo>
                  <a:lnTo>
                    <a:pt x="6889584" y="1915058"/>
                  </a:lnTo>
                  <a:lnTo>
                    <a:pt x="6886423" y="1918221"/>
                  </a:lnTo>
                  <a:lnTo>
                    <a:pt x="6886423" y="1940331"/>
                  </a:lnTo>
                  <a:lnTo>
                    <a:pt x="6883248" y="1952980"/>
                  </a:lnTo>
                  <a:lnTo>
                    <a:pt x="6857975" y="2031886"/>
                  </a:lnTo>
                  <a:lnTo>
                    <a:pt x="6851663" y="2041322"/>
                  </a:lnTo>
                  <a:lnTo>
                    <a:pt x="6845325" y="2047608"/>
                  </a:lnTo>
                  <a:lnTo>
                    <a:pt x="6839014" y="2063331"/>
                  </a:lnTo>
                  <a:lnTo>
                    <a:pt x="6835851" y="2091652"/>
                  </a:lnTo>
                  <a:lnTo>
                    <a:pt x="6829501" y="2120049"/>
                  </a:lnTo>
                  <a:lnTo>
                    <a:pt x="6826339" y="2132698"/>
                  </a:lnTo>
                  <a:lnTo>
                    <a:pt x="6823202" y="2142172"/>
                  </a:lnTo>
                  <a:lnTo>
                    <a:pt x="6823202" y="2154797"/>
                  </a:lnTo>
                  <a:lnTo>
                    <a:pt x="6820040" y="2161147"/>
                  </a:lnTo>
                  <a:lnTo>
                    <a:pt x="6813741" y="2170621"/>
                  </a:lnTo>
                  <a:lnTo>
                    <a:pt x="6804241" y="2183257"/>
                  </a:lnTo>
                  <a:lnTo>
                    <a:pt x="6778955" y="2208543"/>
                  </a:lnTo>
                  <a:lnTo>
                    <a:pt x="6766319" y="2218017"/>
                  </a:lnTo>
                  <a:lnTo>
                    <a:pt x="6753670" y="2227491"/>
                  </a:lnTo>
                  <a:lnTo>
                    <a:pt x="6753670" y="2243290"/>
                  </a:lnTo>
                  <a:lnTo>
                    <a:pt x="6756845" y="2252790"/>
                  </a:lnTo>
                  <a:lnTo>
                    <a:pt x="6760006" y="2262302"/>
                  </a:lnTo>
                  <a:lnTo>
                    <a:pt x="6763169" y="2265439"/>
                  </a:lnTo>
                  <a:lnTo>
                    <a:pt x="6766319" y="2300224"/>
                  </a:lnTo>
                  <a:lnTo>
                    <a:pt x="6760006" y="2315998"/>
                  </a:lnTo>
                  <a:lnTo>
                    <a:pt x="6760006" y="2319173"/>
                  </a:lnTo>
                  <a:lnTo>
                    <a:pt x="6753670" y="2328660"/>
                  </a:lnTo>
                  <a:lnTo>
                    <a:pt x="6750508" y="2331822"/>
                  </a:lnTo>
                  <a:lnTo>
                    <a:pt x="6744195" y="2341309"/>
                  </a:lnTo>
                  <a:lnTo>
                    <a:pt x="6741046" y="2350783"/>
                  </a:lnTo>
                  <a:lnTo>
                    <a:pt x="6744195" y="2353945"/>
                  </a:lnTo>
                  <a:lnTo>
                    <a:pt x="6747345" y="2360270"/>
                  </a:lnTo>
                  <a:lnTo>
                    <a:pt x="6753670" y="2372919"/>
                  </a:lnTo>
                  <a:lnTo>
                    <a:pt x="6778955" y="2391893"/>
                  </a:lnTo>
                  <a:lnTo>
                    <a:pt x="6788456" y="2404529"/>
                  </a:lnTo>
                  <a:lnTo>
                    <a:pt x="6791617" y="2414016"/>
                  </a:lnTo>
                  <a:lnTo>
                    <a:pt x="6791617" y="2420328"/>
                  </a:lnTo>
                  <a:lnTo>
                    <a:pt x="6788456" y="2429840"/>
                  </a:lnTo>
                  <a:lnTo>
                    <a:pt x="6785293" y="2436152"/>
                  </a:lnTo>
                  <a:lnTo>
                    <a:pt x="6778955" y="2448789"/>
                  </a:lnTo>
                  <a:lnTo>
                    <a:pt x="6772657" y="2451964"/>
                  </a:lnTo>
                  <a:lnTo>
                    <a:pt x="6769494" y="2455126"/>
                  </a:lnTo>
                  <a:lnTo>
                    <a:pt x="6766319" y="2461425"/>
                  </a:lnTo>
                  <a:lnTo>
                    <a:pt x="6766319" y="2464600"/>
                  </a:lnTo>
                  <a:lnTo>
                    <a:pt x="6769494" y="2470899"/>
                  </a:lnTo>
                  <a:lnTo>
                    <a:pt x="6772657" y="2474062"/>
                  </a:lnTo>
                  <a:lnTo>
                    <a:pt x="6791617" y="2499373"/>
                  </a:lnTo>
                  <a:lnTo>
                    <a:pt x="6801066" y="2505698"/>
                  </a:lnTo>
                  <a:lnTo>
                    <a:pt x="6810566" y="2508847"/>
                  </a:lnTo>
                  <a:lnTo>
                    <a:pt x="6829501" y="2515159"/>
                  </a:lnTo>
                  <a:lnTo>
                    <a:pt x="6835851" y="2515159"/>
                  </a:lnTo>
                  <a:lnTo>
                    <a:pt x="6839014" y="2512022"/>
                  </a:lnTo>
                  <a:lnTo>
                    <a:pt x="6845325" y="2499373"/>
                  </a:lnTo>
                  <a:lnTo>
                    <a:pt x="6851663" y="2489873"/>
                  </a:lnTo>
                  <a:lnTo>
                    <a:pt x="6854800" y="2486711"/>
                  </a:lnTo>
                  <a:lnTo>
                    <a:pt x="6857975" y="2483574"/>
                  </a:lnTo>
                  <a:lnTo>
                    <a:pt x="6867462" y="2483574"/>
                  </a:lnTo>
                  <a:lnTo>
                    <a:pt x="6883248" y="2493036"/>
                  </a:lnTo>
                  <a:lnTo>
                    <a:pt x="6892747" y="2518321"/>
                  </a:lnTo>
                  <a:lnTo>
                    <a:pt x="6899060" y="2527821"/>
                  </a:lnTo>
                  <a:lnTo>
                    <a:pt x="6921195" y="2540470"/>
                  </a:lnTo>
                  <a:lnTo>
                    <a:pt x="6924333" y="2540470"/>
                  </a:lnTo>
                  <a:lnTo>
                    <a:pt x="6927508" y="2537308"/>
                  </a:lnTo>
                  <a:lnTo>
                    <a:pt x="6930644" y="2530983"/>
                  </a:lnTo>
                  <a:lnTo>
                    <a:pt x="6933806" y="2524658"/>
                  </a:lnTo>
                  <a:lnTo>
                    <a:pt x="6936969" y="2521483"/>
                  </a:lnTo>
                  <a:lnTo>
                    <a:pt x="6943307" y="2518321"/>
                  </a:lnTo>
                  <a:lnTo>
                    <a:pt x="6962267" y="2521483"/>
                  </a:lnTo>
                  <a:lnTo>
                    <a:pt x="6981241" y="2521483"/>
                  </a:lnTo>
                  <a:lnTo>
                    <a:pt x="6984391" y="2524658"/>
                  </a:lnTo>
                  <a:lnTo>
                    <a:pt x="6993877" y="2530983"/>
                  </a:lnTo>
                  <a:lnTo>
                    <a:pt x="6993877" y="2537308"/>
                  </a:lnTo>
                  <a:lnTo>
                    <a:pt x="6997040" y="2543607"/>
                  </a:lnTo>
                  <a:lnTo>
                    <a:pt x="6993877" y="2549944"/>
                  </a:lnTo>
                  <a:lnTo>
                    <a:pt x="6997040" y="2568918"/>
                  </a:lnTo>
                  <a:lnTo>
                    <a:pt x="6997040" y="2578405"/>
                  </a:lnTo>
                  <a:lnTo>
                    <a:pt x="7000176" y="2584730"/>
                  </a:lnTo>
                  <a:lnTo>
                    <a:pt x="7006514" y="2587892"/>
                  </a:lnTo>
                  <a:lnTo>
                    <a:pt x="7015988" y="2584730"/>
                  </a:lnTo>
                  <a:lnTo>
                    <a:pt x="7025463" y="2584730"/>
                  </a:lnTo>
                  <a:lnTo>
                    <a:pt x="7028624" y="2587892"/>
                  </a:lnTo>
                  <a:lnTo>
                    <a:pt x="7060234" y="2603690"/>
                  </a:lnTo>
                  <a:lnTo>
                    <a:pt x="7066547" y="2610002"/>
                  </a:lnTo>
                  <a:lnTo>
                    <a:pt x="7069696" y="2616327"/>
                  </a:lnTo>
                  <a:lnTo>
                    <a:pt x="7069696" y="2628976"/>
                  </a:lnTo>
                  <a:lnTo>
                    <a:pt x="7066547" y="2644775"/>
                  </a:lnTo>
                  <a:lnTo>
                    <a:pt x="7047612" y="2695372"/>
                  </a:lnTo>
                  <a:lnTo>
                    <a:pt x="7044437" y="2701684"/>
                  </a:lnTo>
                  <a:lnTo>
                    <a:pt x="7038099" y="2708008"/>
                  </a:lnTo>
                  <a:lnTo>
                    <a:pt x="7034962" y="2711171"/>
                  </a:lnTo>
                  <a:lnTo>
                    <a:pt x="7025463" y="2714320"/>
                  </a:lnTo>
                  <a:lnTo>
                    <a:pt x="7015988" y="2717482"/>
                  </a:lnTo>
                  <a:lnTo>
                    <a:pt x="7003351" y="2723807"/>
                  </a:lnTo>
                  <a:lnTo>
                    <a:pt x="7003351" y="2726995"/>
                  </a:lnTo>
                  <a:lnTo>
                    <a:pt x="7000176" y="2733294"/>
                  </a:lnTo>
                  <a:lnTo>
                    <a:pt x="7003351" y="2745931"/>
                  </a:lnTo>
                  <a:lnTo>
                    <a:pt x="7003351" y="2761717"/>
                  </a:lnTo>
                  <a:lnTo>
                    <a:pt x="7006514" y="2771216"/>
                  </a:lnTo>
                  <a:lnTo>
                    <a:pt x="7025463" y="2780690"/>
                  </a:lnTo>
                  <a:lnTo>
                    <a:pt x="7034962" y="2790165"/>
                  </a:lnTo>
                  <a:lnTo>
                    <a:pt x="7038099" y="2796502"/>
                  </a:lnTo>
                  <a:lnTo>
                    <a:pt x="7041274" y="2802814"/>
                  </a:lnTo>
                  <a:lnTo>
                    <a:pt x="7041274" y="2843899"/>
                  </a:lnTo>
                  <a:lnTo>
                    <a:pt x="7038099" y="2847060"/>
                  </a:lnTo>
                  <a:lnTo>
                    <a:pt x="7034962" y="2850223"/>
                  </a:lnTo>
                  <a:lnTo>
                    <a:pt x="7006514" y="2875509"/>
                  </a:lnTo>
                  <a:lnTo>
                    <a:pt x="7003351" y="2878645"/>
                  </a:lnTo>
                  <a:lnTo>
                    <a:pt x="7003351" y="2881808"/>
                  </a:lnTo>
                  <a:lnTo>
                    <a:pt x="7006514" y="2884957"/>
                  </a:lnTo>
                  <a:lnTo>
                    <a:pt x="7015988" y="2888132"/>
                  </a:lnTo>
                  <a:lnTo>
                    <a:pt x="7019163" y="2891295"/>
                  </a:lnTo>
                  <a:lnTo>
                    <a:pt x="7019163" y="2894457"/>
                  </a:lnTo>
                  <a:lnTo>
                    <a:pt x="7022325" y="2938691"/>
                  </a:lnTo>
                  <a:lnTo>
                    <a:pt x="7003351" y="2982938"/>
                  </a:lnTo>
                  <a:lnTo>
                    <a:pt x="6981241" y="3008237"/>
                  </a:lnTo>
                  <a:lnTo>
                    <a:pt x="6968592" y="3014536"/>
                  </a:lnTo>
                  <a:lnTo>
                    <a:pt x="6968592" y="3140951"/>
                  </a:lnTo>
                  <a:lnTo>
                    <a:pt x="6971755" y="3200997"/>
                  </a:lnTo>
                  <a:lnTo>
                    <a:pt x="6974917" y="3223120"/>
                  </a:lnTo>
                  <a:lnTo>
                    <a:pt x="7003351" y="3934168"/>
                  </a:lnTo>
                  <a:lnTo>
                    <a:pt x="7003351" y="3959428"/>
                  </a:lnTo>
                  <a:lnTo>
                    <a:pt x="7028624" y="4594606"/>
                  </a:lnTo>
                  <a:lnTo>
                    <a:pt x="7060234" y="5368836"/>
                  </a:lnTo>
                  <a:lnTo>
                    <a:pt x="7041274" y="5368836"/>
                  </a:lnTo>
                  <a:lnTo>
                    <a:pt x="6554585" y="5390960"/>
                  </a:lnTo>
                  <a:lnTo>
                    <a:pt x="6507163" y="5390960"/>
                  </a:lnTo>
                  <a:lnTo>
                    <a:pt x="6210110" y="5403596"/>
                  </a:lnTo>
                  <a:lnTo>
                    <a:pt x="6181674" y="5403596"/>
                  </a:lnTo>
                  <a:lnTo>
                    <a:pt x="6023635" y="5409920"/>
                  </a:lnTo>
                  <a:lnTo>
                    <a:pt x="5957278" y="5409920"/>
                  </a:lnTo>
                  <a:lnTo>
                    <a:pt x="5732882" y="5419407"/>
                  </a:lnTo>
                  <a:lnTo>
                    <a:pt x="5694947" y="5419407"/>
                  </a:lnTo>
                  <a:lnTo>
                    <a:pt x="5669674" y="5422570"/>
                  </a:lnTo>
                  <a:lnTo>
                    <a:pt x="5593842" y="5422570"/>
                  </a:lnTo>
                  <a:lnTo>
                    <a:pt x="5552758" y="5425707"/>
                  </a:lnTo>
                  <a:lnTo>
                    <a:pt x="5536959" y="5425707"/>
                  </a:lnTo>
                  <a:lnTo>
                    <a:pt x="5508511" y="5428869"/>
                  </a:lnTo>
                  <a:lnTo>
                    <a:pt x="5473739" y="5428869"/>
                  </a:lnTo>
                  <a:lnTo>
                    <a:pt x="5047082" y="5435206"/>
                  </a:lnTo>
                  <a:lnTo>
                    <a:pt x="5012322" y="5435206"/>
                  </a:lnTo>
                  <a:lnTo>
                    <a:pt x="4879582" y="5438343"/>
                  </a:lnTo>
                  <a:lnTo>
                    <a:pt x="4475074" y="5438343"/>
                  </a:lnTo>
                  <a:lnTo>
                    <a:pt x="4196969" y="5444681"/>
                  </a:lnTo>
                  <a:lnTo>
                    <a:pt x="3293097" y="5444681"/>
                  </a:lnTo>
                  <a:lnTo>
                    <a:pt x="2961259" y="5438343"/>
                  </a:lnTo>
                  <a:lnTo>
                    <a:pt x="2926499" y="5438343"/>
                  </a:lnTo>
                  <a:lnTo>
                    <a:pt x="2907525" y="5435206"/>
                  </a:lnTo>
                  <a:lnTo>
                    <a:pt x="2806395" y="5435206"/>
                  </a:lnTo>
                  <a:lnTo>
                    <a:pt x="2793784" y="5432044"/>
                  </a:lnTo>
                  <a:lnTo>
                    <a:pt x="2695791" y="5432044"/>
                  </a:lnTo>
                  <a:lnTo>
                    <a:pt x="2395563" y="5422570"/>
                  </a:lnTo>
                  <a:lnTo>
                    <a:pt x="2395563" y="5419407"/>
                  </a:lnTo>
                  <a:lnTo>
                    <a:pt x="2319706" y="5419407"/>
                  </a:lnTo>
                  <a:lnTo>
                    <a:pt x="2149043" y="5409920"/>
                  </a:lnTo>
                  <a:lnTo>
                    <a:pt x="2076361" y="5409920"/>
                  </a:lnTo>
                  <a:lnTo>
                    <a:pt x="2047900" y="5406759"/>
                  </a:lnTo>
                  <a:lnTo>
                    <a:pt x="2000517" y="5406759"/>
                  </a:lnTo>
                  <a:lnTo>
                    <a:pt x="1905698" y="5403596"/>
                  </a:lnTo>
                  <a:lnTo>
                    <a:pt x="1801406" y="5403596"/>
                  </a:lnTo>
                  <a:lnTo>
                    <a:pt x="1785607" y="5406759"/>
                  </a:lnTo>
                  <a:lnTo>
                    <a:pt x="1766646" y="5406759"/>
                  </a:lnTo>
                  <a:lnTo>
                    <a:pt x="1712913" y="5403596"/>
                  </a:lnTo>
                  <a:lnTo>
                    <a:pt x="1678153" y="5403596"/>
                  </a:lnTo>
                  <a:lnTo>
                    <a:pt x="1558062" y="5400421"/>
                  </a:lnTo>
                  <a:lnTo>
                    <a:pt x="1406347" y="5397284"/>
                  </a:lnTo>
                  <a:lnTo>
                    <a:pt x="1371600" y="5397284"/>
                  </a:lnTo>
                  <a:lnTo>
                    <a:pt x="1248359" y="5387798"/>
                  </a:lnTo>
                  <a:lnTo>
                    <a:pt x="1245184" y="5387798"/>
                  </a:lnTo>
                  <a:lnTo>
                    <a:pt x="1194613" y="5390960"/>
                  </a:lnTo>
                  <a:lnTo>
                    <a:pt x="1049248" y="5390960"/>
                  </a:lnTo>
                  <a:lnTo>
                    <a:pt x="815365" y="5384648"/>
                  </a:lnTo>
                  <a:lnTo>
                    <a:pt x="812216" y="5384648"/>
                  </a:lnTo>
                  <a:lnTo>
                    <a:pt x="635229" y="5381486"/>
                  </a:lnTo>
                  <a:lnTo>
                    <a:pt x="489839" y="5371999"/>
                  </a:lnTo>
                  <a:lnTo>
                    <a:pt x="467741" y="5371999"/>
                  </a:lnTo>
                  <a:lnTo>
                    <a:pt x="338163" y="5365674"/>
                  </a:lnTo>
                  <a:lnTo>
                    <a:pt x="281267" y="5362512"/>
                  </a:lnTo>
                  <a:lnTo>
                    <a:pt x="271793" y="5359362"/>
                  </a:lnTo>
                  <a:lnTo>
                    <a:pt x="265468" y="5359362"/>
                  </a:lnTo>
                  <a:lnTo>
                    <a:pt x="211734" y="5299329"/>
                  </a:lnTo>
                  <a:lnTo>
                    <a:pt x="211734" y="5296154"/>
                  </a:lnTo>
                  <a:lnTo>
                    <a:pt x="208597" y="5296154"/>
                  </a:lnTo>
                  <a:lnTo>
                    <a:pt x="189611" y="5289829"/>
                  </a:lnTo>
                  <a:lnTo>
                    <a:pt x="189611" y="5286667"/>
                  </a:lnTo>
                  <a:lnTo>
                    <a:pt x="186461" y="5286667"/>
                  </a:lnTo>
                  <a:lnTo>
                    <a:pt x="189611" y="5286667"/>
                  </a:lnTo>
                  <a:lnTo>
                    <a:pt x="189611" y="5283518"/>
                  </a:lnTo>
                  <a:lnTo>
                    <a:pt x="186461" y="5283518"/>
                  </a:lnTo>
                  <a:lnTo>
                    <a:pt x="186461" y="5277218"/>
                  </a:lnTo>
                  <a:lnTo>
                    <a:pt x="183312" y="5274043"/>
                  </a:lnTo>
                  <a:lnTo>
                    <a:pt x="180149" y="5270881"/>
                  </a:lnTo>
                  <a:lnTo>
                    <a:pt x="180149" y="5267706"/>
                  </a:lnTo>
                  <a:lnTo>
                    <a:pt x="167500" y="5248771"/>
                  </a:lnTo>
                  <a:lnTo>
                    <a:pt x="164338" y="5248771"/>
                  </a:lnTo>
                  <a:lnTo>
                    <a:pt x="164338" y="5245596"/>
                  </a:lnTo>
                  <a:lnTo>
                    <a:pt x="158026" y="5245596"/>
                  </a:lnTo>
                  <a:lnTo>
                    <a:pt x="158026" y="5242433"/>
                  </a:lnTo>
                  <a:lnTo>
                    <a:pt x="154864" y="5242433"/>
                  </a:lnTo>
                  <a:lnTo>
                    <a:pt x="154864" y="5236083"/>
                  </a:lnTo>
                  <a:lnTo>
                    <a:pt x="151701" y="5236083"/>
                  </a:lnTo>
                  <a:lnTo>
                    <a:pt x="151701" y="5232947"/>
                  </a:lnTo>
                  <a:lnTo>
                    <a:pt x="148526" y="5232947"/>
                  </a:lnTo>
                  <a:lnTo>
                    <a:pt x="151701" y="5232947"/>
                  </a:lnTo>
                  <a:lnTo>
                    <a:pt x="151701" y="5226647"/>
                  </a:lnTo>
                  <a:lnTo>
                    <a:pt x="145377" y="5226647"/>
                  </a:lnTo>
                  <a:lnTo>
                    <a:pt x="145377" y="5223472"/>
                  </a:lnTo>
                  <a:lnTo>
                    <a:pt x="139052" y="5210810"/>
                  </a:lnTo>
                  <a:lnTo>
                    <a:pt x="139052" y="5198199"/>
                  </a:lnTo>
                  <a:lnTo>
                    <a:pt x="142227" y="5198199"/>
                  </a:lnTo>
                  <a:lnTo>
                    <a:pt x="142227" y="5179251"/>
                  </a:lnTo>
                  <a:lnTo>
                    <a:pt x="135890" y="5147640"/>
                  </a:lnTo>
                  <a:lnTo>
                    <a:pt x="135890" y="5125517"/>
                  </a:lnTo>
                  <a:lnTo>
                    <a:pt x="139052" y="5125517"/>
                  </a:lnTo>
                  <a:lnTo>
                    <a:pt x="139052" y="5122342"/>
                  </a:lnTo>
                  <a:lnTo>
                    <a:pt x="135890" y="5122342"/>
                  </a:lnTo>
                  <a:lnTo>
                    <a:pt x="135890" y="5116017"/>
                  </a:lnTo>
                  <a:lnTo>
                    <a:pt x="132728" y="5116017"/>
                  </a:lnTo>
                  <a:lnTo>
                    <a:pt x="132728" y="5112855"/>
                  </a:lnTo>
                  <a:lnTo>
                    <a:pt x="129578" y="5112855"/>
                  </a:lnTo>
                  <a:lnTo>
                    <a:pt x="129578" y="5109705"/>
                  </a:lnTo>
                  <a:lnTo>
                    <a:pt x="126416" y="5087595"/>
                  </a:lnTo>
                  <a:lnTo>
                    <a:pt x="126416" y="5074958"/>
                  </a:lnTo>
                  <a:lnTo>
                    <a:pt x="123254" y="5074958"/>
                  </a:lnTo>
                  <a:lnTo>
                    <a:pt x="123254" y="5071796"/>
                  </a:lnTo>
                  <a:lnTo>
                    <a:pt x="97968" y="5021225"/>
                  </a:lnTo>
                  <a:lnTo>
                    <a:pt x="97968" y="4992764"/>
                  </a:lnTo>
                  <a:lnTo>
                    <a:pt x="101143" y="4986465"/>
                  </a:lnTo>
                  <a:lnTo>
                    <a:pt x="101143" y="4980165"/>
                  </a:lnTo>
                  <a:lnTo>
                    <a:pt x="97968" y="4980165"/>
                  </a:lnTo>
                  <a:lnTo>
                    <a:pt x="97968" y="4967504"/>
                  </a:lnTo>
                  <a:lnTo>
                    <a:pt x="94818" y="4967504"/>
                  </a:lnTo>
                  <a:lnTo>
                    <a:pt x="97968" y="4967504"/>
                  </a:lnTo>
                  <a:lnTo>
                    <a:pt x="97968" y="4961179"/>
                  </a:lnTo>
                  <a:lnTo>
                    <a:pt x="94818" y="4958042"/>
                  </a:lnTo>
                  <a:lnTo>
                    <a:pt x="94818" y="4954880"/>
                  </a:lnTo>
                  <a:lnTo>
                    <a:pt x="91656" y="4945380"/>
                  </a:lnTo>
                  <a:lnTo>
                    <a:pt x="91656" y="4942218"/>
                  </a:lnTo>
                  <a:lnTo>
                    <a:pt x="88481" y="4825302"/>
                  </a:lnTo>
                  <a:lnTo>
                    <a:pt x="88481" y="4818964"/>
                  </a:lnTo>
                  <a:lnTo>
                    <a:pt x="91656" y="4777906"/>
                  </a:lnTo>
                  <a:lnTo>
                    <a:pt x="91656" y="4771568"/>
                  </a:lnTo>
                  <a:lnTo>
                    <a:pt x="94818" y="4771568"/>
                  </a:lnTo>
                  <a:lnTo>
                    <a:pt x="94818" y="4768431"/>
                  </a:lnTo>
                  <a:lnTo>
                    <a:pt x="97968" y="4768431"/>
                  </a:lnTo>
                  <a:lnTo>
                    <a:pt x="97968" y="4743146"/>
                  </a:lnTo>
                  <a:lnTo>
                    <a:pt x="101143" y="4721009"/>
                  </a:lnTo>
                  <a:lnTo>
                    <a:pt x="101143" y="4714698"/>
                  </a:lnTo>
                  <a:lnTo>
                    <a:pt x="104280" y="4711535"/>
                  </a:lnTo>
                  <a:lnTo>
                    <a:pt x="110617" y="4695736"/>
                  </a:lnTo>
                  <a:lnTo>
                    <a:pt x="113792" y="4695736"/>
                  </a:lnTo>
                  <a:lnTo>
                    <a:pt x="113792" y="4692599"/>
                  </a:lnTo>
                  <a:lnTo>
                    <a:pt x="116942" y="4686249"/>
                  </a:lnTo>
                  <a:lnTo>
                    <a:pt x="116942" y="4683087"/>
                  </a:lnTo>
                  <a:lnTo>
                    <a:pt x="120117" y="4670438"/>
                  </a:lnTo>
                  <a:lnTo>
                    <a:pt x="123254" y="4664139"/>
                  </a:lnTo>
                  <a:lnTo>
                    <a:pt x="126416" y="4654639"/>
                  </a:lnTo>
                  <a:lnTo>
                    <a:pt x="129578" y="4648327"/>
                  </a:lnTo>
                  <a:lnTo>
                    <a:pt x="129578" y="4638853"/>
                  </a:lnTo>
                  <a:lnTo>
                    <a:pt x="132728" y="4632528"/>
                  </a:lnTo>
                  <a:lnTo>
                    <a:pt x="132728" y="4619892"/>
                  </a:lnTo>
                  <a:lnTo>
                    <a:pt x="126416" y="4566171"/>
                  </a:lnTo>
                  <a:lnTo>
                    <a:pt x="126416" y="4556671"/>
                  </a:lnTo>
                  <a:lnTo>
                    <a:pt x="120117" y="4525086"/>
                  </a:lnTo>
                  <a:lnTo>
                    <a:pt x="120117" y="4521924"/>
                  </a:lnTo>
                  <a:lnTo>
                    <a:pt x="116942" y="4515612"/>
                  </a:lnTo>
                  <a:lnTo>
                    <a:pt x="116942" y="4512437"/>
                  </a:lnTo>
                  <a:lnTo>
                    <a:pt x="113792" y="4512437"/>
                  </a:lnTo>
                  <a:lnTo>
                    <a:pt x="69545" y="4423956"/>
                  </a:lnTo>
                  <a:lnTo>
                    <a:pt x="66383" y="4423956"/>
                  </a:lnTo>
                  <a:lnTo>
                    <a:pt x="66383" y="4417657"/>
                  </a:lnTo>
                  <a:lnTo>
                    <a:pt x="63221" y="4417657"/>
                  </a:lnTo>
                  <a:lnTo>
                    <a:pt x="63221" y="4414495"/>
                  </a:lnTo>
                  <a:lnTo>
                    <a:pt x="60046" y="4414495"/>
                  </a:lnTo>
                  <a:lnTo>
                    <a:pt x="53721" y="4411307"/>
                  </a:lnTo>
                  <a:lnTo>
                    <a:pt x="53721" y="4408145"/>
                  </a:lnTo>
                  <a:lnTo>
                    <a:pt x="34760" y="4408145"/>
                  </a:lnTo>
                  <a:lnTo>
                    <a:pt x="31597" y="4404983"/>
                  </a:lnTo>
                  <a:lnTo>
                    <a:pt x="28448" y="4404983"/>
                  </a:lnTo>
                  <a:lnTo>
                    <a:pt x="28448" y="4401820"/>
                  </a:lnTo>
                  <a:lnTo>
                    <a:pt x="0" y="4281754"/>
                  </a:lnTo>
                  <a:lnTo>
                    <a:pt x="0" y="4275442"/>
                  </a:lnTo>
                  <a:lnTo>
                    <a:pt x="9487" y="4259631"/>
                  </a:lnTo>
                  <a:lnTo>
                    <a:pt x="12662" y="4256469"/>
                  </a:lnTo>
                  <a:lnTo>
                    <a:pt x="44260" y="4196449"/>
                  </a:lnTo>
                  <a:lnTo>
                    <a:pt x="47396" y="4193274"/>
                  </a:lnTo>
                  <a:lnTo>
                    <a:pt x="60046" y="4164825"/>
                  </a:lnTo>
                  <a:lnTo>
                    <a:pt x="63221" y="4164825"/>
                  </a:lnTo>
                  <a:lnTo>
                    <a:pt x="63221" y="4158501"/>
                  </a:lnTo>
                  <a:lnTo>
                    <a:pt x="66383" y="4152202"/>
                  </a:lnTo>
                  <a:lnTo>
                    <a:pt x="69545" y="4149052"/>
                  </a:lnTo>
                  <a:lnTo>
                    <a:pt x="69545" y="4145890"/>
                  </a:lnTo>
                  <a:lnTo>
                    <a:pt x="72695" y="4142727"/>
                  </a:lnTo>
                  <a:lnTo>
                    <a:pt x="72695" y="4139565"/>
                  </a:lnTo>
                  <a:lnTo>
                    <a:pt x="75844" y="4130078"/>
                  </a:lnTo>
                  <a:lnTo>
                    <a:pt x="79007" y="4120591"/>
                  </a:lnTo>
                  <a:lnTo>
                    <a:pt x="82169" y="4114267"/>
                  </a:lnTo>
                  <a:lnTo>
                    <a:pt x="85331" y="4111104"/>
                  </a:lnTo>
                  <a:lnTo>
                    <a:pt x="85331" y="4104792"/>
                  </a:lnTo>
                  <a:lnTo>
                    <a:pt x="94818" y="4085819"/>
                  </a:lnTo>
                  <a:lnTo>
                    <a:pt x="97968" y="4073207"/>
                  </a:lnTo>
                  <a:lnTo>
                    <a:pt x="97968" y="4070045"/>
                  </a:lnTo>
                  <a:lnTo>
                    <a:pt x="104280" y="4054234"/>
                  </a:lnTo>
                  <a:lnTo>
                    <a:pt x="110617" y="4038435"/>
                  </a:lnTo>
                  <a:lnTo>
                    <a:pt x="113792" y="4025786"/>
                  </a:lnTo>
                  <a:lnTo>
                    <a:pt x="113792" y="4022649"/>
                  </a:lnTo>
                  <a:lnTo>
                    <a:pt x="161163" y="3845649"/>
                  </a:lnTo>
                  <a:lnTo>
                    <a:pt x="164338" y="3829863"/>
                  </a:lnTo>
                  <a:lnTo>
                    <a:pt x="183312" y="3741369"/>
                  </a:lnTo>
                  <a:lnTo>
                    <a:pt x="183312" y="3738207"/>
                  </a:lnTo>
                  <a:lnTo>
                    <a:pt x="224384" y="3646551"/>
                  </a:lnTo>
                  <a:lnTo>
                    <a:pt x="233883" y="3652876"/>
                  </a:lnTo>
                  <a:lnTo>
                    <a:pt x="237020" y="3728733"/>
                  </a:lnTo>
                  <a:lnTo>
                    <a:pt x="255994" y="3731908"/>
                  </a:lnTo>
                  <a:lnTo>
                    <a:pt x="252831" y="3656051"/>
                  </a:lnTo>
                  <a:lnTo>
                    <a:pt x="262293" y="3630778"/>
                  </a:lnTo>
                  <a:lnTo>
                    <a:pt x="281267" y="3614966"/>
                  </a:lnTo>
                  <a:lnTo>
                    <a:pt x="309728" y="3567570"/>
                  </a:lnTo>
                  <a:lnTo>
                    <a:pt x="341325" y="3564407"/>
                  </a:lnTo>
                  <a:lnTo>
                    <a:pt x="350799" y="3630778"/>
                  </a:lnTo>
                  <a:lnTo>
                    <a:pt x="391884" y="3646551"/>
                  </a:lnTo>
                  <a:lnTo>
                    <a:pt x="382422" y="3599167"/>
                  </a:lnTo>
                  <a:lnTo>
                    <a:pt x="360286" y="3539109"/>
                  </a:lnTo>
                  <a:lnTo>
                    <a:pt x="372923" y="3504362"/>
                  </a:lnTo>
                  <a:lnTo>
                    <a:pt x="335000" y="3498037"/>
                  </a:lnTo>
                  <a:lnTo>
                    <a:pt x="322364" y="3542284"/>
                  </a:lnTo>
                  <a:lnTo>
                    <a:pt x="278105" y="3573882"/>
                  </a:lnTo>
                  <a:lnTo>
                    <a:pt x="237020" y="3630778"/>
                  </a:lnTo>
                  <a:lnTo>
                    <a:pt x="233883" y="3624440"/>
                  </a:lnTo>
                  <a:lnTo>
                    <a:pt x="268643" y="3567570"/>
                  </a:lnTo>
                  <a:lnTo>
                    <a:pt x="268643" y="3564407"/>
                  </a:lnTo>
                  <a:lnTo>
                    <a:pt x="271793" y="3558095"/>
                  </a:lnTo>
                  <a:lnTo>
                    <a:pt x="271793" y="3554920"/>
                  </a:lnTo>
                  <a:lnTo>
                    <a:pt x="274942" y="3554920"/>
                  </a:lnTo>
                  <a:lnTo>
                    <a:pt x="274942" y="3551759"/>
                  </a:lnTo>
                  <a:lnTo>
                    <a:pt x="281267" y="3539109"/>
                  </a:lnTo>
                  <a:lnTo>
                    <a:pt x="281267" y="3532810"/>
                  </a:lnTo>
                  <a:lnTo>
                    <a:pt x="287591" y="3520148"/>
                  </a:lnTo>
                  <a:lnTo>
                    <a:pt x="287591" y="3516999"/>
                  </a:lnTo>
                  <a:lnTo>
                    <a:pt x="290754" y="3516999"/>
                  </a:lnTo>
                  <a:lnTo>
                    <a:pt x="290754" y="3510687"/>
                  </a:lnTo>
                  <a:lnTo>
                    <a:pt x="297091" y="3498037"/>
                  </a:lnTo>
                  <a:lnTo>
                    <a:pt x="297091" y="3494888"/>
                  </a:lnTo>
                  <a:lnTo>
                    <a:pt x="300228" y="3488589"/>
                  </a:lnTo>
                  <a:lnTo>
                    <a:pt x="309728" y="3469615"/>
                  </a:lnTo>
                  <a:lnTo>
                    <a:pt x="309728" y="3466440"/>
                  </a:lnTo>
                  <a:lnTo>
                    <a:pt x="316014" y="3447479"/>
                  </a:lnTo>
                  <a:lnTo>
                    <a:pt x="316014" y="3444316"/>
                  </a:lnTo>
                  <a:lnTo>
                    <a:pt x="319202" y="3438004"/>
                  </a:lnTo>
                  <a:lnTo>
                    <a:pt x="335000" y="3390621"/>
                  </a:lnTo>
                  <a:lnTo>
                    <a:pt x="338163" y="3374784"/>
                  </a:lnTo>
                  <a:lnTo>
                    <a:pt x="350799" y="3340062"/>
                  </a:lnTo>
                  <a:lnTo>
                    <a:pt x="350799" y="3336887"/>
                  </a:lnTo>
                  <a:lnTo>
                    <a:pt x="353974" y="3324225"/>
                  </a:lnTo>
                  <a:lnTo>
                    <a:pt x="353974" y="3321076"/>
                  </a:lnTo>
                  <a:lnTo>
                    <a:pt x="360286" y="3280004"/>
                  </a:lnTo>
                  <a:lnTo>
                    <a:pt x="369760" y="3251556"/>
                  </a:lnTo>
                  <a:lnTo>
                    <a:pt x="388722" y="3242081"/>
                  </a:lnTo>
                  <a:lnTo>
                    <a:pt x="407695" y="3226270"/>
                  </a:lnTo>
                  <a:lnTo>
                    <a:pt x="429806" y="3197835"/>
                  </a:lnTo>
                  <a:lnTo>
                    <a:pt x="439280" y="3185198"/>
                  </a:lnTo>
                  <a:lnTo>
                    <a:pt x="458254" y="3175724"/>
                  </a:lnTo>
                  <a:lnTo>
                    <a:pt x="436131" y="3150451"/>
                  </a:lnTo>
                  <a:lnTo>
                    <a:pt x="404533" y="3163088"/>
                  </a:lnTo>
                  <a:lnTo>
                    <a:pt x="395046" y="3216783"/>
                  </a:lnTo>
                  <a:lnTo>
                    <a:pt x="372923" y="3232595"/>
                  </a:lnTo>
                  <a:lnTo>
                    <a:pt x="401358" y="3125140"/>
                  </a:lnTo>
                  <a:lnTo>
                    <a:pt x="407695" y="3084068"/>
                  </a:lnTo>
                  <a:lnTo>
                    <a:pt x="413995" y="3061932"/>
                  </a:lnTo>
                  <a:lnTo>
                    <a:pt x="417170" y="3039822"/>
                  </a:lnTo>
                  <a:lnTo>
                    <a:pt x="420319" y="3020873"/>
                  </a:lnTo>
                  <a:lnTo>
                    <a:pt x="423494" y="3001899"/>
                  </a:lnTo>
                  <a:lnTo>
                    <a:pt x="423494" y="2995575"/>
                  </a:lnTo>
                  <a:lnTo>
                    <a:pt x="426657" y="2979776"/>
                  </a:lnTo>
                  <a:lnTo>
                    <a:pt x="426657" y="2976613"/>
                  </a:lnTo>
                  <a:lnTo>
                    <a:pt x="439280" y="2903944"/>
                  </a:lnTo>
                  <a:lnTo>
                    <a:pt x="445605" y="2869172"/>
                  </a:lnTo>
                  <a:lnTo>
                    <a:pt x="448767" y="2840724"/>
                  </a:lnTo>
                  <a:lnTo>
                    <a:pt x="448767" y="2828100"/>
                  </a:lnTo>
                  <a:lnTo>
                    <a:pt x="464566" y="2714320"/>
                  </a:lnTo>
                  <a:lnTo>
                    <a:pt x="464566" y="2711171"/>
                  </a:lnTo>
                  <a:lnTo>
                    <a:pt x="467741" y="2711171"/>
                  </a:lnTo>
                  <a:lnTo>
                    <a:pt x="480377" y="2610002"/>
                  </a:lnTo>
                  <a:lnTo>
                    <a:pt x="483552" y="2578405"/>
                  </a:lnTo>
                  <a:lnTo>
                    <a:pt x="486702" y="2534133"/>
                  </a:lnTo>
                  <a:lnTo>
                    <a:pt x="486702" y="2530983"/>
                  </a:lnTo>
                  <a:lnTo>
                    <a:pt x="493014" y="2493036"/>
                  </a:lnTo>
                  <a:lnTo>
                    <a:pt x="493014" y="2489873"/>
                  </a:lnTo>
                  <a:lnTo>
                    <a:pt x="489839" y="2489873"/>
                  </a:lnTo>
                  <a:lnTo>
                    <a:pt x="489839" y="2486711"/>
                  </a:lnTo>
                  <a:lnTo>
                    <a:pt x="486702" y="2480412"/>
                  </a:lnTo>
                  <a:lnTo>
                    <a:pt x="486702" y="2464600"/>
                  </a:lnTo>
                  <a:lnTo>
                    <a:pt x="489839" y="2461425"/>
                  </a:lnTo>
                  <a:lnTo>
                    <a:pt x="489839" y="2458288"/>
                  </a:lnTo>
                  <a:lnTo>
                    <a:pt x="493014" y="2448789"/>
                  </a:lnTo>
                  <a:lnTo>
                    <a:pt x="493014" y="2445626"/>
                  </a:lnTo>
                  <a:lnTo>
                    <a:pt x="496189" y="2436152"/>
                  </a:lnTo>
                  <a:lnTo>
                    <a:pt x="496189" y="2420328"/>
                  </a:lnTo>
                  <a:lnTo>
                    <a:pt x="499326" y="2420328"/>
                  </a:lnTo>
                  <a:lnTo>
                    <a:pt x="499326" y="2414016"/>
                  </a:lnTo>
                  <a:lnTo>
                    <a:pt x="518300" y="2309698"/>
                  </a:lnTo>
                  <a:lnTo>
                    <a:pt x="549910" y="2300224"/>
                  </a:lnTo>
                  <a:lnTo>
                    <a:pt x="568871" y="2312861"/>
                  </a:lnTo>
                  <a:lnTo>
                    <a:pt x="590994" y="2312861"/>
                  </a:lnTo>
                  <a:lnTo>
                    <a:pt x="575196" y="2274913"/>
                  </a:lnTo>
                  <a:lnTo>
                    <a:pt x="549910" y="2271738"/>
                  </a:lnTo>
                  <a:lnTo>
                    <a:pt x="524624" y="2284400"/>
                  </a:lnTo>
                  <a:lnTo>
                    <a:pt x="527774" y="2243290"/>
                  </a:lnTo>
                  <a:lnTo>
                    <a:pt x="549910" y="2057044"/>
                  </a:lnTo>
                  <a:lnTo>
                    <a:pt x="578345" y="2072767"/>
                  </a:lnTo>
                  <a:lnTo>
                    <a:pt x="594144" y="2101075"/>
                  </a:lnTo>
                  <a:lnTo>
                    <a:pt x="606781" y="2107400"/>
                  </a:lnTo>
                  <a:lnTo>
                    <a:pt x="619430" y="2110562"/>
                  </a:lnTo>
                  <a:lnTo>
                    <a:pt x="651053" y="2110562"/>
                  </a:lnTo>
                  <a:lnTo>
                    <a:pt x="663677" y="2091652"/>
                  </a:lnTo>
                  <a:lnTo>
                    <a:pt x="622592" y="2085353"/>
                  </a:lnTo>
                  <a:lnTo>
                    <a:pt x="584657" y="2038172"/>
                  </a:lnTo>
                  <a:lnTo>
                    <a:pt x="559384" y="2038172"/>
                  </a:lnTo>
                  <a:lnTo>
                    <a:pt x="559384" y="1984578"/>
                  </a:lnTo>
                  <a:lnTo>
                    <a:pt x="556209" y="1981416"/>
                  </a:lnTo>
                  <a:lnTo>
                    <a:pt x="556209" y="1978254"/>
                  </a:lnTo>
                  <a:lnTo>
                    <a:pt x="553059" y="1959292"/>
                  </a:lnTo>
                  <a:lnTo>
                    <a:pt x="556209" y="1943494"/>
                  </a:lnTo>
                  <a:lnTo>
                    <a:pt x="559384" y="1937169"/>
                  </a:lnTo>
                  <a:lnTo>
                    <a:pt x="559384" y="1927695"/>
                  </a:lnTo>
                  <a:lnTo>
                    <a:pt x="562547" y="1924533"/>
                  </a:lnTo>
                  <a:lnTo>
                    <a:pt x="562547" y="1886598"/>
                  </a:lnTo>
                  <a:lnTo>
                    <a:pt x="559384" y="1886598"/>
                  </a:lnTo>
                  <a:lnTo>
                    <a:pt x="559384" y="1883435"/>
                  </a:lnTo>
                  <a:lnTo>
                    <a:pt x="556209" y="1861312"/>
                  </a:lnTo>
                  <a:lnTo>
                    <a:pt x="556209" y="1858163"/>
                  </a:lnTo>
                  <a:lnTo>
                    <a:pt x="549910" y="1858163"/>
                  </a:lnTo>
                  <a:lnTo>
                    <a:pt x="549910" y="1848663"/>
                  </a:lnTo>
                  <a:lnTo>
                    <a:pt x="553059" y="1845513"/>
                  </a:lnTo>
                  <a:lnTo>
                    <a:pt x="553059" y="1839201"/>
                  </a:lnTo>
                  <a:lnTo>
                    <a:pt x="549910" y="1839201"/>
                  </a:lnTo>
                  <a:lnTo>
                    <a:pt x="549910" y="1836026"/>
                  </a:lnTo>
                  <a:lnTo>
                    <a:pt x="553059" y="1836026"/>
                  </a:lnTo>
                  <a:lnTo>
                    <a:pt x="553059" y="1832864"/>
                  </a:lnTo>
                  <a:lnTo>
                    <a:pt x="556209" y="1832864"/>
                  </a:lnTo>
                  <a:lnTo>
                    <a:pt x="556209" y="1829714"/>
                  </a:lnTo>
                  <a:lnTo>
                    <a:pt x="553059" y="1823390"/>
                  </a:lnTo>
                  <a:lnTo>
                    <a:pt x="553059" y="1820228"/>
                  </a:lnTo>
                  <a:lnTo>
                    <a:pt x="559384" y="1785468"/>
                  </a:lnTo>
                  <a:lnTo>
                    <a:pt x="562547" y="1782305"/>
                  </a:lnTo>
                  <a:lnTo>
                    <a:pt x="562547" y="1779156"/>
                  </a:lnTo>
                  <a:lnTo>
                    <a:pt x="568871" y="1779156"/>
                  </a:lnTo>
                  <a:lnTo>
                    <a:pt x="572021" y="1772831"/>
                  </a:lnTo>
                  <a:lnTo>
                    <a:pt x="572021" y="1769682"/>
                  </a:lnTo>
                  <a:lnTo>
                    <a:pt x="581508" y="1750708"/>
                  </a:lnTo>
                  <a:lnTo>
                    <a:pt x="581508" y="1744370"/>
                  </a:lnTo>
                  <a:lnTo>
                    <a:pt x="587832" y="1722272"/>
                  </a:lnTo>
                  <a:lnTo>
                    <a:pt x="587832" y="1719123"/>
                  </a:lnTo>
                  <a:lnTo>
                    <a:pt x="594144" y="1706474"/>
                  </a:lnTo>
                  <a:lnTo>
                    <a:pt x="594144" y="1703311"/>
                  </a:lnTo>
                  <a:lnTo>
                    <a:pt x="597319" y="1690662"/>
                  </a:lnTo>
                  <a:lnTo>
                    <a:pt x="597319" y="1684350"/>
                  </a:lnTo>
                  <a:lnTo>
                    <a:pt x="603618" y="1665389"/>
                  </a:lnTo>
                  <a:lnTo>
                    <a:pt x="603618" y="1662227"/>
                  </a:lnTo>
                  <a:lnTo>
                    <a:pt x="622592" y="1557934"/>
                  </a:lnTo>
                  <a:lnTo>
                    <a:pt x="622592" y="1554772"/>
                  </a:lnTo>
                  <a:lnTo>
                    <a:pt x="628917" y="1516850"/>
                  </a:lnTo>
                  <a:lnTo>
                    <a:pt x="628917" y="1510538"/>
                  </a:lnTo>
                  <a:lnTo>
                    <a:pt x="625754" y="1507376"/>
                  </a:lnTo>
                  <a:lnTo>
                    <a:pt x="622592" y="1507376"/>
                  </a:lnTo>
                  <a:lnTo>
                    <a:pt x="622592" y="1504213"/>
                  </a:lnTo>
                  <a:lnTo>
                    <a:pt x="619430" y="1501064"/>
                  </a:lnTo>
                  <a:lnTo>
                    <a:pt x="619430" y="1482090"/>
                  </a:lnTo>
                  <a:lnTo>
                    <a:pt x="622592" y="1472616"/>
                  </a:lnTo>
                  <a:lnTo>
                    <a:pt x="622592" y="1469453"/>
                  </a:lnTo>
                  <a:lnTo>
                    <a:pt x="625754" y="1469453"/>
                  </a:lnTo>
                  <a:lnTo>
                    <a:pt x="628917" y="1463142"/>
                  </a:lnTo>
                  <a:lnTo>
                    <a:pt x="628917" y="1459967"/>
                  </a:lnTo>
                  <a:lnTo>
                    <a:pt x="632066" y="1459967"/>
                  </a:lnTo>
                  <a:lnTo>
                    <a:pt x="632066" y="1456817"/>
                  </a:lnTo>
                  <a:lnTo>
                    <a:pt x="635229" y="1456817"/>
                  </a:lnTo>
                  <a:lnTo>
                    <a:pt x="641553" y="1453655"/>
                  </a:lnTo>
                  <a:lnTo>
                    <a:pt x="641553" y="1450493"/>
                  </a:lnTo>
                  <a:lnTo>
                    <a:pt x="644716" y="1450493"/>
                  </a:lnTo>
                  <a:lnTo>
                    <a:pt x="644716" y="1447330"/>
                  </a:lnTo>
                  <a:lnTo>
                    <a:pt x="647865" y="1441018"/>
                  </a:lnTo>
                  <a:lnTo>
                    <a:pt x="647865" y="1437856"/>
                  </a:lnTo>
                  <a:lnTo>
                    <a:pt x="654202" y="1415733"/>
                  </a:lnTo>
                  <a:lnTo>
                    <a:pt x="657339" y="1403083"/>
                  </a:lnTo>
                  <a:lnTo>
                    <a:pt x="657339" y="1399946"/>
                  </a:lnTo>
                  <a:lnTo>
                    <a:pt x="663677" y="1362012"/>
                  </a:lnTo>
                  <a:lnTo>
                    <a:pt x="663677" y="1358849"/>
                  </a:lnTo>
                  <a:lnTo>
                    <a:pt x="666852" y="1358849"/>
                  </a:lnTo>
                  <a:lnTo>
                    <a:pt x="669988" y="1327252"/>
                  </a:lnTo>
                  <a:lnTo>
                    <a:pt x="669988" y="1317765"/>
                  </a:lnTo>
                  <a:lnTo>
                    <a:pt x="679488" y="1185050"/>
                  </a:lnTo>
                  <a:lnTo>
                    <a:pt x="679488" y="1153439"/>
                  </a:lnTo>
                  <a:lnTo>
                    <a:pt x="673151" y="1143953"/>
                  </a:lnTo>
                  <a:lnTo>
                    <a:pt x="666852" y="1143953"/>
                  </a:lnTo>
                  <a:lnTo>
                    <a:pt x="660514" y="1137653"/>
                  </a:lnTo>
                  <a:lnTo>
                    <a:pt x="666852" y="1134491"/>
                  </a:lnTo>
                  <a:lnTo>
                    <a:pt x="669988" y="1131329"/>
                  </a:lnTo>
                  <a:lnTo>
                    <a:pt x="676313" y="1124991"/>
                  </a:lnTo>
                  <a:lnTo>
                    <a:pt x="679488" y="1118679"/>
                  </a:lnTo>
                  <a:lnTo>
                    <a:pt x="679488" y="1083920"/>
                  </a:lnTo>
                  <a:lnTo>
                    <a:pt x="692125" y="1033361"/>
                  </a:lnTo>
                  <a:lnTo>
                    <a:pt x="692125" y="1020725"/>
                  </a:lnTo>
                  <a:lnTo>
                    <a:pt x="688962" y="998588"/>
                  </a:lnTo>
                  <a:lnTo>
                    <a:pt x="676313" y="957529"/>
                  </a:lnTo>
                  <a:lnTo>
                    <a:pt x="682638" y="935393"/>
                  </a:lnTo>
                  <a:lnTo>
                    <a:pt x="698424" y="932231"/>
                  </a:lnTo>
                  <a:lnTo>
                    <a:pt x="717410" y="929081"/>
                  </a:lnTo>
                  <a:lnTo>
                    <a:pt x="755332" y="970166"/>
                  </a:lnTo>
                  <a:lnTo>
                    <a:pt x="777443" y="941718"/>
                  </a:lnTo>
                  <a:lnTo>
                    <a:pt x="758482" y="919594"/>
                  </a:lnTo>
                  <a:lnTo>
                    <a:pt x="749008" y="865873"/>
                  </a:lnTo>
                  <a:lnTo>
                    <a:pt x="707923" y="850075"/>
                  </a:lnTo>
                  <a:lnTo>
                    <a:pt x="717410" y="761593"/>
                  </a:lnTo>
                  <a:lnTo>
                    <a:pt x="723735" y="745782"/>
                  </a:lnTo>
                  <a:lnTo>
                    <a:pt x="733196" y="733146"/>
                  </a:lnTo>
                  <a:lnTo>
                    <a:pt x="726872" y="736308"/>
                  </a:lnTo>
                  <a:lnTo>
                    <a:pt x="736359" y="726821"/>
                  </a:lnTo>
                  <a:lnTo>
                    <a:pt x="745846" y="711035"/>
                  </a:lnTo>
                  <a:lnTo>
                    <a:pt x="764807" y="704710"/>
                  </a:lnTo>
                  <a:lnTo>
                    <a:pt x="774294" y="682587"/>
                  </a:lnTo>
                  <a:lnTo>
                    <a:pt x="767969" y="669938"/>
                  </a:lnTo>
                  <a:lnTo>
                    <a:pt x="745846" y="676249"/>
                  </a:lnTo>
                  <a:lnTo>
                    <a:pt x="730047" y="698386"/>
                  </a:lnTo>
                  <a:lnTo>
                    <a:pt x="726872" y="714184"/>
                  </a:lnTo>
                  <a:lnTo>
                    <a:pt x="717410" y="723671"/>
                  </a:lnTo>
                  <a:lnTo>
                    <a:pt x="720560" y="707860"/>
                  </a:lnTo>
                  <a:lnTo>
                    <a:pt x="720560" y="660464"/>
                  </a:lnTo>
                  <a:close/>
                </a:path>
              </a:pathLst>
            </a:custGeom>
            <a:noFill/>
            <a:ln w="9525" cap="rnd" cmpd="sng">
              <a:solidFill>
                <a:srgbClr val="87888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428;p10">
              <a:extLst>
                <a:ext uri="{FF2B5EF4-FFF2-40B4-BE49-F238E27FC236}">
                  <a16:creationId xmlns:a16="http://schemas.microsoft.com/office/drawing/2014/main" id="{F18B2B1E-2327-1B4D-83B6-C38D7CD5EA8F}"/>
                </a:ext>
              </a:extLst>
            </p:cNvPr>
            <p:cNvSpPr/>
            <p:nvPr/>
          </p:nvSpPr>
          <p:spPr>
            <a:xfrm>
              <a:off x="5829" y="8192"/>
              <a:ext cx="267907" cy="331394"/>
            </a:xfrm>
            <a:custGeom>
              <a:avLst/>
              <a:gdLst/>
              <a:ahLst/>
              <a:cxnLst/>
              <a:rect l="l" t="t" r="r" b="b"/>
              <a:pathLst>
                <a:path w="267907" h="331394" extrusionOk="0">
                  <a:moveTo>
                    <a:pt x="0" y="0"/>
                  </a:moveTo>
                  <a:lnTo>
                    <a:pt x="267907" y="0"/>
                  </a:lnTo>
                  <a:lnTo>
                    <a:pt x="267907" y="331394"/>
                  </a:lnTo>
                  <a:lnTo>
                    <a:pt x="0" y="331394"/>
                  </a:lnTo>
                  <a:lnTo>
                    <a:pt x="0" y="0"/>
                  </a:lnTo>
                </a:path>
              </a:pathLst>
            </a:custGeom>
            <a:solidFill>
              <a:srgbClr val="8FC2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429;p10">
              <a:extLst>
                <a:ext uri="{FF2B5EF4-FFF2-40B4-BE49-F238E27FC236}">
                  <a16:creationId xmlns:a16="http://schemas.microsoft.com/office/drawing/2014/main" id="{5DA50FF4-7040-CC43-970B-41C4CCAA7E05}"/>
                </a:ext>
              </a:extLst>
            </p:cNvPr>
            <p:cNvSpPr/>
            <p:nvPr/>
          </p:nvSpPr>
          <p:spPr>
            <a:xfrm>
              <a:off x="5829" y="513487"/>
              <a:ext cx="280607" cy="331394"/>
            </a:xfrm>
            <a:custGeom>
              <a:avLst/>
              <a:gdLst/>
              <a:ahLst/>
              <a:cxnLst/>
              <a:rect l="l" t="t" r="r" b="b"/>
              <a:pathLst>
                <a:path w="280607" h="331394" extrusionOk="0">
                  <a:moveTo>
                    <a:pt x="0" y="0"/>
                  </a:moveTo>
                  <a:lnTo>
                    <a:pt x="280607" y="0"/>
                  </a:lnTo>
                  <a:lnTo>
                    <a:pt x="280607" y="331394"/>
                  </a:lnTo>
                  <a:lnTo>
                    <a:pt x="0" y="331394"/>
                  </a:lnTo>
                  <a:lnTo>
                    <a:pt x="0" y="0"/>
                  </a:lnTo>
                </a:path>
              </a:pathLst>
            </a:custGeom>
            <a:solidFill>
              <a:srgbClr val="D1E9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430;p10">
              <a:extLst>
                <a:ext uri="{FF2B5EF4-FFF2-40B4-BE49-F238E27FC236}">
                  <a16:creationId xmlns:a16="http://schemas.microsoft.com/office/drawing/2014/main" id="{8BDA2CB3-71D9-A446-88E8-CC2601030666}"/>
                </a:ext>
              </a:extLst>
            </p:cNvPr>
            <p:cNvSpPr/>
            <p:nvPr/>
          </p:nvSpPr>
          <p:spPr>
            <a:xfrm>
              <a:off x="5829" y="1665174"/>
              <a:ext cx="280607" cy="331394"/>
            </a:xfrm>
            <a:custGeom>
              <a:avLst/>
              <a:gdLst/>
              <a:ahLst/>
              <a:cxnLst/>
              <a:rect l="l" t="t" r="r" b="b"/>
              <a:pathLst>
                <a:path w="280607" h="331394" extrusionOk="0">
                  <a:moveTo>
                    <a:pt x="0" y="0"/>
                  </a:moveTo>
                  <a:lnTo>
                    <a:pt x="280607" y="0"/>
                  </a:lnTo>
                  <a:lnTo>
                    <a:pt x="280607" y="331394"/>
                  </a:lnTo>
                  <a:lnTo>
                    <a:pt x="0" y="331394"/>
                  </a:lnTo>
                  <a:lnTo>
                    <a:pt x="0" y="0"/>
                  </a:lnTo>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431;p10">
              <a:extLst>
                <a:ext uri="{FF2B5EF4-FFF2-40B4-BE49-F238E27FC236}">
                  <a16:creationId xmlns:a16="http://schemas.microsoft.com/office/drawing/2014/main" id="{103BCFFD-F08C-7142-891A-0C117413D35A}"/>
                </a:ext>
              </a:extLst>
            </p:cNvPr>
            <p:cNvSpPr/>
            <p:nvPr/>
          </p:nvSpPr>
          <p:spPr>
            <a:xfrm>
              <a:off x="5829" y="2225104"/>
              <a:ext cx="267907" cy="331407"/>
            </a:xfrm>
            <a:custGeom>
              <a:avLst/>
              <a:gdLst/>
              <a:ahLst/>
              <a:cxnLst/>
              <a:rect l="l" t="t" r="r" b="b"/>
              <a:pathLst>
                <a:path w="267907" h="331407" extrusionOk="0">
                  <a:moveTo>
                    <a:pt x="0" y="0"/>
                  </a:moveTo>
                  <a:lnTo>
                    <a:pt x="267907" y="0"/>
                  </a:lnTo>
                  <a:lnTo>
                    <a:pt x="267907" y="331407"/>
                  </a:lnTo>
                  <a:lnTo>
                    <a:pt x="0" y="331407"/>
                  </a:lnTo>
                  <a:lnTo>
                    <a:pt x="0" y="0"/>
                  </a:lnTo>
                </a:path>
              </a:pathLst>
            </a:custGeom>
            <a:solidFill>
              <a:srgbClr val="ADCD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432;p10">
              <a:extLst>
                <a:ext uri="{FF2B5EF4-FFF2-40B4-BE49-F238E27FC236}">
                  <a16:creationId xmlns:a16="http://schemas.microsoft.com/office/drawing/2014/main" id="{867EE695-6002-6A45-A7CF-6E8C908941BC}"/>
                </a:ext>
              </a:extLst>
            </p:cNvPr>
            <p:cNvSpPr/>
            <p:nvPr/>
          </p:nvSpPr>
          <p:spPr>
            <a:xfrm>
              <a:off x="5829" y="2776157"/>
              <a:ext cx="280607" cy="331394"/>
            </a:xfrm>
            <a:custGeom>
              <a:avLst/>
              <a:gdLst/>
              <a:ahLst/>
              <a:cxnLst/>
              <a:rect l="l" t="t" r="r" b="b"/>
              <a:pathLst>
                <a:path w="280607" h="331394" extrusionOk="0">
                  <a:moveTo>
                    <a:pt x="0" y="0"/>
                  </a:moveTo>
                  <a:lnTo>
                    <a:pt x="280607" y="0"/>
                  </a:lnTo>
                  <a:lnTo>
                    <a:pt x="280607" y="331394"/>
                  </a:lnTo>
                  <a:lnTo>
                    <a:pt x="0" y="331394"/>
                  </a:lnTo>
                  <a:lnTo>
                    <a:pt x="0" y="0"/>
                  </a:lnTo>
                </a:path>
              </a:pathLst>
            </a:custGeom>
            <a:solidFill>
              <a:srgbClr val="DBE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433;p10">
              <a:extLst>
                <a:ext uri="{FF2B5EF4-FFF2-40B4-BE49-F238E27FC236}">
                  <a16:creationId xmlns:a16="http://schemas.microsoft.com/office/drawing/2014/main" id="{76CC53CB-E4E7-4748-8C4D-1CEDB9A3FD02}"/>
                </a:ext>
              </a:extLst>
            </p:cNvPr>
            <p:cNvSpPr/>
            <p:nvPr/>
          </p:nvSpPr>
          <p:spPr>
            <a:xfrm>
              <a:off x="5829" y="3349994"/>
              <a:ext cx="280607" cy="331394"/>
            </a:xfrm>
            <a:custGeom>
              <a:avLst/>
              <a:gdLst/>
              <a:ahLst/>
              <a:cxnLst/>
              <a:rect l="l" t="t" r="r" b="b"/>
              <a:pathLst>
                <a:path w="280607" h="331394" extrusionOk="0">
                  <a:moveTo>
                    <a:pt x="0" y="0"/>
                  </a:moveTo>
                  <a:lnTo>
                    <a:pt x="280607" y="0"/>
                  </a:lnTo>
                  <a:lnTo>
                    <a:pt x="280607" y="331394"/>
                  </a:lnTo>
                  <a:lnTo>
                    <a:pt x="0" y="331394"/>
                  </a:lnTo>
                  <a:lnTo>
                    <a:pt x="0" y="0"/>
                  </a:lnTo>
                </a:path>
              </a:pathLst>
            </a:custGeom>
            <a:solidFill>
              <a:srgbClr val="C4A5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434;p10">
              <a:extLst>
                <a:ext uri="{FF2B5EF4-FFF2-40B4-BE49-F238E27FC236}">
                  <a16:creationId xmlns:a16="http://schemas.microsoft.com/office/drawing/2014/main" id="{E767B2CE-2C56-2244-BA24-8F62315B5F9F}"/>
                </a:ext>
              </a:extLst>
            </p:cNvPr>
            <p:cNvSpPr/>
            <p:nvPr/>
          </p:nvSpPr>
          <p:spPr>
            <a:xfrm>
              <a:off x="5829" y="3893503"/>
              <a:ext cx="280619" cy="331406"/>
            </a:xfrm>
            <a:custGeom>
              <a:avLst/>
              <a:gdLst/>
              <a:ahLst/>
              <a:cxnLst/>
              <a:rect l="l" t="t" r="r" b="b"/>
              <a:pathLst>
                <a:path w="280619" h="331406" extrusionOk="0">
                  <a:moveTo>
                    <a:pt x="0" y="0"/>
                  </a:moveTo>
                  <a:lnTo>
                    <a:pt x="280619" y="0"/>
                  </a:lnTo>
                  <a:lnTo>
                    <a:pt x="280619" y="331406"/>
                  </a:lnTo>
                  <a:lnTo>
                    <a:pt x="0" y="331406"/>
                  </a:lnTo>
                  <a:lnTo>
                    <a:pt x="0" y="0"/>
                  </a:lnTo>
                </a:path>
              </a:pathLst>
            </a:custGeom>
            <a:solidFill>
              <a:srgbClr val="FCF6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435;p10">
              <a:extLst>
                <a:ext uri="{FF2B5EF4-FFF2-40B4-BE49-F238E27FC236}">
                  <a16:creationId xmlns:a16="http://schemas.microsoft.com/office/drawing/2014/main" id="{B15C658E-07B7-D641-B221-2BD64E8D7A1B}"/>
                </a:ext>
              </a:extLst>
            </p:cNvPr>
            <p:cNvSpPr/>
            <p:nvPr/>
          </p:nvSpPr>
          <p:spPr>
            <a:xfrm>
              <a:off x="5829" y="4465359"/>
              <a:ext cx="280594" cy="331394"/>
            </a:xfrm>
            <a:custGeom>
              <a:avLst/>
              <a:gdLst/>
              <a:ahLst/>
              <a:cxnLst/>
              <a:rect l="l" t="t" r="r" b="b"/>
              <a:pathLst>
                <a:path w="280594" h="331394" extrusionOk="0">
                  <a:moveTo>
                    <a:pt x="0" y="0"/>
                  </a:moveTo>
                  <a:lnTo>
                    <a:pt x="280594" y="0"/>
                  </a:lnTo>
                  <a:lnTo>
                    <a:pt x="280594" y="331394"/>
                  </a:lnTo>
                  <a:lnTo>
                    <a:pt x="0" y="331394"/>
                  </a:lnTo>
                  <a:lnTo>
                    <a:pt x="0" y="0"/>
                  </a:lnTo>
                </a:path>
              </a:pathLst>
            </a:custGeom>
            <a:solidFill>
              <a:srgbClr val="D86B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436;p10">
              <a:extLst>
                <a:ext uri="{FF2B5EF4-FFF2-40B4-BE49-F238E27FC236}">
                  <a16:creationId xmlns:a16="http://schemas.microsoft.com/office/drawing/2014/main" id="{4A554BD5-95A8-BA4B-BBBD-7FA09DD4DB6F}"/>
                </a:ext>
              </a:extLst>
            </p:cNvPr>
            <p:cNvSpPr/>
            <p:nvPr/>
          </p:nvSpPr>
          <p:spPr>
            <a:xfrm>
              <a:off x="5829" y="5062716"/>
              <a:ext cx="280619" cy="331394"/>
            </a:xfrm>
            <a:custGeom>
              <a:avLst/>
              <a:gdLst/>
              <a:ahLst/>
              <a:cxnLst/>
              <a:rect l="l" t="t" r="r" b="b"/>
              <a:pathLst>
                <a:path w="280619" h="331394" extrusionOk="0">
                  <a:moveTo>
                    <a:pt x="0" y="0"/>
                  </a:moveTo>
                  <a:lnTo>
                    <a:pt x="280619" y="0"/>
                  </a:lnTo>
                  <a:lnTo>
                    <a:pt x="280619" y="331394"/>
                  </a:lnTo>
                  <a:lnTo>
                    <a:pt x="0" y="331394"/>
                  </a:lnTo>
                  <a:lnTo>
                    <a:pt x="0" y="0"/>
                  </a:lnTo>
                </a:path>
              </a:pathLst>
            </a:custGeom>
            <a:solidFill>
              <a:srgbClr val="F8C4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437;p10">
              <a:extLst>
                <a:ext uri="{FF2B5EF4-FFF2-40B4-BE49-F238E27FC236}">
                  <a16:creationId xmlns:a16="http://schemas.microsoft.com/office/drawing/2014/main" id="{A7ADEE07-0F79-674F-874D-E7852C5FFC38}"/>
                </a:ext>
              </a:extLst>
            </p:cNvPr>
            <p:cNvSpPr/>
            <p:nvPr/>
          </p:nvSpPr>
          <p:spPr>
            <a:xfrm>
              <a:off x="0" y="1079437"/>
              <a:ext cx="280607" cy="331394"/>
            </a:xfrm>
            <a:custGeom>
              <a:avLst/>
              <a:gdLst/>
              <a:ahLst/>
              <a:cxnLst/>
              <a:rect l="l" t="t" r="r" b="b"/>
              <a:pathLst>
                <a:path w="280607" h="331394" extrusionOk="0">
                  <a:moveTo>
                    <a:pt x="280607" y="331394"/>
                  </a:moveTo>
                  <a:lnTo>
                    <a:pt x="0" y="331394"/>
                  </a:lnTo>
                  <a:lnTo>
                    <a:pt x="0" y="0"/>
                  </a:lnTo>
                  <a:lnTo>
                    <a:pt x="280607" y="0"/>
                  </a:lnTo>
                  <a:lnTo>
                    <a:pt x="280607" y="331394"/>
                  </a:lnTo>
                  <a:close/>
                </a:path>
              </a:pathLst>
            </a:custGeom>
            <a:noFill/>
            <a:ln w="9525" cap="flat" cmpd="sng">
              <a:solidFill>
                <a:srgbClr val="18171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438;p10">
              <a:extLst>
                <a:ext uri="{FF2B5EF4-FFF2-40B4-BE49-F238E27FC236}">
                  <a16:creationId xmlns:a16="http://schemas.microsoft.com/office/drawing/2014/main" id="{62CD91EA-F42E-B144-95D8-D63F05DC7736}"/>
                </a:ext>
              </a:extLst>
            </p:cNvPr>
            <p:cNvSpPr/>
            <p:nvPr/>
          </p:nvSpPr>
          <p:spPr>
            <a:xfrm>
              <a:off x="342379" y="0"/>
              <a:ext cx="2492402"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Western Hemlock Zone – Varied groups of </a:t>
              </a:r>
              <a:endParaRPr sz="1100">
                <a:solidFill>
                  <a:srgbClr val="000000"/>
                </a:solidFill>
                <a:latin typeface="Calibri"/>
                <a:ea typeface="Calibri"/>
                <a:cs typeface="Calibri"/>
                <a:sym typeface="Calibri"/>
              </a:endParaRPr>
            </a:p>
          </p:txBody>
        </p:sp>
        <p:sp>
          <p:nvSpPr>
            <p:cNvPr id="94" name="Google Shape;439;p10">
              <a:extLst>
                <a:ext uri="{FF2B5EF4-FFF2-40B4-BE49-F238E27FC236}">
                  <a16:creationId xmlns:a16="http://schemas.microsoft.com/office/drawing/2014/main" id="{46A860E0-8D1D-0C47-BD28-D60BE41EB11F}"/>
                </a:ext>
              </a:extLst>
            </p:cNvPr>
            <p:cNvSpPr/>
            <p:nvPr/>
          </p:nvSpPr>
          <p:spPr>
            <a:xfrm>
              <a:off x="342379" y="117810"/>
              <a:ext cx="2603776"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plants occur depending on precipitation and </a:t>
              </a:r>
              <a:endParaRPr sz="1100">
                <a:solidFill>
                  <a:srgbClr val="000000"/>
                </a:solidFill>
                <a:latin typeface="Calibri"/>
                <a:ea typeface="Calibri"/>
                <a:cs typeface="Calibri"/>
                <a:sym typeface="Calibri"/>
              </a:endParaRPr>
            </a:p>
          </p:txBody>
        </p:sp>
        <p:sp>
          <p:nvSpPr>
            <p:cNvPr id="95" name="Google Shape;440;p10">
              <a:extLst>
                <a:ext uri="{FF2B5EF4-FFF2-40B4-BE49-F238E27FC236}">
                  <a16:creationId xmlns:a16="http://schemas.microsoft.com/office/drawing/2014/main" id="{12157D4A-29BA-1D4C-BE5B-892D1BDC34DA}"/>
                </a:ext>
              </a:extLst>
            </p:cNvPr>
            <p:cNvSpPr/>
            <p:nvPr/>
          </p:nvSpPr>
          <p:spPr>
            <a:xfrm>
              <a:off x="342379" y="235608"/>
              <a:ext cx="559090"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elevation.</a:t>
              </a:r>
              <a:endParaRPr sz="1100">
                <a:solidFill>
                  <a:srgbClr val="000000"/>
                </a:solidFill>
                <a:latin typeface="Calibri"/>
                <a:ea typeface="Calibri"/>
                <a:cs typeface="Calibri"/>
                <a:sym typeface="Calibri"/>
              </a:endParaRPr>
            </a:p>
          </p:txBody>
        </p:sp>
        <p:sp>
          <p:nvSpPr>
            <p:cNvPr id="96" name="Google Shape;441;p10">
              <a:extLst>
                <a:ext uri="{FF2B5EF4-FFF2-40B4-BE49-F238E27FC236}">
                  <a16:creationId xmlns:a16="http://schemas.microsoft.com/office/drawing/2014/main" id="{DC82140F-C5D8-9E4B-A0A5-D2AC5E6FD78B}"/>
                </a:ext>
              </a:extLst>
            </p:cNvPr>
            <p:cNvSpPr/>
            <p:nvPr/>
          </p:nvSpPr>
          <p:spPr>
            <a:xfrm>
              <a:off x="342367" y="518146"/>
              <a:ext cx="2382986"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Willamette Forest-Prairie Zone – Various </a:t>
              </a:r>
              <a:endParaRPr sz="1100">
                <a:solidFill>
                  <a:srgbClr val="000000"/>
                </a:solidFill>
                <a:latin typeface="Calibri"/>
                <a:ea typeface="Calibri"/>
                <a:cs typeface="Calibri"/>
                <a:sym typeface="Calibri"/>
              </a:endParaRPr>
            </a:p>
          </p:txBody>
        </p:sp>
        <p:sp>
          <p:nvSpPr>
            <p:cNvPr id="97" name="Google Shape;442;p10">
              <a:extLst>
                <a:ext uri="{FF2B5EF4-FFF2-40B4-BE49-F238E27FC236}">
                  <a16:creationId xmlns:a16="http://schemas.microsoft.com/office/drawing/2014/main" id="{42EEE4A3-EF4D-C84E-A8E9-42F117033DCC}"/>
                </a:ext>
              </a:extLst>
            </p:cNvPr>
            <p:cNvSpPr/>
            <p:nvPr/>
          </p:nvSpPr>
          <p:spPr>
            <a:xfrm>
              <a:off x="342367" y="635955"/>
              <a:ext cx="254423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forest, woodland, open savanna and prairie </a:t>
              </a:r>
              <a:endParaRPr sz="1100">
                <a:solidFill>
                  <a:srgbClr val="000000"/>
                </a:solidFill>
                <a:latin typeface="Calibri"/>
                <a:ea typeface="Calibri"/>
                <a:cs typeface="Calibri"/>
                <a:sym typeface="Calibri"/>
              </a:endParaRPr>
            </a:p>
          </p:txBody>
        </p:sp>
        <p:sp>
          <p:nvSpPr>
            <p:cNvPr id="98" name="Google Shape;443;p10">
              <a:extLst>
                <a:ext uri="{FF2B5EF4-FFF2-40B4-BE49-F238E27FC236}">
                  <a16:creationId xmlns:a16="http://schemas.microsoft.com/office/drawing/2014/main" id="{0780CEBF-CBA8-D745-BF6E-120D3BB48514}"/>
                </a:ext>
              </a:extLst>
            </p:cNvPr>
            <p:cNvSpPr/>
            <p:nvPr/>
          </p:nvSpPr>
          <p:spPr>
            <a:xfrm>
              <a:off x="342367" y="753752"/>
              <a:ext cx="1265199"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type groups of plants.</a:t>
              </a:r>
              <a:endParaRPr sz="1100">
                <a:solidFill>
                  <a:srgbClr val="000000"/>
                </a:solidFill>
                <a:latin typeface="Calibri"/>
                <a:ea typeface="Calibri"/>
                <a:cs typeface="Calibri"/>
                <a:sym typeface="Calibri"/>
              </a:endParaRPr>
            </a:p>
          </p:txBody>
        </p:sp>
        <p:sp>
          <p:nvSpPr>
            <p:cNvPr id="99" name="Google Shape;444;p10">
              <a:extLst>
                <a:ext uri="{FF2B5EF4-FFF2-40B4-BE49-F238E27FC236}">
                  <a16:creationId xmlns:a16="http://schemas.microsoft.com/office/drawing/2014/main" id="{AE4FBBC4-8373-7448-8116-D9B810060514}"/>
                </a:ext>
              </a:extLst>
            </p:cNvPr>
            <p:cNvSpPr/>
            <p:nvPr/>
          </p:nvSpPr>
          <p:spPr>
            <a:xfrm>
              <a:off x="342360" y="1080766"/>
              <a:ext cx="2476342"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Alpine Zone – These relatively small areas </a:t>
              </a:r>
              <a:endParaRPr sz="1100">
                <a:solidFill>
                  <a:srgbClr val="000000"/>
                </a:solidFill>
                <a:latin typeface="Calibri"/>
                <a:ea typeface="Calibri"/>
                <a:cs typeface="Calibri"/>
                <a:sym typeface="Calibri"/>
              </a:endParaRPr>
            </a:p>
          </p:txBody>
        </p:sp>
        <p:sp>
          <p:nvSpPr>
            <p:cNvPr id="100" name="Google Shape;445;p10">
              <a:extLst>
                <a:ext uri="{FF2B5EF4-FFF2-40B4-BE49-F238E27FC236}">
                  <a16:creationId xmlns:a16="http://schemas.microsoft.com/office/drawing/2014/main" id="{B271840C-F8DF-EF44-B116-C437F76AB308}"/>
                </a:ext>
              </a:extLst>
            </p:cNvPr>
            <p:cNvSpPr/>
            <p:nvPr/>
          </p:nvSpPr>
          <p:spPr>
            <a:xfrm>
              <a:off x="342360" y="1198575"/>
              <a:ext cx="2562516"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are found only at the highest elevations and </a:t>
              </a:r>
              <a:endParaRPr sz="1100">
                <a:solidFill>
                  <a:srgbClr val="000000"/>
                </a:solidFill>
                <a:latin typeface="Calibri"/>
                <a:ea typeface="Calibri"/>
                <a:cs typeface="Calibri"/>
                <a:sym typeface="Calibri"/>
              </a:endParaRPr>
            </a:p>
          </p:txBody>
        </p:sp>
        <p:sp>
          <p:nvSpPr>
            <p:cNvPr id="101" name="Google Shape;446;p10">
              <a:extLst>
                <a:ext uri="{FF2B5EF4-FFF2-40B4-BE49-F238E27FC236}">
                  <a16:creationId xmlns:a16="http://schemas.microsoft.com/office/drawing/2014/main" id="{B12B67A2-2A79-FB4F-85C2-5BFB05747FCE}"/>
                </a:ext>
              </a:extLst>
            </p:cNvPr>
            <p:cNvSpPr/>
            <p:nvPr/>
          </p:nvSpPr>
          <p:spPr>
            <a:xfrm>
              <a:off x="342360" y="1316373"/>
              <a:ext cx="257648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consist of small plants and low-lying shrubs.</a:t>
              </a:r>
              <a:endParaRPr sz="1100">
                <a:solidFill>
                  <a:srgbClr val="000000"/>
                </a:solidFill>
                <a:latin typeface="Calibri"/>
                <a:ea typeface="Calibri"/>
                <a:cs typeface="Calibri"/>
                <a:sym typeface="Calibri"/>
              </a:endParaRPr>
            </a:p>
          </p:txBody>
        </p:sp>
        <p:sp>
          <p:nvSpPr>
            <p:cNvPr id="102" name="Google Shape;447;p10">
              <a:extLst>
                <a:ext uri="{FF2B5EF4-FFF2-40B4-BE49-F238E27FC236}">
                  <a16:creationId xmlns:a16="http://schemas.microsoft.com/office/drawing/2014/main" id="{97290ED0-009C-8D4C-A3C7-FA7C511F9B5C}"/>
                </a:ext>
              </a:extLst>
            </p:cNvPr>
            <p:cNvSpPr/>
            <p:nvPr/>
          </p:nvSpPr>
          <p:spPr>
            <a:xfrm>
              <a:off x="342360" y="1674491"/>
              <a:ext cx="2531311"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Mixed Conifer and Broadleaf Forest Zone – </a:t>
              </a:r>
              <a:endParaRPr sz="1100">
                <a:solidFill>
                  <a:srgbClr val="000000"/>
                </a:solidFill>
                <a:latin typeface="Calibri"/>
                <a:ea typeface="Calibri"/>
                <a:cs typeface="Calibri"/>
                <a:sym typeface="Calibri"/>
              </a:endParaRPr>
            </a:p>
          </p:txBody>
        </p:sp>
        <p:sp>
          <p:nvSpPr>
            <p:cNvPr id="103" name="Google Shape;448;p10">
              <a:extLst>
                <a:ext uri="{FF2B5EF4-FFF2-40B4-BE49-F238E27FC236}">
                  <a16:creationId xmlns:a16="http://schemas.microsoft.com/office/drawing/2014/main" id="{A60D6070-2CC6-BB48-ACF8-8C4743ABD9E4}"/>
                </a:ext>
              </a:extLst>
            </p:cNvPr>
            <p:cNvSpPr/>
            <p:nvPr/>
          </p:nvSpPr>
          <p:spPr>
            <a:xfrm>
              <a:off x="342360" y="1792300"/>
              <a:ext cx="2247588"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This zone’s plant groups have a mix of </a:t>
              </a:r>
              <a:endParaRPr sz="1100">
                <a:solidFill>
                  <a:srgbClr val="000000"/>
                </a:solidFill>
                <a:latin typeface="Calibri"/>
                <a:ea typeface="Calibri"/>
                <a:cs typeface="Calibri"/>
                <a:sym typeface="Calibri"/>
              </a:endParaRPr>
            </a:p>
          </p:txBody>
        </p:sp>
        <p:sp>
          <p:nvSpPr>
            <p:cNvPr id="104" name="Google Shape;449;p10">
              <a:extLst>
                <a:ext uri="{FF2B5EF4-FFF2-40B4-BE49-F238E27FC236}">
                  <a16:creationId xmlns:a16="http://schemas.microsoft.com/office/drawing/2014/main" id="{CEEEFF8F-6D85-0047-9E91-323CFCD337EF}"/>
                </a:ext>
              </a:extLst>
            </p:cNvPr>
            <p:cNvSpPr/>
            <p:nvPr/>
          </p:nvSpPr>
          <p:spPr>
            <a:xfrm>
              <a:off x="342360" y="1910098"/>
              <a:ext cx="185392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Oregon and Californian species.</a:t>
              </a:r>
              <a:endParaRPr sz="1100">
                <a:solidFill>
                  <a:srgbClr val="000000"/>
                </a:solidFill>
                <a:latin typeface="Calibri"/>
                <a:ea typeface="Calibri"/>
                <a:cs typeface="Calibri"/>
                <a:sym typeface="Calibri"/>
              </a:endParaRPr>
            </a:p>
          </p:txBody>
        </p:sp>
        <p:sp>
          <p:nvSpPr>
            <p:cNvPr id="105" name="Google Shape;450;p10">
              <a:extLst>
                <a:ext uri="{FF2B5EF4-FFF2-40B4-BE49-F238E27FC236}">
                  <a16:creationId xmlns:a16="http://schemas.microsoft.com/office/drawing/2014/main" id="{2D7E4496-E807-754C-8F7B-59005400B88F}"/>
                </a:ext>
              </a:extLst>
            </p:cNvPr>
            <p:cNvSpPr/>
            <p:nvPr/>
          </p:nvSpPr>
          <p:spPr>
            <a:xfrm>
              <a:off x="342360" y="2221930"/>
              <a:ext cx="2290153"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Cascade Subalpine Forest Zone – Open </a:t>
              </a:r>
              <a:endParaRPr sz="1100">
                <a:solidFill>
                  <a:srgbClr val="000000"/>
                </a:solidFill>
                <a:latin typeface="Calibri"/>
                <a:ea typeface="Calibri"/>
                <a:cs typeface="Calibri"/>
                <a:sym typeface="Calibri"/>
              </a:endParaRPr>
            </a:p>
          </p:txBody>
        </p:sp>
        <p:sp>
          <p:nvSpPr>
            <p:cNvPr id="106" name="Google Shape;451;p10">
              <a:extLst>
                <a:ext uri="{FF2B5EF4-FFF2-40B4-BE49-F238E27FC236}">
                  <a16:creationId xmlns:a16="http://schemas.microsoft.com/office/drawing/2014/main" id="{21A010ED-9C40-D94C-9C23-5996FCD0BB98}"/>
                </a:ext>
              </a:extLst>
            </p:cNvPr>
            <p:cNvSpPr/>
            <p:nvPr/>
          </p:nvSpPr>
          <p:spPr>
            <a:xfrm>
              <a:off x="342360" y="2339740"/>
              <a:ext cx="2021445"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meadow and forests form patterns </a:t>
              </a:r>
              <a:endParaRPr sz="1100">
                <a:solidFill>
                  <a:srgbClr val="000000"/>
                </a:solidFill>
                <a:latin typeface="Calibri"/>
                <a:ea typeface="Calibri"/>
                <a:cs typeface="Calibri"/>
                <a:sym typeface="Calibri"/>
              </a:endParaRPr>
            </a:p>
          </p:txBody>
        </p:sp>
        <p:sp>
          <p:nvSpPr>
            <p:cNvPr id="107" name="Google Shape;452;p10">
              <a:extLst>
                <a:ext uri="{FF2B5EF4-FFF2-40B4-BE49-F238E27FC236}">
                  <a16:creationId xmlns:a16="http://schemas.microsoft.com/office/drawing/2014/main" id="{44E32C4F-3E81-9B4E-B8D0-61042A6665A0}"/>
                </a:ext>
              </a:extLst>
            </p:cNvPr>
            <p:cNvSpPr/>
            <p:nvPr/>
          </p:nvSpPr>
          <p:spPr>
            <a:xfrm>
              <a:off x="342360" y="2457538"/>
              <a:ext cx="2180868"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according to elevation and snowpack.</a:t>
              </a:r>
              <a:endParaRPr sz="1100">
                <a:solidFill>
                  <a:srgbClr val="000000"/>
                </a:solidFill>
                <a:latin typeface="Calibri"/>
                <a:ea typeface="Calibri"/>
                <a:cs typeface="Calibri"/>
                <a:sym typeface="Calibri"/>
              </a:endParaRPr>
            </a:p>
          </p:txBody>
        </p:sp>
        <p:sp>
          <p:nvSpPr>
            <p:cNvPr id="108" name="Google Shape;453;p10">
              <a:extLst>
                <a:ext uri="{FF2B5EF4-FFF2-40B4-BE49-F238E27FC236}">
                  <a16:creationId xmlns:a16="http://schemas.microsoft.com/office/drawing/2014/main" id="{F6034C3E-1739-B540-A8D6-0D3B03F419BE}"/>
                </a:ext>
              </a:extLst>
            </p:cNvPr>
            <p:cNvSpPr/>
            <p:nvPr/>
          </p:nvSpPr>
          <p:spPr>
            <a:xfrm>
              <a:off x="342360" y="2785815"/>
              <a:ext cx="2241843"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Grand Fir and Douglas Fir Zone – The </a:t>
              </a:r>
              <a:endParaRPr sz="1100">
                <a:solidFill>
                  <a:srgbClr val="000000"/>
                </a:solidFill>
                <a:latin typeface="Calibri"/>
                <a:ea typeface="Calibri"/>
                <a:cs typeface="Calibri"/>
                <a:sym typeface="Calibri"/>
              </a:endParaRPr>
            </a:p>
          </p:txBody>
        </p:sp>
        <p:sp>
          <p:nvSpPr>
            <p:cNvPr id="109" name="Google Shape;454;p10">
              <a:extLst>
                <a:ext uri="{FF2B5EF4-FFF2-40B4-BE49-F238E27FC236}">
                  <a16:creationId xmlns:a16="http://schemas.microsoft.com/office/drawing/2014/main" id="{CC2B03F1-88F1-9845-BD92-E98002C60258}"/>
                </a:ext>
              </a:extLst>
            </p:cNvPr>
            <p:cNvSpPr/>
            <p:nvPr/>
          </p:nvSpPr>
          <p:spPr>
            <a:xfrm>
              <a:off x="342360" y="2903625"/>
              <a:ext cx="231169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plant groups in this zone require only a </a:t>
              </a:r>
              <a:endParaRPr sz="1100">
                <a:solidFill>
                  <a:srgbClr val="000000"/>
                </a:solidFill>
                <a:latin typeface="Calibri"/>
                <a:ea typeface="Calibri"/>
                <a:cs typeface="Calibri"/>
                <a:sym typeface="Calibri"/>
              </a:endParaRPr>
            </a:p>
          </p:txBody>
        </p:sp>
        <p:sp>
          <p:nvSpPr>
            <p:cNvPr id="110" name="Google Shape;455;p10">
              <a:extLst>
                <a:ext uri="{FF2B5EF4-FFF2-40B4-BE49-F238E27FC236}">
                  <a16:creationId xmlns:a16="http://schemas.microsoft.com/office/drawing/2014/main" id="{B1C79667-B900-B841-88C4-E2CB4B060E14}"/>
                </a:ext>
              </a:extLst>
            </p:cNvPr>
            <p:cNvSpPr/>
            <p:nvPr/>
          </p:nvSpPr>
          <p:spPr>
            <a:xfrm>
              <a:off x="342360" y="3021422"/>
              <a:ext cx="1564981"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moderate amount of water.</a:t>
              </a:r>
              <a:endParaRPr sz="1100">
                <a:solidFill>
                  <a:srgbClr val="000000"/>
                </a:solidFill>
                <a:latin typeface="Calibri"/>
                <a:ea typeface="Calibri"/>
                <a:cs typeface="Calibri"/>
                <a:sym typeface="Calibri"/>
              </a:endParaRPr>
            </a:p>
          </p:txBody>
        </p:sp>
        <p:sp>
          <p:nvSpPr>
            <p:cNvPr id="111" name="Google Shape;456;p10">
              <a:extLst>
                <a:ext uri="{FF2B5EF4-FFF2-40B4-BE49-F238E27FC236}">
                  <a16:creationId xmlns:a16="http://schemas.microsoft.com/office/drawing/2014/main" id="{FE0460DB-A775-D945-9E2B-49EB1329AC34}"/>
                </a:ext>
              </a:extLst>
            </p:cNvPr>
            <p:cNvSpPr/>
            <p:nvPr/>
          </p:nvSpPr>
          <p:spPr>
            <a:xfrm>
              <a:off x="342360" y="3303340"/>
              <a:ext cx="2362748"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Ponderosa Pine Zone – Drier than the fir </a:t>
              </a:r>
              <a:endParaRPr sz="1100">
                <a:solidFill>
                  <a:srgbClr val="000000"/>
                </a:solidFill>
                <a:latin typeface="Calibri"/>
                <a:ea typeface="Calibri"/>
                <a:cs typeface="Calibri"/>
                <a:sym typeface="Calibri"/>
              </a:endParaRPr>
            </a:p>
          </p:txBody>
        </p:sp>
        <p:sp>
          <p:nvSpPr>
            <p:cNvPr id="112" name="Google Shape;457;p10">
              <a:extLst>
                <a:ext uri="{FF2B5EF4-FFF2-40B4-BE49-F238E27FC236}">
                  <a16:creationId xmlns:a16="http://schemas.microsoft.com/office/drawing/2014/main" id="{72D8825E-52F3-B24C-A7C4-EA16CCE7A87E}"/>
                </a:ext>
              </a:extLst>
            </p:cNvPr>
            <p:cNvSpPr/>
            <p:nvPr/>
          </p:nvSpPr>
          <p:spPr>
            <a:xfrm>
              <a:off x="342360" y="3421150"/>
              <a:ext cx="2077589"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zones, these plant groups consist of </a:t>
              </a:r>
              <a:endParaRPr sz="1100">
                <a:solidFill>
                  <a:srgbClr val="000000"/>
                </a:solidFill>
                <a:latin typeface="Calibri"/>
                <a:ea typeface="Calibri"/>
                <a:cs typeface="Calibri"/>
                <a:sym typeface="Calibri"/>
              </a:endParaRPr>
            </a:p>
          </p:txBody>
        </p:sp>
        <p:sp>
          <p:nvSpPr>
            <p:cNvPr id="113" name="Google Shape;458;p10">
              <a:extLst>
                <a:ext uri="{FF2B5EF4-FFF2-40B4-BE49-F238E27FC236}">
                  <a16:creationId xmlns:a16="http://schemas.microsoft.com/office/drawing/2014/main" id="{6B130FD1-6B16-0B4C-8211-A93743B5657B}"/>
                </a:ext>
              </a:extLst>
            </p:cNvPr>
            <p:cNvSpPr/>
            <p:nvPr/>
          </p:nvSpPr>
          <p:spPr>
            <a:xfrm>
              <a:off x="342360" y="3538947"/>
              <a:ext cx="1950155"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Ponderosas with woody shrub or </a:t>
              </a:r>
              <a:endParaRPr sz="1100">
                <a:solidFill>
                  <a:srgbClr val="000000"/>
                </a:solidFill>
                <a:latin typeface="Calibri"/>
                <a:ea typeface="Calibri"/>
                <a:cs typeface="Calibri"/>
                <a:sym typeface="Calibri"/>
              </a:endParaRPr>
            </a:p>
          </p:txBody>
        </p:sp>
        <p:sp>
          <p:nvSpPr>
            <p:cNvPr id="114" name="Google Shape;459;p10">
              <a:extLst>
                <a:ext uri="{FF2B5EF4-FFF2-40B4-BE49-F238E27FC236}">
                  <a16:creationId xmlns:a16="http://schemas.microsoft.com/office/drawing/2014/main" id="{204AAEDF-9FE0-DE47-9543-CD727C095169}"/>
                </a:ext>
              </a:extLst>
            </p:cNvPr>
            <p:cNvSpPr/>
            <p:nvPr/>
          </p:nvSpPr>
          <p:spPr>
            <a:xfrm>
              <a:off x="342360" y="3656756"/>
              <a:ext cx="591862"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grassland.</a:t>
              </a:r>
              <a:endParaRPr sz="1100">
                <a:solidFill>
                  <a:srgbClr val="000000"/>
                </a:solidFill>
                <a:latin typeface="Calibri"/>
                <a:ea typeface="Calibri"/>
                <a:cs typeface="Calibri"/>
                <a:sym typeface="Calibri"/>
              </a:endParaRPr>
            </a:p>
          </p:txBody>
        </p:sp>
        <p:sp>
          <p:nvSpPr>
            <p:cNvPr id="115" name="Google Shape;460;p10">
              <a:extLst>
                <a:ext uri="{FF2B5EF4-FFF2-40B4-BE49-F238E27FC236}">
                  <a16:creationId xmlns:a16="http://schemas.microsoft.com/office/drawing/2014/main" id="{278B894E-162E-8A42-BD37-A38C8E1A54CD}"/>
                </a:ext>
              </a:extLst>
            </p:cNvPr>
            <p:cNvSpPr/>
            <p:nvPr/>
          </p:nvSpPr>
          <p:spPr>
            <a:xfrm>
              <a:off x="342360" y="3900128"/>
              <a:ext cx="1803528"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Grasslands Zone – These areas </a:t>
              </a:r>
              <a:endParaRPr sz="1100">
                <a:solidFill>
                  <a:srgbClr val="000000"/>
                </a:solidFill>
                <a:latin typeface="Calibri"/>
                <a:ea typeface="Calibri"/>
                <a:cs typeface="Calibri"/>
                <a:sym typeface="Calibri"/>
              </a:endParaRPr>
            </a:p>
          </p:txBody>
        </p:sp>
        <p:sp>
          <p:nvSpPr>
            <p:cNvPr id="116" name="Google Shape;461;p10">
              <a:extLst>
                <a:ext uri="{FF2B5EF4-FFF2-40B4-BE49-F238E27FC236}">
                  <a16:creationId xmlns:a16="http://schemas.microsoft.com/office/drawing/2014/main" id="{DD8DDBDC-BC6F-5744-8E61-E6E01CB97379}"/>
                </a:ext>
              </a:extLst>
            </p:cNvPr>
            <p:cNvSpPr/>
            <p:nvPr/>
          </p:nvSpPr>
          <p:spPr>
            <a:xfrm>
              <a:off x="342360" y="4017938"/>
              <a:ext cx="1971568"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have grassland plant groups with </a:t>
              </a:r>
              <a:endParaRPr sz="1100">
                <a:solidFill>
                  <a:srgbClr val="000000"/>
                </a:solidFill>
                <a:latin typeface="Calibri"/>
                <a:ea typeface="Calibri"/>
                <a:cs typeface="Calibri"/>
                <a:sym typeface="Calibri"/>
              </a:endParaRPr>
            </a:p>
          </p:txBody>
        </p:sp>
        <p:sp>
          <p:nvSpPr>
            <p:cNvPr id="117" name="Google Shape;462;p10">
              <a:extLst>
                <a:ext uri="{FF2B5EF4-FFF2-40B4-BE49-F238E27FC236}">
                  <a16:creationId xmlns:a16="http://schemas.microsoft.com/office/drawing/2014/main" id="{C46043A5-F386-204E-A4D4-2DD85B8FFE5F}"/>
                </a:ext>
              </a:extLst>
            </p:cNvPr>
            <p:cNvSpPr/>
            <p:nvPr/>
          </p:nvSpPr>
          <p:spPr>
            <a:xfrm>
              <a:off x="342360" y="4135736"/>
              <a:ext cx="1484943"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almost no trees or shrubs.</a:t>
              </a:r>
              <a:endParaRPr sz="1100">
                <a:solidFill>
                  <a:srgbClr val="000000"/>
                </a:solidFill>
                <a:latin typeface="Calibri"/>
                <a:ea typeface="Calibri"/>
                <a:cs typeface="Calibri"/>
                <a:sym typeface="Calibri"/>
              </a:endParaRPr>
            </a:p>
          </p:txBody>
        </p:sp>
        <p:sp>
          <p:nvSpPr>
            <p:cNvPr id="118" name="Google Shape;463;p10">
              <a:extLst>
                <a:ext uri="{FF2B5EF4-FFF2-40B4-BE49-F238E27FC236}">
                  <a16:creationId xmlns:a16="http://schemas.microsoft.com/office/drawing/2014/main" id="{176856B8-F100-8A4A-9D51-5F6E2A4743F4}"/>
                </a:ext>
              </a:extLst>
            </p:cNvPr>
            <p:cNvSpPr/>
            <p:nvPr/>
          </p:nvSpPr>
          <p:spPr>
            <a:xfrm>
              <a:off x="342360" y="4413846"/>
              <a:ext cx="1762269"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Western Juniper Zone – These </a:t>
              </a:r>
              <a:endParaRPr sz="1100">
                <a:solidFill>
                  <a:srgbClr val="000000"/>
                </a:solidFill>
                <a:latin typeface="Calibri"/>
                <a:ea typeface="Calibri"/>
                <a:cs typeface="Calibri"/>
                <a:sym typeface="Calibri"/>
              </a:endParaRPr>
            </a:p>
          </p:txBody>
        </p:sp>
        <p:sp>
          <p:nvSpPr>
            <p:cNvPr id="119" name="Google Shape;464;p10">
              <a:extLst>
                <a:ext uri="{FF2B5EF4-FFF2-40B4-BE49-F238E27FC236}">
                  <a16:creationId xmlns:a16="http://schemas.microsoft.com/office/drawing/2014/main" id="{F8D15FA3-C393-764E-9AE3-264DC1AFCAA5}"/>
                </a:ext>
              </a:extLst>
            </p:cNvPr>
            <p:cNvSpPr/>
            <p:nvPr/>
          </p:nvSpPr>
          <p:spPr>
            <a:xfrm>
              <a:off x="342360" y="4531656"/>
              <a:ext cx="176644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open woodlands have Juniper </a:t>
              </a:r>
              <a:endParaRPr sz="1100">
                <a:solidFill>
                  <a:srgbClr val="000000"/>
                </a:solidFill>
                <a:latin typeface="Calibri"/>
                <a:ea typeface="Calibri"/>
                <a:cs typeface="Calibri"/>
                <a:sym typeface="Calibri"/>
              </a:endParaRPr>
            </a:p>
          </p:txBody>
        </p:sp>
        <p:sp>
          <p:nvSpPr>
            <p:cNvPr id="120" name="Google Shape;465;p10">
              <a:extLst>
                <a:ext uri="{FF2B5EF4-FFF2-40B4-BE49-F238E27FC236}">
                  <a16:creationId xmlns:a16="http://schemas.microsoft.com/office/drawing/2014/main" id="{81F92CB8-814F-194E-A393-A64E2DFF058D}"/>
                </a:ext>
              </a:extLst>
            </p:cNvPr>
            <p:cNvSpPr/>
            <p:nvPr/>
          </p:nvSpPr>
          <p:spPr>
            <a:xfrm>
              <a:off x="342360" y="4649453"/>
              <a:ext cx="1569682"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trees with desert shrubs or </a:t>
              </a:r>
              <a:endParaRPr sz="1100">
                <a:solidFill>
                  <a:srgbClr val="000000"/>
                </a:solidFill>
                <a:latin typeface="Calibri"/>
                <a:ea typeface="Calibri"/>
                <a:cs typeface="Calibri"/>
                <a:sym typeface="Calibri"/>
              </a:endParaRPr>
            </a:p>
          </p:txBody>
        </p:sp>
        <p:sp>
          <p:nvSpPr>
            <p:cNvPr id="121" name="Google Shape;466;p10">
              <a:extLst>
                <a:ext uri="{FF2B5EF4-FFF2-40B4-BE49-F238E27FC236}">
                  <a16:creationId xmlns:a16="http://schemas.microsoft.com/office/drawing/2014/main" id="{D92442DE-2B37-7C4D-97EA-4B843A7C032D}"/>
                </a:ext>
              </a:extLst>
            </p:cNvPr>
            <p:cNvSpPr/>
            <p:nvPr/>
          </p:nvSpPr>
          <p:spPr>
            <a:xfrm>
              <a:off x="342360" y="4767262"/>
              <a:ext cx="1395897"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sagebrush plant groups.</a:t>
              </a:r>
              <a:endParaRPr sz="1100">
                <a:solidFill>
                  <a:srgbClr val="000000"/>
                </a:solidFill>
                <a:latin typeface="Calibri"/>
                <a:ea typeface="Calibri"/>
                <a:cs typeface="Calibri"/>
                <a:sym typeface="Calibri"/>
              </a:endParaRPr>
            </a:p>
          </p:txBody>
        </p:sp>
        <p:sp>
          <p:nvSpPr>
            <p:cNvPr id="122" name="Google Shape;467;p10">
              <a:extLst>
                <a:ext uri="{FF2B5EF4-FFF2-40B4-BE49-F238E27FC236}">
                  <a16:creationId xmlns:a16="http://schemas.microsoft.com/office/drawing/2014/main" id="{48FC2C86-BF90-D24A-856B-99CBFCE8911F}"/>
                </a:ext>
              </a:extLst>
            </p:cNvPr>
            <p:cNvSpPr/>
            <p:nvPr/>
          </p:nvSpPr>
          <p:spPr>
            <a:xfrm>
              <a:off x="342360" y="5025356"/>
              <a:ext cx="1890616"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Big Sagebrush Zone – This large </a:t>
              </a:r>
              <a:endParaRPr sz="1100">
                <a:solidFill>
                  <a:srgbClr val="000000"/>
                </a:solidFill>
                <a:latin typeface="Calibri"/>
                <a:ea typeface="Calibri"/>
                <a:cs typeface="Calibri"/>
                <a:sym typeface="Calibri"/>
              </a:endParaRPr>
            </a:p>
          </p:txBody>
        </p:sp>
        <p:sp>
          <p:nvSpPr>
            <p:cNvPr id="123" name="Google Shape;468;p10">
              <a:extLst>
                <a:ext uri="{FF2B5EF4-FFF2-40B4-BE49-F238E27FC236}">
                  <a16:creationId xmlns:a16="http://schemas.microsoft.com/office/drawing/2014/main" id="{E714F3F0-A2B3-E541-B31E-A268807A61C0}"/>
                </a:ext>
              </a:extLst>
            </p:cNvPr>
            <p:cNvSpPr/>
            <p:nvPr/>
          </p:nvSpPr>
          <p:spPr>
            <a:xfrm>
              <a:off x="342360" y="5143166"/>
              <a:ext cx="1929264"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zone is dominated by sagebrush, </a:t>
              </a:r>
              <a:endParaRPr sz="1100">
                <a:solidFill>
                  <a:srgbClr val="000000"/>
                </a:solidFill>
                <a:latin typeface="Calibri"/>
                <a:ea typeface="Calibri"/>
                <a:cs typeface="Calibri"/>
                <a:sym typeface="Calibri"/>
              </a:endParaRPr>
            </a:p>
          </p:txBody>
        </p:sp>
        <p:sp>
          <p:nvSpPr>
            <p:cNvPr id="124" name="Google Shape;469;p10">
              <a:extLst>
                <a:ext uri="{FF2B5EF4-FFF2-40B4-BE49-F238E27FC236}">
                  <a16:creationId xmlns:a16="http://schemas.microsoft.com/office/drawing/2014/main" id="{AC678B11-C1B4-FA44-BF57-B62B27D9EB5A}"/>
                </a:ext>
              </a:extLst>
            </p:cNvPr>
            <p:cNvSpPr/>
            <p:nvPr/>
          </p:nvSpPr>
          <p:spPr>
            <a:xfrm>
              <a:off x="342360" y="5260963"/>
              <a:ext cx="1647369"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with some other shrubs and </a:t>
              </a:r>
              <a:endParaRPr sz="1100">
                <a:solidFill>
                  <a:srgbClr val="000000"/>
                </a:solidFill>
                <a:latin typeface="Calibri"/>
                <a:ea typeface="Calibri"/>
                <a:cs typeface="Calibri"/>
                <a:sym typeface="Calibri"/>
              </a:endParaRPr>
            </a:p>
          </p:txBody>
        </p:sp>
        <p:sp>
          <p:nvSpPr>
            <p:cNvPr id="125" name="Google Shape;470;p10">
              <a:extLst>
                <a:ext uri="{FF2B5EF4-FFF2-40B4-BE49-F238E27FC236}">
                  <a16:creationId xmlns:a16="http://schemas.microsoft.com/office/drawing/2014/main" id="{919B1C7E-A701-0740-9EDA-13CFE65FEE41}"/>
                </a:ext>
              </a:extLst>
            </p:cNvPr>
            <p:cNvSpPr/>
            <p:nvPr/>
          </p:nvSpPr>
          <p:spPr>
            <a:xfrm>
              <a:off x="342360" y="5378772"/>
              <a:ext cx="483361" cy="13464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a:solidFill>
                    <a:srgbClr val="181717"/>
                  </a:solidFill>
                  <a:latin typeface="Palatino Linotype"/>
                  <a:ea typeface="Palatino Linotype"/>
                  <a:cs typeface="Palatino Linotype"/>
                  <a:sym typeface="Palatino Linotype"/>
                </a:rPr>
                <a:t>grasses .</a:t>
              </a:r>
              <a:endParaRPr sz="1100">
                <a:solidFill>
                  <a:srgbClr val="000000"/>
                </a:solidFill>
                <a:latin typeface="Calibri"/>
                <a:ea typeface="Calibri"/>
                <a:cs typeface="Calibri"/>
                <a:sym typeface="Calibri"/>
              </a:endParaRPr>
            </a:p>
          </p:txBody>
        </p:sp>
      </p:grpSp>
      <p:sp>
        <p:nvSpPr>
          <p:cNvPr id="126" name="Google Shape;180;p6">
            <a:extLst>
              <a:ext uri="{FF2B5EF4-FFF2-40B4-BE49-F238E27FC236}">
                <a16:creationId xmlns:a16="http://schemas.microsoft.com/office/drawing/2014/main" id="{CE041CA9-AD49-1040-9ECD-47EEA48C372E}"/>
              </a:ext>
            </a:extLst>
          </p:cNvPr>
          <p:cNvSpPr txBox="1"/>
          <p:nvPr/>
        </p:nvSpPr>
        <p:spPr>
          <a:xfrm>
            <a:off x="906751" y="5286407"/>
            <a:ext cx="2320743" cy="923289"/>
          </a:xfrm>
          <a:prstGeom prst="rect">
            <a:avLst/>
          </a:prstGeom>
          <a:noFill/>
          <a:ln>
            <a:noFill/>
          </a:ln>
        </p:spPr>
        <p:txBody>
          <a:bodyPr spcFirstLastPara="1" wrap="square" lIns="91425" tIns="45700" rIns="91425" bIns="45700" anchor="t" anchorCtr="0">
            <a:noAutofit/>
          </a:bodyPr>
          <a:lstStyle/>
          <a:p>
            <a:pPr lvl="0"/>
            <a:r>
              <a:rPr lang="en-US"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Calibri"/>
              </a:rPr>
              <a:t>Vegetation zones are areas with similar groups of plants.</a:t>
            </a:r>
          </a:p>
          <a:p>
            <a:pPr lvl="0"/>
            <a:endParaRPr lang="en-US"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Tree>
    <p:extLst>
      <p:ext uri="{BB962C8B-B14F-4D97-AF65-F5344CB8AC3E}">
        <p14:creationId xmlns:p14="http://schemas.microsoft.com/office/powerpoint/2010/main" val="2243476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1047180"/>
          </a:xfrm>
        </p:spPr>
        <p:txBody>
          <a:bodyPr lIns="0" tIns="0" rIns="0" bIns="0" anchor="t" anchorCtr="0">
            <a:noAutofit/>
          </a:bodyPr>
          <a:lstStyle/>
          <a:p>
            <a:r>
              <a:rPr lang="en-US" dirty="0"/>
              <a:t>Oregon Vegetation Zones: </a:t>
            </a:r>
            <a:br>
              <a:rPr lang="en-US" dirty="0"/>
            </a:br>
            <a:r>
              <a:rPr lang="en-US" dirty="0"/>
              <a:t>Elevation Cross-Section</a:t>
            </a:r>
            <a:endParaRPr lang="en-US" sz="4400" dirty="0"/>
          </a:p>
        </p:txBody>
      </p:sp>
      <p:pic>
        <p:nvPicPr>
          <p:cNvPr id="127" name="Google Shape;478;p11" title="&quot;&quot;">
            <a:extLst>
              <a:ext uri="{FF2B5EF4-FFF2-40B4-BE49-F238E27FC236}">
                <a16:creationId xmlns:a16="http://schemas.microsoft.com/office/drawing/2014/main" id="{EBA7D732-A064-BA41-B0B5-7CCA66215C09}"/>
              </a:ext>
            </a:extLst>
          </p:cNvPr>
          <p:cNvPicPr preferRelativeResize="0"/>
          <p:nvPr/>
        </p:nvPicPr>
        <p:blipFill rotWithShape="1">
          <a:blip r:embed="rId3">
            <a:alphaModFix/>
          </a:blip>
          <a:srcRect/>
          <a:stretch/>
        </p:blipFill>
        <p:spPr>
          <a:xfrm>
            <a:off x="2809453" y="1893801"/>
            <a:ext cx="6586539" cy="4468899"/>
          </a:xfrm>
          <a:prstGeom prst="rect">
            <a:avLst/>
          </a:prstGeom>
          <a:noFill/>
          <a:ln>
            <a:noFill/>
          </a:ln>
        </p:spPr>
      </p:pic>
    </p:spTree>
    <p:extLst>
      <p:ext uri="{BB962C8B-B14F-4D97-AF65-F5344CB8AC3E}">
        <p14:creationId xmlns:p14="http://schemas.microsoft.com/office/powerpoint/2010/main" val="304422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561975"/>
          </a:xfrm>
        </p:spPr>
        <p:txBody>
          <a:bodyPr lIns="0" tIns="0" rIns="0" bIns="0" anchor="t" anchorCtr="0">
            <a:noAutofit/>
          </a:bodyPr>
          <a:lstStyle/>
          <a:p>
            <a:r>
              <a:rPr lang="en-US" dirty="0"/>
              <a:t>Oregon Wildlife Distribution</a:t>
            </a:r>
            <a:endParaRPr lang="en-US" sz="4400" dirty="0"/>
          </a:p>
        </p:txBody>
      </p:sp>
      <p:pic>
        <p:nvPicPr>
          <p:cNvPr id="4" name="Google Shape;485;p12" title="&quot;&quot;">
            <a:extLst>
              <a:ext uri="{FF2B5EF4-FFF2-40B4-BE49-F238E27FC236}">
                <a16:creationId xmlns:a16="http://schemas.microsoft.com/office/drawing/2014/main" id="{1DAA9E5E-BEC6-9544-AE28-C76528536725}"/>
              </a:ext>
            </a:extLst>
          </p:cNvPr>
          <p:cNvPicPr preferRelativeResize="0"/>
          <p:nvPr/>
        </p:nvPicPr>
        <p:blipFill rotWithShape="1">
          <a:blip r:embed="rId3">
            <a:alphaModFix/>
          </a:blip>
          <a:srcRect/>
          <a:stretch/>
        </p:blipFill>
        <p:spPr>
          <a:xfrm>
            <a:off x="2854383" y="1485900"/>
            <a:ext cx="6483233" cy="4993028"/>
          </a:xfrm>
          <a:prstGeom prst="rect">
            <a:avLst/>
          </a:prstGeom>
          <a:noFill/>
          <a:ln>
            <a:noFill/>
          </a:ln>
        </p:spPr>
      </p:pic>
    </p:spTree>
    <p:extLst>
      <p:ext uri="{BB962C8B-B14F-4D97-AF65-F5344CB8AC3E}">
        <p14:creationId xmlns:p14="http://schemas.microsoft.com/office/powerpoint/2010/main" val="30330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561975"/>
          </a:xfrm>
        </p:spPr>
        <p:txBody>
          <a:bodyPr lIns="0" tIns="0" rIns="0" bIns="0" anchor="t" anchorCtr="0">
            <a:noAutofit/>
          </a:bodyPr>
          <a:lstStyle/>
          <a:p>
            <a:r>
              <a:rPr lang="en-US" dirty="0"/>
              <a:t>Oregon Native Americans: </a:t>
            </a:r>
            <a:br>
              <a:rPr lang="en-US" dirty="0"/>
            </a:br>
            <a:r>
              <a:rPr lang="en-US" dirty="0"/>
              <a:t>1780 Population</a:t>
            </a:r>
            <a:endParaRPr lang="en-US" sz="4400" dirty="0"/>
          </a:p>
        </p:txBody>
      </p:sp>
      <p:grpSp>
        <p:nvGrpSpPr>
          <p:cNvPr id="5" name="Google Shape;492;p13" title="&quot;&quot;">
            <a:extLst>
              <a:ext uri="{FF2B5EF4-FFF2-40B4-BE49-F238E27FC236}">
                <a16:creationId xmlns:a16="http://schemas.microsoft.com/office/drawing/2014/main" id="{916E5542-747F-E743-BA95-94961551C327}"/>
              </a:ext>
            </a:extLst>
          </p:cNvPr>
          <p:cNvGrpSpPr/>
          <p:nvPr/>
        </p:nvGrpSpPr>
        <p:grpSpPr>
          <a:xfrm>
            <a:off x="2118556" y="2200454"/>
            <a:ext cx="7954887" cy="3895546"/>
            <a:chOff x="991" y="302692"/>
            <a:chExt cx="9103017" cy="4380548"/>
          </a:xfrm>
        </p:grpSpPr>
        <p:sp>
          <p:nvSpPr>
            <p:cNvPr id="6" name="Google Shape;493;p13">
              <a:extLst>
                <a:ext uri="{FF2B5EF4-FFF2-40B4-BE49-F238E27FC236}">
                  <a16:creationId xmlns:a16="http://schemas.microsoft.com/office/drawing/2014/main" id="{D15CC7A3-B097-E844-B415-0867CB0E6B4D}"/>
                </a:ext>
              </a:extLst>
            </p:cNvPr>
            <p:cNvSpPr/>
            <p:nvPr/>
          </p:nvSpPr>
          <p:spPr>
            <a:xfrm>
              <a:off x="119609" y="3001798"/>
              <a:ext cx="321018" cy="275056"/>
            </a:xfrm>
            <a:custGeom>
              <a:avLst/>
              <a:gdLst/>
              <a:ahLst/>
              <a:cxnLst/>
              <a:rect l="l" t="t" r="r" b="b"/>
              <a:pathLst>
                <a:path w="321018" h="275056" extrusionOk="0">
                  <a:moveTo>
                    <a:pt x="0" y="0"/>
                  </a:moveTo>
                  <a:lnTo>
                    <a:pt x="321018" y="0"/>
                  </a:lnTo>
                  <a:lnTo>
                    <a:pt x="321018" y="275056"/>
                  </a:lnTo>
                  <a:lnTo>
                    <a:pt x="0" y="275056"/>
                  </a:lnTo>
                  <a:lnTo>
                    <a:pt x="0" y="0"/>
                  </a:lnTo>
                </a:path>
              </a:pathLst>
            </a:custGeom>
            <a:solidFill>
              <a:srgbClr val="C8DE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494;p13">
              <a:extLst>
                <a:ext uri="{FF2B5EF4-FFF2-40B4-BE49-F238E27FC236}">
                  <a16:creationId xmlns:a16="http://schemas.microsoft.com/office/drawing/2014/main" id="{A2C6BD40-D7AA-EE4C-A54B-CCA427B02A22}"/>
                </a:ext>
              </a:extLst>
            </p:cNvPr>
            <p:cNvSpPr/>
            <p:nvPr/>
          </p:nvSpPr>
          <p:spPr>
            <a:xfrm>
              <a:off x="119609" y="2582507"/>
              <a:ext cx="321018" cy="275158"/>
            </a:xfrm>
            <a:custGeom>
              <a:avLst/>
              <a:gdLst/>
              <a:ahLst/>
              <a:cxnLst/>
              <a:rect l="l" t="t" r="r" b="b"/>
              <a:pathLst>
                <a:path w="321018" h="275158" extrusionOk="0">
                  <a:moveTo>
                    <a:pt x="0" y="0"/>
                  </a:moveTo>
                  <a:lnTo>
                    <a:pt x="321018" y="0"/>
                  </a:lnTo>
                  <a:lnTo>
                    <a:pt x="321018" y="275158"/>
                  </a:lnTo>
                  <a:lnTo>
                    <a:pt x="0" y="275158"/>
                  </a:lnTo>
                  <a:lnTo>
                    <a:pt x="0" y="0"/>
                  </a:lnTo>
                </a:path>
              </a:pathLst>
            </a:custGeom>
            <a:solidFill>
              <a:srgbClr val="82BF8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95;p13">
              <a:extLst>
                <a:ext uri="{FF2B5EF4-FFF2-40B4-BE49-F238E27FC236}">
                  <a16:creationId xmlns:a16="http://schemas.microsoft.com/office/drawing/2014/main" id="{9826DF4F-1457-D741-93BF-6D9F2F905988}"/>
                </a:ext>
              </a:extLst>
            </p:cNvPr>
            <p:cNvSpPr/>
            <p:nvPr/>
          </p:nvSpPr>
          <p:spPr>
            <a:xfrm>
              <a:off x="119609" y="2168144"/>
              <a:ext cx="321018" cy="275158"/>
            </a:xfrm>
            <a:custGeom>
              <a:avLst/>
              <a:gdLst/>
              <a:ahLst/>
              <a:cxnLst/>
              <a:rect l="l" t="t" r="r" b="b"/>
              <a:pathLst>
                <a:path w="321018" h="275158" extrusionOk="0">
                  <a:moveTo>
                    <a:pt x="0" y="0"/>
                  </a:moveTo>
                  <a:lnTo>
                    <a:pt x="321018" y="0"/>
                  </a:lnTo>
                  <a:lnTo>
                    <a:pt x="321018" y="275158"/>
                  </a:lnTo>
                  <a:lnTo>
                    <a:pt x="0" y="275158"/>
                  </a:lnTo>
                  <a:lnTo>
                    <a:pt x="0" y="0"/>
                  </a:lnTo>
                </a:path>
              </a:pathLst>
            </a:custGeom>
            <a:solidFill>
              <a:srgbClr val="28A5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96;p13">
              <a:extLst>
                <a:ext uri="{FF2B5EF4-FFF2-40B4-BE49-F238E27FC236}">
                  <a16:creationId xmlns:a16="http://schemas.microsoft.com/office/drawing/2014/main" id="{66008359-C0C5-A640-B25D-A3BF85D47658}"/>
                </a:ext>
              </a:extLst>
            </p:cNvPr>
            <p:cNvSpPr/>
            <p:nvPr/>
          </p:nvSpPr>
          <p:spPr>
            <a:xfrm>
              <a:off x="119609" y="1753781"/>
              <a:ext cx="321018" cy="275158"/>
            </a:xfrm>
            <a:custGeom>
              <a:avLst/>
              <a:gdLst/>
              <a:ahLst/>
              <a:cxnLst/>
              <a:rect l="l" t="t" r="r" b="b"/>
              <a:pathLst>
                <a:path w="321018" h="275158" extrusionOk="0">
                  <a:moveTo>
                    <a:pt x="0" y="0"/>
                  </a:moveTo>
                  <a:lnTo>
                    <a:pt x="321018" y="0"/>
                  </a:lnTo>
                  <a:lnTo>
                    <a:pt x="321018" y="275158"/>
                  </a:lnTo>
                  <a:lnTo>
                    <a:pt x="0" y="275158"/>
                  </a:lnTo>
                  <a:lnTo>
                    <a:pt x="0" y="0"/>
                  </a:lnTo>
                </a:path>
              </a:pathLst>
            </a:custGeom>
            <a:solidFill>
              <a:srgbClr val="007B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497;p13">
              <a:extLst>
                <a:ext uri="{FF2B5EF4-FFF2-40B4-BE49-F238E27FC236}">
                  <a16:creationId xmlns:a16="http://schemas.microsoft.com/office/drawing/2014/main" id="{647920FE-CA62-4E46-8C85-6231A2090494}"/>
                </a:ext>
              </a:extLst>
            </p:cNvPr>
            <p:cNvSpPr/>
            <p:nvPr/>
          </p:nvSpPr>
          <p:spPr>
            <a:xfrm>
              <a:off x="593966" y="1842036"/>
              <a:ext cx="709774"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100 - 350</a:t>
              </a:r>
              <a:endParaRPr sz="1200">
                <a:solidFill>
                  <a:srgbClr val="181717"/>
                </a:solidFill>
                <a:latin typeface="Palatino Linotype"/>
                <a:ea typeface="Palatino Linotype"/>
                <a:cs typeface="Palatino Linotype"/>
                <a:sym typeface="Palatino Linotype"/>
              </a:endParaRPr>
            </a:p>
          </p:txBody>
        </p:sp>
        <p:sp>
          <p:nvSpPr>
            <p:cNvPr id="11" name="Google Shape;498;p13">
              <a:extLst>
                <a:ext uri="{FF2B5EF4-FFF2-40B4-BE49-F238E27FC236}">
                  <a16:creationId xmlns:a16="http://schemas.microsoft.com/office/drawing/2014/main" id="{8F31064A-BE67-F340-B35E-50382E14C8D4}"/>
                </a:ext>
              </a:extLst>
            </p:cNvPr>
            <p:cNvSpPr/>
            <p:nvPr/>
          </p:nvSpPr>
          <p:spPr>
            <a:xfrm>
              <a:off x="593966" y="2270004"/>
              <a:ext cx="18297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50</a:t>
              </a:r>
              <a:endParaRPr sz="1200">
                <a:solidFill>
                  <a:srgbClr val="181717"/>
                </a:solidFill>
                <a:latin typeface="Palatino Linotype"/>
                <a:ea typeface="Palatino Linotype"/>
                <a:cs typeface="Palatino Linotype"/>
                <a:sym typeface="Palatino Linotype"/>
              </a:endParaRPr>
            </a:p>
          </p:txBody>
        </p:sp>
        <p:sp>
          <p:nvSpPr>
            <p:cNvPr id="12" name="Google Shape;499;p13">
              <a:extLst>
                <a:ext uri="{FF2B5EF4-FFF2-40B4-BE49-F238E27FC236}">
                  <a16:creationId xmlns:a16="http://schemas.microsoft.com/office/drawing/2014/main" id="{EC403DFF-9F28-0B4A-B4AE-3D81114C30A8}"/>
                </a:ext>
              </a:extLst>
            </p:cNvPr>
            <p:cNvSpPr/>
            <p:nvPr/>
          </p:nvSpPr>
          <p:spPr>
            <a:xfrm>
              <a:off x="731544" y="2270004"/>
              <a:ext cx="160838"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 - </a:t>
              </a:r>
              <a:endParaRPr sz="1200">
                <a:solidFill>
                  <a:srgbClr val="181717"/>
                </a:solidFill>
                <a:latin typeface="Palatino Linotype"/>
                <a:ea typeface="Palatino Linotype"/>
                <a:cs typeface="Palatino Linotype"/>
                <a:sym typeface="Palatino Linotype"/>
              </a:endParaRPr>
            </a:p>
          </p:txBody>
        </p:sp>
        <p:sp>
          <p:nvSpPr>
            <p:cNvPr id="13" name="Google Shape;500;p13">
              <a:extLst>
                <a:ext uri="{FF2B5EF4-FFF2-40B4-BE49-F238E27FC236}">
                  <a16:creationId xmlns:a16="http://schemas.microsoft.com/office/drawing/2014/main" id="{0C6BBE6C-92B7-6D47-9F37-7ED23FB90AA0}"/>
                </a:ext>
              </a:extLst>
            </p:cNvPr>
            <p:cNvSpPr/>
            <p:nvPr/>
          </p:nvSpPr>
          <p:spPr>
            <a:xfrm>
              <a:off x="852475" y="2270004"/>
              <a:ext cx="18297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99</a:t>
              </a:r>
              <a:endParaRPr sz="1200">
                <a:solidFill>
                  <a:srgbClr val="181717"/>
                </a:solidFill>
                <a:latin typeface="Palatino Linotype"/>
                <a:ea typeface="Palatino Linotype"/>
                <a:cs typeface="Palatino Linotype"/>
                <a:sym typeface="Palatino Linotype"/>
              </a:endParaRPr>
            </a:p>
          </p:txBody>
        </p:sp>
        <p:sp>
          <p:nvSpPr>
            <p:cNvPr id="14" name="Google Shape;501;p13">
              <a:extLst>
                <a:ext uri="{FF2B5EF4-FFF2-40B4-BE49-F238E27FC236}">
                  <a16:creationId xmlns:a16="http://schemas.microsoft.com/office/drawing/2014/main" id="{0129C756-8ED0-4649-B5A8-842ED5B2C24D}"/>
                </a:ext>
              </a:extLst>
            </p:cNvPr>
            <p:cNvSpPr/>
            <p:nvPr/>
          </p:nvSpPr>
          <p:spPr>
            <a:xfrm>
              <a:off x="852475" y="2676348"/>
              <a:ext cx="18297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49</a:t>
              </a:r>
              <a:endParaRPr sz="1200">
                <a:solidFill>
                  <a:srgbClr val="181717"/>
                </a:solidFill>
                <a:latin typeface="Palatino Linotype"/>
                <a:ea typeface="Palatino Linotype"/>
                <a:cs typeface="Palatino Linotype"/>
                <a:sym typeface="Palatino Linotype"/>
              </a:endParaRPr>
            </a:p>
          </p:txBody>
        </p:sp>
        <p:sp>
          <p:nvSpPr>
            <p:cNvPr id="15" name="Google Shape;502;p13">
              <a:extLst>
                <a:ext uri="{FF2B5EF4-FFF2-40B4-BE49-F238E27FC236}">
                  <a16:creationId xmlns:a16="http://schemas.microsoft.com/office/drawing/2014/main" id="{8C539CCC-F38E-E84E-B65B-FDFE05E61E5F}"/>
                </a:ext>
              </a:extLst>
            </p:cNvPr>
            <p:cNvSpPr/>
            <p:nvPr/>
          </p:nvSpPr>
          <p:spPr>
            <a:xfrm>
              <a:off x="593966" y="2676348"/>
              <a:ext cx="18297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20</a:t>
              </a:r>
              <a:endParaRPr sz="1200">
                <a:solidFill>
                  <a:srgbClr val="181717"/>
                </a:solidFill>
                <a:latin typeface="Palatino Linotype"/>
                <a:ea typeface="Palatino Linotype"/>
                <a:cs typeface="Palatino Linotype"/>
                <a:sym typeface="Palatino Linotype"/>
              </a:endParaRPr>
            </a:p>
          </p:txBody>
        </p:sp>
        <p:sp>
          <p:nvSpPr>
            <p:cNvPr id="16" name="Google Shape;503;p13">
              <a:extLst>
                <a:ext uri="{FF2B5EF4-FFF2-40B4-BE49-F238E27FC236}">
                  <a16:creationId xmlns:a16="http://schemas.microsoft.com/office/drawing/2014/main" id="{25B3E1E2-2BA2-BE4D-A5FF-6D0E190DFB2C}"/>
                </a:ext>
              </a:extLst>
            </p:cNvPr>
            <p:cNvSpPr/>
            <p:nvPr/>
          </p:nvSpPr>
          <p:spPr>
            <a:xfrm>
              <a:off x="731544" y="2676348"/>
              <a:ext cx="160838"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 - </a:t>
              </a:r>
              <a:endParaRPr sz="1200">
                <a:solidFill>
                  <a:srgbClr val="181717"/>
                </a:solidFill>
                <a:latin typeface="Palatino Linotype"/>
                <a:ea typeface="Palatino Linotype"/>
                <a:cs typeface="Palatino Linotype"/>
                <a:sym typeface="Palatino Linotype"/>
              </a:endParaRPr>
            </a:p>
          </p:txBody>
        </p:sp>
        <p:sp>
          <p:nvSpPr>
            <p:cNvPr id="17" name="Google Shape;504;p13">
              <a:extLst>
                <a:ext uri="{FF2B5EF4-FFF2-40B4-BE49-F238E27FC236}">
                  <a16:creationId xmlns:a16="http://schemas.microsoft.com/office/drawing/2014/main" id="{3DB2B7F9-C2BD-534D-B8D7-FEF73A157274}"/>
                </a:ext>
              </a:extLst>
            </p:cNvPr>
            <p:cNvSpPr/>
            <p:nvPr/>
          </p:nvSpPr>
          <p:spPr>
            <a:xfrm>
              <a:off x="593966" y="3094158"/>
              <a:ext cx="9148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0</a:t>
              </a:r>
              <a:endParaRPr sz="1200">
                <a:solidFill>
                  <a:srgbClr val="181717"/>
                </a:solidFill>
                <a:latin typeface="Palatino Linotype"/>
                <a:ea typeface="Palatino Linotype"/>
                <a:cs typeface="Palatino Linotype"/>
                <a:sym typeface="Palatino Linotype"/>
              </a:endParaRPr>
            </a:p>
          </p:txBody>
        </p:sp>
        <p:sp>
          <p:nvSpPr>
            <p:cNvPr id="18" name="Google Shape;505;p13">
              <a:extLst>
                <a:ext uri="{FF2B5EF4-FFF2-40B4-BE49-F238E27FC236}">
                  <a16:creationId xmlns:a16="http://schemas.microsoft.com/office/drawing/2014/main" id="{9FFAD561-7484-0145-9E37-C3CD9BB962E5}"/>
                </a:ext>
              </a:extLst>
            </p:cNvPr>
            <p:cNvSpPr/>
            <p:nvPr/>
          </p:nvSpPr>
          <p:spPr>
            <a:xfrm>
              <a:off x="662755" y="3094158"/>
              <a:ext cx="160838"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 - </a:t>
              </a:r>
              <a:endParaRPr sz="1200">
                <a:solidFill>
                  <a:srgbClr val="181717"/>
                </a:solidFill>
                <a:latin typeface="Palatino Linotype"/>
                <a:ea typeface="Palatino Linotype"/>
                <a:cs typeface="Palatino Linotype"/>
                <a:sym typeface="Palatino Linotype"/>
              </a:endParaRPr>
            </a:p>
          </p:txBody>
        </p:sp>
        <p:sp>
          <p:nvSpPr>
            <p:cNvPr id="19" name="Google Shape;506;p13">
              <a:extLst>
                <a:ext uri="{FF2B5EF4-FFF2-40B4-BE49-F238E27FC236}">
                  <a16:creationId xmlns:a16="http://schemas.microsoft.com/office/drawing/2014/main" id="{095EE42B-82DE-384F-AB8E-00521C65D38C}"/>
                </a:ext>
              </a:extLst>
            </p:cNvPr>
            <p:cNvSpPr/>
            <p:nvPr/>
          </p:nvSpPr>
          <p:spPr>
            <a:xfrm>
              <a:off x="783686" y="3094158"/>
              <a:ext cx="182979"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19</a:t>
              </a:r>
              <a:endParaRPr sz="1200">
                <a:solidFill>
                  <a:srgbClr val="181717"/>
                </a:solidFill>
                <a:latin typeface="Palatino Linotype"/>
                <a:ea typeface="Palatino Linotype"/>
                <a:cs typeface="Palatino Linotype"/>
                <a:sym typeface="Palatino Linotype"/>
              </a:endParaRPr>
            </a:p>
          </p:txBody>
        </p:sp>
        <p:sp>
          <p:nvSpPr>
            <p:cNvPr id="20" name="Google Shape;507;p13">
              <a:extLst>
                <a:ext uri="{FF2B5EF4-FFF2-40B4-BE49-F238E27FC236}">
                  <a16:creationId xmlns:a16="http://schemas.microsoft.com/office/drawing/2014/main" id="{F9D2F1D6-539B-964F-A87F-C21C246B7374}"/>
                </a:ext>
              </a:extLst>
            </p:cNvPr>
            <p:cNvSpPr/>
            <p:nvPr/>
          </p:nvSpPr>
          <p:spPr>
            <a:xfrm>
              <a:off x="469379" y="4160996"/>
              <a:ext cx="1679743"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Reservations with land</a:t>
              </a:r>
              <a:endParaRPr sz="1200">
                <a:solidFill>
                  <a:srgbClr val="181717"/>
                </a:solidFill>
                <a:latin typeface="Palatino Linotype"/>
                <a:ea typeface="Palatino Linotype"/>
                <a:cs typeface="Palatino Linotype"/>
                <a:sym typeface="Palatino Linotype"/>
              </a:endParaRPr>
            </a:p>
          </p:txBody>
        </p:sp>
        <p:sp>
          <p:nvSpPr>
            <p:cNvPr id="21" name="Google Shape;508;p13">
              <a:extLst>
                <a:ext uri="{FF2B5EF4-FFF2-40B4-BE49-F238E27FC236}">
                  <a16:creationId xmlns:a16="http://schemas.microsoft.com/office/drawing/2014/main" id="{34D79C0D-D0CE-5F46-BEE5-E64482C85FEF}"/>
                </a:ext>
              </a:extLst>
            </p:cNvPr>
            <p:cNvSpPr/>
            <p:nvPr/>
          </p:nvSpPr>
          <p:spPr>
            <a:xfrm>
              <a:off x="469379" y="4300690"/>
              <a:ext cx="1440956"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too small to display</a:t>
              </a:r>
              <a:endParaRPr sz="1200">
                <a:solidFill>
                  <a:srgbClr val="181717"/>
                </a:solidFill>
                <a:latin typeface="Palatino Linotype"/>
                <a:ea typeface="Palatino Linotype"/>
                <a:cs typeface="Palatino Linotype"/>
                <a:sym typeface="Palatino Linotype"/>
              </a:endParaRPr>
            </a:p>
          </p:txBody>
        </p:sp>
        <p:sp>
          <p:nvSpPr>
            <p:cNvPr id="22" name="Google Shape;509;p13">
              <a:extLst>
                <a:ext uri="{FF2B5EF4-FFF2-40B4-BE49-F238E27FC236}">
                  <a16:creationId xmlns:a16="http://schemas.microsoft.com/office/drawing/2014/main" id="{32ECDF5E-E055-BA43-9D0C-F4469A2C1929}"/>
                </a:ext>
              </a:extLst>
            </p:cNvPr>
            <p:cNvSpPr/>
            <p:nvPr/>
          </p:nvSpPr>
          <p:spPr>
            <a:xfrm>
              <a:off x="163106" y="3869297"/>
              <a:ext cx="234048" cy="156375"/>
            </a:xfrm>
            <a:custGeom>
              <a:avLst/>
              <a:gdLst/>
              <a:ahLst/>
              <a:cxnLst/>
              <a:rect l="l" t="t" r="r" b="b"/>
              <a:pathLst>
                <a:path w="234048" h="156375" extrusionOk="0">
                  <a:moveTo>
                    <a:pt x="0" y="0"/>
                  </a:moveTo>
                  <a:lnTo>
                    <a:pt x="234048" y="0"/>
                  </a:lnTo>
                  <a:lnTo>
                    <a:pt x="234048" y="156375"/>
                  </a:lnTo>
                  <a:lnTo>
                    <a:pt x="0" y="156375"/>
                  </a:lnTo>
                  <a:lnTo>
                    <a:pt x="0" y="0"/>
                  </a:lnTo>
                </a:path>
              </a:pathLst>
            </a:custGeom>
            <a:solidFill>
              <a:srgbClr val="A1B4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510;p13">
              <a:extLst>
                <a:ext uri="{FF2B5EF4-FFF2-40B4-BE49-F238E27FC236}">
                  <a16:creationId xmlns:a16="http://schemas.microsoft.com/office/drawing/2014/main" id="{0BE1EBF1-0FA9-594D-A010-AC5B7B49E0D7}"/>
                </a:ext>
              </a:extLst>
            </p:cNvPr>
            <p:cNvSpPr/>
            <p:nvPr/>
          </p:nvSpPr>
          <p:spPr>
            <a:xfrm>
              <a:off x="163106" y="3869297"/>
              <a:ext cx="234036" cy="156363"/>
            </a:xfrm>
            <a:custGeom>
              <a:avLst/>
              <a:gdLst/>
              <a:ahLst/>
              <a:cxnLst/>
              <a:rect l="l" t="t" r="r" b="b"/>
              <a:pathLst>
                <a:path w="234036" h="156363" extrusionOk="0">
                  <a:moveTo>
                    <a:pt x="0" y="156363"/>
                  </a:moveTo>
                  <a:lnTo>
                    <a:pt x="0" y="0"/>
                  </a:lnTo>
                  <a:lnTo>
                    <a:pt x="234036" y="0"/>
                  </a:lnTo>
                  <a:lnTo>
                    <a:pt x="234036" y="156363"/>
                  </a:lnTo>
                  <a:lnTo>
                    <a:pt x="0" y="156363"/>
                  </a:lnTo>
                  <a:close/>
                </a:path>
              </a:pathLst>
            </a:custGeom>
            <a:noFill/>
            <a:ln w="9525" cap="rnd" cmpd="sng">
              <a:solidFill>
                <a:srgbClr val="A1B4D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511;p13">
              <a:extLst>
                <a:ext uri="{FF2B5EF4-FFF2-40B4-BE49-F238E27FC236}">
                  <a16:creationId xmlns:a16="http://schemas.microsoft.com/office/drawing/2014/main" id="{AA9D2657-9C0C-8B48-AA3D-844E7CBB525D}"/>
                </a:ext>
              </a:extLst>
            </p:cNvPr>
            <p:cNvSpPr/>
            <p:nvPr/>
          </p:nvSpPr>
          <p:spPr>
            <a:xfrm>
              <a:off x="469379" y="3898233"/>
              <a:ext cx="2255576" cy="16859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Native American Reservations</a:t>
              </a:r>
              <a:endParaRPr sz="1200">
                <a:solidFill>
                  <a:srgbClr val="181717"/>
                </a:solidFill>
                <a:latin typeface="Palatino Linotype"/>
                <a:ea typeface="Palatino Linotype"/>
                <a:cs typeface="Palatino Linotype"/>
                <a:sym typeface="Palatino Linotype"/>
              </a:endParaRPr>
            </a:p>
          </p:txBody>
        </p:sp>
        <p:sp>
          <p:nvSpPr>
            <p:cNvPr id="25" name="Google Shape;512;p13">
              <a:extLst>
                <a:ext uri="{FF2B5EF4-FFF2-40B4-BE49-F238E27FC236}">
                  <a16:creationId xmlns:a16="http://schemas.microsoft.com/office/drawing/2014/main" id="{1A7DDD9C-1C07-BB49-883C-E55F2B9B57D9}"/>
                </a:ext>
              </a:extLst>
            </p:cNvPr>
            <p:cNvSpPr/>
            <p:nvPr/>
          </p:nvSpPr>
          <p:spPr>
            <a:xfrm>
              <a:off x="142088" y="1264338"/>
              <a:ext cx="2231470" cy="17119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Estimated Number of People </a:t>
              </a:r>
              <a:endParaRPr sz="1200">
                <a:solidFill>
                  <a:srgbClr val="181717"/>
                </a:solidFill>
                <a:latin typeface="Palatino Linotype"/>
                <a:ea typeface="Palatino Linotype"/>
                <a:cs typeface="Palatino Linotype"/>
                <a:sym typeface="Palatino Linotype"/>
              </a:endParaRPr>
            </a:p>
          </p:txBody>
        </p:sp>
        <p:sp>
          <p:nvSpPr>
            <p:cNvPr id="26" name="Google Shape;513;p13">
              <a:extLst>
                <a:ext uri="{FF2B5EF4-FFF2-40B4-BE49-F238E27FC236}">
                  <a16:creationId xmlns:a16="http://schemas.microsoft.com/office/drawing/2014/main" id="{5D7FC401-C7B1-374C-A2A1-BBA99A99A49B}"/>
                </a:ext>
              </a:extLst>
            </p:cNvPr>
            <p:cNvSpPr/>
            <p:nvPr/>
          </p:nvSpPr>
          <p:spPr>
            <a:xfrm>
              <a:off x="142088" y="1431981"/>
              <a:ext cx="1585069" cy="17119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100">
                  <a:solidFill>
                    <a:srgbClr val="181717"/>
                  </a:solidFill>
                  <a:latin typeface="Gill Sans"/>
                  <a:ea typeface="Gill Sans"/>
                  <a:cs typeface="Gill Sans"/>
                  <a:sym typeface="Gill Sans"/>
                </a:rPr>
                <a:t>per 100 Square Miles</a:t>
              </a:r>
              <a:endParaRPr sz="1200">
                <a:solidFill>
                  <a:srgbClr val="181717"/>
                </a:solidFill>
                <a:latin typeface="Palatino Linotype"/>
                <a:ea typeface="Palatino Linotype"/>
                <a:cs typeface="Palatino Linotype"/>
                <a:sym typeface="Palatino Linotype"/>
              </a:endParaRPr>
            </a:p>
          </p:txBody>
        </p:sp>
        <p:sp>
          <p:nvSpPr>
            <p:cNvPr id="27" name="Google Shape;514;p13">
              <a:extLst>
                <a:ext uri="{FF2B5EF4-FFF2-40B4-BE49-F238E27FC236}">
                  <a16:creationId xmlns:a16="http://schemas.microsoft.com/office/drawing/2014/main" id="{C729B2E9-DF90-EF46-87E9-6992446776B3}"/>
                </a:ext>
              </a:extLst>
            </p:cNvPr>
            <p:cNvSpPr/>
            <p:nvPr/>
          </p:nvSpPr>
          <p:spPr>
            <a:xfrm>
              <a:off x="991" y="823506"/>
              <a:ext cx="2348509" cy="3747847"/>
            </a:xfrm>
            <a:custGeom>
              <a:avLst/>
              <a:gdLst/>
              <a:ahLst/>
              <a:cxnLst/>
              <a:rect l="l" t="t" r="r" b="b"/>
              <a:pathLst>
                <a:path w="2348509" h="3747847" extrusionOk="0">
                  <a:moveTo>
                    <a:pt x="2348509" y="3620847"/>
                  </a:moveTo>
                  <a:cubicBezTo>
                    <a:pt x="2348509" y="3690697"/>
                    <a:pt x="2291359" y="3747847"/>
                    <a:pt x="2221509" y="3747847"/>
                  </a:cubicBezTo>
                  <a:lnTo>
                    <a:pt x="127000" y="3747847"/>
                  </a:lnTo>
                  <a:cubicBezTo>
                    <a:pt x="57150" y="3747847"/>
                    <a:pt x="0" y="3690697"/>
                    <a:pt x="0" y="3620847"/>
                  </a:cubicBezTo>
                  <a:lnTo>
                    <a:pt x="0" y="127000"/>
                  </a:lnTo>
                  <a:cubicBezTo>
                    <a:pt x="0" y="57150"/>
                    <a:pt x="57150" y="0"/>
                    <a:pt x="127000" y="0"/>
                  </a:cubicBezTo>
                  <a:lnTo>
                    <a:pt x="2221509" y="0"/>
                  </a:lnTo>
                  <a:cubicBezTo>
                    <a:pt x="2291359" y="0"/>
                    <a:pt x="2348509" y="57150"/>
                    <a:pt x="2348509" y="127000"/>
                  </a:cubicBezTo>
                  <a:lnTo>
                    <a:pt x="2348509" y="3620847"/>
                  </a:lnTo>
                  <a:close/>
                </a:path>
              </a:pathLst>
            </a:custGeom>
            <a:noFill/>
            <a:ln w="9525" cap="flat" cmpd="sng">
              <a:solidFill>
                <a:srgbClr val="18171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515;p13">
              <a:extLst>
                <a:ext uri="{FF2B5EF4-FFF2-40B4-BE49-F238E27FC236}">
                  <a16:creationId xmlns:a16="http://schemas.microsoft.com/office/drawing/2014/main" id="{E007254D-AB63-0141-BA5E-09CB4BBC21C6}"/>
                </a:ext>
              </a:extLst>
            </p:cNvPr>
            <p:cNvSpPr/>
            <p:nvPr/>
          </p:nvSpPr>
          <p:spPr>
            <a:xfrm>
              <a:off x="991" y="3419208"/>
              <a:ext cx="2335809" cy="0"/>
            </a:xfrm>
            <a:custGeom>
              <a:avLst/>
              <a:gdLst/>
              <a:ahLst/>
              <a:cxnLst/>
              <a:rect l="l" t="t" r="r" b="b"/>
              <a:pathLst>
                <a:path w="2335809" h="120000" extrusionOk="0">
                  <a:moveTo>
                    <a:pt x="0" y="0"/>
                  </a:moveTo>
                  <a:lnTo>
                    <a:pt x="2335809" y="0"/>
                  </a:lnTo>
                </a:path>
              </a:pathLst>
            </a:custGeom>
            <a:noFill/>
            <a:ln w="9525" cap="flat" cmpd="sng">
              <a:solidFill>
                <a:srgbClr val="18171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516;p13">
              <a:extLst>
                <a:ext uri="{FF2B5EF4-FFF2-40B4-BE49-F238E27FC236}">
                  <a16:creationId xmlns:a16="http://schemas.microsoft.com/office/drawing/2014/main" id="{A6A0B499-D669-764C-B7F2-CD08F373FF68}"/>
                </a:ext>
              </a:extLst>
            </p:cNvPr>
            <p:cNvSpPr/>
            <p:nvPr/>
          </p:nvSpPr>
          <p:spPr>
            <a:xfrm>
              <a:off x="236271" y="4236111"/>
              <a:ext cx="87706" cy="87706"/>
            </a:xfrm>
            <a:custGeom>
              <a:avLst/>
              <a:gdLst/>
              <a:ahLst/>
              <a:cxnLst/>
              <a:rect l="l" t="t" r="r" b="b"/>
              <a:pathLst>
                <a:path w="87706" h="87706" extrusionOk="0">
                  <a:moveTo>
                    <a:pt x="43866" y="0"/>
                  </a:moveTo>
                  <a:cubicBezTo>
                    <a:pt x="68059" y="0"/>
                    <a:pt x="87706" y="19647"/>
                    <a:pt x="87706" y="43853"/>
                  </a:cubicBezTo>
                  <a:cubicBezTo>
                    <a:pt x="87706" y="68085"/>
                    <a:pt x="68059" y="87706"/>
                    <a:pt x="43866" y="87706"/>
                  </a:cubicBezTo>
                  <a:cubicBezTo>
                    <a:pt x="19634" y="87706"/>
                    <a:pt x="0" y="68085"/>
                    <a:pt x="0" y="43853"/>
                  </a:cubicBezTo>
                  <a:cubicBezTo>
                    <a:pt x="0" y="19647"/>
                    <a:pt x="19634" y="0"/>
                    <a:pt x="43866"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517;p13">
              <a:extLst>
                <a:ext uri="{FF2B5EF4-FFF2-40B4-BE49-F238E27FC236}">
                  <a16:creationId xmlns:a16="http://schemas.microsoft.com/office/drawing/2014/main" id="{7671A40C-AE6C-3549-80A7-858E79E33397}"/>
                </a:ext>
              </a:extLst>
            </p:cNvPr>
            <p:cNvSpPr/>
            <p:nvPr/>
          </p:nvSpPr>
          <p:spPr>
            <a:xfrm>
              <a:off x="8180629" y="546583"/>
              <a:ext cx="916381" cy="1098118"/>
            </a:xfrm>
            <a:custGeom>
              <a:avLst/>
              <a:gdLst/>
              <a:ahLst/>
              <a:cxnLst/>
              <a:rect l="l" t="t" r="r" b="b"/>
              <a:pathLst>
                <a:path w="916381" h="1098118" extrusionOk="0">
                  <a:moveTo>
                    <a:pt x="541948" y="0"/>
                  </a:moveTo>
                  <a:lnTo>
                    <a:pt x="569455" y="0"/>
                  </a:lnTo>
                  <a:lnTo>
                    <a:pt x="573698" y="2121"/>
                  </a:lnTo>
                  <a:lnTo>
                    <a:pt x="575805" y="2121"/>
                  </a:lnTo>
                  <a:lnTo>
                    <a:pt x="577914" y="4242"/>
                  </a:lnTo>
                  <a:lnTo>
                    <a:pt x="582155" y="6350"/>
                  </a:lnTo>
                  <a:lnTo>
                    <a:pt x="584264" y="8471"/>
                  </a:lnTo>
                  <a:lnTo>
                    <a:pt x="586372" y="10579"/>
                  </a:lnTo>
                  <a:lnTo>
                    <a:pt x="590614" y="12687"/>
                  </a:lnTo>
                  <a:lnTo>
                    <a:pt x="592722" y="16929"/>
                  </a:lnTo>
                  <a:lnTo>
                    <a:pt x="594830" y="21158"/>
                  </a:lnTo>
                  <a:lnTo>
                    <a:pt x="596964" y="23266"/>
                  </a:lnTo>
                  <a:lnTo>
                    <a:pt x="599072" y="27508"/>
                  </a:lnTo>
                  <a:lnTo>
                    <a:pt x="601180" y="31725"/>
                  </a:lnTo>
                  <a:lnTo>
                    <a:pt x="601180" y="33846"/>
                  </a:lnTo>
                  <a:lnTo>
                    <a:pt x="603288" y="38075"/>
                  </a:lnTo>
                  <a:lnTo>
                    <a:pt x="605422" y="42316"/>
                  </a:lnTo>
                  <a:lnTo>
                    <a:pt x="605422" y="44425"/>
                  </a:lnTo>
                  <a:lnTo>
                    <a:pt x="607530" y="48654"/>
                  </a:lnTo>
                  <a:lnTo>
                    <a:pt x="611772" y="63462"/>
                  </a:lnTo>
                  <a:lnTo>
                    <a:pt x="611772" y="65583"/>
                  </a:lnTo>
                  <a:lnTo>
                    <a:pt x="613880" y="69799"/>
                  </a:lnTo>
                  <a:lnTo>
                    <a:pt x="613880" y="74041"/>
                  </a:lnTo>
                  <a:lnTo>
                    <a:pt x="615988" y="78258"/>
                  </a:lnTo>
                  <a:lnTo>
                    <a:pt x="618122" y="80378"/>
                  </a:lnTo>
                  <a:lnTo>
                    <a:pt x="618122" y="82499"/>
                  </a:lnTo>
                  <a:lnTo>
                    <a:pt x="620230" y="84620"/>
                  </a:lnTo>
                  <a:lnTo>
                    <a:pt x="622338" y="88836"/>
                  </a:lnTo>
                  <a:lnTo>
                    <a:pt x="626555" y="93078"/>
                  </a:lnTo>
                  <a:lnTo>
                    <a:pt x="628688" y="95186"/>
                  </a:lnTo>
                  <a:lnTo>
                    <a:pt x="630796" y="99416"/>
                  </a:lnTo>
                  <a:lnTo>
                    <a:pt x="635038" y="105766"/>
                  </a:lnTo>
                  <a:lnTo>
                    <a:pt x="645605" y="116332"/>
                  </a:lnTo>
                  <a:lnTo>
                    <a:pt x="658305" y="129032"/>
                  </a:lnTo>
                  <a:lnTo>
                    <a:pt x="662534" y="135369"/>
                  </a:lnTo>
                  <a:lnTo>
                    <a:pt x="666776" y="137490"/>
                  </a:lnTo>
                  <a:lnTo>
                    <a:pt x="668884" y="139598"/>
                  </a:lnTo>
                  <a:lnTo>
                    <a:pt x="671005" y="141719"/>
                  </a:lnTo>
                  <a:lnTo>
                    <a:pt x="675234" y="143840"/>
                  </a:lnTo>
                  <a:lnTo>
                    <a:pt x="679450" y="145948"/>
                  </a:lnTo>
                  <a:lnTo>
                    <a:pt x="681584" y="148057"/>
                  </a:lnTo>
                  <a:lnTo>
                    <a:pt x="685826" y="150190"/>
                  </a:lnTo>
                  <a:lnTo>
                    <a:pt x="690042" y="152298"/>
                  </a:lnTo>
                  <a:lnTo>
                    <a:pt x="696392" y="154407"/>
                  </a:lnTo>
                  <a:lnTo>
                    <a:pt x="717525" y="162865"/>
                  </a:lnTo>
                  <a:lnTo>
                    <a:pt x="723900" y="164986"/>
                  </a:lnTo>
                  <a:lnTo>
                    <a:pt x="732333" y="169215"/>
                  </a:lnTo>
                  <a:lnTo>
                    <a:pt x="736575" y="169215"/>
                  </a:lnTo>
                  <a:lnTo>
                    <a:pt x="740817" y="171323"/>
                  </a:lnTo>
                  <a:lnTo>
                    <a:pt x="742925" y="173444"/>
                  </a:lnTo>
                  <a:lnTo>
                    <a:pt x="747141" y="175565"/>
                  </a:lnTo>
                  <a:lnTo>
                    <a:pt x="749250" y="177686"/>
                  </a:lnTo>
                  <a:lnTo>
                    <a:pt x="755600" y="181915"/>
                  </a:lnTo>
                  <a:lnTo>
                    <a:pt x="770433" y="190373"/>
                  </a:lnTo>
                  <a:lnTo>
                    <a:pt x="776783" y="194602"/>
                  </a:lnTo>
                  <a:lnTo>
                    <a:pt x="778891" y="196710"/>
                  </a:lnTo>
                  <a:lnTo>
                    <a:pt x="783108" y="198831"/>
                  </a:lnTo>
                  <a:lnTo>
                    <a:pt x="785216" y="200952"/>
                  </a:lnTo>
                  <a:lnTo>
                    <a:pt x="789458" y="203060"/>
                  </a:lnTo>
                  <a:lnTo>
                    <a:pt x="793700" y="203060"/>
                  </a:lnTo>
                  <a:lnTo>
                    <a:pt x="797916" y="205168"/>
                  </a:lnTo>
                  <a:lnTo>
                    <a:pt x="808508" y="207289"/>
                  </a:lnTo>
                  <a:lnTo>
                    <a:pt x="810616" y="209398"/>
                  </a:lnTo>
                  <a:lnTo>
                    <a:pt x="814832" y="211506"/>
                  </a:lnTo>
                  <a:lnTo>
                    <a:pt x="816966" y="211506"/>
                  </a:lnTo>
                  <a:lnTo>
                    <a:pt x="821182" y="213639"/>
                  </a:lnTo>
                  <a:lnTo>
                    <a:pt x="823290" y="215748"/>
                  </a:lnTo>
                  <a:lnTo>
                    <a:pt x="827532" y="217856"/>
                  </a:lnTo>
                  <a:lnTo>
                    <a:pt x="831748" y="219977"/>
                  </a:lnTo>
                  <a:lnTo>
                    <a:pt x="833882" y="222098"/>
                  </a:lnTo>
                  <a:lnTo>
                    <a:pt x="838098" y="224206"/>
                  </a:lnTo>
                  <a:lnTo>
                    <a:pt x="840232" y="228435"/>
                  </a:lnTo>
                  <a:lnTo>
                    <a:pt x="844448" y="230556"/>
                  </a:lnTo>
                  <a:lnTo>
                    <a:pt x="846582" y="232664"/>
                  </a:lnTo>
                  <a:lnTo>
                    <a:pt x="848690" y="236893"/>
                  </a:lnTo>
                  <a:lnTo>
                    <a:pt x="850798" y="239027"/>
                  </a:lnTo>
                  <a:lnTo>
                    <a:pt x="852907" y="241135"/>
                  </a:lnTo>
                  <a:lnTo>
                    <a:pt x="855015" y="243243"/>
                  </a:lnTo>
                  <a:lnTo>
                    <a:pt x="855015" y="247472"/>
                  </a:lnTo>
                  <a:lnTo>
                    <a:pt x="857148" y="249581"/>
                  </a:lnTo>
                  <a:lnTo>
                    <a:pt x="857148" y="255931"/>
                  </a:lnTo>
                  <a:lnTo>
                    <a:pt x="859257" y="258051"/>
                  </a:lnTo>
                  <a:lnTo>
                    <a:pt x="859257" y="277089"/>
                  </a:lnTo>
                  <a:lnTo>
                    <a:pt x="861365" y="281331"/>
                  </a:lnTo>
                  <a:lnTo>
                    <a:pt x="861365" y="287668"/>
                  </a:lnTo>
                  <a:lnTo>
                    <a:pt x="863498" y="291897"/>
                  </a:lnTo>
                  <a:lnTo>
                    <a:pt x="863498" y="296126"/>
                  </a:lnTo>
                  <a:lnTo>
                    <a:pt x="865607" y="300368"/>
                  </a:lnTo>
                  <a:lnTo>
                    <a:pt x="867715" y="302476"/>
                  </a:lnTo>
                  <a:lnTo>
                    <a:pt x="867715" y="304584"/>
                  </a:lnTo>
                  <a:lnTo>
                    <a:pt x="869848" y="306705"/>
                  </a:lnTo>
                  <a:lnTo>
                    <a:pt x="871957" y="308826"/>
                  </a:lnTo>
                  <a:lnTo>
                    <a:pt x="874065" y="310921"/>
                  </a:lnTo>
                  <a:lnTo>
                    <a:pt x="876198" y="315163"/>
                  </a:lnTo>
                  <a:lnTo>
                    <a:pt x="880415" y="321513"/>
                  </a:lnTo>
                  <a:lnTo>
                    <a:pt x="890981" y="329971"/>
                  </a:lnTo>
                  <a:lnTo>
                    <a:pt x="893115" y="332080"/>
                  </a:lnTo>
                  <a:lnTo>
                    <a:pt x="895223" y="336309"/>
                  </a:lnTo>
                  <a:lnTo>
                    <a:pt x="897331" y="338430"/>
                  </a:lnTo>
                  <a:lnTo>
                    <a:pt x="899465" y="342659"/>
                  </a:lnTo>
                  <a:lnTo>
                    <a:pt x="901573" y="344780"/>
                  </a:lnTo>
                  <a:lnTo>
                    <a:pt x="903681" y="349009"/>
                  </a:lnTo>
                  <a:lnTo>
                    <a:pt x="905790" y="351117"/>
                  </a:lnTo>
                  <a:lnTo>
                    <a:pt x="907923" y="355346"/>
                  </a:lnTo>
                  <a:lnTo>
                    <a:pt x="910031" y="359575"/>
                  </a:lnTo>
                  <a:lnTo>
                    <a:pt x="912140" y="361696"/>
                  </a:lnTo>
                  <a:lnTo>
                    <a:pt x="914273" y="365925"/>
                  </a:lnTo>
                  <a:lnTo>
                    <a:pt x="914273" y="370154"/>
                  </a:lnTo>
                  <a:lnTo>
                    <a:pt x="916381" y="372275"/>
                  </a:lnTo>
                  <a:lnTo>
                    <a:pt x="916381" y="382842"/>
                  </a:lnTo>
                  <a:lnTo>
                    <a:pt x="914273" y="384963"/>
                  </a:lnTo>
                  <a:lnTo>
                    <a:pt x="914273" y="387083"/>
                  </a:lnTo>
                  <a:lnTo>
                    <a:pt x="912140" y="391313"/>
                  </a:lnTo>
                  <a:lnTo>
                    <a:pt x="912140" y="395529"/>
                  </a:lnTo>
                  <a:lnTo>
                    <a:pt x="910031" y="397650"/>
                  </a:lnTo>
                  <a:lnTo>
                    <a:pt x="907923" y="401879"/>
                  </a:lnTo>
                  <a:lnTo>
                    <a:pt x="905790" y="406108"/>
                  </a:lnTo>
                  <a:lnTo>
                    <a:pt x="897331" y="418795"/>
                  </a:lnTo>
                  <a:lnTo>
                    <a:pt x="893115" y="425145"/>
                  </a:lnTo>
                  <a:lnTo>
                    <a:pt x="888873" y="429387"/>
                  </a:lnTo>
                  <a:lnTo>
                    <a:pt x="886765" y="435737"/>
                  </a:lnTo>
                  <a:lnTo>
                    <a:pt x="880415" y="446291"/>
                  </a:lnTo>
                  <a:lnTo>
                    <a:pt x="874065" y="456883"/>
                  </a:lnTo>
                  <a:lnTo>
                    <a:pt x="869848" y="463220"/>
                  </a:lnTo>
                  <a:lnTo>
                    <a:pt x="867715" y="469570"/>
                  </a:lnTo>
                  <a:lnTo>
                    <a:pt x="865607" y="473799"/>
                  </a:lnTo>
                  <a:lnTo>
                    <a:pt x="863498" y="478028"/>
                  </a:lnTo>
                  <a:lnTo>
                    <a:pt x="863498" y="480149"/>
                  </a:lnTo>
                  <a:lnTo>
                    <a:pt x="861365" y="484365"/>
                  </a:lnTo>
                  <a:lnTo>
                    <a:pt x="861365" y="490715"/>
                  </a:lnTo>
                  <a:lnTo>
                    <a:pt x="859257" y="494945"/>
                  </a:lnTo>
                  <a:lnTo>
                    <a:pt x="859257" y="520332"/>
                  </a:lnTo>
                  <a:lnTo>
                    <a:pt x="857148" y="522453"/>
                  </a:lnTo>
                  <a:lnTo>
                    <a:pt x="857148" y="526682"/>
                  </a:lnTo>
                  <a:lnTo>
                    <a:pt x="855015" y="530911"/>
                  </a:lnTo>
                  <a:lnTo>
                    <a:pt x="852907" y="535140"/>
                  </a:lnTo>
                  <a:lnTo>
                    <a:pt x="850798" y="537261"/>
                  </a:lnTo>
                  <a:lnTo>
                    <a:pt x="848690" y="541477"/>
                  </a:lnTo>
                  <a:lnTo>
                    <a:pt x="846582" y="543598"/>
                  </a:lnTo>
                  <a:lnTo>
                    <a:pt x="840232" y="554165"/>
                  </a:lnTo>
                  <a:lnTo>
                    <a:pt x="838098" y="558406"/>
                  </a:lnTo>
                  <a:lnTo>
                    <a:pt x="835990" y="560515"/>
                  </a:lnTo>
                  <a:lnTo>
                    <a:pt x="833882" y="564744"/>
                  </a:lnTo>
                  <a:lnTo>
                    <a:pt x="831748" y="568973"/>
                  </a:lnTo>
                  <a:lnTo>
                    <a:pt x="827532" y="575323"/>
                  </a:lnTo>
                  <a:lnTo>
                    <a:pt x="823290" y="585902"/>
                  </a:lnTo>
                  <a:lnTo>
                    <a:pt x="816966" y="596481"/>
                  </a:lnTo>
                  <a:lnTo>
                    <a:pt x="808508" y="617614"/>
                  </a:lnTo>
                  <a:lnTo>
                    <a:pt x="797916" y="640893"/>
                  </a:lnTo>
                  <a:lnTo>
                    <a:pt x="793700" y="647243"/>
                  </a:lnTo>
                  <a:lnTo>
                    <a:pt x="791566" y="653580"/>
                  </a:lnTo>
                  <a:lnTo>
                    <a:pt x="787350" y="662038"/>
                  </a:lnTo>
                  <a:lnTo>
                    <a:pt x="785216" y="670509"/>
                  </a:lnTo>
                  <a:lnTo>
                    <a:pt x="783108" y="674738"/>
                  </a:lnTo>
                  <a:lnTo>
                    <a:pt x="781000" y="676847"/>
                  </a:lnTo>
                  <a:lnTo>
                    <a:pt x="781000" y="681088"/>
                  </a:lnTo>
                  <a:lnTo>
                    <a:pt x="778891" y="685318"/>
                  </a:lnTo>
                  <a:lnTo>
                    <a:pt x="778891" y="689547"/>
                  </a:lnTo>
                  <a:lnTo>
                    <a:pt x="776783" y="698018"/>
                  </a:lnTo>
                  <a:lnTo>
                    <a:pt x="774650" y="712813"/>
                  </a:lnTo>
                  <a:lnTo>
                    <a:pt x="770433" y="733971"/>
                  </a:lnTo>
                  <a:lnTo>
                    <a:pt x="768300" y="748780"/>
                  </a:lnTo>
                  <a:lnTo>
                    <a:pt x="759841" y="797420"/>
                  </a:lnTo>
                  <a:lnTo>
                    <a:pt x="755600" y="824929"/>
                  </a:lnTo>
                  <a:lnTo>
                    <a:pt x="753491" y="837616"/>
                  </a:lnTo>
                  <a:lnTo>
                    <a:pt x="751383" y="846074"/>
                  </a:lnTo>
                  <a:lnTo>
                    <a:pt x="751383" y="850303"/>
                  </a:lnTo>
                  <a:lnTo>
                    <a:pt x="749250" y="854532"/>
                  </a:lnTo>
                  <a:lnTo>
                    <a:pt x="749250" y="858762"/>
                  </a:lnTo>
                  <a:lnTo>
                    <a:pt x="747141" y="863003"/>
                  </a:lnTo>
                  <a:lnTo>
                    <a:pt x="745033" y="867220"/>
                  </a:lnTo>
                  <a:lnTo>
                    <a:pt x="745033" y="871462"/>
                  </a:lnTo>
                  <a:lnTo>
                    <a:pt x="742925" y="873570"/>
                  </a:lnTo>
                  <a:lnTo>
                    <a:pt x="740817" y="877799"/>
                  </a:lnTo>
                  <a:lnTo>
                    <a:pt x="738683" y="882040"/>
                  </a:lnTo>
                  <a:lnTo>
                    <a:pt x="736575" y="884149"/>
                  </a:lnTo>
                  <a:lnTo>
                    <a:pt x="734467" y="888378"/>
                  </a:lnTo>
                  <a:lnTo>
                    <a:pt x="732333" y="890486"/>
                  </a:lnTo>
                  <a:lnTo>
                    <a:pt x="730225" y="892594"/>
                  </a:lnTo>
                  <a:lnTo>
                    <a:pt x="726008" y="896836"/>
                  </a:lnTo>
                  <a:lnTo>
                    <a:pt x="723900" y="901065"/>
                  </a:lnTo>
                  <a:lnTo>
                    <a:pt x="719658" y="905294"/>
                  </a:lnTo>
                  <a:lnTo>
                    <a:pt x="719658" y="907415"/>
                  </a:lnTo>
                  <a:lnTo>
                    <a:pt x="717525" y="911632"/>
                  </a:lnTo>
                  <a:lnTo>
                    <a:pt x="715417" y="915873"/>
                  </a:lnTo>
                  <a:lnTo>
                    <a:pt x="713308" y="917982"/>
                  </a:lnTo>
                  <a:lnTo>
                    <a:pt x="713308" y="930682"/>
                  </a:lnTo>
                  <a:lnTo>
                    <a:pt x="711200" y="932802"/>
                  </a:lnTo>
                  <a:lnTo>
                    <a:pt x="711200" y="934911"/>
                  </a:lnTo>
                  <a:lnTo>
                    <a:pt x="709067" y="939140"/>
                  </a:lnTo>
                  <a:lnTo>
                    <a:pt x="704850" y="945490"/>
                  </a:lnTo>
                  <a:lnTo>
                    <a:pt x="702742" y="947598"/>
                  </a:lnTo>
                  <a:lnTo>
                    <a:pt x="700608" y="951827"/>
                  </a:lnTo>
                  <a:lnTo>
                    <a:pt x="696392" y="956056"/>
                  </a:lnTo>
                  <a:lnTo>
                    <a:pt x="694284" y="958177"/>
                  </a:lnTo>
                  <a:lnTo>
                    <a:pt x="692150" y="962393"/>
                  </a:lnTo>
                  <a:lnTo>
                    <a:pt x="691300" y="969429"/>
                  </a:lnTo>
                  <a:lnTo>
                    <a:pt x="687057" y="973658"/>
                  </a:lnTo>
                  <a:lnTo>
                    <a:pt x="684950" y="975779"/>
                  </a:lnTo>
                  <a:lnTo>
                    <a:pt x="682841" y="979996"/>
                  </a:lnTo>
                  <a:lnTo>
                    <a:pt x="680733" y="982116"/>
                  </a:lnTo>
                  <a:lnTo>
                    <a:pt x="678600" y="986346"/>
                  </a:lnTo>
                  <a:lnTo>
                    <a:pt x="678600" y="990587"/>
                  </a:lnTo>
                  <a:lnTo>
                    <a:pt x="676491" y="992696"/>
                  </a:lnTo>
                  <a:lnTo>
                    <a:pt x="674383" y="996925"/>
                  </a:lnTo>
                  <a:lnTo>
                    <a:pt x="674383" y="1003275"/>
                  </a:lnTo>
                  <a:lnTo>
                    <a:pt x="672275" y="1007491"/>
                  </a:lnTo>
                  <a:lnTo>
                    <a:pt x="672275" y="1032891"/>
                  </a:lnTo>
                  <a:lnTo>
                    <a:pt x="674383" y="1034999"/>
                  </a:lnTo>
                  <a:lnTo>
                    <a:pt x="676491" y="1037108"/>
                  </a:lnTo>
                  <a:lnTo>
                    <a:pt x="678600" y="1039228"/>
                  </a:lnTo>
                  <a:lnTo>
                    <a:pt x="680733" y="1039228"/>
                  </a:lnTo>
                  <a:lnTo>
                    <a:pt x="680733" y="1041349"/>
                  </a:lnTo>
                  <a:lnTo>
                    <a:pt x="682841" y="1043458"/>
                  </a:lnTo>
                  <a:lnTo>
                    <a:pt x="684950" y="1045566"/>
                  </a:lnTo>
                  <a:lnTo>
                    <a:pt x="684950" y="1047686"/>
                  </a:lnTo>
                  <a:lnTo>
                    <a:pt x="687057" y="1051928"/>
                  </a:lnTo>
                  <a:lnTo>
                    <a:pt x="687057" y="1058266"/>
                  </a:lnTo>
                  <a:lnTo>
                    <a:pt x="689191" y="1060387"/>
                  </a:lnTo>
                  <a:lnTo>
                    <a:pt x="689191" y="1083641"/>
                  </a:lnTo>
                  <a:lnTo>
                    <a:pt x="687057" y="1087869"/>
                  </a:lnTo>
                  <a:lnTo>
                    <a:pt x="687057" y="1092111"/>
                  </a:lnTo>
                  <a:lnTo>
                    <a:pt x="681127" y="1096620"/>
                  </a:lnTo>
                  <a:lnTo>
                    <a:pt x="668998" y="1098118"/>
                  </a:lnTo>
                  <a:lnTo>
                    <a:pt x="638835" y="1091260"/>
                  </a:lnTo>
                  <a:lnTo>
                    <a:pt x="597586" y="1087082"/>
                  </a:lnTo>
                  <a:lnTo>
                    <a:pt x="562763" y="1079564"/>
                  </a:lnTo>
                  <a:lnTo>
                    <a:pt x="524561" y="1071461"/>
                  </a:lnTo>
                  <a:lnTo>
                    <a:pt x="491795" y="1062101"/>
                  </a:lnTo>
                  <a:lnTo>
                    <a:pt x="440258" y="1036917"/>
                  </a:lnTo>
                  <a:lnTo>
                    <a:pt x="405892" y="1016838"/>
                  </a:lnTo>
                  <a:lnTo>
                    <a:pt x="364148" y="987222"/>
                  </a:lnTo>
                  <a:lnTo>
                    <a:pt x="308369" y="948919"/>
                  </a:lnTo>
                  <a:lnTo>
                    <a:pt x="265506" y="918553"/>
                  </a:lnTo>
                  <a:lnTo>
                    <a:pt x="227381" y="885012"/>
                  </a:lnTo>
                  <a:lnTo>
                    <a:pt x="186627" y="848360"/>
                  </a:lnTo>
                  <a:lnTo>
                    <a:pt x="160922" y="813130"/>
                  </a:lnTo>
                  <a:lnTo>
                    <a:pt x="126848" y="765467"/>
                  </a:lnTo>
                  <a:lnTo>
                    <a:pt x="102667" y="725208"/>
                  </a:lnTo>
                  <a:lnTo>
                    <a:pt x="75400" y="674675"/>
                  </a:lnTo>
                  <a:lnTo>
                    <a:pt x="35268" y="604063"/>
                  </a:lnTo>
                  <a:lnTo>
                    <a:pt x="16866" y="568249"/>
                  </a:lnTo>
                  <a:lnTo>
                    <a:pt x="7862" y="530149"/>
                  </a:lnTo>
                  <a:lnTo>
                    <a:pt x="0" y="473761"/>
                  </a:lnTo>
                  <a:lnTo>
                    <a:pt x="64" y="385356"/>
                  </a:lnTo>
                  <a:lnTo>
                    <a:pt x="394" y="333591"/>
                  </a:lnTo>
                  <a:lnTo>
                    <a:pt x="8408" y="295567"/>
                  </a:lnTo>
                  <a:lnTo>
                    <a:pt x="20015" y="249720"/>
                  </a:lnTo>
                  <a:lnTo>
                    <a:pt x="34570" y="202209"/>
                  </a:lnTo>
                  <a:lnTo>
                    <a:pt x="48933" y="153327"/>
                  </a:lnTo>
                  <a:lnTo>
                    <a:pt x="55588" y="121526"/>
                  </a:lnTo>
                  <a:lnTo>
                    <a:pt x="62599" y="28601"/>
                  </a:lnTo>
                  <a:lnTo>
                    <a:pt x="67069" y="16142"/>
                  </a:lnTo>
                  <a:lnTo>
                    <a:pt x="180251" y="12687"/>
                  </a:lnTo>
                  <a:lnTo>
                    <a:pt x="201409" y="10579"/>
                  </a:lnTo>
                  <a:lnTo>
                    <a:pt x="341008" y="6350"/>
                  </a:lnTo>
                  <a:lnTo>
                    <a:pt x="421374" y="4242"/>
                  </a:lnTo>
                  <a:lnTo>
                    <a:pt x="489065" y="2121"/>
                  </a:lnTo>
                  <a:lnTo>
                    <a:pt x="541948" y="0"/>
                  </a:lnTo>
                  <a:close/>
                </a:path>
              </a:pathLst>
            </a:custGeom>
            <a:solidFill>
              <a:srgbClr val="82BF8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518;p13">
              <a:extLst>
                <a:ext uri="{FF2B5EF4-FFF2-40B4-BE49-F238E27FC236}">
                  <a16:creationId xmlns:a16="http://schemas.microsoft.com/office/drawing/2014/main" id="{792DD61E-08FC-874A-B647-68490FD962B9}"/>
                </a:ext>
              </a:extLst>
            </p:cNvPr>
            <p:cNvSpPr/>
            <p:nvPr/>
          </p:nvSpPr>
          <p:spPr>
            <a:xfrm>
              <a:off x="3177553" y="1865376"/>
              <a:ext cx="1481874" cy="2764562"/>
            </a:xfrm>
            <a:custGeom>
              <a:avLst/>
              <a:gdLst/>
              <a:ahLst/>
              <a:cxnLst/>
              <a:rect l="l" t="t" r="r" b="b"/>
              <a:pathLst>
                <a:path w="1481874" h="2764562" extrusionOk="0">
                  <a:moveTo>
                    <a:pt x="450558" y="0"/>
                  </a:moveTo>
                  <a:lnTo>
                    <a:pt x="540639" y="34493"/>
                  </a:lnTo>
                  <a:lnTo>
                    <a:pt x="659562" y="68796"/>
                  </a:lnTo>
                  <a:lnTo>
                    <a:pt x="806082" y="104889"/>
                  </a:lnTo>
                  <a:lnTo>
                    <a:pt x="826516" y="132829"/>
                  </a:lnTo>
                  <a:lnTo>
                    <a:pt x="876834" y="160274"/>
                  </a:lnTo>
                  <a:lnTo>
                    <a:pt x="910730" y="331876"/>
                  </a:lnTo>
                  <a:lnTo>
                    <a:pt x="948296" y="583273"/>
                  </a:lnTo>
                  <a:lnTo>
                    <a:pt x="964209" y="683933"/>
                  </a:lnTo>
                  <a:lnTo>
                    <a:pt x="970953" y="715963"/>
                  </a:lnTo>
                  <a:lnTo>
                    <a:pt x="985177" y="748652"/>
                  </a:lnTo>
                  <a:lnTo>
                    <a:pt x="1000468" y="764070"/>
                  </a:lnTo>
                  <a:lnTo>
                    <a:pt x="1024751" y="789877"/>
                  </a:lnTo>
                  <a:lnTo>
                    <a:pt x="1047217" y="818045"/>
                  </a:lnTo>
                  <a:lnTo>
                    <a:pt x="1054049" y="844474"/>
                  </a:lnTo>
                  <a:lnTo>
                    <a:pt x="1056742" y="885012"/>
                  </a:lnTo>
                  <a:lnTo>
                    <a:pt x="1041223" y="952055"/>
                  </a:lnTo>
                  <a:lnTo>
                    <a:pt x="997128" y="1040321"/>
                  </a:lnTo>
                  <a:lnTo>
                    <a:pt x="955510" y="1123569"/>
                  </a:lnTo>
                  <a:lnTo>
                    <a:pt x="948195" y="1159802"/>
                  </a:lnTo>
                  <a:lnTo>
                    <a:pt x="944626" y="1193813"/>
                  </a:lnTo>
                  <a:lnTo>
                    <a:pt x="952259" y="1225474"/>
                  </a:lnTo>
                  <a:lnTo>
                    <a:pt x="979399" y="1251521"/>
                  </a:lnTo>
                  <a:lnTo>
                    <a:pt x="1021055" y="1276096"/>
                  </a:lnTo>
                  <a:lnTo>
                    <a:pt x="1078205" y="1294181"/>
                  </a:lnTo>
                  <a:lnTo>
                    <a:pt x="1126160" y="1297826"/>
                  </a:lnTo>
                  <a:lnTo>
                    <a:pt x="1199299" y="1300632"/>
                  </a:lnTo>
                  <a:lnTo>
                    <a:pt x="1263320" y="1297902"/>
                  </a:lnTo>
                  <a:lnTo>
                    <a:pt x="1325093" y="1297140"/>
                  </a:lnTo>
                  <a:lnTo>
                    <a:pt x="1366406" y="1307757"/>
                  </a:lnTo>
                  <a:lnTo>
                    <a:pt x="1397445" y="1320622"/>
                  </a:lnTo>
                  <a:lnTo>
                    <a:pt x="1439532" y="1363167"/>
                  </a:lnTo>
                  <a:lnTo>
                    <a:pt x="1481874" y="1421828"/>
                  </a:lnTo>
                  <a:lnTo>
                    <a:pt x="1480934" y="1457020"/>
                  </a:lnTo>
                  <a:lnTo>
                    <a:pt x="1474280" y="1598816"/>
                  </a:lnTo>
                  <a:lnTo>
                    <a:pt x="1468336" y="1644726"/>
                  </a:lnTo>
                  <a:lnTo>
                    <a:pt x="1446949" y="1703413"/>
                  </a:lnTo>
                  <a:lnTo>
                    <a:pt x="1394410" y="1795882"/>
                  </a:lnTo>
                  <a:lnTo>
                    <a:pt x="1351191" y="1849336"/>
                  </a:lnTo>
                  <a:lnTo>
                    <a:pt x="1304049" y="1891208"/>
                  </a:lnTo>
                  <a:lnTo>
                    <a:pt x="1195337" y="1938858"/>
                  </a:lnTo>
                  <a:lnTo>
                    <a:pt x="1068540" y="1984299"/>
                  </a:lnTo>
                  <a:lnTo>
                    <a:pt x="942645" y="2027238"/>
                  </a:lnTo>
                  <a:lnTo>
                    <a:pt x="833565" y="2063750"/>
                  </a:lnTo>
                  <a:lnTo>
                    <a:pt x="790867" y="2085404"/>
                  </a:lnTo>
                  <a:lnTo>
                    <a:pt x="732219" y="2126361"/>
                  </a:lnTo>
                  <a:lnTo>
                    <a:pt x="683438" y="2176208"/>
                  </a:lnTo>
                  <a:lnTo>
                    <a:pt x="642925" y="2222576"/>
                  </a:lnTo>
                  <a:lnTo>
                    <a:pt x="615722" y="2273224"/>
                  </a:lnTo>
                  <a:lnTo>
                    <a:pt x="595922" y="2326970"/>
                  </a:lnTo>
                  <a:lnTo>
                    <a:pt x="583451" y="2385416"/>
                  </a:lnTo>
                  <a:lnTo>
                    <a:pt x="578866" y="2437854"/>
                  </a:lnTo>
                  <a:lnTo>
                    <a:pt x="577545" y="2495271"/>
                  </a:lnTo>
                  <a:lnTo>
                    <a:pt x="587756" y="2623464"/>
                  </a:lnTo>
                  <a:lnTo>
                    <a:pt x="590957" y="2743467"/>
                  </a:lnTo>
                  <a:lnTo>
                    <a:pt x="590957" y="2764562"/>
                  </a:lnTo>
                  <a:lnTo>
                    <a:pt x="562674" y="2764562"/>
                  </a:lnTo>
                  <a:lnTo>
                    <a:pt x="509791" y="2762453"/>
                  </a:lnTo>
                  <a:lnTo>
                    <a:pt x="387096" y="2756103"/>
                  </a:lnTo>
                  <a:lnTo>
                    <a:pt x="310947" y="2753982"/>
                  </a:lnTo>
                  <a:lnTo>
                    <a:pt x="253835" y="2749766"/>
                  </a:lnTo>
                  <a:lnTo>
                    <a:pt x="236918" y="2749766"/>
                  </a:lnTo>
                  <a:lnTo>
                    <a:pt x="234798" y="2747632"/>
                  </a:lnTo>
                  <a:lnTo>
                    <a:pt x="226340" y="2747632"/>
                  </a:lnTo>
                  <a:lnTo>
                    <a:pt x="222110" y="2745524"/>
                  </a:lnTo>
                  <a:lnTo>
                    <a:pt x="219990" y="2745524"/>
                  </a:lnTo>
                  <a:lnTo>
                    <a:pt x="215760" y="2743403"/>
                  </a:lnTo>
                  <a:lnTo>
                    <a:pt x="211518" y="2741282"/>
                  </a:lnTo>
                  <a:lnTo>
                    <a:pt x="209410" y="2739174"/>
                  </a:lnTo>
                  <a:lnTo>
                    <a:pt x="207290" y="2737066"/>
                  </a:lnTo>
                  <a:lnTo>
                    <a:pt x="203073" y="2734932"/>
                  </a:lnTo>
                  <a:lnTo>
                    <a:pt x="200952" y="2732824"/>
                  </a:lnTo>
                  <a:lnTo>
                    <a:pt x="198831" y="2728582"/>
                  </a:lnTo>
                  <a:lnTo>
                    <a:pt x="181915" y="2711666"/>
                  </a:lnTo>
                  <a:lnTo>
                    <a:pt x="175565" y="2705316"/>
                  </a:lnTo>
                  <a:lnTo>
                    <a:pt x="173457" y="2703208"/>
                  </a:lnTo>
                  <a:lnTo>
                    <a:pt x="169215" y="2701100"/>
                  </a:lnTo>
                  <a:lnTo>
                    <a:pt x="167107" y="2696858"/>
                  </a:lnTo>
                  <a:lnTo>
                    <a:pt x="158648" y="2690533"/>
                  </a:lnTo>
                  <a:lnTo>
                    <a:pt x="154407" y="2688400"/>
                  </a:lnTo>
                  <a:lnTo>
                    <a:pt x="152298" y="2686291"/>
                  </a:lnTo>
                  <a:lnTo>
                    <a:pt x="152298" y="2684183"/>
                  </a:lnTo>
                  <a:lnTo>
                    <a:pt x="150178" y="2682050"/>
                  </a:lnTo>
                  <a:lnTo>
                    <a:pt x="145948" y="2677833"/>
                  </a:lnTo>
                  <a:lnTo>
                    <a:pt x="122682" y="2646108"/>
                  </a:lnTo>
                  <a:lnTo>
                    <a:pt x="120574" y="2643975"/>
                  </a:lnTo>
                  <a:lnTo>
                    <a:pt x="118453" y="2639758"/>
                  </a:lnTo>
                  <a:lnTo>
                    <a:pt x="116332" y="2637650"/>
                  </a:lnTo>
                  <a:lnTo>
                    <a:pt x="116332" y="2633408"/>
                  </a:lnTo>
                  <a:lnTo>
                    <a:pt x="114224" y="2631300"/>
                  </a:lnTo>
                  <a:lnTo>
                    <a:pt x="114224" y="2627058"/>
                  </a:lnTo>
                  <a:lnTo>
                    <a:pt x="112116" y="2624950"/>
                  </a:lnTo>
                  <a:lnTo>
                    <a:pt x="112116" y="2593226"/>
                  </a:lnTo>
                  <a:lnTo>
                    <a:pt x="109982" y="2574201"/>
                  </a:lnTo>
                  <a:lnTo>
                    <a:pt x="107874" y="2563610"/>
                  </a:lnTo>
                  <a:lnTo>
                    <a:pt x="107874" y="2555151"/>
                  </a:lnTo>
                  <a:lnTo>
                    <a:pt x="105766" y="2553043"/>
                  </a:lnTo>
                  <a:lnTo>
                    <a:pt x="105766" y="2548801"/>
                  </a:lnTo>
                  <a:lnTo>
                    <a:pt x="101537" y="2538235"/>
                  </a:lnTo>
                  <a:lnTo>
                    <a:pt x="101537" y="2533993"/>
                  </a:lnTo>
                  <a:lnTo>
                    <a:pt x="99416" y="2531885"/>
                  </a:lnTo>
                  <a:lnTo>
                    <a:pt x="97295" y="2521318"/>
                  </a:lnTo>
                  <a:lnTo>
                    <a:pt x="97295" y="2512835"/>
                  </a:lnTo>
                  <a:lnTo>
                    <a:pt x="95187" y="2508618"/>
                  </a:lnTo>
                  <a:lnTo>
                    <a:pt x="93078" y="2504402"/>
                  </a:lnTo>
                  <a:lnTo>
                    <a:pt x="90945" y="2498052"/>
                  </a:lnTo>
                  <a:lnTo>
                    <a:pt x="84608" y="2481110"/>
                  </a:lnTo>
                  <a:lnTo>
                    <a:pt x="82487" y="2474786"/>
                  </a:lnTo>
                  <a:lnTo>
                    <a:pt x="80391" y="2470544"/>
                  </a:lnTo>
                  <a:lnTo>
                    <a:pt x="80391" y="2462086"/>
                  </a:lnTo>
                  <a:lnTo>
                    <a:pt x="78270" y="2459977"/>
                  </a:lnTo>
                  <a:lnTo>
                    <a:pt x="78270" y="2436711"/>
                  </a:lnTo>
                  <a:lnTo>
                    <a:pt x="76149" y="2434577"/>
                  </a:lnTo>
                  <a:lnTo>
                    <a:pt x="76149" y="2426119"/>
                  </a:lnTo>
                  <a:lnTo>
                    <a:pt x="74041" y="2415553"/>
                  </a:lnTo>
                  <a:lnTo>
                    <a:pt x="71920" y="2411311"/>
                  </a:lnTo>
                  <a:lnTo>
                    <a:pt x="71920" y="2396528"/>
                  </a:lnTo>
                  <a:lnTo>
                    <a:pt x="69799" y="2388070"/>
                  </a:lnTo>
                  <a:lnTo>
                    <a:pt x="69799" y="2294979"/>
                  </a:lnTo>
                  <a:lnTo>
                    <a:pt x="71920" y="2286521"/>
                  </a:lnTo>
                  <a:lnTo>
                    <a:pt x="71920" y="2275954"/>
                  </a:lnTo>
                  <a:lnTo>
                    <a:pt x="74041" y="2263254"/>
                  </a:lnTo>
                  <a:lnTo>
                    <a:pt x="76149" y="2254796"/>
                  </a:lnTo>
                  <a:lnTo>
                    <a:pt x="76149" y="2246338"/>
                  </a:lnTo>
                  <a:lnTo>
                    <a:pt x="78270" y="2242121"/>
                  </a:lnTo>
                  <a:lnTo>
                    <a:pt x="78270" y="2237880"/>
                  </a:lnTo>
                  <a:lnTo>
                    <a:pt x="80391" y="2233663"/>
                  </a:lnTo>
                  <a:lnTo>
                    <a:pt x="80391" y="2229421"/>
                  </a:lnTo>
                  <a:lnTo>
                    <a:pt x="82487" y="2225180"/>
                  </a:lnTo>
                  <a:lnTo>
                    <a:pt x="84608" y="2218830"/>
                  </a:lnTo>
                  <a:lnTo>
                    <a:pt x="90945" y="2206155"/>
                  </a:lnTo>
                  <a:lnTo>
                    <a:pt x="93078" y="2201913"/>
                  </a:lnTo>
                  <a:lnTo>
                    <a:pt x="95187" y="2193481"/>
                  </a:lnTo>
                  <a:lnTo>
                    <a:pt x="99416" y="2184997"/>
                  </a:lnTo>
                  <a:lnTo>
                    <a:pt x="99416" y="2178673"/>
                  </a:lnTo>
                  <a:lnTo>
                    <a:pt x="101537" y="2176539"/>
                  </a:lnTo>
                  <a:lnTo>
                    <a:pt x="101537" y="2170189"/>
                  </a:lnTo>
                  <a:lnTo>
                    <a:pt x="103645" y="2163864"/>
                  </a:lnTo>
                  <a:lnTo>
                    <a:pt x="103645" y="2159623"/>
                  </a:lnTo>
                  <a:lnTo>
                    <a:pt x="105766" y="2155406"/>
                  </a:lnTo>
                  <a:lnTo>
                    <a:pt x="105766" y="2144814"/>
                  </a:lnTo>
                  <a:lnTo>
                    <a:pt x="103645" y="2136356"/>
                  </a:lnTo>
                  <a:lnTo>
                    <a:pt x="103645" y="2119440"/>
                  </a:lnTo>
                  <a:lnTo>
                    <a:pt x="101537" y="2113090"/>
                  </a:lnTo>
                  <a:lnTo>
                    <a:pt x="101537" y="2104631"/>
                  </a:lnTo>
                  <a:lnTo>
                    <a:pt x="99416" y="2100390"/>
                  </a:lnTo>
                  <a:lnTo>
                    <a:pt x="99416" y="2094065"/>
                  </a:lnTo>
                  <a:lnTo>
                    <a:pt x="97295" y="2085607"/>
                  </a:lnTo>
                  <a:lnTo>
                    <a:pt x="97295" y="2083473"/>
                  </a:lnTo>
                  <a:lnTo>
                    <a:pt x="95187" y="2079257"/>
                  </a:lnTo>
                  <a:lnTo>
                    <a:pt x="95187" y="2075015"/>
                  </a:lnTo>
                  <a:lnTo>
                    <a:pt x="93078" y="2068665"/>
                  </a:lnTo>
                  <a:lnTo>
                    <a:pt x="90945" y="2066557"/>
                  </a:lnTo>
                  <a:lnTo>
                    <a:pt x="88837" y="2062340"/>
                  </a:lnTo>
                  <a:lnTo>
                    <a:pt x="88837" y="2058098"/>
                  </a:lnTo>
                  <a:lnTo>
                    <a:pt x="86728" y="2055990"/>
                  </a:lnTo>
                  <a:lnTo>
                    <a:pt x="82487" y="2047532"/>
                  </a:lnTo>
                  <a:lnTo>
                    <a:pt x="76149" y="2036940"/>
                  </a:lnTo>
                  <a:lnTo>
                    <a:pt x="69799" y="2022132"/>
                  </a:lnTo>
                  <a:lnTo>
                    <a:pt x="65570" y="2015782"/>
                  </a:lnTo>
                  <a:lnTo>
                    <a:pt x="61341" y="2007324"/>
                  </a:lnTo>
                  <a:lnTo>
                    <a:pt x="59220" y="2005216"/>
                  </a:lnTo>
                  <a:lnTo>
                    <a:pt x="57112" y="2000986"/>
                  </a:lnTo>
                  <a:lnTo>
                    <a:pt x="55004" y="1998878"/>
                  </a:lnTo>
                  <a:lnTo>
                    <a:pt x="50762" y="1994636"/>
                  </a:lnTo>
                  <a:lnTo>
                    <a:pt x="50762" y="1992516"/>
                  </a:lnTo>
                  <a:lnTo>
                    <a:pt x="48654" y="1990395"/>
                  </a:lnTo>
                  <a:lnTo>
                    <a:pt x="46533" y="1988286"/>
                  </a:lnTo>
                  <a:lnTo>
                    <a:pt x="44412" y="1986178"/>
                  </a:lnTo>
                  <a:lnTo>
                    <a:pt x="40183" y="1984045"/>
                  </a:lnTo>
                  <a:lnTo>
                    <a:pt x="38075" y="1981936"/>
                  </a:lnTo>
                  <a:lnTo>
                    <a:pt x="31725" y="1979828"/>
                  </a:lnTo>
                  <a:lnTo>
                    <a:pt x="29616" y="1979828"/>
                  </a:lnTo>
                  <a:lnTo>
                    <a:pt x="27508" y="1977720"/>
                  </a:lnTo>
                  <a:lnTo>
                    <a:pt x="25388" y="1975612"/>
                  </a:lnTo>
                  <a:lnTo>
                    <a:pt x="23266" y="1973478"/>
                  </a:lnTo>
                  <a:lnTo>
                    <a:pt x="21146" y="1969262"/>
                  </a:lnTo>
                  <a:lnTo>
                    <a:pt x="19038" y="1967128"/>
                  </a:lnTo>
                  <a:lnTo>
                    <a:pt x="16916" y="1962912"/>
                  </a:lnTo>
                  <a:lnTo>
                    <a:pt x="16916" y="1958670"/>
                  </a:lnTo>
                  <a:lnTo>
                    <a:pt x="14808" y="1956562"/>
                  </a:lnTo>
                  <a:lnTo>
                    <a:pt x="14808" y="1952320"/>
                  </a:lnTo>
                  <a:lnTo>
                    <a:pt x="12688" y="1939646"/>
                  </a:lnTo>
                  <a:lnTo>
                    <a:pt x="4229" y="1912138"/>
                  </a:lnTo>
                  <a:lnTo>
                    <a:pt x="4229" y="1903679"/>
                  </a:lnTo>
                  <a:lnTo>
                    <a:pt x="2108" y="1897329"/>
                  </a:lnTo>
                  <a:lnTo>
                    <a:pt x="2108" y="1893113"/>
                  </a:lnTo>
                  <a:lnTo>
                    <a:pt x="0" y="1888871"/>
                  </a:lnTo>
                  <a:lnTo>
                    <a:pt x="0" y="1878305"/>
                  </a:lnTo>
                  <a:lnTo>
                    <a:pt x="2108" y="1874063"/>
                  </a:lnTo>
                  <a:lnTo>
                    <a:pt x="2108" y="1869846"/>
                  </a:lnTo>
                  <a:lnTo>
                    <a:pt x="4229" y="1867713"/>
                  </a:lnTo>
                  <a:lnTo>
                    <a:pt x="6338" y="1863496"/>
                  </a:lnTo>
                  <a:lnTo>
                    <a:pt x="6338" y="1859255"/>
                  </a:lnTo>
                  <a:lnTo>
                    <a:pt x="10579" y="1852930"/>
                  </a:lnTo>
                  <a:lnTo>
                    <a:pt x="29616" y="1819072"/>
                  </a:lnTo>
                  <a:lnTo>
                    <a:pt x="33846" y="1810614"/>
                  </a:lnTo>
                  <a:lnTo>
                    <a:pt x="38075" y="1804264"/>
                  </a:lnTo>
                  <a:lnTo>
                    <a:pt x="42304" y="1795805"/>
                  </a:lnTo>
                  <a:lnTo>
                    <a:pt x="50762" y="1780997"/>
                  </a:lnTo>
                  <a:lnTo>
                    <a:pt x="55004" y="1770431"/>
                  </a:lnTo>
                  <a:lnTo>
                    <a:pt x="57112" y="1766214"/>
                  </a:lnTo>
                  <a:lnTo>
                    <a:pt x="57112" y="1764081"/>
                  </a:lnTo>
                  <a:lnTo>
                    <a:pt x="61341" y="1755622"/>
                  </a:lnTo>
                  <a:lnTo>
                    <a:pt x="63449" y="1749272"/>
                  </a:lnTo>
                  <a:lnTo>
                    <a:pt x="67691" y="1740814"/>
                  </a:lnTo>
                  <a:lnTo>
                    <a:pt x="71920" y="1728114"/>
                  </a:lnTo>
                  <a:lnTo>
                    <a:pt x="76149" y="1717548"/>
                  </a:lnTo>
                  <a:lnTo>
                    <a:pt x="78270" y="1709090"/>
                  </a:lnTo>
                  <a:lnTo>
                    <a:pt x="80391" y="1698524"/>
                  </a:lnTo>
                  <a:lnTo>
                    <a:pt x="82487" y="1692174"/>
                  </a:lnTo>
                  <a:lnTo>
                    <a:pt x="86728" y="1683715"/>
                  </a:lnTo>
                  <a:lnTo>
                    <a:pt x="90945" y="1668907"/>
                  </a:lnTo>
                  <a:lnTo>
                    <a:pt x="122682" y="1544117"/>
                  </a:lnTo>
                  <a:lnTo>
                    <a:pt x="126911" y="1529283"/>
                  </a:lnTo>
                  <a:lnTo>
                    <a:pt x="129032" y="1522959"/>
                  </a:lnTo>
                  <a:lnTo>
                    <a:pt x="131140" y="1516609"/>
                  </a:lnTo>
                  <a:lnTo>
                    <a:pt x="133261" y="1503934"/>
                  </a:lnTo>
                  <a:lnTo>
                    <a:pt x="137503" y="1484884"/>
                  </a:lnTo>
                  <a:lnTo>
                    <a:pt x="139611" y="1467967"/>
                  </a:lnTo>
                  <a:lnTo>
                    <a:pt x="141719" y="1459484"/>
                  </a:lnTo>
                  <a:lnTo>
                    <a:pt x="141719" y="1451051"/>
                  </a:lnTo>
                  <a:lnTo>
                    <a:pt x="143840" y="1446809"/>
                  </a:lnTo>
                  <a:lnTo>
                    <a:pt x="143840" y="1427785"/>
                  </a:lnTo>
                  <a:lnTo>
                    <a:pt x="145948" y="1425651"/>
                  </a:lnTo>
                  <a:lnTo>
                    <a:pt x="145948" y="1421435"/>
                  </a:lnTo>
                  <a:lnTo>
                    <a:pt x="148069" y="1417193"/>
                  </a:lnTo>
                  <a:lnTo>
                    <a:pt x="148069" y="1415085"/>
                  </a:lnTo>
                  <a:lnTo>
                    <a:pt x="150178" y="1410843"/>
                  </a:lnTo>
                  <a:lnTo>
                    <a:pt x="152298" y="1406627"/>
                  </a:lnTo>
                  <a:lnTo>
                    <a:pt x="154407" y="1404518"/>
                  </a:lnTo>
                  <a:lnTo>
                    <a:pt x="160757" y="1391818"/>
                  </a:lnTo>
                  <a:lnTo>
                    <a:pt x="167107" y="1381227"/>
                  </a:lnTo>
                  <a:lnTo>
                    <a:pt x="175565" y="1370660"/>
                  </a:lnTo>
                  <a:lnTo>
                    <a:pt x="184036" y="1357986"/>
                  </a:lnTo>
                  <a:lnTo>
                    <a:pt x="186144" y="1351636"/>
                  </a:lnTo>
                  <a:lnTo>
                    <a:pt x="192494" y="1343177"/>
                  </a:lnTo>
                  <a:lnTo>
                    <a:pt x="196723" y="1336827"/>
                  </a:lnTo>
                  <a:lnTo>
                    <a:pt x="198831" y="1332586"/>
                  </a:lnTo>
                  <a:lnTo>
                    <a:pt x="205181" y="1317777"/>
                  </a:lnTo>
                  <a:lnTo>
                    <a:pt x="209410" y="1309345"/>
                  </a:lnTo>
                  <a:lnTo>
                    <a:pt x="213640" y="1305103"/>
                  </a:lnTo>
                  <a:lnTo>
                    <a:pt x="217868" y="1296645"/>
                  </a:lnTo>
                  <a:lnTo>
                    <a:pt x="219990" y="1290295"/>
                  </a:lnTo>
                  <a:lnTo>
                    <a:pt x="224218" y="1281837"/>
                  </a:lnTo>
                  <a:lnTo>
                    <a:pt x="226340" y="1275487"/>
                  </a:lnTo>
                  <a:lnTo>
                    <a:pt x="230568" y="1264907"/>
                  </a:lnTo>
                  <a:lnTo>
                    <a:pt x="234798" y="1256449"/>
                  </a:lnTo>
                  <a:lnTo>
                    <a:pt x="239027" y="1243749"/>
                  </a:lnTo>
                  <a:lnTo>
                    <a:pt x="243256" y="1235291"/>
                  </a:lnTo>
                  <a:lnTo>
                    <a:pt x="247485" y="1224699"/>
                  </a:lnTo>
                  <a:lnTo>
                    <a:pt x="249606" y="1218349"/>
                  </a:lnTo>
                  <a:lnTo>
                    <a:pt x="253835" y="1207783"/>
                  </a:lnTo>
                  <a:lnTo>
                    <a:pt x="255943" y="1199325"/>
                  </a:lnTo>
                  <a:lnTo>
                    <a:pt x="266523" y="1167587"/>
                  </a:lnTo>
                  <a:lnTo>
                    <a:pt x="268643" y="1157021"/>
                  </a:lnTo>
                  <a:lnTo>
                    <a:pt x="272873" y="1146455"/>
                  </a:lnTo>
                  <a:lnTo>
                    <a:pt x="274981" y="1137996"/>
                  </a:lnTo>
                  <a:lnTo>
                    <a:pt x="279223" y="1123188"/>
                  </a:lnTo>
                  <a:lnTo>
                    <a:pt x="281343" y="1110488"/>
                  </a:lnTo>
                  <a:lnTo>
                    <a:pt x="283464" y="1104138"/>
                  </a:lnTo>
                  <a:lnTo>
                    <a:pt x="289801" y="1072413"/>
                  </a:lnTo>
                  <a:lnTo>
                    <a:pt x="313068" y="975131"/>
                  </a:lnTo>
                  <a:lnTo>
                    <a:pt x="317297" y="960336"/>
                  </a:lnTo>
                  <a:lnTo>
                    <a:pt x="319405" y="949757"/>
                  </a:lnTo>
                  <a:lnTo>
                    <a:pt x="323647" y="937057"/>
                  </a:lnTo>
                  <a:lnTo>
                    <a:pt x="325755" y="924370"/>
                  </a:lnTo>
                  <a:lnTo>
                    <a:pt x="327876" y="909561"/>
                  </a:lnTo>
                  <a:lnTo>
                    <a:pt x="332105" y="894753"/>
                  </a:lnTo>
                  <a:lnTo>
                    <a:pt x="334226" y="882066"/>
                  </a:lnTo>
                  <a:lnTo>
                    <a:pt x="334226" y="873595"/>
                  </a:lnTo>
                  <a:lnTo>
                    <a:pt x="338443" y="848220"/>
                  </a:lnTo>
                  <a:lnTo>
                    <a:pt x="340563" y="837628"/>
                  </a:lnTo>
                  <a:lnTo>
                    <a:pt x="344793" y="820712"/>
                  </a:lnTo>
                  <a:lnTo>
                    <a:pt x="349034" y="782650"/>
                  </a:lnTo>
                  <a:lnTo>
                    <a:pt x="355372" y="746684"/>
                  </a:lnTo>
                  <a:lnTo>
                    <a:pt x="359601" y="717080"/>
                  </a:lnTo>
                  <a:lnTo>
                    <a:pt x="370180" y="645160"/>
                  </a:lnTo>
                  <a:lnTo>
                    <a:pt x="372288" y="617665"/>
                  </a:lnTo>
                  <a:lnTo>
                    <a:pt x="382867" y="547853"/>
                  </a:lnTo>
                  <a:lnTo>
                    <a:pt x="384988" y="518223"/>
                  </a:lnTo>
                  <a:lnTo>
                    <a:pt x="387096" y="499173"/>
                  </a:lnTo>
                  <a:lnTo>
                    <a:pt x="391325" y="475907"/>
                  </a:lnTo>
                  <a:lnTo>
                    <a:pt x="391325" y="431495"/>
                  </a:lnTo>
                  <a:lnTo>
                    <a:pt x="389217" y="431495"/>
                  </a:lnTo>
                  <a:lnTo>
                    <a:pt x="389217" y="427266"/>
                  </a:lnTo>
                  <a:lnTo>
                    <a:pt x="391325" y="423024"/>
                  </a:lnTo>
                  <a:lnTo>
                    <a:pt x="395567" y="401879"/>
                  </a:lnTo>
                  <a:lnTo>
                    <a:pt x="395567" y="395529"/>
                  </a:lnTo>
                  <a:lnTo>
                    <a:pt x="397675" y="387071"/>
                  </a:lnTo>
                  <a:lnTo>
                    <a:pt x="401904" y="374371"/>
                  </a:lnTo>
                  <a:lnTo>
                    <a:pt x="404025" y="368033"/>
                  </a:lnTo>
                  <a:lnTo>
                    <a:pt x="404025" y="361696"/>
                  </a:lnTo>
                  <a:lnTo>
                    <a:pt x="408254" y="348996"/>
                  </a:lnTo>
                  <a:lnTo>
                    <a:pt x="410363" y="338430"/>
                  </a:lnTo>
                  <a:lnTo>
                    <a:pt x="412496" y="325730"/>
                  </a:lnTo>
                  <a:lnTo>
                    <a:pt x="414604" y="310921"/>
                  </a:lnTo>
                  <a:lnTo>
                    <a:pt x="416713" y="298234"/>
                  </a:lnTo>
                  <a:lnTo>
                    <a:pt x="416713" y="287655"/>
                  </a:lnTo>
                  <a:lnTo>
                    <a:pt x="418833" y="279197"/>
                  </a:lnTo>
                  <a:lnTo>
                    <a:pt x="423050" y="245351"/>
                  </a:lnTo>
                  <a:lnTo>
                    <a:pt x="423050" y="228435"/>
                  </a:lnTo>
                  <a:lnTo>
                    <a:pt x="427292" y="207289"/>
                  </a:lnTo>
                  <a:lnTo>
                    <a:pt x="439992" y="101524"/>
                  </a:lnTo>
                  <a:lnTo>
                    <a:pt x="442100" y="80366"/>
                  </a:lnTo>
                  <a:lnTo>
                    <a:pt x="444208" y="54991"/>
                  </a:lnTo>
                  <a:lnTo>
                    <a:pt x="446329" y="44399"/>
                  </a:lnTo>
                  <a:lnTo>
                    <a:pt x="446329" y="31712"/>
                  </a:lnTo>
                  <a:lnTo>
                    <a:pt x="448450" y="19024"/>
                  </a:lnTo>
                  <a:lnTo>
                    <a:pt x="450558" y="0"/>
                  </a:lnTo>
                  <a:close/>
                </a:path>
              </a:pathLst>
            </a:custGeom>
            <a:solidFill>
              <a:srgbClr val="007B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519;p13">
              <a:extLst>
                <a:ext uri="{FF2B5EF4-FFF2-40B4-BE49-F238E27FC236}">
                  <a16:creationId xmlns:a16="http://schemas.microsoft.com/office/drawing/2014/main" id="{5038CBAD-7194-AC49-A290-5F422E1F7208}"/>
                </a:ext>
              </a:extLst>
            </p:cNvPr>
            <p:cNvSpPr/>
            <p:nvPr/>
          </p:nvSpPr>
          <p:spPr>
            <a:xfrm>
              <a:off x="3626460" y="633133"/>
              <a:ext cx="603237" cy="1338034"/>
            </a:xfrm>
            <a:custGeom>
              <a:avLst/>
              <a:gdLst/>
              <a:ahLst/>
              <a:cxnLst/>
              <a:rect l="l" t="t" r="r" b="b"/>
              <a:pathLst>
                <a:path w="603237" h="1338034" extrusionOk="0">
                  <a:moveTo>
                    <a:pt x="126911" y="0"/>
                  </a:moveTo>
                  <a:lnTo>
                    <a:pt x="140043" y="4623"/>
                  </a:lnTo>
                  <a:lnTo>
                    <a:pt x="179515" y="16332"/>
                  </a:lnTo>
                  <a:lnTo>
                    <a:pt x="211481" y="25540"/>
                  </a:lnTo>
                  <a:lnTo>
                    <a:pt x="245339" y="43231"/>
                  </a:lnTo>
                  <a:lnTo>
                    <a:pt x="289611" y="75121"/>
                  </a:lnTo>
                  <a:lnTo>
                    <a:pt x="314134" y="96266"/>
                  </a:lnTo>
                  <a:lnTo>
                    <a:pt x="341287" y="121971"/>
                  </a:lnTo>
                  <a:lnTo>
                    <a:pt x="371729" y="159195"/>
                  </a:lnTo>
                  <a:lnTo>
                    <a:pt x="392405" y="184467"/>
                  </a:lnTo>
                  <a:lnTo>
                    <a:pt x="410197" y="206413"/>
                  </a:lnTo>
                  <a:lnTo>
                    <a:pt x="443281" y="239636"/>
                  </a:lnTo>
                  <a:lnTo>
                    <a:pt x="478384" y="277685"/>
                  </a:lnTo>
                  <a:lnTo>
                    <a:pt x="509397" y="313093"/>
                  </a:lnTo>
                  <a:lnTo>
                    <a:pt x="539712" y="347751"/>
                  </a:lnTo>
                  <a:lnTo>
                    <a:pt x="559803" y="371221"/>
                  </a:lnTo>
                  <a:lnTo>
                    <a:pt x="582841" y="408813"/>
                  </a:lnTo>
                  <a:lnTo>
                    <a:pt x="598335" y="442887"/>
                  </a:lnTo>
                  <a:lnTo>
                    <a:pt x="602234" y="478752"/>
                  </a:lnTo>
                  <a:lnTo>
                    <a:pt x="603237" y="522072"/>
                  </a:lnTo>
                  <a:lnTo>
                    <a:pt x="598703" y="546075"/>
                  </a:lnTo>
                  <a:lnTo>
                    <a:pt x="583324" y="581787"/>
                  </a:lnTo>
                  <a:lnTo>
                    <a:pt x="559727" y="617233"/>
                  </a:lnTo>
                  <a:lnTo>
                    <a:pt x="518732" y="658152"/>
                  </a:lnTo>
                  <a:lnTo>
                    <a:pt x="483019" y="696824"/>
                  </a:lnTo>
                  <a:lnTo>
                    <a:pt x="448577" y="735508"/>
                  </a:lnTo>
                  <a:lnTo>
                    <a:pt x="424129" y="771589"/>
                  </a:lnTo>
                  <a:lnTo>
                    <a:pt x="404279" y="816394"/>
                  </a:lnTo>
                  <a:lnTo>
                    <a:pt x="391122" y="853846"/>
                  </a:lnTo>
                  <a:lnTo>
                    <a:pt x="382575" y="906475"/>
                  </a:lnTo>
                  <a:lnTo>
                    <a:pt x="378727" y="973836"/>
                  </a:lnTo>
                  <a:lnTo>
                    <a:pt x="379159" y="1050366"/>
                  </a:lnTo>
                  <a:lnTo>
                    <a:pt x="378231" y="1101827"/>
                  </a:lnTo>
                  <a:lnTo>
                    <a:pt x="376047" y="1165923"/>
                  </a:lnTo>
                  <a:lnTo>
                    <a:pt x="371881" y="1223010"/>
                  </a:lnTo>
                  <a:lnTo>
                    <a:pt x="364566" y="1259662"/>
                  </a:lnTo>
                  <a:lnTo>
                    <a:pt x="359766" y="1297369"/>
                  </a:lnTo>
                  <a:lnTo>
                    <a:pt x="357632" y="1338034"/>
                  </a:lnTo>
                  <a:lnTo>
                    <a:pt x="211112" y="1301953"/>
                  </a:lnTo>
                  <a:lnTo>
                    <a:pt x="92189" y="1267638"/>
                  </a:lnTo>
                  <a:lnTo>
                    <a:pt x="2108" y="1233145"/>
                  </a:lnTo>
                  <a:lnTo>
                    <a:pt x="2108" y="1188733"/>
                  </a:lnTo>
                  <a:lnTo>
                    <a:pt x="0" y="1176033"/>
                  </a:lnTo>
                  <a:lnTo>
                    <a:pt x="0" y="1148525"/>
                  </a:lnTo>
                  <a:lnTo>
                    <a:pt x="2108" y="1144308"/>
                  </a:lnTo>
                  <a:lnTo>
                    <a:pt x="4216" y="1130237"/>
                  </a:lnTo>
                  <a:lnTo>
                    <a:pt x="14796" y="1081608"/>
                  </a:lnTo>
                  <a:lnTo>
                    <a:pt x="16916" y="1076617"/>
                  </a:lnTo>
                  <a:lnTo>
                    <a:pt x="19024" y="1068146"/>
                  </a:lnTo>
                  <a:lnTo>
                    <a:pt x="25374" y="1042772"/>
                  </a:lnTo>
                  <a:lnTo>
                    <a:pt x="29604" y="1030072"/>
                  </a:lnTo>
                  <a:lnTo>
                    <a:pt x="31724" y="1019505"/>
                  </a:lnTo>
                  <a:lnTo>
                    <a:pt x="33846" y="1006818"/>
                  </a:lnTo>
                  <a:lnTo>
                    <a:pt x="35954" y="998347"/>
                  </a:lnTo>
                  <a:lnTo>
                    <a:pt x="38062" y="981431"/>
                  </a:lnTo>
                  <a:lnTo>
                    <a:pt x="46520" y="941248"/>
                  </a:lnTo>
                  <a:lnTo>
                    <a:pt x="48641" y="924319"/>
                  </a:lnTo>
                  <a:lnTo>
                    <a:pt x="50762" y="913740"/>
                  </a:lnTo>
                  <a:lnTo>
                    <a:pt x="52883" y="903173"/>
                  </a:lnTo>
                  <a:lnTo>
                    <a:pt x="54991" y="890486"/>
                  </a:lnTo>
                  <a:lnTo>
                    <a:pt x="54991" y="884136"/>
                  </a:lnTo>
                  <a:lnTo>
                    <a:pt x="52883" y="882015"/>
                  </a:lnTo>
                  <a:lnTo>
                    <a:pt x="52883" y="879907"/>
                  </a:lnTo>
                  <a:lnTo>
                    <a:pt x="50762" y="875665"/>
                  </a:lnTo>
                  <a:lnTo>
                    <a:pt x="50762" y="862990"/>
                  </a:lnTo>
                  <a:lnTo>
                    <a:pt x="52883" y="856640"/>
                  </a:lnTo>
                  <a:lnTo>
                    <a:pt x="52883" y="852411"/>
                  </a:lnTo>
                  <a:lnTo>
                    <a:pt x="54991" y="852411"/>
                  </a:lnTo>
                  <a:lnTo>
                    <a:pt x="54991" y="848170"/>
                  </a:lnTo>
                  <a:lnTo>
                    <a:pt x="57112" y="846061"/>
                  </a:lnTo>
                  <a:lnTo>
                    <a:pt x="65557" y="835482"/>
                  </a:lnTo>
                  <a:lnTo>
                    <a:pt x="65557" y="833361"/>
                  </a:lnTo>
                  <a:lnTo>
                    <a:pt x="67678" y="829145"/>
                  </a:lnTo>
                  <a:lnTo>
                    <a:pt x="69786" y="827024"/>
                  </a:lnTo>
                  <a:lnTo>
                    <a:pt x="71907" y="822795"/>
                  </a:lnTo>
                  <a:lnTo>
                    <a:pt x="71907" y="818566"/>
                  </a:lnTo>
                  <a:lnTo>
                    <a:pt x="74028" y="814337"/>
                  </a:lnTo>
                  <a:lnTo>
                    <a:pt x="74028" y="812216"/>
                  </a:lnTo>
                  <a:lnTo>
                    <a:pt x="76149" y="803758"/>
                  </a:lnTo>
                  <a:lnTo>
                    <a:pt x="78257" y="795300"/>
                  </a:lnTo>
                  <a:lnTo>
                    <a:pt x="80366" y="782600"/>
                  </a:lnTo>
                  <a:lnTo>
                    <a:pt x="82486" y="772033"/>
                  </a:lnTo>
                  <a:lnTo>
                    <a:pt x="84595" y="763575"/>
                  </a:lnTo>
                  <a:lnTo>
                    <a:pt x="86716" y="755117"/>
                  </a:lnTo>
                  <a:lnTo>
                    <a:pt x="86716" y="740308"/>
                  </a:lnTo>
                  <a:lnTo>
                    <a:pt x="88824" y="731850"/>
                  </a:lnTo>
                  <a:lnTo>
                    <a:pt x="88824" y="714934"/>
                  </a:lnTo>
                  <a:lnTo>
                    <a:pt x="97295" y="621855"/>
                  </a:lnTo>
                  <a:lnTo>
                    <a:pt x="103645" y="522453"/>
                  </a:lnTo>
                  <a:lnTo>
                    <a:pt x="105753" y="505523"/>
                  </a:lnTo>
                  <a:lnTo>
                    <a:pt x="105753" y="425145"/>
                  </a:lnTo>
                  <a:lnTo>
                    <a:pt x="107874" y="420916"/>
                  </a:lnTo>
                  <a:lnTo>
                    <a:pt x="109982" y="406121"/>
                  </a:lnTo>
                  <a:lnTo>
                    <a:pt x="112103" y="401891"/>
                  </a:lnTo>
                  <a:lnTo>
                    <a:pt x="114224" y="393421"/>
                  </a:lnTo>
                  <a:lnTo>
                    <a:pt x="116332" y="382854"/>
                  </a:lnTo>
                  <a:lnTo>
                    <a:pt x="116332" y="370167"/>
                  </a:lnTo>
                  <a:lnTo>
                    <a:pt x="118453" y="361696"/>
                  </a:lnTo>
                  <a:lnTo>
                    <a:pt x="118453" y="348996"/>
                  </a:lnTo>
                  <a:lnTo>
                    <a:pt x="126911" y="277076"/>
                  </a:lnTo>
                  <a:lnTo>
                    <a:pt x="126911" y="264389"/>
                  </a:lnTo>
                  <a:lnTo>
                    <a:pt x="129019" y="253810"/>
                  </a:lnTo>
                  <a:lnTo>
                    <a:pt x="129019" y="236893"/>
                  </a:lnTo>
                  <a:lnTo>
                    <a:pt x="131140" y="226314"/>
                  </a:lnTo>
                  <a:lnTo>
                    <a:pt x="131140" y="213627"/>
                  </a:lnTo>
                  <a:lnTo>
                    <a:pt x="129019" y="207277"/>
                  </a:lnTo>
                  <a:lnTo>
                    <a:pt x="129019" y="192481"/>
                  </a:lnTo>
                  <a:lnTo>
                    <a:pt x="126911" y="188239"/>
                  </a:lnTo>
                  <a:lnTo>
                    <a:pt x="126911" y="184010"/>
                  </a:lnTo>
                  <a:lnTo>
                    <a:pt x="124803" y="179781"/>
                  </a:lnTo>
                  <a:lnTo>
                    <a:pt x="124803" y="177673"/>
                  </a:lnTo>
                  <a:lnTo>
                    <a:pt x="122682" y="173444"/>
                  </a:lnTo>
                  <a:lnTo>
                    <a:pt x="120574" y="169202"/>
                  </a:lnTo>
                  <a:lnTo>
                    <a:pt x="118453" y="167094"/>
                  </a:lnTo>
                  <a:lnTo>
                    <a:pt x="114224" y="160744"/>
                  </a:lnTo>
                  <a:lnTo>
                    <a:pt x="112103" y="156528"/>
                  </a:lnTo>
                  <a:lnTo>
                    <a:pt x="109982" y="152298"/>
                  </a:lnTo>
                  <a:lnTo>
                    <a:pt x="109982" y="137490"/>
                  </a:lnTo>
                  <a:lnTo>
                    <a:pt x="112103" y="135369"/>
                  </a:lnTo>
                  <a:lnTo>
                    <a:pt x="112103" y="133248"/>
                  </a:lnTo>
                  <a:lnTo>
                    <a:pt x="116332" y="112103"/>
                  </a:lnTo>
                  <a:lnTo>
                    <a:pt x="118453" y="101524"/>
                  </a:lnTo>
                  <a:lnTo>
                    <a:pt x="118453" y="93066"/>
                  </a:lnTo>
                  <a:lnTo>
                    <a:pt x="120574" y="86728"/>
                  </a:lnTo>
                  <a:lnTo>
                    <a:pt x="120574" y="27496"/>
                  </a:lnTo>
                  <a:lnTo>
                    <a:pt x="122682" y="23266"/>
                  </a:lnTo>
                  <a:lnTo>
                    <a:pt x="122682" y="12687"/>
                  </a:lnTo>
                  <a:lnTo>
                    <a:pt x="124803" y="8458"/>
                  </a:lnTo>
                  <a:lnTo>
                    <a:pt x="124803" y="4242"/>
                  </a:lnTo>
                  <a:lnTo>
                    <a:pt x="126911" y="0"/>
                  </a:lnTo>
                  <a:close/>
                </a:path>
              </a:pathLst>
            </a:custGeom>
            <a:solidFill>
              <a:srgbClr val="28A5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520;p13">
              <a:extLst>
                <a:ext uri="{FF2B5EF4-FFF2-40B4-BE49-F238E27FC236}">
                  <a16:creationId xmlns:a16="http://schemas.microsoft.com/office/drawing/2014/main" id="{18592C49-32BA-5043-8141-6174D13E037F}"/>
                </a:ext>
              </a:extLst>
            </p:cNvPr>
            <p:cNvSpPr/>
            <p:nvPr/>
          </p:nvSpPr>
          <p:spPr>
            <a:xfrm>
              <a:off x="5761394" y="994639"/>
              <a:ext cx="0" cy="2134"/>
            </a:xfrm>
            <a:custGeom>
              <a:avLst/>
              <a:gdLst/>
              <a:ahLst/>
              <a:cxnLst/>
              <a:rect l="l" t="t" r="r" b="b"/>
              <a:pathLst>
                <a:path w="120000" h="2134" extrusionOk="0">
                  <a:moveTo>
                    <a:pt x="0" y="2134"/>
                  </a:moveTo>
                  <a:lnTo>
                    <a:pt x="0" y="0"/>
                  </a:lnTo>
                  <a:close/>
                </a:path>
              </a:pathLst>
            </a:custGeom>
            <a:solidFill>
              <a:srgbClr val="007B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521;p13">
              <a:extLst>
                <a:ext uri="{FF2B5EF4-FFF2-40B4-BE49-F238E27FC236}">
                  <a16:creationId xmlns:a16="http://schemas.microsoft.com/office/drawing/2014/main" id="{B69B3002-03BB-DB4E-B437-27AFBB3FDD96}"/>
                </a:ext>
              </a:extLst>
            </p:cNvPr>
            <p:cNvSpPr/>
            <p:nvPr/>
          </p:nvSpPr>
          <p:spPr>
            <a:xfrm>
              <a:off x="3734143" y="303161"/>
              <a:ext cx="2149932" cy="1246518"/>
            </a:xfrm>
            <a:custGeom>
              <a:avLst/>
              <a:gdLst/>
              <a:ahLst/>
              <a:cxnLst/>
              <a:rect l="l" t="t" r="r" b="b"/>
              <a:pathLst>
                <a:path w="2149932" h="1246518" extrusionOk="0">
                  <a:moveTo>
                    <a:pt x="2108" y="0"/>
                  </a:moveTo>
                  <a:lnTo>
                    <a:pt x="19037" y="19038"/>
                  </a:lnTo>
                  <a:lnTo>
                    <a:pt x="52883" y="54991"/>
                  </a:lnTo>
                  <a:lnTo>
                    <a:pt x="59233" y="59220"/>
                  </a:lnTo>
                  <a:lnTo>
                    <a:pt x="63449" y="63450"/>
                  </a:lnTo>
                  <a:lnTo>
                    <a:pt x="65570" y="65570"/>
                  </a:lnTo>
                  <a:lnTo>
                    <a:pt x="67678" y="67679"/>
                  </a:lnTo>
                  <a:lnTo>
                    <a:pt x="71920" y="71920"/>
                  </a:lnTo>
                  <a:lnTo>
                    <a:pt x="76149" y="74029"/>
                  </a:lnTo>
                  <a:lnTo>
                    <a:pt x="78270" y="76150"/>
                  </a:lnTo>
                  <a:lnTo>
                    <a:pt x="82486" y="78270"/>
                  </a:lnTo>
                  <a:lnTo>
                    <a:pt x="84607" y="78270"/>
                  </a:lnTo>
                  <a:lnTo>
                    <a:pt x="88836" y="80379"/>
                  </a:lnTo>
                  <a:lnTo>
                    <a:pt x="93066" y="82487"/>
                  </a:lnTo>
                  <a:lnTo>
                    <a:pt x="97307" y="82487"/>
                  </a:lnTo>
                  <a:lnTo>
                    <a:pt x="99416" y="84608"/>
                  </a:lnTo>
                  <a:lnTo>
                    <a:pt x="101524" y="84608"/>
                  </a:lnTo>
                  <a:lnTo>
                    <a:pt x="102273" y="84443"/>
                  </a:lnTo>
                  <a:lnTo>
                    <a:pt x="108623" y="84443"/>
                  </a:lnTo>
                  <a:lnTo>
                    <a:pt x="112852" y="82322"/>
                  </a:lnTo>
                  <a:lnTo>
                    <a:pt x="114973" y="82322"/>
                  </a:lnTo>
                  <a:lnTo>
                    <a:pt x="117094" y="80214"/>
                  </a:lnTo>
                  <a:lnTo>
                    <a:pt x="117094" y="73864"/>
                  </a:lnTo>
                  <a:lnTo>
                    <a:pt x="114973" y="73864"/>
                  </a:lnTo>
                  <a:lnTo>
                    <a:pt x="110744" y="69635"/>
                  </a:lnTo>
                  <a:lnTo>
                    <a:pt x="108623" y="67514"/>
                  </a:lnTo>
                  <a:lnTo>
                    <a:pt x="106502" y="65405"/>
                  </a:lnTo>
                  <a:lnTo>
                    <a:pt x="104394" y="63272"/>
                  </a:lnTo>
                  <a:lnTo>
                    <a:pt x="104394" y="61164"/>
                  </a:lnTo>
                  <a:lnTo>
                    <a:pt x="102273" y="59055"/>
                  </a:lnTo>
                  <a:lnTo>
                    <a:pt x="102273" y="56935"/>
                  </a:lnTo>
                  <a:lnTo>
                    <a:pt x="104394" y="54826"/>
                  </a:lnTo>
                  <a:lnTo>
                    <a:pt x="106502" y="52705"/>
                  </a:lnTo>
                  <a:lnTo>
                    <a:pt x="108623" y="52705"/>
                  </a:lnTo>
                  <a:lnTo>
                    <a:pt x="110744" y="50597"/>
                  </a:lnTo>
                  <a:lnTo>
                    <a:pt x="114973" y="50597"/>
                  </a:lnTo>
                  <a:lnTo>
                    <a:pt x="119202" y="48476"/>
                  </a:lnTo>
                  <a:lnTo>
                    <a:pt x="125539" y="46355"/>
                  </a:lnTo>
                  <a:lnTo>
                    <a:pt x="129781" y="46355"/>
                  </a:lnTo>
                  <a:lnTo>
                    <a:pt x="138252" y="44247"/>
                  </a:lnTo>
                  <a:lnTo>
                    <a:pt x="150927" y="44247"/>
                  </a:lnTo>
                  <a:lnTo>
                    <a:pt x="155156" y="42126"/>
                  </a:lnTo>
                  <a:lnTo>
                    <a:pt x="157277" y="42126"/>
                  </a:lnTo>
                  <a:lnTo>
                    <a:pt x="161518" y="44247"/>
                  </a:lnTo>
                  <a:lnTo>
                    <a:pt x="167856" y="44247"/>
                  </a:lnTo>
                  <a:lnTo>
                    <a:pt x="169964" y="46355"/>
                  </a:lnTo>
                  <a:lnTo>
                    <a:pt x="172085" y="48476"/>
                  </a:lnTo>
                  <a:lnTo>
                    <a:pt x="174193" y="50597"/>
                  </a:lnTo>
                  <a:lnTo>
                    <a:pt x="176314" y="52705"/>
                  </a:lnTo>
                  <a:lnTo>
                    <a:pt x="184785" y="63272"/>
                  </a:lnTo>
                  <a:lnTo>
                    <a:pt x="186893" y="65405"/>
                  </a:lnTo>
                  <a:lnTo>
                    <a:pt x="189014" y="69635"/>
                  </a:lnTo>
                  <a:lnTo>
                    <a:pt x="193230" y="71755"/>
                  </a:lnTo>
                  <a:lnTo>
                    <a:pt x="195351" y="73864"/>
                  </a:lnTo>
                  <a:lnTo>
                    <a:pt x="197472" y="73864"/>
                  </a:lnTo>
                  <a:lnTo>
                    <a:pt x="201701" y="75985"/>
                  </a:lnTo>
                  <a:lnTo>
                    <a:pt x="205930" y="75985"/>
                  </a:lnTo>
                  <a:lnTo>
                    <a:pt x="208051" y="78093"/>
                  </a:lnTo>
                  <a:lnTo>
                    <a:pt x="239776" y="78093"/>
                  </a:lnTo>
                  <a:lnTo>
                    <a:pt x="244005" y="75985"/>
                  </a:lnTo>
                  <a:lnTo>
                    <a:pt x="252476" y="75985"/>
                  </a:lnTo>
                  <a:lnTo>
                    <a:pt x="256692" y="73864"/>
                  </a:lnTo>
                  <a:lnTo>
                    <a:pt x="258813" y="73864"/>
                  </a:lnTo>
                  <a:lnTo>
                    <a:pt x="267271" y="71755"/>
                  </a:lnTo>
                  <a:lnTo>
                    <a:pt x="273609" y="69635"/>
                  </a:lnTo>
                  <a:lnTo>
                    <a:pt x="277850" y="67514"/>
                  </a:lnTo>
                  <a:lnTo>
                    <a:pt x="279959" y="65405"/>
                  </a:lnTo>
                  <a:lnTo>
                    <a:pt x="284200" y="63272"/>
                  </a:lnTo>
                  <a:lnTo>
                    <a:pt x="286309" y="63272"/>
                  </a:lnTo>
                  <a:lnTo>
                    <a:pt x="288430" y="61164"/>
                  </a:lnTo>
                  <a:lnTo>
                    <a:pt x="290550" y="61164"/>
                  </a:lnTo>
                  <a:lnTo>
                    <a:pt x="290550" y="59055"/>
                  </a:lnTo>
                  <a:lnTo>
                    <a:pt x="292659" y="56935"/>
                  </a:lnTo>
                  <a:lnTo>
                    <a:pt x="294767" y="54826"/>
                  </a:lnTo>
                  <a:lnTo>
                    <a:pt x="299009" y="48476"/>
                  </a:lnTo>
                  <a:lnTo>
                    <a:pt x="301117" y="46355"/>
                  </a:lnTo>
                  <a:lnTo>
                    <a:pt x="303225" y="44247"/>
                  </a:lnTo>
                  <a:lnTo>
                    <a:pt x="305359" y="40005"/>
                  </a:lnTo>
                  <a:lnTo>
                    <a:pt x="307467" y="37897"/>
                  </a:lnTo>
                  <a:lnTo>
                    <a:pt x="320154" y="27318"/>
                  </a:lnTo>
                  <a:lnTo>
                    <a:pt x="322263" y="25210"/>
                  </a:lnTo>
                  <a:lnTo>
                    <a:pt x="324383" y="23089"/>
                  </a:lnTo>
                  <a:lnTo>
                    <a:pt x="326491" y="18860"/>
                  </a:lnTo>
                  <a:lnTo>
                    <a:pt x="328625" y="18860"/>
                  </a:lnTo>
                  <a:lnTo>
                    <a:pt x="328625" y="16752"/>
                  </a:lnTo>
                  <a:lnTo>
                    <a:pt x="334963" y="16752"/>
                  </a:lnTo>
                  <a:lnTo>
                    <a:pt x="337083" y="14631"/>
                  </a:lnTo>
                  <a:lnTo>
                    <a:pt x="341300" y="14631"/>
                  </a:lnTo>
                  <a:lnTo>
                    <a:pt x="345541" y="16752"/>
                  </a:lnTo>
                  <a:lnTo>
                    <a:pt x="351891" y="16752"/>
                  </a:lnTo>
                  <a:lnTo>
                    <a:pt x="356121" y="18860"/>
                  </a:lnTo>
                  <a:lnTo>
                    <a:pt x="358229" y="18860"/>
                  </a:lnTo>
                  <a:lnTo>
                    <a:pt x="360337" y="20968"/>
                  </a:lnTo>
                  <a:lnTo>
                    <a:pt x="362458" y="20968"/>
                  </a:lnTo>
                  <a:lnTo>
                    <a:pt x="366687" y="23089"/>
                  </a:lnTo>
                  <a:lnTo>
                    <a:pt x="368808" y="25210"/>
                  </a:lnTo>
                  <a:lnTo>
                    <a:pt x="370916" y="27318"/>
                  </a:lnTo>
                  <a:lnTo>
                    <a:pt x="375158" y="29439"/>
                  </a:lnTo>
                  <a:lnTo>
                    <a:pt x="377266" y="31560"/>
                  </a:lnTo>
                  <a:lnTo>
                    <a:pt x="381495" y="35789"/>
                  </a:lnTo>
                  <a:lnTo>
                    <a:pt x="383616" y="37897"/>
                  </a:lnTo>
                  <a:lnTo>
                    <a:pt x="385724" y="40005"/>
                  </a:lnTo>
                  <a:lnTo>
                    <a:pt x="389966" y="44247"/>
                  </a:lnTo>
                  <a:lnTo>
                    <a:pt x="392074" y="46355"/>
                  </a:lnTo>
                  <a:lnTo>
                    <a:pt x="394195" y="50597"/>
                  </a:lnTo>
                  <a:lnTo>
                    <a:pt x="396303" y="52705"/>
                  </a:lnTo>
                  <a:lnTo>
                    <a:pt x="398424" y="56935"/>
                  </a:lnTo>
                  <a:lnTo>
                    <a:pt x="400533" y="59055"/>
                  </a:lnTo>
                  <a:lnTo>
                    <a:pt x="400533" y="61164"/>
                  </a:lnTo>
                  <a:lnTo>
                    <a:pt x="402653" y="65405"/>
                  </a:lnTo>
                  <a:lnTo>
                    <a:pt x="404762" y="71755"/>
                  </a:lnTo>
                  <a:lnTo>
                    <a:pt x="406883" y="75985"/>
                  </a:lnTo>
                  <a:lnTo>
                    <a:pt x="406883" y="80214"/>
                  </a:lnTo>
                  <a:lnTo>
                    <a:pt x="409003" y="82322"/>
                  </a:lnTo>
                  <a:lnTo>
                    <a:pt x="411112" y="84443"/>
                  </a:lnTo>
                  <a:lnTo>
                    <a:pt x="413233" y="88659"/>
                  </a:lnTo>
                  <a:lnTo>
                    <a:pt x="415341" y="90793"/>
                  </a:lnTo>
                  <a:lnTo>
                    <a:pt x="417462" y="95009"/>
                  </a:lnTo>
                  <a:lnTo>
                    <a:pt x="419570" y="97130"/>
                  </a:lnTo>
                  <a:lnTo>
                    <a:pt x="423799" y="99251"/>
                  </a:lnTo>
                  <a:lnTo>
                    <a:pt x="428041" y="103467"/>
                  </a:lnTo>
                  <a:lnTo>
                    <a:pt x="432257" y="105588"/>
                  </a:lnTo>
                  <a:lnTo>
                    <a:pt x="434378" y="107697"/>
                  </a:lnTo>
                  <a:lnTo>
                    <a:pt x="438607" y="109817"/>
                  </a:lnTo>
                  <a:lnTo>
                    <a:pt x="442849" y="111925"/>
                  </a:lnTo>
                  <a:lnTo>
                    <a:pt x="444957" y="111925"/>
                  </a:lnTo>
                  <a:lnTo>
                    <a:pt x="447078" y="114047"/>
                  </a:lnTo>
                  <a:lnTo>
                    <a:pt x="451307" y="114047"/>
                  </a:lnTo>
                  <a:lnTo>
                    <a:pt x="464007" y="118275"/>
                  </a:lnTo>
                  <a:lnTo>
                    <a:pt x="478803" y="120397"/>
                  </a:lnTo>
                  <a:lnTo>
                    <a:pt x="487261" y="122517"/>
                  </a:lnTo>
                  <a:lnTo>
                    <a:pt x="499961" y="124625"/>
                  </a:lnTo>
                  <a:lnTo>
                    <a:pt x="506311" y="126734"/>
                  </a:lnTo>
                  <a:lnTo>
                    <a:pt x="525335" y="126734"/>
                  </a:lnTo>
                  <a:lnTo>
                    <a:pt x="527469" y="124625"/>
                  </a:lnTo>
                  <a:lnTo>
                    <a:pt x="533806" y="124625"/>
                  </a:lnTo>
                  <a:lnTo>
                    <a:pt x="538023" y="122517"/>
                  </a:lnTo>
                  <a:lnTo>
                    <a:pt x="540156" y="120397"/>
                  </a:lnTo>
                  <a:lnTo>
                    <a:pt x="542265" y="120397"/>
                  </a:lnTo>
                  <a:lnTo>
                    <a:pt x="544385" y="118275"/>
                  </a:lnTo>
                  <a:lnTo>
                    <a:pt x="546506" y="116167"/>
                  </a:lnTo>
                  <a:lnTo>
                    <a:pt x="548615" y="114047"/>
                  </a:lnTo>
                  <a:lnTo>
                    <a:pt x="550723" y="109817"/>
                  </a:lnTo>
                  <a:lnTo>
                    <a:pt x="559181" y="99251"/>
                  </a:lnTo>
                  <a:lnTo>
                    <a:pt x="561302" y="95009"/>
                  </a:lnTo>
                  <a:lnTo>
                    <a:pt x="565544" y="92901"/>
                  </a:lnTo>
                  <a:lnTo>
                    <a:pt x="567652" y="90793"/>
                  </a:lnTo>
                  <a:lnTo>
                    <a:pt x="569760" y="88659"/>
                  </a:lnTo>
                  <a:lnTo>
                    <a:pt x="571881" y="86551"/>
                  </a:lnTo>
                  <a:lnTo>
                    <a:pt x="573989" y="86551"/>
                  </a:lnTo>
                  <a:lnTo>
                    <a:pt x="576110" y="84443"/>
                  </a:lnTo>
                  <a:lnTo>
                    <a:pt x="578218" y="84443"/>
                  </a:lnTo>
                  <a:lnTo>
                    <a:pt x="580339" y="82322"/>
                  </a:lnTo>
                  <a:lnTo>
                    <a:pt x="586689" y="82322"/>
                  </a:lnTo>
                  <a:lnTo>
                    <a:pt x="590918" y="84443"/>
                  </a:lnTo>
                  <a:lnTo>
                    <a:pt x="601497" y="88659"/>
                  </a:lnTo>
                  <a:lnTo>
                    <a:pt x="603618" y="90793"/>
                  </a:lnTo>
                  <a:lnTo>
                    <a:pt x="609968" y="92901"/>
                  </a:lnTo>
                  <a:lnTo>
                    <a:pt x="614185" y="92901"/>
                  </a:lnTo>
                  <a:lnTo>
                    <a:pt x="620535" y="95009"/>
                  </a:lnTo>
                  <a:lnTo>
                    <a:pt x="622643" y="97130"/>
                  </a:lnTo>
                  <a:lnTo>
                    <a:pt x="626885" y="97130"/>
                  </a:lnTo>
                  <a:lnTo>
                    <a:pt x="628993" y="99251"/>
                  </a:lnTo>
                  <a:lnTo>
                    <a:pt x="633235" y="101359"/>
                  </a:lnTo>
                  <a:lnTo>
                    <a:pt x="639559" y="105588"/>
                  </a:lnTo>
                  <a:lnTo>
                    <a:pt x="652259" y="114047"/>
                  </a:lnTo>
                  <a:lnTo>
                    <a:pt x="667067" y="124625"/>
                  </a:lnTo>
                  <a:lnTo>
                    <a:pt x="673417" y="128855"/>
                  </a:lnTo>
                  <a:lnTo>
                    <a:pt x="677647" y="130975"/>
                  </a:lnTo>
                  <a:lnTo>
                    <a:pt x="683984" y="135192"/>
                  </a:lnTo>
                  <a:lnTo>
                    <a:pt x="694575" y="141555"/>
                  </a:lnTo>
                  <a:lnTo>
                    <a:pt x="705142" y="147892"/>
                  </a:lnTo>
                  <a:lnTo>
                    <a:pt x="732650" y="162700"/>
                  </a:lnTo>
                  <a:lnTo>
                    <a:pt x="732650" y="164808"/>
                  </a:lnTo>
                  <a:lnTo>
                    <a:pt x="734758" y="164808"/>
                  </a:lnTo>
                  <a:lnTo>
                    <a:pt x="745325" y="171145"/>
                  </a:lnTo>
                  <a:lnTo>
                    <a:pt x="751675" y="175387"/>
                  </a:lnTo>
                  <a:lnTo>
                    <a:pt x="755917" y="177495"/>
                  </a:lnTo>
                  <a:lnTo>
                    <a:pt x="758025" y="179629"/>
                  </a:lnTo>
                  <a:lnTo>
                    <a:pt x="762267" y="181737"/>
                  </a:lnTo>
                  <a:lnTo>
                    <a:pt x="766483" y="183845"/>
                  </a:lnTo>
                  <a:lnTo>
                    <a:pt x="768604" y="185967"/>
                  </a:lnTo>
                  <a:lnTo>
                    <a:pt x="770725" y="188087"/>
                  </a:lnTo>
                  <a:lnTo>
                    <a:pt x="772833" y="192304"/>
                  </a:lnTo>
                  <a:lnTo>
                    <a:pt x="774954" y="194425"/>
                  </a:lnTo>
                  <a:lnTo>
                    <a:pt x="777075" y="196533"/>
                  </a:lnTo>
                  <a:lnTo>
                    <a:pt x="779183" y="200775"/>
                  </a:lnTo>
                  <a:lnTo>
                    <a:pt x="781291" y="202883"/>
                  </a:lnTo>
                  <a:lnTo>
                    <a:pt x="781291" y="207125"/>
                  </a:lnTo>
                  <a:lnTo>
                    <a:pt x="783425" y="209233"/>
                  </a:lnTo>
                  <a:lnTo>
                    <a:pt x="785520" y="215570"/>
                  </a:lnTo>
                  <a:lnTo>
                    <a:pt x="787641" y="219812"/>
                  </a:lnTo>
                  <a:lnTo>
                    <a:pt x="787641" y="224041"/>
                  </a:lnTo>
                  <a:lnTo>
                    <a:pt x="789750" y="232499"/>
                  </a:lnTo>
                  <a:lnTo>
                    <a:pt x="793979" y="253645"/>
                  </a:lnTo>
                  <a:lnTo>
                    <a:pt x="793979" y="257874"/>
                  </a:lnTo>
                  <a:lnTo>
                    <a:pt x="796100" y="262103"/>
                  </a:lnTo>
                  <a:lnTo>
                    <a:pt x="796100" y="264224"/>
                  </a:lnTo>
                  <a:lnTo>
                    <a:pt x="798220" y="268453"/>
                  </a:lnTo>
                  <a:lnTo>
                    <a:pt x="798220" y="270574"/>
                  </a:lnTo>
                  <a:lnTo>
                    <a:pt x="800341" y="272682"/>
                  </a:lnTo>
                  <a:lnTo>
                    <a:pt x="802450" y="276911"/>
                  </a:lnTo>
                  <a:lnTo>
                    <a:pt x="804558" y="279032"/>
                  </a:lnTo>
                  <a:lnTo>
                    <a:pt x="806679" y="281140"/>
                  </a:lnTo>
                  <a:lnTo>
                    <a:pt x="810908" y="285369"/>
                  </a:lnTo>
                  <a:lnTo>
                    <a:pt x="813029" y="289611"/>
                  </a:lnTo>
                  <a:lnTo>
                    <a:pt x="815137" y="291719"/>
                  </a:lnTo>
                  <a:lnTo>
                    <a:pt x="817258" y="295949"/>
                  </a:lnTo>
                  <a:lnTo>
                    <a:pt x="819366" y="298057"/>
                  </a:lnTo>
                  <a:lnTo>
                    <a:pt x="821500" y="302299"/>
                  </a:lnTo>
                  <a:lnTo>
                    <a:pt x="823608" y="304407"/>
                  </a:lnTo>
                  <a:lnTo>
                    <a:pt x="823608" y="308649"/>
                  </a:lnTo>
                  <a:lnTo>
                    <a:pt x="825716" y="310757"/>
                  </a:lnTo>
                  <a:lnTo>
                    <a:pt x="827824" y="314986"/>
                  </a:lnTo>
                  <a:lnTo>
                    <a:pt x="827824" y="321336"/>
                  </a:lnTo>
                  <a:lnTo>
                    <a:pt x="829945" y="325552"/>
                  </a:lnTo>
                  <a:lnTo>
                    <a:pt x="829945" y="344589"/>
                  </a:lnTo>
                  <a:lnTo>
                    <a:pt x="832066" y="350939"/>
                  </a:lnTo>
                  <a:lnTo>
                    <a:pt x="832066" y="361519"/>
                  </a:lnTo>
                  <a:lnTo>
                    <a:pt x="834174" y="365748"/>
                  </a:lnTo>
                  <a:lnTo>
                    <a:pt x="834174" y="369977"/>
                  </a:lnTo>
                  <a:lnTo>
                    <a:pt x="840524" y="389014"/>
                  </a:lnTo>
                  <a:lnTo>
                    <a:pt x="842632" y="399593"/>
                  </a:lnTo>
                  <a:lnTo>
                    <a:pt x="844753" y="408039"/>
                  </a:lnTo>
                  <a:lnTo>
                    <a:pt x="844753" y="412281"/>
                  </a:lnTo>
                  <a:lnTo>
                    <a:pt x="846874" y="414401"/>
                  </a:lnTo>
                  <a:lnTo>
                    <a:pt x="846874" y="433439"/>
                  </a:lnTo>
                  <a:lnTo>
                    <a:pt x="842632" y="446139"/>
                  </a:lnTo>
                  <a:lnTo>
                    <a:pt x="842632" y="469392"/>
                  </a:lnTo>
                  <a:lnTo>
                    <a:pt x="844753" y="473621"/>
                  </a:lnTo>
                  <a:lnTo>
                    <a:pt x="844753" y="475742"/>
                  </a:lnTo>
                  <a:lnTo>
                    <a:pt x="846874" y="479971"/>
                  </a:lnTo>
                  <a:lnTo>
                    <a:pt x="846874" y="482092"/>
                  </a:lnTo>
                  <a:lnTo>
                    <a:pt x="848982" y="486321"/>
                  </a:lnTo>
                  <a:lnTo>
                    <a:pt x="851090" y="490551"/>
                  </a:lnTo>
                  <a:lnTo>
                    <a:pt x="851090" y="492659"/>
                  </a:lnTo>
                  <a:lnTo>
                    <a:pt x="855332" y="503238"/>
                  </a:lnTo>
                  <a:lnTo>
                    <a:pt x="857440" y="505359"/>
                  </a:lnTo>
                  <a:lnTo>
                    <a:pt x="859562" y="509588"/>
                  </a:lnTo>
                  <a:lnTo>
                    <a:pt x="859562" y="513817"/>
                  </a:lnTo>
                  <a:lnTo>
                    <a:pt x="861682" y="515925"/>
                  </a:lnTo>
                  <a:lnTo>
                    <a:pt x="861682" y="556108"/>
                  </a:lnTo>
                  <a:lnTo>
                    <a:pt x="859562" y="558242"/>
                  </a:lnTo>
                  <a:lnTo>
                    <a:pt x="857440" y="564579"/>
                  </a:lnTo>
                  <a:lnTo>
                    <a:pt x="857440" y="568808"/>
                  </a:lnTo>
                  <a:lnTo>
                    <a:pt x="855332" y="573050"/>
                  </a:lnTo>
                  <a:lnTo>
                    <a:pt x="855332" y="579387"/>
                  </a:lnTo>
                  <a:lnTo>
                    <a:pt x="853212" y="583616"/>
                  </a:lnTo>
                  <a:lnTo>
                    <a:pt x="853212" y="604762"/>
                  </a:lnTo>
                  <a:lnTo>
                    <a:pt x="855332" y="609004"/>
                  </a:lnTo>
                  <a:lnTo>
                    <a:pt x="855332" y="611112"/>
                  </a:lnTo>
                  <a:lnTo>
                    <a:pt x="857440" y="615354"/>
                  </a:lnTo>
                  <a:lnTo>
                    <a:pt x="857440" y="617462"/>
                  </a:lnTo>
                  <a:lnTo>
                    <a:pt x="859562" y="621691"/>
                  </a:lnTo>
                  <a:lnTo>
                    <a:pt x="859562" y="623812"/>
                  </a:lnTo>
                  <a:lnTo>
                    <a:pt x="861682" y="625920"/>
                  </a:lnTo>
                  <a:lnTo>
                    <a:pt x="863790" y="628028"/>
                  </a:lnTo>
                  <a:lnTo>
                    <a:pt x="865912" y="632270"/>
                  </a:lnTo>
                  <a:lnTo>
                    <a:pt x="868032" y="634391"/>
                  </a:lnTo>
                  <a:lnTo>
                    <a:pt x="870140" y="638607"/>
                  </a:lnTo>
                  <a:lnTo>
                    <a:pt x="872249" y="640728"/>
                  </a:lnTo>
                  <a:lnTo>
                    <a:pt x="876478" y="644957"/>
                  </a:lnTo>
                  <a:lnTo>
                    <a:pt x="878599" y="647066"/>
                  </a:lnTo>
                  <a:lnTo>
                    <a:pt x="880707" y="651294"/>
                  </a:lnTo>
                  <a:lnTo>
                    <a:pt x="884949" y="655536"/>
                  </a:lnTo>
                  <a:lnTo>
                    <a:pt x="889178" y="657644"/>
                  </a:lnTo>
                  <a:lnTo>
                    <a:pt x="891299" y="659766"/>
                  </a:lnTo>
                  <a:lnTo>
                    <a:pt x="893407" y="661874"/>
                  </a:lnTo>
                  <a:lnTo>
                    <a:pt x="899757" y="666103"/>
                  </a:lnTo>
                  <a:lnTo>
                    <a:pt x="901865" y="666103"/>
                  </a:lnTo>
                  <a:lnTo>
                    <a:pt x="906107" y="668224"/>
                  </a:lnTo>
                  <a:lnTo>
                    <a:pt x="908215" y="670332"/>
                  </a:lnTo>
                  <a:lnTo>
                    <a:pt x="912457" y="672466"/>
                  </a:lnTo>
                  <a:lnTo>
                    <a:pt x="914565" y="674574"/>
                  </a:lnTo>
                  <a:lnTo>
                    <a:pt x="920890" y="676682"/>
                  </a:lnTo>
                  <a:lnTo>
                    <a:pt x="927252" y="678803"/>
                  </a:lnTo>
                  <a:lnTo>
                    <a:pt x="931482" y="680924"/>
                  </a:lnTo>
                  <a:lnTo>
                    <a:pt x="942060" y="685140"/>
                  </a:lnTo>
                  <a:lnTo>
                    <a:pt x="971664" y="697840"/>
                  </a:lnTo>
                  <a:lnTo>
                    <a:pt x="1013981" y="714756"/>
                  </a:lnTo>
                  <a:lnTo>
                    <a:pt x="1022439" y="716877"/>
                  </a:lnTo>
                  <a:lnTo>
                    <a:pt x="1026668" y="718986"/>
                  </a:lnTo>
                  <a:lnTo>
                    <a:pt x="1030897" y="718986"/>
                  </a:lnTo>
                  <a:lnTo>
                    <a:pt x="1035139" y="721106"/>
                  </a:lnTo>
                  <a:lnTo>
                    <a:pt x="1041464" y="723214"/>
                  </a:lnTo>
                  <a:lnTo>
                    <a:pt x="1047814" y="725336"/>
                  </a:lnTo>
                  <a:lnTo>
                    <a:pt x="1056284" y="725336"/>
                  </a:lnTo>
                  <a:lnTo>
                    <a:pt x="1060514" y="727444"/>
                  </a:lnTo>
                  <a:lnTo>
                    <a:pt x="1090130" y="727444"/>
                  </a:lnTo>
                  <a:lnTo>
                    <a:pt x="1100696" y="725336"/>
                  </a:lnTo>
                  <a:lnTo>
                    <a:pt x="1128204" y="725336"/>
                  </a:lnTo>
                  <a:lnTo>
                    <a:pt x="1132421" y="727444"/>
                  </a:lnTo>
                  <a:lnTo>
                    <a:pt x="1138771" y="727444"/>
                  </a:lnTo>
                  <a:lnTo>
                    <a:pt x="1143013" y="729552"/>
                  </a:lnTo>
                  <a:lnTo>
                    <a:pt x="1147242" y="731673"/>
                  </a:lnTo>
                  <a:lnTo>
                    <a:pt x="1149350" y="733794"/>
                  </a:lnTo>
                  <a:lnTo>
                    <a:pt x="1153579" y="735902"/>
                  </a:lnTo>
                  <a:lnTo>
                    <a:pt x="1159929" y="742252"/>
                  </a:lnTo>
                  <a:lnTo>
                    <a:pt x="1162050" y="744373"/>
                  </a:lnTo>
                  <a:lnTo>
                    <a:pt x="1164171" y="744373"/>
                  </a:lnTo>
                  <a:lnTo>
                    <a:pt x="1166279" y="746481"/>
                  </a:lnTo>
                  <a:lnTo>
                    <a:pt x="1168400" y="746481"/>
                  </a:lnTo>
                  <a:lnTo>
                    <a:pt x="1172629" y="748589"/>
                  </a:lnTo>
                  <a:lnTo>
                    <a:pt x="1174737" y="748589"/>
                  </a:lnTo>
                  <a:lnTo>
                    <a:pt x="1178979" y="750710"/>
                  </a:lnTo>
                  <a:lnTo>
                    <a:pt x="1200112" y="750710"/>
                  </a:lnTo>
                  <a:lnTo>
                    <a:pt x="1208595" y="748589"/>
                  </a:lnTo>
                  <a:lnTo>
                    <a:pt x="1219162" y="748589"/>
                  </a:lnTo>
                  <a:lnTo>
                    <a:pt x="1231862" y="746481"/>
                  </a:lnTo>
                  <a:lnTo>
                    <a:pt x="1240307" y="746481"/>
                  </a:lnTo>
                  <a:lnTo>
                    <a:pt x="1246670" y="744373"/>
                  </a:lnTo>
                  <a:lnTo>
                    <a:pt x="1250887" y="744373"/>
                  </a:lnTo>
                  <a:lnTo>
                    <a:pt x="1255103" y="742252"/>
                  </a:lnTo>
                  <a:lnTo>
                    <a:pt x="1259345" y="742252"/>
                  </a:lnTo>
                  <a:lnTo>
                    <a:pt x="1263587" y="740131"/>
                  </a:lnTo>
                  <a:lnTo>
                    <a:pt x="1265695" y="740131"/>
                  </a:lnTo>
                  <a:lnTo>
                    <a:pt x="1269937" y="738023"/>
                  </a:lnTo>
                  <a:lnTo>
                    <a:pt x="1274153" y="738023"/>
                  </a:lnTo>
                  <a:lnTo>
                    <a:pt x="1278395" y="735902"/>
                  </a:lnTo>
                  <a:lnTo>
                    <a:pt x="1284745" y="731673"/>
                  </a:lnTo>
                  <a:lnTo>
                    <a:pt x="1293203" y="729552"/>
                  </a:lnTo>
                  <a:lnTo>
                    <a:pt x="1337627" y="708406"/>
                  </a:lnTo>
                  <a:lnTo>
                    <a:pt x="1392631" y="683032"/>
                  </a:lnTo>
                  <a:lnTo>
                    <a:pt x="1405306" y="678803"/>
                  </a:lnTo>
                  <a:lnTo>
                    <a:pt x="1411656" y="674574"/>
                  </a:lnTo>
                  <a:lnTo>
                    <a:pt x="1422248" y="670332"/>
                  </a:lnTo>
                  <a:lnTo>
                    <a:pt x="1432814" y="666103"/>
                  </a:lnTo>
                  <a:lnTo>
                    <a:pt x="1441272" y="661874"/>
                  </a:lnTo>
                  <a:lnTo>
                    <a:pt x="1445514" y="657644"/>
                  </a:lnTo>
                  <a:lnTo>
                    <a:pt x="1453959" y="653428"/>
                  </a:lnTo>
                  <a:lnTo>
                    <a:pt x="1456080" y="651294"/>
                  </a:lnTo>
                  <a:lnTo>
                    <a:pt x="1458201" y="651294"/>
                  </a:lnTo>
                  <a:lnTo>
                    <a:pt x="1460322" y="649186"/>
                  </a:lnTo>
                  <a:lnTo>
                    <a:pt x="1462430" y="649186"/>
                  </a:lnTo>
                  <a:lnTo>
                    <a:pt x="1462430" y="647066"/>
                  </a:lnTo>
                  <a:lnTo>
                    <a:pt x="1464551" y="647066"/>
                  </a:lnTo>
                  <a:lnTo>
                    <a:pt x="1466659" y="644957"/>
                  </a:lnTo>
                  <a:lnTo>
                    <a:pt x="1468780" y="642836"/>
                  </a:lnTo>
                  <a:lnTo>
                    <a:pt x="1470889" y="640728"/>
                  </a:lnTo>
                  <a:lnTo>
                    <a:pt x="1475130" y="636499"/>
                  </a:lnTo>
                  <a:lnTo>
                    <a:pt x="1483589" y="625920"/>
                  </a:lnTo>
                  <a:lnTo>
                    <a:pt x="1485697" y="623812"/>
                  </a:lnTo>
                  <a:lnTo>
                    <a:pt x="1489926" y="619570"/>
                  </a:lnTo>
                  <a:lnTo>
                    <a:pt x="1492047" y="617462"/>
                  </a:lnTo>
                  <a:lnTo>
                    <a:pt x="1494155" y="615354"/>
                  </a:lnTo>
                  <a:lnTo>
                    <a:pt x="1498384" y="613220"/>
                  </a:lnTo>
                  <a:lnTo>
                    <a:pt x="1500505" y="611112"/>
                  </a:lnTo>
                  <a:lnTo>
                    <a:pt x="1502626" y="611112"/>
                  </a:lnTo>
                  <a:lnTo>
                    <a:pt x="1508963" y="606883"/>
                  </a:lnTo>
                  <a:lnTo>
                    <a:pt x="1513205" y="604762"/>
                  </a:lnTo>
                  <a:lnTo>
                    <a:pt x="1515313" y="604762"/>
                  </a:lnTo>
                  <a:lnTo>
                    <a:pt x="1519542" y="602654"/>
                  </a:lnTo>
                  <a:lnTo>
                    <a:pt x="1523771" y="600533"/>
                  </a:lnTo>
                  <a:lnTo>
                    <a:pt x="1525905" y="598424"/>
                  </a:lnTo>
                  <a:lnTo>
                    <a:pt x="1532229" y="598424"/>
                  </a:lnTo>
                  <a:lnTo>
                    <a:pt x="1534338" y="596316"/>
                  </a:lnTo>
                  <a:lnTo>
                    <a:pt x="1559738" y="596316"/>
                  </a:lnTo>
                  <a:lnTo>
                    <a:pt x="1595691" y="600533"/>
                  </a:lnTo>
                  <a:lnTo>
                    <a:pt x="1612621" y="600533"/>
                  </a:lnTo>
                  <a:lnTo>
                    <a:pt x="1621066" y="602654"/>
                  </a:lnTo>
                  <a:lnTo>
                    <a:pt x="1629537" y="602654"/>
                  </a:lnTo>
                  <a:lnTo>
                    <a:pt x="1633766" y="600533"/>
                  </a:lnTo>
                  <a:lnTo>
                    <a:pt x="1648574" y="600533"/>
                  </a:lnTo>
                  <a:lnTo>
                    <a:pt x="1661261" y="598424"/>
                  </a:lnTo>
                  <a:lnTo>
                    <a:pt x="1714144" y="587845"/>
                  </a:lnTo>
                  <a:lnTo>
                    <a:pt x="1750111" y="579387"/>
                  </a:lnTo>
                  <a:lnTo>
                    <a:pt x="1809343" y="604762"/>
                  </a:lnTo>
                  <a:lnTo>
                    <a:pt x="1862214" y="596316"/>
                  </a:lnTo>
                  <a:lnTo>
                    <a:pt x="1881251" y="600533"/>
                  </a:lnTo>
                  <a:lnTo>
                    <a:pt x="1896059" y="604762"/>
                  </a:lnTo>
                  <a:lnTo>
                    <a:pt x="1900288" y="606883"/>
                  </a:lnTo>
                  <a:lnTo>
                    <a:pt x="1904518" y="606883"/>
                  </a:lnTo>
                  <a:lnTo>
                    <a:pt x="1908759" y="609004"/>
                  </a:lnTo>
                  <a:lnTo>
                    <a:pt x="1912988" y="611112"/>
                  </a:lnTo>
                  <a:lnTo>
                    <a:pt x="1919326" y="613220"/>
                  </a:lnTo>
                  <a:lnTo>
                    <a:pt x="1927784" y="615354"/>
                  </a:lnTo>
                  <a:lnTo>
                    <a:pt x="1938363" y="621691"/>
                  </a:lnTo>
                  <a:lnTo>
                    <a:pt x="1946834" y="623812"/>
                  </a:lnTo>
                  <a:lnTo>
                    <a:pt x="1948942" y="625920"/>
                  </a:lnTo>
                  <a:lnTo>
                    <a:pt x="1953171" y="628028"/>
                  </a:lnTo>
                  <a:lnTo>
                    <a:pt x="1957400" y="630149"/>
                  </a:lnTo>
                  <a:lnTo>
                    <a:pt x="1959534" y="632270"/>
                  </a:lnTo>
                  <a:lnTo>
                    <a:pt x="1963750" y="634391"/>
                  </a:lnTo>
                  <a:lnTo>
                    <a:pt x="1965884" y="636499"/>
                  </a:lnTo>
                  <a:lnTo>
                    <a:pt x="1967992" y="636499"/>
                  </a:lnTo>
                  <a:lnTo>
                    <a:pt x="1967992" y="638607"/>
                  </a:lnTo>
                  <a:lnTo>
                    <a:pt x="1970100" y="642836"/>
                  </a:lnTo>
                  <a:lnTo>
                    <a:pt x="1972221" y="644957"/>
                  </a:lnTo>
                  <a:lnTo>
                    <a:pt x="1974342" y="649186"/>
                  </a:lnTo>
                  <a:lnTo>
                    <a:pt x="1976450" y="651294"/>
                  </a:lnTo>
                  <a:lnTo>
                    <a:pt x="1978571" y="655536"/>
                  </a:lnTo>
                  <a:lnTo>
                    <a:pt x="1978571" y="659766"/>
                  </a:lnTo>
                  <a:lnTo>
                    <a:pt x="1980692" y="663982"/>
                  </a:lnTo>
                  <a:lnTo>
                    <a:pt x="1980692" y="668224"/>
                  </a:lnTo>
                  <a:lnTo>
                    <a:pt x="1982800" y="676682"/>
                  </a:lnTo>
                  <a:lnTo>
                    <a:pt x="1982800" y="680924"/>
                  </a:lnTo>
                  <a:lnTo>
                    <a:pt x="1984908" y="683032"/>
                  </a:lnTo>
                  <a:lnTo>
                    <a:pt x="1984908" y="685140"/>
                  </a:lnTo>
                  <a:lnTo>
                    <a:pt x="1987029" y="687261"/>
                  </a:lnTo>
                  <a:lnTo>
                    <a:pt x="1989150" y="689369"/>
                  </a:lnTo>
                  <a:lnTo>
                    <a:pt x="1991258" y="691477"/>
                  </a:lnTo>
                  <a:lnTo>
                    <a:pt x="1993366" y="693611"/>
                  </a:lnTo>
                  <a:lnTo>
                    <a:pt x="1995500" y="695719"/>
                  </a:lnTo>
                  <a:lnTo>
                    <a:pt x="1997608" y="697840"/>
                  </a:lnTo>
                  <a:lnTo>
                    <a:pt x="1999716" y="697840"/>
                  </a:lnTo>
                  <a:lnTo>
                    <a:pt x="2003958" y="699948"/>
                  </a:lnTo>
                  <a:lnTo>
                    <a:pt x="2012429" y="699948"/>
                  </a:lnTo>
                  <a:lnTo>
                    <a:pt x="2014538" y="697840"/>
                  </a:lnTo>
                  <a:lnTo>
                    <a:pt x="2018766" y="697840"/>
                  </a:lnTo>
                  <a:lnTo>
                    <a:pt x="2020888" y="695719"/>
                  </a:lnTo>
                  <a:lnTo>
                    <a:pt x="2025116" y="695719"/>
                  </a:lnTo>
                  <a:lnTo>
                    <a:pt x="2025116" y="693611"/>
                  </a:lnTo>
                  <a:lnTo>
                    <a:pt x="2027250" y="693611"/>
                  </a:lnTo>
                  <a:lnTo>
                    <a:pt x="2029358" y="691477"/>
                  </a:lnTo>
                  <a:lnTo>
                    <a:pt x="2031466" y="689369"/>
                  </a:lnTo>
                  <a:lnTo>
                    <a:pt x="2033600" y="689369"/>
                  </a:lnTo>
                  <a:lnTo>
                    <a:pt x="2033600" y="687261"/>
                  </a:lnTo>
                  <a:lnTo>
                    <a:pt x="2035708" y="687261"/>
                  </a:lnTo>
                  <a:lnTo>
                    <a:pt x="2035708" y="683032"/>
                  </a:lnTo>
                  <a:lnTo>
                    <a:pt x="2037816" y="680924"/>
                  </a:lnTo>
                  <a:lnTo>
                    <a:pt x="2037816" y="678803"/>
                  </a:lnTo>
                  <a:lnTo>
                    <a:pt x="2039938" y="676682"/>
                  </a:lnTo>
                  <a:lnTo>
                    <a:pt x="2042033" y="674574"/>
                  </a:lnTo>
                  <a:lnTo>
                    <a:pt x="2044166" y="672466"/>
                  </a:lnTo>
                  <a:lnTo>
                    <a:pt x="2046275" y="670332"/>
                  </a:lnTo>
                  <a:lnTo>
                    <a:pt x="2048396" y="666103"/>
                  </a:lnTo>
                  <a:lnTo>
                    <a:pt x="2052625" y="663982"/>
                  </a:lnTo>
                  <a:lnTo>
                    <a:pt x="2054746" y="661874"/>
                  </a:lnTo>
                  <a:lnTo>
                    <a:pt x="2056866" y="659766"/>
                  </a:lnTo>
                  <a:lnTo>
                    <a:pt x="2061108" y="657644"/>
                  </a:lnTo>
                  <a:lnTo>
                    <a:pt x="2063216" y="655536"/>
                  </a:lnTo>
                  <a:lnTo>
                    <a:pt x="2067433" y="653428"/>
                  </a:lnTo>
                  <a:lnTo>
                    <a:pt x="2071675" y="651294"/>
                  </a:lnTo>
                  <a:lnTo>
                    <a:pt x="2073783" y="651294"/>
                  </a:lnTo>
                  <a:lnTo>
                    <a:pt x="2078012" y="649186"/>
                  </a:lnTo>
                  <a:lnTo>
                    <a:pt x="2086483" y="649186"/>
                  </a:lnTo>
                  <a:lnTo>
                    <a:pt x="2088591" y="647066"/>
                  </a:lnTo>
                  <a:lnTo>
                    <a:pt x="2118208" y="647066"/>
                  </a:lnTo>
                  <a:lnTo>
                    <a:pt x="2133016" y="644957"/>
                  </a:lnTo>
                  <a:lnTo>
                    <a:pt x="2149932" y="644957"/>
                  </a:lnTo>
                  <a:lnTo>
                    <a:pt x="2145843" y="664439"/>
                  </a:lnTo>
                  <a:lnTo>
                    <a:pt x="2136737" y="699084"/>
                  </a:lnTo>
                  <a:lnTo>
                    <a:pt x="2117992" y="748399"/>
                  </a:lnTo>
                  <a:lnTo>
                    <a:pt x="2097469" y="780758"/>
                  </a:lnTo>
                  <a:lnTo>
                    <a:pt x="2080857" y="802348"/>
                  </a:lnTo>
                  <a:lnTo>
                    <a:pt x="2057324" y="820967"/>
                  </a:lnTo>
                  <a:lnTo>
                    <a:pt x="2026907" y="841109"/>
                  </a:lnTo>
                  <a:lnTo>
                    <a:pt x="1998358" y="864184"/>
                  </a:lnTo>
                  <a:lnTo>
                    <a:pt x="1960486" y="893674"/>
                  </a:lnTo>
                  <a:lnTo>
                    <a:pt x="1931010" y="919214"/>
                  </a:lnTo>
                  <a:lnTo>
                    <a:pt x="1895526" y="950989"/>
                  </a:lnTo>
                  <a:lnTo>
                    <a:pt x="1854124" y="988683"/>
                  </a:lnTo>
                  <a:lnTo>
                    <a:pt x="1825206" y="1016178"/>
                  </a:lnTo>
                  <a:lnTo>
                    <a:pt x="1798561" y="1044741"/>
                  </a:lnTo>
                  <a:lnTo>
                    <a:pt x="1768983" y="1077596"/>
                  </a:lnTo>
                  <a:lnTo>
                    <a:pt x="1739913" y="1106132"/>
                  </a:lnTo>
                  <a:lnTo>
                    <a:pt x="1707820" y="1141349"/>
                  </a:lnTo>
                  <a:lnTo>
                    <a:pt x="1689024" y="1170191"/>
                  </a:lnTo>
                  <a:lnTo>
                    <a:pt x="1676413" y="1205459"/>
                  </a:lnTo>
                  <a:lnTo>
                    <a:pt x="1672946" y="1224954"/>
                  </a:lnTo>
                  <a:lnTo>
                    <a:pt x="1671447" y="1246518"/>
                  </a:lnTo>
                  <a:lnTo>
                    <a:pt x="1631671" y="1226681"/>
                  </a:lnTo>
                  <a:lnTo>
                    <a:pt x="1610436" y="1212609"/>
                  </a:lnTo>
                  <a:lnTo>
                    <a:pt x="1592758" y="1199020"/>
                  </a:lnTo>
                  <a:lnTo>
                    <a:pt x="1576438" y="1188035"/>
                  </a:lnTo>
                  <a:lnTo>
                    <a:pt x="1554607" y="1172198"/>
                  </a:lnTo>
                  <a:lnTo>
                    <a:pt x="1534770" y="1161136"/>
                  </a:lnTo>
                  <a:lnTo>
                    <a:pt x="1509928" y="1148436"/>
                  </a:lnTo>
                  <a:lnTo>
                    <a:pt x="1471854" y="1130770"/>
                  </a:lnTo>
                  <a:lnTo>
                    <a:pt x="1437691" y="1120661"/>
                  </a:lnTo>
                  <a:lnTo>
                    <a:pt x="1402550" y="1116267"/>
                  </a:lnTo>
                  <a:lnTo>
                    <a:pt x="1358201" y="1114806"/>
                  </a:lnTo>
                  <a:lnTo>
                    <a:pt x="1331697" y="1115378"/>
                  </a:lnTo>
                  <a:lnTo>
                    <a:pt x="1305382" y="1116381"/>
                  </a:lnTo>
                  <a:lnTo>
                    <a:pt x="1272997" y="1119378"/>
                  </a:lnTo>
                  <a:lnTo>
                    <a:pt x="1258595" y="1122922"/>
                  </a:lnTo>
                  <a:lnTo>
                    <a:pt x="1238174" y="1122896"/>
                  </a:lnTo>
                  <a:lnTo>
                    <a:pt x="1208545" y="1116305"/>
                  </a:lnTo>
                  <a:lnTo>
                    <a:pt x="1177074" y="1105751"/>
                  </a:lnTo>
                  <a:lnTo>
                    <a:pt x="1137577" y="1091007"/>
                  </a:lnTo>
                  <a:lnTo>
                    <a:pt x="1103998" y="1072045"/>
                  </a:lnTo>
                  <a:lnTo>
                    <a:pt x="1062875" y="1044461"/>
                  </a:lnTo>
                  <a:lnTo>
                    <a:pt x="1044156" y="1024039"/>
                  </a:lnTo>
                  <a:lnTo>
                    <a:pt x="1032586" y="1001865"/>
                  </a:lnTo>
                  <a:lnTo>
                    <a:pt x="1015898" y="981710"/>
                  </a:lnTo>
                  <a:lnTo>
                    <a:pt x="983653" y="948906"/>
                  </a:lnTo>
                  <a:lnTo>
                    <a:pt x="951369" y="911632"/>
                  </a:lnTo>
                  <a:lnTo>
                    <a:pt x="917397" y="863321"/>
                  </a:lnTo>
                  <a:lnTo>
                    <a:pt x="886130" y="822198"/>
                  </a:lnTo>
                  <a:lnTo>
                    <a:pt x="857618" y="787172"/>
                  </a:lnTo>
                  <a:lnTo>
                    <a:pt x="837362" y="760387"/>
                  </a:lnTo>
                  <a:lnTo>
                    <a:pt x="820483" y="730936"/>
                  </a:lnTo>
                  <a:lnTo>
                    <a:pt x="807758" y="701422"/>
                  </a:lnTo>
                  <a:lnTo>
                    <a:pt x="795045" y="656933"/>
                  </a:lnTo>
                  <a:lnTo>
                    <a:pt x="780847" y="593319"/>
                  </a:lnTo>
                  <a:lnTo>
                    <a:pt x="767994" y="550266"/>
                  </a:lnTo>
                  <a:lnTo>
                    <a:pt x="745591" y="471285"/>
                  </a:lnTo>
                  <a:lnTo>
                    <a:pt x="730047" y="431254"/>
                  </a:lnTo>
                  <a:lnTo>
                    <a:pt x="719163" y="399707"/>
                  </a:lnTo>
                  <a:lnTo>
                    <a:pt x="710768" y="362979"/>
                  </a:lnTo>
                  <a:lnTo>
                    <a:pt x="700024" y="341757"/>
                  </a:lnTo>
                  <a:lnTo>
                    <a:pt x="688251" y="320104"/>
                  </a:lnTo>
                  <a:lnTo>
                    <a:pt x="669658" y="293256"/>
                  </a:lnTo>
                  <a:lnTo>
                    <a:pt x="651167" y="262827"/>
                  </a:lnTo>
                  <a:lnTo>
                    <a:pt x="631647" y="240030"/>
                  </a:lnTo>
                  <a:lnTo>
                    <a:pt x="610362" y="224117"/>
                  </a:lnTo>
                  <a:lnTo>
                    <a:pt x="596024" y="223050"/>
                  </a:lnTo>
                  <a:lnTo>
                    <a:pt x="580339" y="210592"/>
                  </a:lnTo>
                  <a:lnTo>
                    <a:pt x="564947" y="198628"/>
                  </a:lnTo>
                  <a:lnTo>
                    <a:pt x="546303" y="183833"/>
                  </a:lnTo>
                  <a:lnTo>
                    <a:pt x="523138" y="175108"/>
                  </a:lnTo>
                  <a:lnTo>
                    <a:pt x="475996" y="161494"/>
                  </a:lnTo>
                  <a:lnTo>
                    <a:pt x="434175" y="151283"/>
                  </a:lnTo>
                  <a:lnTo>
                    <a:pt x="407645" y="146749"/>
                  </a:lnTo>
                  <a:lnTo>
                    <a:pt x="360705" y="141923"/>
                  </a:lnTo>
                  <a:lnTo>
                    <a:pt x="330784" y="142202"/>
                  </a:lnTo>
                  <a:lnTo>
                    <a:pt x="294780" y="148273"/>
                  </a:lnTo>
                  <a:lnTo>
                    <a:pt x="267195" y="163907"/>
                  </a:lnTo>
                  <a:lnTo>
                    <a:pt x="239827" y="189345"/>
                  </a:lnTo>
                  <a:lnTo>
                    <a:pt x="219291" y="213348"/>
                  </a:lnTo>
                  <a:lnTo>
                    <a:pt x="200787" y="234328"/>
                  </a:lnTo>
                  <a:lnTo>
                    <a:pt x="178283" y="257455"/>
                  </a:lnTo>
                  <a:lnTo>
                    <a:pt x="158648" y="276251"/>
                  </a:lnTo>
                  <a:lnTo>
                    <a:pt x="135217" y="295682"/>
                  </a:lnTo>
                  <a:lnTo>
                    <a:pt x="115532" y="311023"/>
                  </a:lnTo>
                  <a:lnTo>
                    <a:pt x="101257" y="319443"/>
                  </a:lnTo>
                  <a:lnTo>
                    <a:pt x="78905" y="328664"/>
                  </a:lnTo>
                  <a:lnTo>
                    <a:pt x="61722" y="332004"/>
                  </a:lnTo>
                  <a:lnTo>
                    <a:pt x="47689" y="335102"/>
                  </a:lnTo>
                  <a:lnTo>
                    <a:pt x="35471" y="334658"/>
                  </a:lnTo>
                  <a:lnTo>
                    <a:pt x="21044" y="333160"/>
                  </a:lnTo>
                  <a:lnTo>
                    <a:pt x="23254" y="319393"/>
                  </a:lnTo>
                  <a:lnTo>
                    <a:pt x="33845" y="287668"/>
                  </a:lnTo>
                  <a:lnTo>
                    <a:pt x="35954" y="277076"/>
                  </a:lnTo>
                  <a:lnTo>
                    <a:pt x="38074" y="268618"/>
                  </a:lnTo>
                  <a:lnTo>
                    <a:pt x="40183" y="264389"/>
                  </a:lnTo>
                  <a:lnTo>
                    <a:pt x="42304" y="255931"/>
                  </a:lnTo>
                  <a:lnTo>
                    <a:pt x="44412" y="247472"/>
                  </a:lnTo>
                  <a:lnTo>
                    <a:pt x="44412" y="241122"/>
                  </a:lnTo>
                  <a:lnTo>
                    <a:pt x="46533" y="234772"/>
                  </a:lnTo>
                  <a:lnTo>
                    <a:pt x="46533" y="177660"/>
                  </a:lnTo>
                  <a:lnTo>
                    <a:pt x="44412" y="167094"/>
                  </a:lnTo>
                  <a:lnTo>
                    <a:pt x="44412" y="158636"/>
                  </a:lnTo>
                  <a:lnTo>
                    <a:pt x="42304" y="150178"/>
                  </a:lnTo>
                  <a:lnTo>
                    <a:pt x="40183" y="143828"/>
                  </a:lnTo>
                  <a:lnTo>
                    <a:pt x="38074" y="133249"/>
                  </a:lnTo>
                  <a:lnTo>
                    <a:pt x="35954" y="124790"/>
                  </a:lnTo>
                  <a:lnTo>
                    <a:pt x="33845" y="116332"/>
                  </a:lnTo>
                  <a:lnTo>
                    <a:pt x="31724" y="105753"/>
                  </a:lnTo>
                  <a:lnTo>
                    <a:pt x="27495" y="95187"/>
                  </a:lnTo>
                  <a:lnTo>
                    <a:pt x="23254" y="80379"/>
                  </a:lnTo>
                  <a:lnTo>
                    <a:pt x="16916" y="65570"/>
                  </a:lnTo>
                  <a:lnTo>
                    <a:pt x="14808" y="54991"/>
                  </a:lnTo>
                  <a:lnTo>
                    <a:pt x="8458" y="38075"/>
                  </a:lnTo>
                  <a:lnTo>
                    <a:pt x="6337" y="33846"/>
                  </a:lnTo>
                  <a:lnTo>
                    <a:pt x="4216" y="29617"/>
                  </a:lnTo>
                  <a:lnTo>
                    <a:pt x="2108" y="25375"/>
                  </a:lnTo>
                  <a:lnTo>
                    <a:pt x="2108" y="19038"/>
                  </a:lnTo>
                  <a:lnTo>
                    <a:pt x="0" y="14808"/>
                  </a:lnTo>
                  <a:lnTo>
                    <a:pt x="0" y="2121"/>
                  </a:lnTo>
                  <a:lnTo>
                    <a:pt x="2108" y="0"/>
                  </a:lnTo>
                  <a:close/>
                </a:path>
              </a:pathLst>
            </a:custGeom>
            <a:solidFill>
              <a:srgbClr val="007B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522;p13">
              <a:extLst>
                <a:ext uri="{FF2B5EF4-FFF2-40B4-BE49-F238E27FC236}">
                  <a16:creationId xmlns:a16="http://schemas.microsoft.com/office/drawing/2014/main" id="{F30523B0-3314-8848-BAC4-ACE1AF2A6986}"/>
                </a:ext>
              </a:extLst>
            </p:cNvPr>
            <p:cNvSpPr/>
            <p:nvPr/>
          </p:nvSpPr>
          <p:spPr>
            <a:xfrm>
              <a:off x="3756012" y="446545"/>
              <a:ext cx="1235253" cy="2838297"/>
            </a:xfrm>
            <a:custGeom>
              <a:avLst/>
              <a:gdLst/>
              <a:ahLst/>
              <a:cxnLst/>
              <a:rect l="l" t="t" r="r" b="b"/>
              <a:pathLst>
                <a:path w="1235253" h="2838297" extrusionOk="0">
                  <a:moveTo>
                    <a:pt x="339649" y="0"/>
                  </a:moveTo>
                  <a:lnTo>
                    <a:pt x="386601" y="4826"/>
                  </a:lnTo>
                  <a:lnTo>
                    <a:pt x="413131" y="9347"/>
                  </a:lnTo>
                  <a:lnTo>
                    <a:pt x="454952" y="19571"/>
                  </a:lnTo>
                  <a:lnTo>
                    <a:pt x="502095" y="33185"/>
                  </a:lnTo>
                  <a:lnTo>
                    <a:pt x="525259" y="41897"/>
                  </a:lnTo>
                  <a:lnTo>
                    <a:pt x="543903" y="56705"/>
                  </a:lnTo>
                  <a:lnTo>
                    <a:pt x="559295" y="68656"/>
                  </a:lnTo>
                  <a:lnTo>
                    <a:pt x="574967" y="81128"/>
                  </a:lnTo>
                  <a:lnTo>
                    <a:pt x="589306" y="82194"/>
                  </a:lnTo>
                  <a:lnTo>
                    <a:pt x="610591" y="98107"/>
                  </a:lnTo>
                  <a:lnTo>
                    <a:pt x="630111" y="120904"/>
                  </a:lnTo>
                  <a:lnTo>
                    <a:pt x="648602" y="151333"/>
                  </a:lnTo>
                  <a:lnTo>
                    <a:pt x="667195" y="178168"/>
                  </a:lnTo>
                  <a:lnTo>
                    <a:pt x="678980" y="199834"/>
                  </a:lnTo>
                  <a:lnTo>
                    <a:pt x="689725" y="221056"/>
                  </a:lnTo>
                  <a:lnTo>
                    <a:pt x="698132" y="257772"/>
                  </a:lnTo>
                  <a:lnTo>
                    <a:pt x="708990" y="289331"/>
                  </a:lnTo>
                  <a:lnTo>
                    <a:pt x="724548" y="329362"/>
                  </a:lnTo>
                  <a:lnTo>
                    <a:pt x="746938" y="408343"/>
                  </a:lnTo>
                  <a:lnTo>
                    <a:pt x="759790" y="451396"/>
                  </a:lnTo>
                  <a:lnTo>
                    <a:pt x="773989" y="515010"/>
                  </a:lnTo>
                  <a:lnTo>
                    <a:pt x="786714" y="559498"/>
                  </a:lnTo>
                  <a:lnTo>
                    <a:pt x="799427" y="589026"/>
                  </a:lnTo>
                  <a:lnTo>
                    <a:pt x="816318" y="618452"/>
                  </a:lnTo>
                  <a:lnTo>
                    <a:pt x="836575" y="645249"/>
                  </a:lnTo>
                  <a:lnTo>
                    <a:pt x="865086" y="680276"/>
                  </a:lnTo>
                  <a:lnTo>
                    <a:pt x="896341" y="721385"/>
                  </a:lnTo>
                  <a:lnTo>
                    <a:pt x="930326" y="769696"/>
                  </a:lnTo>
                  <a:lnTo>
                    <a:pt x="962622" y="806996"/>
                  </a:lnTo>
                  <a:lnTo>
                    <a:pt x="994855" y="839788"/>
                  </a:lnTo>
                  <a:lnTo>
                    <a:pt x="1011530" y="859942"/>
                  </a:lnTo>
                  <a:lnTo>
                    <a:pt x="1023125" y="882129"/>
                  </a:lnTo>
                  <a:lnTo>
                    <a:pt x="1041819" y="902526"/>
                  </a:lnTo>
                  <a:lnTo>
                    <a:pt x="1082955" y="930110"/>
                  </a:lnTo>
                  <a:lnTo>
                    <a:pt x="1116533" y="949071"/>
                  </a:lnTo>
                  <a:lnTo>
                    <a:pt x="1156017" y="963816"/>
                  </a:lnTo>
                  <a:lnTo>
                    <a:pt x="1187501" y="974382"/>
                  </a:lnTo>
                  <a:lnTo>
                    <a:pt x="1217117" y="980973"/>
                  </a:lnTo>
                  <a:lnTo>
                    <a:pt x="1225550" y="980986"/>
                  </a:lnTo>
                  <a:lnTo>
                    <a:pt x="1235253" y="990308"/>
                  </a:lnTo>
                  <a:lnTo>
                    <a:pt x="1227506" y="1011326"/>
                  </a:lnTo>
                  <a:lnTo>
                    <a:pt x="1196531" y="1039482"/>
                  </a:lnTo>
                  <a:lnTo>
                    <a:pt x="1177328" y="1059294"/>
                  </a:lnTo>
                  <a:lnTo>
                    <a:pt x="1142873" y="1104976"/>
                  </a:lnTo>
                  <a:lnTo>
                    <a:pt x="1118832" y="1159446"/>
                  </a:lnTo>
                  <a:lnTo>
                    <a:pt x="1104735" y="1217371"/>
                  </a:lnTo>
                  <a:lnTo>
                    <a:pt x="1097420" y="1269860"/>
                  </a:lnTo>
                  <a:lnTo>
                    <a:pt x="1103490" y="1365999"/>
                  </a:lnTo>
                  <a:lnTo>
                    <a:pt x="1122769" y="1509979"/>
                  </a:lnTo>
                  <a:lnTo>
                    <a:pt x="1148156" y="1637563"/>
                  </a:lnTo>
                  <a:lnTo>
                    <a:pt x="1166241" y="1754708"/>
                  </a:lnTo>
                  <a:lnTo>
                    <a:pt x="1170712" y="1850758"/>
                  </a:lnTo>
                  <a:lnTo>
                    <a:pt x="1172820" y="1999425"/>
                  </a:lnTo>
                  <a:lnTo>
                    <a:pt x="1172934" y="2127504"/>
                  </a:lnTo>
                  <a:lnTo>
                    <a:pt x="1163422" y="2205520"/>
                  </a:lnTo>
                  <a:lnTo>
                    <a:pt x="1144854" y="2314575"/>
                  </a:lnTo>
                  <a:lnTo>
                    <a:pt x="1122502" y="2387473"/>
                  </a:lnTo>
                  <a:lnTo>
                    <a:pt x="1090511" y="2480437"/>
                  </a:lnTo>
                  <a:lnTo>
                    <a:pt x="1062406" y="2549360"/>
                  </a:lnTo>
                  <a:lnTo>
                    <a:pt x="1031862" y="2606967"/>
                  </a:lnTo>
                  <a:lnTo>
                    <a:pt x="983133" y="2669527"/>
                  </a:lnTo>
                  <a:lnTo>
                    <a:pt x="938492" y="2746629"/>
                  </a:lnTo>
                  <a:lnTo>
                    <a:pt x="924992" y="2785046"/>
                  </a:lnTo>
                  <a:lnTo>
                    <a:pt x="909930" y="2822753"/>
                  </a:lnTo>
                  <a:lnTo>
                    <a:pt x="899884" y="2838297"/>
                  </a:lnTo>
                  <a:lnTo>
                    <a:pt x="863257" y="2785275"/>
                  </a:lnTo>
                  <a:lnTo>
                    <a:pt x="821182" y="2742730"/>
                  </a:lnTo>
                  <a:lnTo>
                    <a:pt x="790143" y="2729852"/>
                  </a:lnTo>
                  <a:lnTo>
                    <a:pt x="748830" y="2719235"/>
                  </a:lnTo>
                  <a:lnTo>
                    <a:pt x="687045" y="2720010"/>
                  </a:lnTo>
                  <a:lnTo>
                    <a:pt x="623037" y="2722740"/>
                  </a:lnTo>
                  <a:lnTo>
                    <a:pt x="549885" y="2719934"/>
                  </a:lnTo>
                  <a:lnTo>
                    <a:pt x="501929" y="2716289"/>
                  </a:lnTo>
                  <a:lnTo>
                    <a:pt x="444779" y="2698229"/>
                  </a:lnTo>
                  <a:lnTo>
                    <a:pt x="403136" y="2673630"/>
                  </a:lnTo>
                  <a:lnTo>
                    <a:pt x="375984" y="2647582"/>
                  </a:lnTo>
                  <a:lnTo>
                    <a:pt x="368351" y="2615921"/>
                  </a:lnTo>
                  <a:lnTo>
                    <a:pt x="371932" y="2581910"/>
                  </a:lnTo>
                  <a:lnTo>
                    <a:pt x="379235" y="2545664"/>
                  </a:lnTo>
                  <a:lnTo>
                    <a:pt x="420853" y="2462429"/>
                  </a:lnTo>
                  <a:lnTo>
                    <a:pt x="464947" y="2374163"/>
                  </a:lnTo>
                  <a:lnTo>
                    <a:pt x="480466" y="2307133"/>
                  </a:lnTo>
                  <a:lnTo>
                    <a:pt x="477787" y="2266582"/>
                  </a:lnTo>
                  <a:lnTo>
                    <a:pt x="470954" y="2240153"/>
                  </a:lnTo>
                  <a:lnTo>
                    <a:pt x="448488" y="2211984"/>
                  </a:lnTo>
                  <a:lnTo>
                    <a:pt x="424193" y="2186178"/>
                  </a:lnTo>
                  <a:lnTo>
                    <a:pt x="408915" y="2170760"/>
                  </a:lnTo>
                  <a:lnTo>
                    <a:pt x="394678" y="2138083"/>
                  </a:lnTo>
                  <a:lnTo>
                    <a:pt x="387934" y="2106054"/>
                  </a:lnTo>
                  <a:lnTo>
                    <a:pt x="372021" y="2005381"/>
                  </a:lnTo>
                  <a:lnTo>
                    <a:pt x="334455" y="1753984"/>
                  </a:lnTo>
                  <a:lnTo>
                    <a:pt x="300571" y="1582382"/>
                  </a:lnTo>
                  <a:lnTo>
                    <a:pt x="250254" y="1554937"/>
                  </a:lnTo>
                  <a:lnTo>
                    <a:pt x="229819" y="1527010"/>
                  </a:lnTo>
                  <a:lnTo>
                    <a:pt x="232867" y="1488605"/>
                  </a:lnTo>
                  <a:lnTo>
                    <a:pt x="237655" y="1450886"/>
                  </a:lnTo>
                  <a:lnTo>
                    <a:pt x="244970" y="1414247"/>
                  </a:lnTo>
                  <a:lnTo>
                    <a:pt x="249149" y="1357160"/>
                  </a:lnTo>
                  <a:lnTo>
                    <a:pt x="251333" y="1293063"/>
                  </a:lnTo>
                  <a:lnTo>
                    <a:pt x="252247" y="1241603"/>
                  </a:lnTo>
                  <a:lnTo>
                    <a:pt x="251816" y="1165060"/>
                  </a:lnTo>
                  <a:lnTo>
                    <a:pt x="255677" y="1097712"/>
                  </a:lnTo>
                  <a:lnTo>
                    <a:pt x="264211" y="1045096"/>
                  </a:lnTo>
                  <a:lnTo>
                    <a:pt x="277381" y="1007631"/>
                  </a:lnTo>
                  <a:lnTo>
                    <a:pt x="297218" y="962825"/>
                  </a:lnTo>
                  <a:lnTo>
                    <a:pt x="321666" y="926744"/>
                  </a:lnTo>
                  <a:lnTo>
                    <a:pt x="356121" y="888060"/>
                  </a:lnTo>
                  <a:lnTo>
                    <a:pt x="391821" y="849388"/>
                  </a:lnTo>
                  <a:lnTo>
                    <a:pt x="432816" y="808456"/>
                  </a:lnTo>
                  <a:lnTo>
                    <a:pt x="456413" y="773023"/>
                  </a:lnTo>
                  <a:lnTo>
                    <a:pt x="471793" y="737298"/>
                  </a:lnTo>
                  <a:lnTo>
                    <a:pt x="476326" y="713321"/>
                  </a:lnTo>
                  <a:lnTo>
                    <a:pt x="475323" y="669988"/>
                  </a:lnTo>
                  <a:lnTo>
                    <a:pt x="471424" y="634111"/>
                  </a:lnTo>
                  <a:lnTo>
                    <a:pt x="455943" y="600062"/>
                  </a:lnTo>
                  <a:lnTo>
                    <a:pt x="432905" y="562458"/>
                  </a:lnTo>
                  <a:lnTo>
                    <a:pt x="412814" y="538975"/>
                  </a:lnTo>
                  <a:lnTo>
                    <a:pt x="382486" y="504342"/>
                  </a:lnTo>
                  <a:lnTo>
                    <a:pt x="351485" y="468922"/>
                  </a:lnTo>
                  <a:lnTo>
                    <a:pt x="316383" y="430860"/>
                  </a:lnTo>
                  <a:lnTo>
                    <a:pt x="283286" y="397649"/>
                  </a:lnTo>
                  <a:lnTo>
                    <a:pt x="265494" y="375704"/>
                  </a:lnTo>
                  <a:lnTo>
                    <a:pt x="244818" y="350418"/>
                  </a:lnTo>
                  <a:lnTo>
                    <a:pt x="214376" y="313194"/>
                  </a:lnTo>
                  <a:lnTo>
                    <a:pt x="187236" y="287503"/>
                  </a:lnTo>
                  <a:lnTo>
                    <a:pt x="162700" y="266357"/>
                  </a:lnTo>
                  <a:lnTo>
                    <a:pt x="118440" y="234467"/>
                  </a:lnTo>
                  <a:lnTo>
                    <a:pt x="84569" y="216776"/>
                  </a:lnTo>
                  <a:lnTo>
                    <a:pt x="52616" y="207569"/>
                  </a:lnTo>
                  <a:lnTo>
                    <a:pt x="13132" y="195859"/>
                  </a:lnTo>
                  <a:lnTo>
                    <a:pt x="0" y="191236"/>
                  </a:lnTo>
                  <a:lnTo>
                    <a:pt x="14427" y="192735"/>
                  </a:lnTo>
                  <a:lnTo>
                    <a:pt x="26644" y="193180"/>
                  </a:lnTo>
                  <a:lnTo>
                    <a:pt x="40678" y="190068"/>
                  </a:lnTo>
                  <a:lnTo>
                    <a:pt x="57861" y="186741"/>
                  </a:lnTo>
                  <a:lnTo>
                    <a:pt x="80213" y="177521"/>
                  </a:lnTo>
                  <a:lnTo>
                    <a:pt x="94488" y="169101"/>
                  </a:lnTo>
                  <a:lnTo>
                    <a:pt x="114173" y="153759"/>
                  </a:lnTo>
                  <a:lnTo>
                    <a:pt x="137592" y="134315"/>
                  </a:lnTo>
                  <a:lnTo>
                    <a:pt x="157239" y="115519"/>
                  </a:lnTo>
                  <a:lnTo>
                    <a:pt x="179743" y="92405"/>
                  </a:lnTo>
                  <a:lnTo>
                    <a:pt x="198247" y="71425"/>
                  </a:lnTo>
                  <a:lnTo>
                    <a:pt x="218783" y="47422"/>
                  </a:lnTo>
                  <a:lnTo>
                    <a:pt x="246152" y="21984"/>
                  </a:lnTo>
                  <a:lnTo>
                    <a:pt x="273736" y="6350"/>
                  </a:lnTo>
                  <a:lnTo>
                    <a:pt x="309740" y="279"/>
                  </a:lnTo>
                  <a:lnTo>
                    <a:pt x="339649" y="0"/>
                  </a:lnTo>
                  <a:close/>
                </a:path>
              </a:pathLst>
            </a:custGeom>
            <a:solidFill>
              <a:srgbClr val="82BF8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523;p13">
              <a:extLst>
                <a:ext uri="{FF2B5EF4-FFF2-40B4-BE49-F238E27FC236}">
                  <a16:creationId xmlns:a16="http://schemas.microsoft.com/office/drawing/2014/main" id="{FEC84FC1-4B30-8747-AEF4-48C5B44537E7}"/>
                </a:ext>
              </a:extLst>
            </p:cNvPr>
            <p:cNvSpPr/>
            <p:nvPr/>
          </p:nvSpPr>
          <p:spPr>
            <a:xfrm>
              <a:off x="5405323" y="583883"/>
              <a:ext cx="2100644" cy="1033285"/>
            </a:xfrm>
            <a:custGeom>
              <a:avLst/>
              <a:gdLst/>
              <a:ahLst/>
              <a:cxnLst/>
              <a:rect l="l" t="t" r="r" b="b"/>
              <a:pathLst>
                <a:path w="2100644" h="1033285" extrusionOk="0">
                  <a:moveTo>
                    <a:pt x="2100644" y="0"/>
                  </a:moveTo>
                  <a:lnTo>
                    <a:pt x="2100644" y="18300"/>
                  </a:lnTo>
                  <a:lnTo>
                    <a:pt x="2086915" y="28588"/>
                  </a:lnTo>
                  <a:lnTo>
                    <a:pt x="2063357" y="55626"/>
                  </a:lnTo>
                  <a:lnTo>
                    <a:pt x="2047824" y="79959"/>
                  </a:lnTo>
                  <a:lnTo>
                    <a:pt x="2028432" y="116027"/>
                  </a:lnTo>
                  <a:lnTo>
                    <a:pt x="2010321" y="153251"/>
                  </a:lnTo>
                  <a:lnTo>
                    <a:pt x="1983181" y="217424"/>
                  </a:lnTo>
                  <a:lnTo>
                    <a:pt x="1952308" y="287160"/>
                  </a:lnTo>
                  <a:lnTo>
                    <a:pt x="1915173" y="385267"/>
                  </a:lnTo>
                  <a:lnTo>
                    <a:pt x="1875511" y="491795"/>
                  </a:lnTo>
                  <a:lnTo>
                    <a:pt x="1857058" y="544004"/>
                  </a:lnTo>
                  <a:lnTo>
                    <a:pt x="1842745" y="599110"/>
                  </a:lnTo>
                  <a:lnTo>
                    <a:pt x="1833639" y="646252"/>
                  </a:lnTo>
                  <a:lnTo>
                    <a:pt x="1826324" y="681533"/>
                  </a:lnTo>
                  <a:lnTo>
                    <a:pt x="1823466" y="707720"/>
                  </a:lnTo>
                  <a:lnTo>
                    <a:pt x="1818234" y="737603"/>
                  </a:lnTo>
                  <a:lnTo>
                    <a:pt x="1802511" y="764464"/>
                  </a:lnTo>
                  <a:lnTo>
                    <a:pt x="1779638" y="798588"/>
                  </a:lnTo>
                  <a:lnTo>
                    <a:pt x="1749323" y="832434"/>
                  </a:lnTo>
                  <a:lnTo>
                    <a:pt x="1736052" y="847547"/>
                  </a:lnTo>
                  <a:lnTo>
                    <a:pt x="1713510" y="871881"/>
                  </a:lnTo>
                  <a:lnTo>
                    <a:pt x="1686446" y="898449"/>
                  </a:lnTo>
                  <a:lnTo>
                    <a:pt x="1664614" y="913993"/>
                  </a:lnTo>
                  <a:lnTo>
                    <a:pt x="1641868" y="922033"/>
                  </a:lnTo>
                  <a:lnTo>
                    <a:pt x="1608988" y="930339"/>
                  </a:lnTo>
                  <a:lnTo>
                    <a:pt x="1580337" y="932713"/>
                  </a:lnTo>
                  <a:lnTo>
                    <a:pt x="1528839" y="929742"/>
                  </a:lnTo>
                  <a:lnTo>
                    <a:pt x="1498410" y="918604"/>
                  </a:lnTo>
                  <a:lnTo>
                    <a:pt x="1462316" y="901497"/>
                  </a:lnTo>
                  <a:lnTo>
                    <a:pt x="1394791" y="867448"/>
                  </a:lnTo>
                  <a:lnTo>
                    <a:pt x="1329538" y="836727"/>
                  </a:lnTo>
                  <a:lnTo>
                    <a:pt x="1274115" y="811809"/>
                  </a:lnTo>
                  <a:lnTo>
                    <a:pt x="1201052" y="796366"/>
                  </a:lnTo>
                  <a:lnTo>
                    <a:pt x="1130504" y="779691"/>
                  </a:lnTo>
                  <a:lnTo>
                    <a:pt x="1100061" y="770737"/>
                  </a:lnTo>
                  <a:lnTo>
                    <a:pt x="1072604" y="770801"/>
                  </a:lnTo>
                  <a:lnTo>
                    <a:pt x="996074" y="771550"/>
                  </a:lnTo>
                  <a:lnTo>
                    <a:pt x="942403" y="777087"/>
                  </a:lnTo>
                  <a:lnTo>
                    <a:pt x="893089" y="785723"/>
                  </a:lnTo>
                  <a:lnTo>
                    <a:pt x="844982" y="796480"/>
                  </a:lnTo>
                  <a:lnTo>
                    <a:pt x="827075" y="808952"/>
                  </a:lnTo>
                  <a:lnTo>
                    <a:pt x="793280" y="829234"/>
                  </a:lnTo>
                  <a:lnTo>
                    <a:pt x="753313" y="845642"/>
                  </a:lnTo>
                  <a:lnTo>
                    <a:pt x="705866" y="868438"/>
                  </a:lnTo>
                  <a:lnTo>
                    <a:pt x="637997" y="897484"/>
                  </a:lnTo>
                  <a:lnTo>
                    <a:pt x="566687" y="926224"/>
                  </a:lnTo>
                  <a:lnTo>
                    <a:pt x="520979" y="944499"/>
                  </a:lnTo>
                  <a:lnTo>
                    <a:pt x="466128" y="966470"/>
                  </a:lnTo>
                  <a:lnTo>
                    <a:pt x="408115" y="989876"/>
                  </a:lnTo>
                  <a:lnTo>
                    <a:pt x="348602" y="1009028"/>
                  </a:lnTo>
                  <a:lnTo>
                    <a:pt x="286817" y="1021054"/>
                  </a:lnTo>
                  <a:lnTo>
                    <a:pt x="201206" y="1031786"/>
                  </a:lnTo>
                  <a:lnTo>
                    <a:pt x="154762" y="1033285"/>
                  </a:lnTo>
                  <a:lnTo>
                    <a:pt x="86843" y="1016635"/>
                  </a:lnTo>
                  <a:lnTo>
                    <a:pt x="38798" y="999465"/>
                  </a:lnTo>
                  <a:lnTo>
                    <a:pt x="19622" y="986790"/>
                  </a:lnTo>
                  <a:lnTo>
                    <a:pt x="0" y="955980"/>
                  </a:lnTo>
                  <a:lnTo>
                    <a:pt x="851" y="943775"/>
                  </a:lnTo>
                  <a:lnTo>
                    <a:pt x="4331" y="924268"/>
                  </a:lnTo>
                  <a:lnTo>
                    <a:pt x="16916" y="889013"/>
                  </a:lnTo>
                  <a:lnTo>
                    <a:pt x="35725" y="860184"/>
                  </a:lnTo>
                  <a:lnTo>
                    <a:pt x="67818" y="824954"/>
                  </a:lnTo>
                  <a:lnTo>
                    <a:pt x="96888" y="796417"/>
                  </a:lnTo>
                  <a:lnTo>
                    <a:pt x="126454" y="763575"/>
                  </a:lnTo>
                  <a:lnTo>
                    <a:pt x="153124" y="735013"/>
                  </a:lnTo>
                  <a:lnTo>
                    <a:pt x="182016" y="707504"/>
                  </a:lnTo>
                  <a:lnTo>
                    <a:pt x="223444" y="669823"/>
                  </a:lnTo>
                  <a:lnTo>
                    <a:pt x="258915" y="638035"/>
                  </a:lnTo>
                  <a:lnTo>
                    <a:pt x="288405" y="612496"/>
                  </a:lnTo>
                  <a:lnTo>
                    <a:pt x="326276" y="583006"/>
                  </a:lnTo>
                  <a:lnTo>
                    <a:pt x="354825" y="559943"/>
                  </a:lnTo>
                  <a:lnTo>
                    <a:pt x="385216" y="539788"/>
                  </a:lnTo>
                  <a:lnTo>
                    <a:pt x="408775" y="521170"/>
                  </a:lnTo>
                  <a:lnTo>
                    <a:pt x="425374" y="499580"/>
                  </a:lnTo>
                  <a:lnTo>
                    <a:pt x="445910" y="467233"/>
                  </a:lnTo>
                  <a:lnTo>
                    <a:pt x="464642" y="417906"/>
                  </a:lnTo>
                  <a:lnTo>
                    <a:pt x="473761" y="383273"/>
                  </a:lnTo>
                  <a:lnTo>
                    <a:pt x="477838" y="363779"/>
                  </a:lnTo>
                  <a:lnTo>
                    <a:pt x="478219" y="363487"/>
                  </a:lnTo>
                  <a:lnTo>
                    <a:pt x="482448" y="363487"/>
                  </a:lnTo>
                  <a:lnTo>
                    <a:pt x="486677" y="365608"/>
                  </a:lnTo>
                  <a:lnTo>
                    <a:pt x="490906" y="365608"/>
                  </a:lnTo>
                  <a:lnTo>
                    <a:pt x="495135" y="367716"/>
                  </a:lnTo>
                  <a:lnTo>
                    <a:pt x="499377" y="369824"/>
                  </a:lnTo>
                  <a:lnTo>
                    <a:pt x="501485" y="371958"/>
                  </a:lnTo>
                  <a:lnTo>
                    <a:pt x="505701" y="374066"/>
                  </a:lnTo>
                  <a:lnTo>
                    <a:pt x="507835" y="376174"/>
                  </a:lnTo>
                  <a:lnTo>
                    <a:pt x="509943" y="378295"/>
                  </a:lnTo>
                  <a:lnTo>
                    <a:pt x="512051" y="378295"/>
                  </a:lnTo>
                  <a:lnTo>
                    <a:pt x="512051" y="380403"/>
                  </a:lnTo>
                  <a:lnTo>
                    <a:pt x="514172" y="380403"/>
                  </a:lnTo>
                  <a:lnTo>
                    <a:pt x="514172" y="378295"/>
                  </a:lnTo>
                  <a:lnTo>
                    <a:pt x="518401" y="378295"/>
                  </a:lnTo>
                  <a:lnTo>
                    <a:pt x="520522" y="376174"/>
                  </a:lnTo>
                  <a:lnTo>
                    <a:pt x="524751" y="374066"/>
                  </a:lnTo>
                  <a:lnTo>
                    <a:pt x="528968" y="371958"/>
                  </a:lnTo>
                  <a:lnTo>
                    <a:pt x="533210" y="369824"/>
                  </a:lnTo>
                  <a:lnTo>
                    <a:pt x="537451" y="365608"/>
                  </a:lnTo>
                  <a:lnTo>
                    <a:pt x="539560" y="363487"/>
                  </a:lnTo>
                  <a:lnTo>
                    <a:pt x="548018" y="357137"/>
                  </a:lnTo>
                  <a:lnTo>
                    <a:pt x="550139" y="355028"/>
                  </a:lnTo>
                  <a:lnTo>
                    <a:pt x="554368" y="352920"/>
                  </a:lnTo>
                  <a:lnTo>
                    <a:pt x="556489" y="350799"/>
                  </a:lnTo>
                  <a:lnTo>
                    <a:pt x="560718" y="348678"/>
                  </a:lnTo>
                  <a:lnTo>
                    <a:pt x="564934" y="346570"/>
                  </a:lnTo>
                  <a:lnTo>
                    <a:pt x="567055" y="344449"/>
                  </a:lnTo>
                  <a:lnTo>
                    <a:pt x="571284" y="344449"/>
                  </a:lnTo>
                  <a:lnTo>
                    <a:pt x="579743" y="340220"/>
                  </a:lnTo>
                  <a:lnTo>
                    <a:pt x="592443" y="335991"/>
                  </a:lnTo>
                  <a:lnTo>
                    <a:pt x="598780" y="333883"/>
                  </a:lnTo>
                  <a:lnTo>
                    <a:pt x="603009" y="333883"/>
                  </a:lnTo>
                  <a:lnTo>
                    <a:pt x="611467" y="329641"/>
                  </a:lnTo>
                  <a:lnTo>
                    <a:pt x="617817" y="327533"/>
                  </a:lnTo>
                  <a:lnTo>
                    <a:pt x="626288" y="323291"/>
                  </a:lnTo>
                  <a:lnTo>
                    <a:pt x="641083" y="316954"/>
                  </a:lnTo>
                  <a:lnTo>
                    <a:pt x="651675" y="312725"/>
                  </a:lnTo>
                  <a:lnTo>
                    <a:pt x="660133" y="308496"/>
                  </a:lnTo>
                  <a:lnTo>
                    <a:pt x="664375" y="306388"/>
                  </a:lnTo>
                  <a:lnTo>
                    <a:pt x="666483" y="304267"/>
                  </a:lnTo>
                  <a:lnTo>
                    <a:pt x="670712" y="302146"/>
                  </a:lnTo>
                  <a:lnTo>
                    <a:pt x="674941" y="300025"/>
                  </a:lnTo>
                  <a:lnTo>
                    <a:pt x="683400" y="293688"/>
                  </a:lnTo>
                  <a:lnTo>
                    <a:pt x="700341" y="280988"/>
                  </a:lnTo>
                  <a:lnTo>
                    <a:pt x="702450" y="280988"/>
                  </a:lnTo>
                  <a:lnTo>
                    <a:pt x="704571" y="278879"/>
                  </a:lnTo>
                  <a:lnTo>
                    <a:pt x="708787" y="276771"/>
                  </a:lnTo>
                  <a:lnTo>
                    <a:pt x="710921" y="276771"/>
                  </a:lnTo>
                  <a:lnTo>
                    <a:pt x="715150" y="274650"/>
                  </a:lnTo>
                  <a:lnTo>
                    <a:pt x="723608" y="274650"/>
                  </a:lnTo>
                  <a:lnTo>
                    <a:pt x="727850" y="272542"/>
                  </a:lnTo>
                  <a:lnTo>
                    <a:pt x="740537" y="272542"/>
                  </a:lnTo>
                  <a:lnTo>
                    <a:pt x="744766" y="274650"/>
                  </a:lnTo>
                  <a:lnTo>
                    <a:pt x="749008" y="274650"/>
                  </a:lnTo>
                  <a:lnTo>
                    <a:pt x="753224" y="276771"/>
                  </a:lnTo>
                  <a:lnTo>
                    <a:pt x="755358" y="276771"/>
                  </a:lnTo>
                  <a:lnTo>
                    <a:pt x="759587" y="278879"/>
                  </a:lnTo>
                  <a:lnTo>
                    <a:pt x="763829" y="280988"/>
                  </a:lnTo>
                  <a:lnTo>
                    <a:pt x="765937" y="283108"/>
                  </a:lnTo>
                  <a:lnTo>
                    <a:pt x="770166" y="285229"/>
                  </a:lnTo>
                  <a:lnTo>
                    <a:pt x="772287" y="287350"/>
                  </a:lnTo>
                  <a:lnTo>
                    <a:pt x="774408" y="289471"/>
                  </a:lnTo>
                  <a:lnTo>
                    <a:pt x="778624" y="293688"/>
                  </a:lnTo>
                  <a:lnTo>
                    <a:pt x="789229" y="304267"/>
                  </a:lnTo>
                  <a:lnTo>
                    <a:pt x="791324" y="306388"/>
                  </a:lnTo>
                  <a:lnTo>
                    <a:pt x="793445" y="308496"/>
                  </a:lnTo>
                  <a:lnTo>
                    <a:pt x="797674" y="312725"/>
                  </a:lnTo>
                  <a:lnTo>
                    <a:pt x="799795" y="314846"/>
                  </a:lnTo>
                  <a:lnTo>
                    <a:pt x="804024" y="316954"/>
                  </a:lnTo>
                  <a:lnTo>
                    <a:pt x="806133" y="319062"/>
                  </a:lnTo>
                  <a:lnTo>
                    <a:pt x="810374" y="321183"/>
                  </a:lnTo>
                  <a:lnTo>
                    <a:pt x="812483" y="321183"/>
                  </a:lnTo>
                  <a:lnTo>
                    <a:pt x="816724" y="323291"/>
                  </a:lnTo>
                  <a:lnTo>
                    <a:pt x="823049" y="323291"/>
                  </a:lnTo>
                  <a:lnTo>
                    <a:pt x="827291" y="325412"/>
                  </a:lnTo>
                  <a:lnTo>
                    <a:pt x="837870" y="325412"/>
                  </a:lnTo>
                  <a:lnTo>
                    <a:pt x="842099" y="323291"/>
                  </a:lnTo>
                  <a:lnTo>
                    <a:pt x="863257" y="323291"/>
                  </a:lnTo>
                  <a:lnTo>
                    <a:pt x="873849" y="321183"/>
                  </a:lnTo>
                  <a:lnTo>
                    <a:pt x="882295" y="319062"/>
                  </a:lnTo>
                  <a:lnTo>
                    <a:pt x="890765" y="319062"/>
                  </a:lnTo>
                  <a:lnTo>
                    <a:pt x="899224" y="316954"/>
                  </a:lnTo>
                  <a:lnTo>
                    <a:pt x="939407" y="308496"/>
                  </a:lnTo>
                  <a:lnTo>
                    <a:pt x="979602" y="300025"/>
                  </a:lnTo>
                  <a:lnTo>
                    <a:pt x="988060" y="300025"/>
                  </a:lnTo>
                  <a:lnTo>
                    <a:pt x="996518" y="297917"/>
                  </a:lnTo>
                  <a:lnTo>
                    <a:pt x="1000747" y="295808"/>
                  </a:lnTo>
                  <a:lnTo>
                    <a:pt x="1004989" y="295808"/>
                  </a:lnTo>
                  <a:lnTo>
                    <a:pt x="1007097" y="293688"/>
                  </a:lnTo>
                  <a:lnTo>
                    <a:pt x="1011314" y="291579"/>
                  </a:lnTo>
                  <a:lnTo>
                    <a:pt x="1015555" y="291579"/>
                  </a:lnTo>
                  <a:lnTo>
                    <a:pt x="1017664" y="289471"/>
                  </a:lnTo>
                  <a:lnTo>
                    <a:pt x="1019772" y="285229"/>
                  </a:lnTo>
                  <a:lnTo>
                    <a:pt x="1024014" y="283108"/>
                  </a:lnTo>
                  <a:lnTo>
                    <a:pt x="1026122" y="280988"/>
                  </a:lnTo>
                  <a:lnTo>
                    <a:pt x="1028230" y="276771"/>
                  </a:lnTo>
                  <a:lnTo>
                    <a:pt x="1038822" y="266192"/>
                  </a:lnTo>
                  <a:lnTo>
                    <a:pt x="1040930" y="264084"/>
                  </a:lnTo>
                  <a:lnTo>
                    <a:pt x="1043064" y="259842"/>
                  </a:lnTo>
                  <a:lnTo>
                    <a:pt x="1047280" y="257734"/>
                  </a:lnTo>
                  <a:lnTo>
                    <a:pt x="1049388" y="255613"/>
                  </a:lnTo>
                  <a:lnTo>
                    <a:pt x="1053630" y="253492"/>
                  </a:lnTo>
                  <a:lnTo>
                    <a:pt x="1055738" y="251384"/>
                  </a:lnTo>
                  <a:lnTo>
                    <a:pt x="1059980" y="249275"/>
                  </a:lnTo>
                  <a:lnTo>
                    <a:pt x="1062088" y="247155"/>
                  </a:lnTo>
                  <a:lnTo>
                    <a:pt x="1066330" y="245046"/>
                  </a:lnTo>
                  <a:lnTo>
                    <a:pt x="1070547" y="245046"/>
                  </a:lnTo>
                  <a:lnTo>
                    <a:pt x="1074763" y="242938"/>
                  </a:lnTo>
                  <a:lnTo>
                    <a:pt x="1081138" y="240805"/>
                  </a:lnTo>
                  <a:lnTo>
                    <a:pt x="1100163" y="236575"/>
                  </a:lnTo>
                  <a:lnTo>
                    <a:pt x="1108621" y="234455"/>
                  </a:lnTo>
                  <a:lnTo>
                    <a:pt x="1112863" y="232346"/>
                  </a:lnTo>
                  <a:lnTo>
                    <a:pt x="1117080" y="230238"/>
                  </a:lnTo>
                  <a:lnTo>
                    <a:pt x="1119213" y="230238"/>
                  </a:lnTo>
                  <a:lnTo>
                    <a:pt x="1123430" y="228117"/>
                  </a:lnTo>
                  <a:lnTo>
                    <a:pt x="1127671" y="226009"/>
                  </a:lnTo>
                  <a:lnTo>
                    <a:pt x="1136130" y="221767"/>
                  </a:lnTo>
                  <a:lnTo>
                    <a:pt x="1148804" y="215430"/>
                  </a:lnTo>
                  <a:lnTo>
                    <a:pt x="1167854" y="204851"/>
                  </a:lnTo>
                  <a:lnTo>
                    <a:pt x="1169962" y="202743"/>
                  </a:lnTo>
                  <a:lnTo>
                    <a:pt x="1172071" y="200622"/>
                  </a:lnTo>
                  <a:lnTo>
                    <a:pt x="1174178" y="200622"/>
                  </a:lnTo>
                  <a:lnTo>
                    <a:pt x="1178421" y="198501"/>
                  </a:lnTo>
                  <a:lnTo>
                    <a:pt x="1182662" y="196393"/>
                  </a:lnTo>
                  <a:lnTo>
                    <a:pt x="1189012" y="194272"/>
                  </a:lnTo>
                  <a:lnTo>
                    <a:pt x="1193228" y="194272"/>
                  </a:lnTo>
                  <a:lnTo>
                    <a:pt x="1199578" y="192151"/>
                  </a:lnTo>
                  <a:lnTo>
                    <a:pt x="1203821" y="192151"/>
                  </a:lnTo>
                  <a:lnTo>
                    <a:pt x="1224953" y="187935"/>
                  </a:lnTo>
                  <a:lnTo>
                    <a:pt x="1229195" y="187935"/>
                  </a:lnTo>
                  <a:lnTo>
                    <a:pt x="1233437" y="185813"/>
                  </a:lnTo>
                  <a:lnTo>
                    <a:pt x="1239761" y="185813"/>
                  </a:lnTo>
                  <a:lnTo>
                    <a:pt x="1248220" y="183693"/>
                  </a:lnTo>
                  <a:lnTo>
                    <a:pt x="1267270" y="177355"/>
                  </a:lnTo>
                  <a:lnTo>
                    <a:pt x="1273620" y="175235"/>
                  </a:lnTo>
                  <a:lnTo>
                    <a:pt x="1277836" y="175235"/>
                  </a:lnTo>
                  <a:lnTo>
                    <a:pt x="1284186" y="173113"/>
                  </a:lnTo>
                  <a:lnTo>
                    <a:pt x="1292644" y="171005"/>
                  </a:lnTo>
                  <a:lnTo>
                    <a:pt x="1298994" y="168897"/>
                  </a:lnTo>
                  <a:lnTo>
                    <a:pt x="1328611" y="168897"/>
                  </a:lnTo>
                  <a:lnTo>
                    <a:pt x="1332827" y="166776"/>
                  </a:lnTo>
                  <a:lnTo>
                    <a:pt x="1349768" y="166776"/>
                  </a:lnTo>
                  <a:lnTo>
                    <a:pt x="1364577" y="162560"/>
                  </a:lnTo>
                  <a:lnTo>
                    <a:pt x="1373035" y="162560"/>
                  </a:lnTo>
                  <a:lnTo>
                    <a:pt x="1377277" y="160426"/>
                  </a:lnTo>
                  <a:lnTo>
                    <a:pt x="1385735" y="160426"/>
                  </a:lnTo>
                  <a:lnTo>
                    <a:pt x="1389964" y="158318"/>
                  </a:lnTo>
                  <a:lnTo>
                    <a:pt x="1392085" y="158318"/>
                  </a:lnTo>
                  <a:lnTo>
                    <a:pt x="1396314" y="156210"/>
                  </a:lnTo>
                  <a:lnTo>
                    <a:pt x="1400556" y="154089"/>
                  </a:lnTo>
                  <a:lnTo>
                    <a:pt x="1402664" y="151968"/>
                  </a:lnTo>
                  <a:lnTo>
                    <a:pt x="1404773" y="149860"/>
                  </a:lnTo>
                  <a:lnTo>
                    <a:pt x="1406906" y="145631"/>
                  </a:lnTo>
                  <a:lnTo>
                    <a:pt x="1411123" y="143510"/>
                  </a:lnTo>
                  <a:lnTo>
                    <a:pt x="1413256" y="139281"/>
                  </a:lnTo>
                  <a:lnTo>
                    <a:pt x="1415364" y="137173"/>
                  </a:lnTo>
                  <a:lnTo>
                    <a:pt x="1425930" y="120243"/>
                  </a:lnTo>
                  <a:lnTo>
                    <a:pt x="1430173" y="113906"/>
                  </a:lnTo>
                  <a:lnTo>
                    <a:pt x="1432280" y="109664"/>
                  </a:lnTo>
                  <a:lnTo>
                    <a:pt x="1434389" y="107556"/>
                  </a:lnTo>
                  <a:lnTo>
                    <a:pt x="1436497" y="105448"/>
                  </a:lnTo>
                  <a:lnTo>
                    <a:pt x="1440739" y="103314"/>
                  </a:lnTo>
                  <a:lnTo>
                    <a:pt x="1442847" y="99098"/>
                  </a:lnTo>
                  <a:lnTo>
                    <a:pt x="1444980" y="96977"/>
                  </a:lnTo>
                  <a:lnTo>
                    <a:pt x="1449197" y="94869"/>
                  </a:lnTo>
                  <a:lnTo>
                    <a:pt x="1451330" y="94869"/>
                  </a:lnTo>
                  <a:lnTo>
                    <a:pt x="1453439" y="92761"/>
                  </a:lnTo>
                  <a:lnTo>
                    <a:pt x="1457656" y="90640"/>
                  </a:lnTo>
                  <a:lnTo>
                    <a:pt x="1464006" y="90640"/>
                  </a:lnTo>
                  <a:lnTo>
                    <a:pt x="1468222" y="88519"/>
                  </a:lnTo>
                  <a:lnTo>
                    <a:pt x="1470356" y="88519"/>
                  </a:lnTo>
                  <a:lnTo>
                    <a:pt x="1474572" y="90640"/>
                  </a:lnTo>
                  <a:lnTo>
                    <a:pt x="1478813" y="90640"/>
                  </a:lnTo>
                  <a:lnTo>
                    <a:pt x="1483056" y="92761"/>
                  </a:lnTo>
                  <a:lnTo>
                    <a:pt x="1485163" y="92761"/>
                  </a:lnTo>
                  <a:lnTo>
                    <a:pt x="1497863" y="99098"/>
                  </a:lnTo>
                  <a:lnTo>
                    <a:pt x="1502080" y="99098"/>
                  </a:lnTo>
                  <a:lnTo>
                    <a:pt x="1504188" y="101206"/>
                  </a:lnTo>
                  <a:lnTo>
                    <a:pt x="1508430" y="101206"/>
                  </a:lnTo>
                  <a:lnTo>
                    <a:pt x="1512646" y="103314"/>
                  </a:lnTo>
                  <a:lnTo>
                    <a:pt x="1533805" y="103314"/>
                  </a:lnTo>
                  <a:lnTo>
                    <a:pt x="1540155" y="101206"/>
                  </a:lnTo>
                  <a:lnTo>
                    <a:pt x="1544371" y="99098"/>
                  </a:lnTo>
                  <a:lnTo>
                    <a:pt x="1559179" y="94869"/>
                  </a:lnTo>
                  <a:lnTo>
                    <a:pt x="1563421" y="92761"/>
                  </a:lnTo>
                  <a:lnTo>
                    <a:pt x="1569771" y="92761"/>
                  </a:lnTo>
                  <a:lnTo>
                    <a:pt x="1590929" y="90640"/>
                  </a:lnTo>
                  <a:lnTo>
                    <a:pt x="1601496" y="90640"/>
                  </a:lnTo>
                  <a:lnTo>
                    <a:pt x="1605737" y="88519"/>
                  </a:lnTo>
                  <a:lnTo>
                    <a:pt x="1614196" y="88519"/>
                  </a:lnTo>
                  <a:lnTo>
                    <a:pt x="1618412" y="86398"/>
                  </a:lnTo>
                  <a:lnTo>
                    <a:pt x="1622653" y="86398"/>
                  </a:lnTo>
                  <a:lnTo>
                    <a:pt x="1626870" y="84277"/>
                  </a:lnTo>
                  <a:lnTo>
                    <a:pt x="1641703" y="80061"/>
                  </a:lnTo>
                  <a:lnTo>
                    <a:pt x="1645920" y="77940"/>
                  </a:lnTo>
                  <a:lnTo>
                    <a:pt x="1652270" y="75832"/>
                  </a:lnTo>
                  <a:lnTo>
                    <a:pt x="1658620" y="73711"/>
                  </a:lnTo>
                  <a:lnTo>
                    <a:pt x="1667053" y="73711"/>
                  </a:lnTo>
                  <a:lnTo>
                    <a:pt x="1673429" y="71603"/>
                  </a:lnTo>
                  <a:lnTo>
                    <a:pt x="1681886" y="71603"/>
                  </a:lnTo>
                  <a:lnTo>
                    <a:pt x="1686103" y="69482"/>
                  </a:lnTo>
                  <a:lnTo>
                    <a:pt x="1690345" y="69482"/>
                  </a:lnTo>
                  <a:lnTo>
                    <a:pt x="1694561" y="71603"/>
                  </a:lnTo>
                  <a:lnTo>
                    <a:pt x="1705153" y="71603"/>
                  </a:lnTo>
                  <a:lnTo>
                    <a:pt x="1719961" y="75832"/>
                  </a:lnTo>
                  <a:lnTo>
                    <a:pt x="1728419" y="77940"/>
                  </a:lnTo>
                  <a:lnTo>
                    <a:pt x="1734769" y="77940"/>
                  </a:lnTo>
                  <a:lnTo>
                    <a:pt x="1738986" y="80061"/>
                  </a:lnTo>
                  <a:lnTo>
                    <a:pt x="1762252" y="80061"/>
                  </a:lnTo>
                  <a:lnTo>
                    <a:pt x="1764386" y="77940"/>
                  </a:lnTo>
                  <a:lnTo>
                    <a:pt x="1772819" y="77940"/>
                  </a:lnTo>
                  <a:lnTo>
                    <a:pt x="1777060" y="75832"/>
                  </a:lnTo>
                  <a:lnTo>
                    <a:pt x="1783410" y="75832"/>
                  </a:lnTo>
                  <a:lnTo>
                    <a:pt x="1787652" y="73711"/>
                  </a:lnTo>
                  <a:lnTo>
                    <a:pt x="1791869" y="71603"/>
                  </a:lnTo>
                  <a:lnTo>
                    <a:pt x="1793977" y="71603"/>
                  </a:lnTo>
                  <a:lnTo>
                    <a:pt x="1798219" y="69482"/>
                  </a:lnTo>
                  <a:lnTo>
                    <a:pt x="1804569" y="67373"/>
                  </a:lnTo>
                  <a:lnTo>
                    <a:pt x="1810919" y="63132"/>
                  </a:lnTo>
                  <a:lnTo>
                    <a:pt x="1819377" y="58903"/>
                  </a:lnTo>
                  <a:lnTo>
                    <a:pt x="1825727" y="54686"/>
                  </a:lnTo>
                  <a:lnTo>
                    <a:pt x="1836293" y="48336"/>
                  </a:lnTo>
                  <a:lnTo>
                    <a:pt x="1846860" y="41986"/>
                  </a:lnTo>
                  <a:lnTo>
                    <a:pt x="1853235" y="37757"/>
                  </a:lnTo>
                  <a:lnTo>
                    <a:pt x="1857451" y="35649"/>
                  </a:lnTo>
                  <a:lnTo>
                    <a:pt x="1859560" y="33528"/>
                  </a:lnTo>
                  <a:lnTo>
                    <a:pt x="1863801" y="29299"/>
                  </a:lnTo>
                  <a:lnTo>
                    <a:pt x="1865910" y="27191"/>
                  </a:lnTo>
                  <a:lnTo>
                    <a:pt x="1870151" y="25057"/>
                  </a:lnTo>
                  <a:lnTo>
                    <a:pt x="1878584" y="14491"/>
                  </a:lnTo>
                  <a:lnTo>
                    <a:pt x="1880717" y="12370"/>
                  </a:lnTo>
                  <a:lnTo>
                    <a:pt x="1882826" y="10261"/>
                  </a:lnTo>
                  <a:lnTo>
                    <a:pt x="1884934" y="8153"/>
                  </a:lnTo>
                  <a:lnTo>
                    <a:pt x="1887067" y="8153"/>
                  </a:lnTo>
                  <a:lnTo>
                    <a:pt x="1891284" y="6033"/>
                  </a:lnTo>
                  <a:lnTo>
                    <a:pt x="1893417" y="6033"/>
                  </a:lnTo>
                  <a:lnTo>
                    <a:pt x="1897634" y="3911"/>
                  </a:lnTo>
                  <a:lnTo>
                    <a:pt x="1908226" y="3911"/>
                  </a:lnTo>
                  <a:lnTo>
                    <a:pt x="1912443" y="1791"/>
                  </a:lnTo>
                  <a:lnTo>
                    <a:pt x="1978025" y="1791"/>
                  </a:lnTo>
                  <a:lnTo>
                    <a:pt x="2100644" y="0"/>
                  </a:lnTo>
                  <a:close/>
                </a:path>
              </a:pathLst>
            </a:custGeom>
            <a:solidFill>
              <a:srgbClr val="82BF8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524;p13">
              <a:extLst>
                <a:ext uri="{FF2B5EF4-FFF2-40B4-BE49-F238E27FC236}">
                  <a16:creationId xmlns:a16="http://schemas.microsoft.com/office/drawing/2014/main" id="{8B2DB1F1-000A-3642-B0F8-5E8B20AA3B57}"/>
                </a:ext>
              </a:extLst>
            </p:cNvPr>
            <p:cNvSpPr/>
            <p:nvPr/>
          </p:nvSpPr>
          <p:spPr>
            <a:xfrm>
              <a:off x="3752368" y="561975"/>
              <a:ext cx="5110633" cy="4119893"/>
            </a:xfrm>
            <a:custGeom>
              <a:avLst/>
              <a:gdLst/>
              <a:ahLst/>
              <a:cxnLst/>
              <a:rect l="l" t="t" r="r" b="b"/>
              <a:pathLst>
                <a:path w="5110633" h="4119893" extrusionOk="0">
                  <a:moveTo>
                    <a:pt x="4490440" y="0"/>
                  </a:moveTo>
                  <a:lnTo>
                    <a:pt x="4489971" y="13411"/>
                  </a:lnTo>
                  <a:lnTo>
                    <a:pt x="4482948" y="106337"/>
                  </a:lnTo>
                  <a:lnTo>
                    <a:pt x="4476280" y="138125"/>
                  </a:lnTo>
                  <a:lnTo>
                    <a:pt x="4461942" y="187020"/>
                  </a:lnTo>
                  <a:lnTo>
                    <a:pt x="4447375" y="234531"/>
                  </a:lnTo>
                  <a:lnTo>
                    <a:pt x="4435742" y="280391"/>
                  </a:lnTo>
                  <a:lnTo>
                    <a:pt x="4427741" y="318414"/>
                  </a:lnTo>
                  <a:lnTo>
                    <a:pt x="4427411" y="370167"/>
                  </a:lnTo>
                  <a:lnTo>
                    <a:pt x="4427360" y="458572"/>
                  </a:lnTo>
                  <a:lnTo>
                    <a:pt x="4435221" y="514947"/>
                  </a:lnTo>
                  <a:lnTo>
                    <a:pt x="4444200" y="553060"/>
                  </a:lnTo>
                  <a:lnTo>
                    <a:pt x="4462615" y="588874"/>
                  </a:lnTo>
                  <a:lnTo>
                    <a:pt x="4502747" y="659486"/>
                  </a:lnTo>
                  <a:lnTo>
                    <a:pt x="4530002" y="710031"/>
                  </a:lnTo>
                  <a:lnTo>
                    <a:pt x="4554195" y="750278"/>
                  </a:lnTo>
                  <a:lnTo>
                    <a:pt x="4588294" y="797954"/>
                  </a:lnTo>
                  <a:lnTo>
                    <a:pt x="4613974" y="833184"/>
                  </a:lnTo>
                  <a:lnTo>
                    <a:pt x="4654754" y="869836"/>
                  </a:lnTo>
                  <a:lnTo>
                    <a:pt x="4692854" y="903351"/>
                  </a:lnTo>
                  <a:lnTo>
                    <a:pt x="4735729" y="933729"/>
                  </a:lnTo>
                  <a:lnTo>
                    <a:pt x="4791494" y="972033"/>
                  </a:lnTo>
                  <a:lnTo>
                    <a:pt x="4833239" y="1001649"/>
                  </a:lnTo>
                  <a:lnTo>
                    <a:pt x="4867593" y="1021728"/>
                  </a:lnTo>
                  <a:lnTo>
                    <a:pt x="4919142" y="1046912"/>
                  </a:lnTo>
                  <a:lnTo>
                    <a:pt x="4951908" y="1056272"/>
                  </a:lnTo>
                  <a:lnTo>
                    <a:pt x="4990135" y="1064374"/>
                  </a:lnTo>
                  <a:lnTo>
                    <a:pt x="5024933" y="1071906"/>
                  </a:lnTo>
                  <a:lnTo>
                    <a:pt x="5066183" y="1076084"/>
                  </a:lnTo>
                  <a:lnTo>
                    <a:pt x="5096345" y="1082942"/>
                  </a:lnTo>
                  <a:lnTo>
                    <a:pt x="5108473" y="1081443"/>
                  </a:lnTo>
                  <a:lnTo>
                    <a:pt x="5110633" y="1086726"/>
                  </a:lnTo>
                  <a:lnTo>
                    <a:pt x="5108499" y="1090956"/>
                  </a:lnTo>
                  <a:lnTo>
                    <a:pt x="5106416" y="1097293"/>
                  </a:lnTo>
                  <a:lnTo>
                    <a:pt x="5104283" y="1105764"/>
                  </a:lnTo>
                  <a:lnTo>
                    <a:pt x="5102174" y="1109993"/>
                  </a:lnTo>
                  <a:lnTo>
                    <a:pt x="5102174" y="1112101"/>
                  </a:lnTo>
                  <a:lnTo>
                    <a:pt x="5100040" y="1116330"/>
                  </a:lnTo>
                  <a:lnTo>
                    <a:pt x="5097933" y="1120559"/>
                  </a:lnTo>
                  <a:lnTo>
                    <a:pt x="5095824" y="1124801"/>
                  </a:lnTo>
                  <a:lnTo>
                    <a:pt x="5093690" y="1126909"/>
                  </a:lnTo>
                  <a:lnTo>
                    <a:pt x="5091583" y="1131138"/>
                  </a:lnTo>
                  <a:lnTo>
                    <a:pt x="5089474" y="1135367"/>
                  </a:lnTo>
                  <a:lnTo>
                    <a:pt x="5085233" y="1141717"/>
                  </a:lnTo>
                  <a:lnTo>
                    <a:pt x="5072558" y="1160755"/>
                  </a:lnTo>
                  <a:lnTo>
                    <a:pt x="5068316" y="1167105"/>
                  </a:lnTo>
                  <a:lnTo>
                    <a:pt x="5064100" y="1173442"/>
                  </a:lnTo>
                  <a:lnTo>
                    <a:pt x="5061966" y="1181900"/>
                  </a:lnTo>
                  <a:lnTo>
                    <a:pt x="5059858" y="1184021"/>
                  </a:lnTo>
                  <a:lnTo>
                    <a:pt x="5057724" y="1188250"/>
                  </a:lnTo>
                  <a:lnTo>
                    <a:pt x="5055616" y="1190358"/>
                  </a:lnTo>
                  <a:lnTo>
                    <a:pt x="5055616" y="1194600"/>
                  </a:lnTo>
                  <a:lnTo>
                    <a:pt x="5053508" y="1198829"/>
                  </a:lnTo>
                  <a:lnTo>
                    <a:pt x="5051400" y="1207288"/>
                  </a:lnTo>
                  <a:lnTo>
                    <a:pt x="5049292" y="1211516"/>
                  </a:lnTo>
                  <a:lnTo>
                    <a:pt x="5049292" y="1213638"/>
                  </a:lnTo>
                  <a:lnTo>
                    <a:pt x="5047158" y="1213638"/>
                  </a:lnTo>
                  <a:lnTo>
                    <a:pt x="5047158" y="1217866"/>
                  </a:lnTo>
                  <a:lnTo>
                    <a:pt x="5045050" y="1217866"/>
                  </a:lnTo>
                  <a:lnTo>
                    <a:pt x="5042942" y="1222083"/>
                  </a:lnTo>
                  <a:lnTo>
                    <a:pt x="5040808" y="1224204"/>
                  </a:lnTo>
                  <a:lnTo>
                    <a:pt x="5038700" y="1226325"/>
                  </a:lnTo>
                  <a:lnTo>
                    <a:pt x="5034483" y="1228433"/>
                  </a:lnTo>
                  <a:lnTo>
                    <a:pt x="5032375" y="1230541"/>
                  </a:lnTo>
                  <a:lnTo>
                    <a:pt x="5026000" y="1234783"/>
                  </a:lnTo>
                  <a:lnTo>
                    <a:pt x="5019675" y="1239012"/>
                  </a:lnTo>
                  <a:lnTo>
                    <a:pt x="5015433" y="1241120"/>
                  </a:lnTo>
                  <a:lnTo>
                    <a:pt x="5011217" y="1243241"/>
                  </a:lnTo>
                  <a:lnTo>
                    <a:pt x="5009083" y="1245362"/>
                  </a:lnTo>
                  <a:lnTo>
                    <a:pt x="5002733" y="1247470"/>
                  </a:lnTo>
                  <a:lnTo>
                    <a:pt x="5000625" y="1249578"/>
                  </a:lnTo>
                  <a:lnTo>
                    <a:pt x="4990033" y="1253820"/>
                  </a:lnTo>
                  <a:lnTo>
                    <a:pt x="4985817" y="1253820"/>
                  </a:lnTo>
                  <a:lnTo>
                    <a:pt x="4981575" y="1255941"/>
                  </a:lnTo>
                  <a:lnTo>
                    <a:pt x="4979467" y="1258062"/>
                  </a:lnTo>
                  <a:lnTo>
                    <a:pt x="4977359" y="1260170"/>
                  </a:lnTo>
                  <a:lnTo>
                    <a:pt x="4973117" y="1262278"/>
                  </a:lnTo>
                  <a:lnTo>
                    <a:pt x="4971009" y="1264399"/>
                  </a:lnTo>
                  <a:lnTo>
                    <a:pt x="4966792" y="1268616"/>
                  </a:lnTo>
                  <a:lnTo>
                    <a:pt x="4964659" y="1270737"/>
                  </a:lnTo>
                  <a:lnTo>
                    <a:pt x="4962550" y="1274978"/>
                  </a:lnTo>
                  <a:lnTo>
                    <a:pt x="4962550" y="1277087"/>
                  </a:lnTo>
                  <a:lnTo>
                    <a:pt x="4960442" y="1281316"/>
                  </a:lnTo>
                  <a:lnTo>
                    <a:pt x="4958334" y="1285545"/>
                  </a:lnTo>
                  <a:lnTo>
                    <a:pt x="4956200" y="1291882"/>
                  </a:lnTo>
                  <a:lnTo>
                    <a:pt x="4951959" y="1300353"/>
                  </a:lnTo>
                  <a:lnTo>
                    <a:pt x="4943526" y="1327848"/>
                  </a:lnTo>
                  <a:lnTo>
                    <a:pt x="4937176" y="1342657"/>
                  </a:lnTo>
                  <a:lnTo>
                    <a:pt x="4935042" y="1353236"/>
                  </a:lnTo>
                  <a:lnTo>
                    <a:pt x="4930826" y="1365923"/>
                  </a:lnTo>
                  <a:lnTo>
                    <a:pt x="4926609" y="1376490"/>
                  </a:lnTo>
                  <a:lnTo>
                    <a:pt x="4924476" y="1387068"/>
                  </a:lnTo>
                  <a:lnTo>
                    <a:pt x="4922368" y="1393406"/>
                  </a:lnTo>
                  <a:lnTo>
                    <a:pt x="4920259" y="1401864"/>
                  </a:lnTo>
                  <a:lnTo>
                    <a:pt x="4918126" y="1408227"/>
                  </a:lnTo>
                  <a:lnTo>
                    <a:pt x="4916018" y="1416685"/>
                  </a:lnTo>
                  <a:lnTo>
                    <a:pt x="4911776" y="1442060"/>
                  </a:lnTo>
                  <a:lnTo>
                    <a:pt x="4909668" y="1454760"/>
                  </a:lnTo>
                  <a:lnTo>
                    <a:pt x="4907559" y="1458976"/>
                  </a:lnTo>
                  <a:lnTo>
                    <a:pt x="4907559" y="1463218"/>
                  </a:lnTo>
                  <a:lnTo>
                    <a:pt x="4905452" y="1467447"/>
                  </a:lnTo>
                  <a:lnTo>
                    <a:pt x="4903318" y="1469568"/>
                  </a:lnTo>
                  <a:lnTo>
                    <a:pt x="4903318" y="1473797"/>
                  </a:lnTo>
                  <a:lnTo>
                    <a:pt x="4901209" y="1478013"/>
                  </a:lnTo>
                  <a:lnTo>
                    <a:pt x="4899102" y="1480134"/>
                  </a:lnTo>
                  <a:lnTo>
                    <a:pt x="4896993" y="1482255"/>
                  </a:lnTo>
                  <a:lnTo>
                    <a:pt x="4894859" y="1484363"/>
                  </a:lnTo>
                  <a:lnTo>
                    <a:pt x="4892752" y="1486484"/>
                  </a:lnTo>
                  <a:lnTo>
                    <a:pt x="4890643" y="1488593"/>
                  </a:lnTo>
                  <a:lnTo>
                    <a:pt x="4886402" y="1492834"/>
                  </a:lnTo>
                  <a:lnTo>
                    <a:pt x="4882159" y="1497051"/>
                  </a:lnTo>
                  <a:lnTo>
                    <a:pt x="4880052" y="1499172"/>
                  </a:lnTo>
                  <a:lnTo>
                    <a:pt x="4877943" y="1503401"/>
                  </a:lnTo>
                  <a:lnTo>
                    <a:pt x="4875809" y="1505522"/>
                  </a:lnTo>
                  <a:lnTo>
                    <a:pt x="4871593" y="1511872"/>
                  </a:lnTo>
                  <a:lnTo>
                    <a:pt x="4867352" y="1518209"/>
                  </a:lnTo>
                  <a:lnTo>
                    <a:pt x="4865243" y="1522438"/>
                  </a:lnTo>
                  <a:lnTo>
                    <a:pt x="4863135" y="1524559"/>
                  </a:lnTo>
                  <a:lnTo>
                    <a:pt x="4861026" y="1528788"/>
                  </a:lnTo>
                  <a:lnTo>
                    <a:pt x="4858893" y="1530896"/>
                  </a:lnTo>
                  <a:lnTo>
                    <a:pt x="4856785" y="1535125"/>
                  </a:lnTo>
                  <a:lnTo>
                    <a:pt x="4854676" y="1539367"/>
                  </a:lnTo>
                  <a:lnTo>
                    <a:pt x="4854676" y="1543596"/>
                  </a:lnTo>
                  <a:lnTo>
                    <a:pt x="4852543" y="1545705"/>
                  </a:lnTo>
                  <a:lnTo>
                    <a:pt x="4852543" y="1607058"/>
                  </a:lnTo>
                  <a:lnTo>
                    <a:pt x="4854676" y="1611287"/>
                  </a:lnTo>
                  <a:lnTo>
                    <a:pt x="4854676" y="1615516"/>
                  </a:lnTo>
                  <a:lnTo>
                    <a:pt x="4856785" y="1619758"/>
                  </a:lnTo>
                  <a:lnTo>
                    <a:pt x="4856785" y="1621866"/>
                  </a:lnTo>
                  <a:lnTo>
                    <a:pt x="4858893" y="1626095"/>
                  </a:lnTo>
                  <a:lnTo>
                    <a:pt x="4858893" y="1630325"/>
                  </a:lnTo>
                  <a:lnTo>
                    <a:pt x="4863135" y="1638783"/>
                  </a:lnTo>
                  <a:lnTo>
                    <a:pt x="4871593" y="1662049"/>
                  </a:lnTo>
                  <a:lnTo>
                    <a:pt x="4875809" y="1668386"/>
                  </a:lnTo>
                  <a:lnTo>
                    <a:pt x="4875809" y="1672628"/>
                  </a:lnTo>
                  <a:lnTo>
                    <a:pt x="4877943" y="1674736"/>
                  </a:lnTo>
                  <a:lnTo>
                    <a:pt x="4877943" y="1695895"/>
                  </a:lnTo>
                  <a:lnTo>
                    <a:pt x="4875809" y="1698003"/>
                  </a:lnTo>
                  <a:lnTo>
                    <a:pt x="4873702" y="1702245"/>
                  </a:lnTo>
                  <a:lnTo>
                    <a:pt x="4871593" y="1706461"/>
                  </a:lnTo>
                  <a:lnTo>
                    <a:pt x="4867352" y="1710703"/>
                  </a:lnTo>
                  <a:lnTo>
                    <a:pt x="4865243" y="1714932"/>
                  </a:lnTo>
                  <a:lnTo>
                    <a:pt x="4863135" y="1717040"/>
                  </a:lnTo>
                  <a:lnTo>
                    <a:pt x="4861026" y="1719161"/>
                  </a:lnTo>
                  <a:lnTo>
                    <a:pt x="4861026" y="1723390"/>
                  </a:lnTo>
                  <a:lnTo>
                    <a:pt x="4863135" y="1725498"/>
                  </a:lnTo>
                  <a:lnTo>
                    <a:pt x="4863135" y="1727619"/>
                  </a:lnTo>
                  <a:lnTo>
                    <a:pt x="4865243" y="1729740"/>
                  </a:lnTo>
                  <a:lnTo>
                    <a:pt x="4867352" y="1733969"/>
                  </a:lnTo>
                  <a:lnTo>
                    <a:pt x="4869485" y="1738198"/>
                  </a:lnTo>
                  <a:lnTo>
                    <a:pt x="4873702" y="1740319"/>
                  </a:lnTo>
                  <a:lnTo>
                    <a:pt x="4875809" y="1744535"/>
                  </a:lnTo>
                  <a:lnTo>
                    <a:pt x="4877943" y="1746657"/>
                  </a:lnTo>
                  <a:lnTo>
                    <a:pt x="4880052" y="1748777"/>
                  </a:lnTo>
                  <a:lnTo>
                    <a:pt x="4882159" y="1750898"/>
                  </a:lnTo>
                  <a:lnTo>
                    <a:pt x="4886402" y="1753007"/>
                  </a:lnTo>
                  <a:lnTo>
                    <a:pt x="4888535" y="1755115"/>
                  </a:lnTo>
                  <a:lnTo>
                    <a:pt x="4892752" y="1755115"/>
                  </a:lnTo>
                  <a:lnTo>
                    <a:pt x="4894859" y="1757235"/>
                  </a:lnTo>
                  <a:lnTo>
                    <a:pt x="4899102" y="1759344"/>
                  </a:lnTo>
                  <a:lnTo>
                    <a:pt x="4905452" y="1759344"/>
                  </a:lnTo>
                  <a:lnTo>
                    <a:pt x="4909668" y="1761465"/>
                  </a:lnTo>
                  <a:lnTo>
                    <a:pt x="4916018" y="1761465"/>
                  </a:lnTo>
                  <a:lnTo>
                    <a:pt x="4918126" y="1759344"/>
                  </a:lnTo>
                  <a:lnTo>
                    <a:pt x="4943526" y="1759344"/>
                  </a:lnTo>
                  <a:lnTo>
                    <a:pt x="4951959" y="1761465"/>
                  </a:lnTo>
                  <a:lnTo>
                    <a:pt x="4960442" y="1761465"/>
                  </a:lnTo>
                  <a:lnTo>
                    <a:pt x="5004867" y="1765694"/>
                  </a:lnTo>
                  <a:lnTo>
                    <a:pt x="5013325" y="1767815"/>
                  </a:lnTo>
                  <a:lnTo>
                    <a:pt x="5026000" y="1767815"/>
                  </a:lnTo>
                  <a:lnTo>
                    <a:pt x="5030242" y="1769935"/>
                  </a:lnTo>
                  <a:lnTo>
                    <a:pt x="5034483" y="1769935"/>
                  </a:lnTo>
                  <a:lnTo>
                    <a:pt x="5036592" y="1772031"/>
                  </a:lnTo>
                  <a:lnTo>
                    <a:pt x="5040808" y="1774152"/>
                  </a:lnTo>
                  <a:lnTo>
                    <a:pt x="5045050" y="1776273"/>
                  </a:lnTo>
                  <a:lnTo>
                    <a:pt x="5047158" y="1778381"/>
                  </a:lnTo>
                  <a:lnTo>
                    <a:pt x="5051400" y="1780502"/>
                  </a:lnTo>
                  <a:lnTo>
                    <a:pt x="5053508" y="1784731"/>
                  </a:lnTo>
                  <a:lnTo>
                    <a:pt x="5055616" y="1786852"/>
                  </a:lnTo>
                  <a:lnTo>
                    <a:pt x="5061966" y="1793189"/>
                  </a:lnTo>
                  <a:lnTo>
                    <a:pt x="5076774" y="1808010"/>
                  </a:lnTo>
                  <a:lnTo>
                    <a:pt x="5085233" y="1818577"/>
                  </a:lnTo>
                  <a:lnTo>
                    <a:pt x="5089474" y="1824939"/>
                  </a:lnTo>
                  <a:lnTo>
                    <a:pt x="5093690" y="1827047"/>
                  </a:lnTo>
                  <a:lnTo>
                    <a:pt x="5095824" y="1831277"/>
                  </a:lnTo>
                  <a:lnTo>
                    <a:pt x="5097933" y="1833397"/>
                  </a:lnTo>
                  <a:lnTo>
                    <a:pt x="5100040" y="1837627"/>
                  </a:lnTo>
                  <a:lnTo>
                    <a:pt x="5100040" y="1839760"/>
                  </a:lnTo>
                  <a:lnTo>
                    <a:pt x="5102174" y="1843977"/>
                  </a:lnTo>
                  <a:lnTo>
                    <a:pt x="5104283" y="1848218"/>
                  </a:lnTo>
                  <a:lnTo>
                    <a:pt x="5104283" y="1856677"/>
                  </a:lnTo>
                  <a:lnTo>
                    <a:pt x="5102174" y="1858797"/>
                  </a:lnTo>
                  <a:lnTo>
                    <a:pt x="5102174" y="1865135"/>
                  </a:lnTo>
                  <a:lnTo>
                    <a:pt x="5100040" y="1869364"/>
                  </a:lnTo>
                  <a:lnTo>
                    <a:pt x="5097933" y="1873606"/>
                  </a:lnTo>
                  <a:lnTo>
                    <a:pt x="5097933" y="1877835"/>
                  </a:lnTo>
                  <a:lnTo>
                    <a:pt x="5091583" y="1890522"/>
                  </a:lnTo>
                  <a:lnTo>
                    <a:pt x="5087366" y="1898980"/>
                  </a:lnTo>
                  <a:lnTo>
                    <a:pt x="5087366" y="1903222"/>
                  </a:lnTo>
                  <a:lnTo>
                    <a:pt x="5085233" y="1905330"/>
                  </a:lnTo>
                  <a:lnTo>
                    <a:pt x="5085233" y="1909572"/>
                  </a:lnTo>
                  <a:lnTo>
                    <a:pt x="5083124" y="1913801"/>
                  </a:lnTo>
                  <a:lnTo>
                    <a:pt x="5083124" y="1934947"/>
                  </a:lnTo>
                  <a:lnTo>
                    <a:pt x="5081016" y="1951876"/>
                  </a:lnTo>
                  <a:lnTo>
                    <a:pt x="5083124" y="1992059"/>
                  </a:lnTo>
                  <a:lnTo>
                    <a:pt x="5083124" y="2000517"/>
                  </a:lnTo>
                  <a:lnTo>
                    <a:pt x="5081016" y="2004746"/>
                  </a:lnTo>
                  <a:lnTo>
                    <a:pt x="5081016" y="2021662"/>
                  </a:lnTo>
                  <a:lnTo>
                    <a:pt x="5078883" y="2025892"/>
                  </a:lnTo>
                  <a:lnTo>
                    <a:pt x="5078883" y="2028012"/>
                  </a:lnTo>
                  <a:lnTo>
                    <a:pt x="5076774" y="2030120"/>
                  </a:lnTo>
                  <a:lnTo>
                    <a:pt x="5076774" y="2034350"/>
                  </a:lnTo>
                  <a:lnTo>
                    <a:pt x="5074666" y="2036470"/>
                  </a:lnTo>
                  <a:lnTo>
                    <a:pt x="5072558" y="2040700"/>
                  </a:lnTo>
                  <a:lnTo>
                    <a:pt x="5066208" y="2049170"/>
                  </a:lnTo>
                  <a:lnTo>
                    <a:pt x="5064100" y="2053400"/>
                  </a:lnTo>
                  <a:lnTo>
                    <a:pt x="5061966" y="2055520"/>
                  </a:lnTo>
                  <a:lnTo>
                    <a:pt x="5061966" y="2059737"/>
                  </a:lnTo>
                  <a:lnTo>
                    <a:pt x="5059858" y="2063966"/>
                  </a:lnTo>
                  <a:lnTo>
                    <a:pt x="5059858" y="2078774"/>
                  </a:lnTo>
                  <a:lnTo>
                    <a:pt x="5061966" y="2091462"/>
                  </a:lnTo>
                  <a:lnTo>
                    <a:pt x="5061966" y="2106282"/>
                  </a:lnTo>
                  <a:lnTo>
                    <a:pt x="5059858" y="2110499"/>
                  </a:lnTo>
                  <a:lnTo>
                    <a:pt x="5059858" y="2114728"/>
                  </a:lnTo>
                  <a:lnTo>
                    <a:pt x="5057724" y="2118957"/>
                  </a:lnTo>
                  <a:lnTo>
                    <a:pt x="5057724" y="2123186"/>
                  </a:lnTo>
                  <a:lnTo>
                    <a:pt x="5055616" y="2127428"/>
                  </a:lnTo>
                  <a:lnTo>
                    <a:pt x="5053508" y="2133765"/>
                  </a:lnTo>
                  <a:lnTo>
                    <a:pt x="5051400" y="2137994"/>
                  </a:lnTo>
                  <a:lnTo>
                    <a:pt x="5049292" y="2142223"/>
                  </a:lnTo>
                  <a:lnTo>
                    <a:pt x="5049292" y="2146465"/>
                  </a:lnTo>
                  <a:lnTo>
                    <a:pt x="5047158" y="2148573"/>
                  </a:lnTo>
                  <a:lnTo>
                    <a:pt x="5045050" y="2152815"/>
                  </a:lnTo>
                  <a:lnTo>
                    <a:pt x="5042942" y="2157032"/>
                  </a:lnTo>
                  <a:lnTo>
                    <a:pt x="5040808" y="2159152"/>
                  </a:lnTo>
                  <a:lnTo>
                    <a:pt x="5034483" y="2165502"/>
                  </a:lnTo>
                  <a:lnTo>
                    <a:pt x="5032375" y="2167611"/>
                  </a:lnTo>
                  <a:lnTo>
                    <a:pt x="5030242" y="2171852"/>
                  </a:lnTo>
                  <a:lnTo>
                    <a:pt x="5028133" y="2173961"/>
                  </a:lnTo>
                  <a:lnTo>
                    <a:pt x="5028133" y="2178177"/>
                  </a:lnTo>
                  <a:lnTo>
                    <a:pt x="5026000" y="2182432"/>
                  </a:lnTo>
                  <a:lnTo>
                    <a:pt x="5026000" y="2190877"/>
                  </a:lnTo>
                  <a:lnTo>
                    <a:pt x="5023892" y="2195106"/>
                  </a:lnTo>
                  <a:lnTo>
                    <a:pt x="5023892" y="2233181"/>
                  </a:lnTo>
                  <a:lnTo>
                    <a:pt x="5026000" y="2283943"/>
                  </a:lnTo>
                  <a:lnTo>
                    <a:pt x="5040808" y="2641409"/>
                  </a:lnTo>
                  <a:lnTo>
                    <a:pt x="5053508" y="2916377"/>
                  </a:lnTo>
                  <a:lnTo>
                    <a:pt x="5066208" y="3193466"/>
                  </a:lnTo>
                  <a:lnTo>
                    <a:pt x="5081016" y="3593249"/>
                  </a:lnTo>
                  <a:lnTo>
                    <a:pt x="5089474" y="3764572"/>
                  </a:lnTo>
                  <a:lnTo>
                    <a:pt x="5097933" y="3959162"/>
                  </a:lnTo>
                  <a:lnTo>
                    <a:pt x="5100040" y="3988778"/>
                  </a:lnTo>
                  <a:lnTo>
                    <a:pt x="5100040" y="4026827"/>
                  </a:lnTo>
                  <a:lnTo>
                    <a:pt x="5102174" y="4035286"/>
                  </a:lnTo>
                  <a:lnTo>
                    <a:pt x="5102174" y="4037419"/>
                  </a:lnTo>
                  <a:lnTo>
                    <a:pt x="5100040" y="4041661"/>
                  </a:lnTo>
                  <a:lnTo>
                    <a:pt x="5100040" y="4047986"/>
                  </a:lnTo>
                  <a:lnTo>
                    <a:pt x="5097933" y="4052227"/>
                  </a:lnTo>
                  <a:lnTo>
                    <a:pt x="5097933" y="4054361"/>
                  </a:lnTo>
                  <a:lnTo>
                    <a:pt x="5095824" y="4056469"/>
                  </a:lnTo>
                  <a:lnTo>
                    <a:pt x="5091583" y="4056469"/>
                  </a:lnTo>
                  <a:lnTo>
                    <a:pt x="5089474" y="4058577"/>
                  </a:lnTo>
                  <a:lnTo>
                    <a:pt x="5081016" y="4058577"/>
                  </a:lnTo>
                  <a:lnTo>
                    <a:pt x="5076774" y="4060686"/>
                  </a:lnTo>
                  <a:lnTo>
                    <a:pt x="5023892" y="4060686"/>
                  </a:lnTo>
                  <a:lnTo>
                    <a:pt x="4977359" y="4062794"/>
                  </a:lnTo>
                  <a:lnTo>
                    <a:pt x="4877943" y="4067036"/>
                  </a:lnTo>
                  <a:lnTo>
                    <a:pt x="4736212" y="4073386"/>
                  </a:lnTo>
                  <a:lnTo>
                    <a:pt x="4712945" y="4073386"/>
                  </a:lnTo>
                  <a:lnTo>
                    <a:pt x="4676979" y="4075494"/>
                  </a:lnTo>
                  <a:lnTo>
                    <a:pt x="4655820" y="4077602"/>
                  </a:lnTo>
                  <a:lnTo>
                    <a:pt x="4412577" y="4086060"/>
                  </a:lnTo>
                  <a:lnTo>
                    <a:pt x="4211613" y="4092410"/>
                  </a:lnTo>
                  <a:lnTo>
                    <a:pt x="4031806" y="4098760"/>
                  </a:lnTo>
                  <a:lnTo>
                    <a:pt x="3970464" y="4100868"/>
                  </a:lnTo>
                  <a:lnTo>
                    <a:pt x="3936632" y="4102976"/>
                  </a:lnTo>
                  <a:lnTo>
                    <a:pt x="3892207" y="4102976"/>
                  </a:lnTo>
                  <a:lnTo>
                    <a:pt x="3849891" y="4107218"/>
                  </a:lnTo>
                  <a:lnTo>
                    <a:pt x="3803345" y="4107218"/>
                  </a:lnTo>
                  <a:lnTo>
                    <a:pt x="3475482" y="4111434"/>
                  </a:lnTo>
                  <a:lnTo>
                    <a:pt x="3441624" y="4113543"/>
                  </a:lnTo>
                  <a:lnTo>
                    <a:pt x="3160319" y="4113543"/>
                  </a:lnTo>
                  <a:lnTo>
                    <a:pt x="3060904" y="4115676"/>
                  </a:lnTo>
                  <a:lnTo>
                    <a:pt x="3037611" y="4115676"/>
                  </a:lnTo>
                  <a:lnTo>
                    <a:pt x="3007995" y="4113543"/>
                  </a:lnTo>
                  <a:lnTo>
                    <a:pt x="2948775" y="4113543"/>
                  </a:lnTo>
                  <a:lnTo>
                    <a:pt x="2925483" y="4115676"/>
                  </a:lnTo>
                  <a:lnTo>
                    <a:pt x="2883192" y="4115676"/>
                  </a:lnTo>
                  <a:lnTo>
                    <a:pt x="2851468" y="4117784"/>
                  </a:lnTo>
                  <a:lnTo>
                    <a:pt x="2798585" y="4117784"/>
                  </a:lnTo>
                  <a:lnTo>
                    <a:pt x="2675903" y="4119893"/>
                  </a:lnTo>
                  <a:lnTo>
                    <a:pt x="2047596" y="4119893"/>
                  </a:lnTo>
                  <a:lnTo>
                    <a:pt x="2003146" y="4117784"/>
                  </a:lnTo>
                  <a:lnTo>
                    <a:pt x="1986229" y="4115676"/>
                  </a:lnTo>
                  <a:lnTo>
                    <a:pt x="1950250" y="4115676"/>
                  </a:lnTo>
                  <a:lnTo>
                    <a:pt x="1924850" y="4113543"/>
                  </a:lnTo>
                  <a:lnTo>
                    <a:pt x="1768323" y="4113543"/>
                  </a:lnTo>
                  <a:lnTo>
                    <a:pt x="1668907" y="4109326"/>
                  </a:lnTo>
                  <a:lnTo>
                    <a:pt x="1607566" y="4109326"/>
                  </a:lnTo>
                  <a:lnTo>
                    <a:pt x="1360081" y="4100868"/>
                  </a:lnTo>
                  <a:lnTo>
                    <a:pt x="1311440" y="4098760"/>
                  </a:lnTo>
                  <a:lnTo>
                    <a:pt x="1152766" y="4092410"/>
                  </a:lnTo>
                  <a:lnTo>
                    <a:pt x="1097775" y="4090302"/>
                  </a:lnTo>
                  <a:lnTo>
                    <a:pt x="1070267" y="4090302"/>
                  </a:lnTo>
                  <a:lnTo>
                    <a:pt x="1049122" y="4088194"/>
                  </a:lnTo>
                  <a:lnTo>
                    <a:pt x="998360" y="4088194"/>
                  </a:lnTo>
                  <a:lnTo>
                    <a:pt x="894702" y="4086060"/>
                  </a:lnTo>
                  <a:lnTo>
                    <a:pt x="879894" y="4088194"/>
                  </a:lnTo>
                  <a:lnTo>
                    <a:pt x="799528" y="4088194"/>
                  </a:lnTo>
                  <a:lnTo>
                    <a:pt x="769900" y="4086060"/>
                  </a:lnTo>
                  <a:lnTo>
                    <a:pt x="564718" y="4081844"/>
                  </a:lnTo>
                  <a:lnTo>
                    <a:pt x="537223" y="4081844"/>
                  </a:lnTo>
                  <a:lnTo>
                    <a:pt x="524535" y="4079710"/>
                  </a:lnTo>
                  <a:lnTo>
                    <a:pt x="511835" y="4079710"/>
                  </a:lnTo>
                  <a:lnTo>
                    <a:pt x="448373" y="4075494"/>
                  </a:lnTo>
                  <a:lnTo>
                    <a:pt x="427228" y="4075494"/>
                  </a:lnTo>
                  <a:lnTo>
                    <a:pt x="418770" y="4073386"/>
                  </a:lnTo>
                  <a:lnTo>
                    <a:pt x="408191" y="4075494"/>
                  </a:lnTo>
                  <a:lnTo>
                    <a:pt x="342608" y="4075494"/>
                  </a:lnTo>
                  <a:lnTo>
                    <a:pt x="323571" y="4077602"/>
                  </a:lnTo>
                  <a:lnTo>
                    <a:pt x="287617" y="4077602"/>
                  </a:lnTo>
                  <a:lnTo>
                    <a:pt x="274917" y="4075494"/>
                  </a:lnTo>
                  <a:lnTo>
                    <a:pt x="230505" y="4073386"/>
                  </a:lnTo>
                  <a:lnTo>
                    <a:pt x="200876" y="4073386"/>
                  </a:lnTo>
                  <a:lnTo>
                    <a:pt x="147993" y="4069144"/>
                  </a:lnTo>
                  <a:lnTo>
                    <a:pt x="11557" y="4069144"/>
                  </a:lnTo>
                  <a:lnTo>
                    <a:pt x="13411" y="4047325"/>
                  </a:lnTo>
                  <a:lnTo>
                    <a:pt x="10223" y="3927336"/>
                  </a:lnTo>
                  <a:lnTo>
                    <a:pt x="0" y="3799129"/>
                  </a:lnTo>
                  <a:lnTo>
                    <a:pt x="1308" y="3741700"/>
                  </a:lnTo>
                  <a:lnTo>
                    <a:pt x="5905" y="3689261"/>
                  </a:lnTo>
                  <a:lnTo>
                    <a:pt x="18364" y="3630854"/>
                  </a:lnTo>
                  <a:lnTo>
                    <a:pt x="38164" y="3577069"/>
                  </a:lnTo>
                  <a:lnTo>
                    <a:pt x="65379" y="3526447"/>
                  </a:lnTo>
                  <a:lnTo>
                    <a:pt x="105892" y="3480067"/>
                  </a:lnTo>
                  <a:lnTo>
                    <a:pt x="154673" y="3430232"/>
                  </a:lnTo>
                  <a:lnTo>
                    <a:pt x="213322" y="3389249"/>
                  </a:lnTo>
                  <a:lnTo>
                    <a:pt x="256019" y="3367595"/>
                  </a:lnTo>
                  <a:lnTo>
                    <a:pt x="365099" y="3331083"/>
                  </a:lnTo>
                  <a:lnTo>
                    <a:pt x="491007" y="3288144"/>
                  </a:lnTo>
                  <a:lnTo>
                    <a:pt x="617791" y="3242729"/>
                  </a:lnTo>
                  <a:lnTo>
                    <a:pt x="726491" y="3195079"/>
                  </a:lnTo>
                  <a:lnTo>
                    <a:pt x="773646" y="3153207"/>
                  </a:lnTo>
                  <a:lnTo>
                    <a:pt x="816864" y="3099727"/>
                  </a:lnTo>
                  <a:lnTo>
                    <a:pt x="869404" y="3007258"/>
                  </a:lnTo>
                  <a:lnTo>
                    <a:pt x="890791" y="2948572"/>
                  </a:lnTo>
                  <a:lnTo>
                    <a:pt x="896734" y="2902687"/>
                  </a:lnTo>
                  <a:lnTo>
                    <a:pt x="903376" y="2760879"/>
                  </a:lnTo>
                  <a:lnTo>
                    <a:pt x="904329" y="2725674"/>
                  </a:lnTo>
                  <a:lnTo>
                    <a:pt x="914502" y="2705951"/>
                  </a:lnTo>
                  <a:lnTo>
                    <a:pt x="929526" y="2668257"/>
                  </a:lnTo>
                  <a:lnTo>
                    <a:pt x="943051" y="2629827"/>
                  </a:lnTo>
                  <a:lnTo>
                    <a:pt x="987692" y="2552738"/>
                  </a:lnTo>
                  <a:lnTo>
                    <a:pt x="1036409" y="2490165"/>
                  </a:lnTo>
                  <a:lnTo>
                    <a:pt x="1066978" y="2432571"/>
                  </a:lnTo>
                  <a:lnTo>
                    <a:pt x="1095070" y="2363635"/>
                  </a:lnTo>
                  <a:lnTo>
                    <a:pt x="1127049" y="2270671"/>
                  </a:lnTo>
                  <a:lnTo>
                    <a:pt x="1149401" y="2197773"/>
                  </a:lnTo>
                  <a:lnTo>
                    <a:pt x="1167981" y="2088718"/>
                  </a:lnTo>
                  <a:lnTo>
                    <a:pt x="1177481" y="2010715"/>
                  </a:lnTo>
                  <a:lnTo>
                    <a:pt x="1177379" y="1882636"/>
                  </a:lnTo>
                  <a:lnTo>
                    <a:pt x="1175245" y="1733969"/>
                  </a:lnTo>
                  <a:lnTo>
                    <a:pt x="1170800" y="1637906"/>
                  </a:lnTo>
                  <a:lnTo>
                    <a:pt x="1152728" y="1520774"/>
                  </a:lnTo>
                  <a:lnTo>
                    <a:pt x="1127328" y="1393190"/>
                  </a:lnTo>
                  <a:lnTo>
                    <a:pt x="1108037" y="1249197"/>
                  </a:lnTo>
                  <a:lnTo>
                    <a:pt x="1101966" y="1153058"/>
                  </a:lnTo>
                  <a:lnTo>
                    <a:pt x="1109294" y="1100582"/>
                  </a:lnTo>
                  <a:lnTo>
                    <a:pt x="1123378" y="1042645"/>
                  </a:lnTo>
                  <a:lnTo>
                    <a:pt x="1147445" y="988162"/>
                  </a:lnTo>
                  <a:lnTo>
                    <a:pt x="1181887" y="942493"/>
                  </a:lnTo>
                  <a:lnTo>
                    <a:pt x="1201090" y="922693"/>
                  </a:lnTo>
                  <a:lnTo>
                    <a:pt x="1232078" y="894525"/>
                  </a:lnTo>
                  <a:lnTo>
                    <a:pt x="1239812" y="873519"/>
                  </a:lnTo>
                  <a:lnTo>
                    <a:pt x="1236269" y="862737"/>
                  </a:lnTo>
                  <a:lnTo>
                    <a:pt x="1250671" y="859193"/>
                  </a:lnTo>
                  <a:lnTo>
                    <a:pt x="1283068" y="856196"/>
                  </a:lnTo>
                  <a:lnTo>
                    <a:pt x="1309370" y="855193"/>
                  </a:lnTo>
                  <a:lnTo>
                    <a:pt x="1335875" y="854621"/>
                  </a:lnTo>
                  <a:lnTo>
                    <a:pt x="1380236" y="856094"/>
                  </a:lnTo>
                  <a:lnTo>
                    <a:pt x="1415377" y="860463"/>
                  </a:lnTo>
                  <a:lnTo>
                    <a:pt x="1449540" y="870585"/>
                  </a:lnTo>
                  <a:lnTo>
                    <a:pt x="1487602" y="888263"/>
                  </a:lnTo>
                  <a:lnTo>
                    <a:pt x="1512443" y="900963"/>
                  </a:lnTo>
                  <a:lnTo>
                    <a:pt x="1532281" y="912025"/>
                  </a:lnTo>
                  <a:lnTo>
                    <a:pt x="1554112" y="927837"/>
                  </a:lnTo>
                  <a:lnTo>
                    <a:pt x="1570431" y="938835"/>
                  </a:lnTo>
                  <a:lnTo>
                    <a:pt x="1588097" y="952436"/>
                  </a:lnTo>
                  <a:lnTo>
                    <a:pt x="1609344" y="966508"/>
                  </a:lnTo>
                  <a:lnTo>
                    <a:pt x="1649108" y="986346"/>
                  </a:lnTo>
                  <a:lnTo>
                    <a:pt x="1669377" y="1007783"/>
                  </a:lnTo>
                  <a:lnTo>
                    <a:pt x="1688579" y="1020458"/>
                  </a:lnTo>
                  <a:lnTo>
                    <a:pt x="1736598" y="1037641"/>
                  </a:lnTo>
                  <a:lnTo>
                    <a:pt x="1804543" y="1054278"/>
                  </a:lnTo>
                  <a:lnTo>
                    <a:pt x="1850974" y="1052779"/>
                  </a:lnTo>
                  <a:lnTo>
                    <a:pt x="1936572" y="1042035"/>
                  </a:lnTo>
                  <a:lnTo>
                    <a:pt x="1998383" y="1030021"/>
                  </a:lnTo>
                  <a:lnTo>
                    <a:pt x="2057895" y="1010869"/>
                  </a:lnTo>
                  <a:lnTo>
                    <a:pt x="2115883" y="987451"/>
                  </a:lnTo>
                  <a:lnTo>
                    <a:pt x="2170760" y="965505"/>
                  </a:lnTo>
                  <a:lnTo>
                    <a:pt x="2216442" y="947204"/>
                  </a:lnTo>
                  <a:lnTo>
                    <a:pt x="2287766" y="918489"/>
                  </a:lnTo>
                  <a:lnTo>
                    <a:pt x="2355634" y="889445"/>
                  </a:lnTo>
                  <a:lnTo>
                    <a:pt x="2403082" y="866648"/>
                  </a:lnTo>
                  <a:lnTo>
                    <a:pt x="2443036" y="850240"/>
                  </a:lnTo>
                  <a:lnTo>
                    <a:pt x="2476843" y="829958"/>
                  </a:lnTo>
                  <a:lnTo>
                    <a:pt x="2494750" y="817486"/>
                  </a:lnTo>
                  <a:lnTo>
                    <a:pt x="2542870" y="806717"/>
                  </a:lnTo>
                  <a:lnTo>
                    <a:pt x="2592159" y="798068"/>
                  </a:lnTo>
                  <a:lnTo>
                    <a:pt x="2645842" y="792544"/>
                  </a:lnTo>
                  <a:lnTo>
                    <a:pt x="2722385" y="791807"/>
                  </a:lnTo>
                  <a:lnTo>
                    <a:pt x="2749816" y="791731"/>
                  </a:lnTo>
                  <a:lnTo>
                    <a:pt x="2780284" y="800672"/>
                  </a:lnTo>
                  <a:lnTo>
                    <a:pt x="2850833" y="817359"/>
                  </a:lnTo>
                  <a:lnTo>
                    <a:pt x="2923870" y="832815"/>
                  </a:lnTo>
                  <a:lnTo>
                    <a:pt x="2979319" y="857720"/>
                  </a:lnTo>
                  <a:lnTo>
                    <a:pt x="3044546" y="888454"/>
                  </a:lnTo>
                  <a:lnTo>
                    <a:pt x="3112072" y="922490"/>
                  </a:lnTo>
                  <a:lnTo>
                    <a:pt x="3148165" y="939597"/>
                  </a:lnTo>
                  <a:lnTo>
                    <a:pt x="3178594" y="950747"/>
                  </a:lnTo>
                  <a:lnTo>
                    <a:pt x="3230118" y="953707"/>
                  </a:lnTo>
                  <a:lnTo>
                    <a:pt x="3258769" y="951344"/>
                  </a:lnTo>
                  <a:lnTo>
                    <a:pt x="3291649" y="943026"/>
                  </a:lnTo>
                  <a:lnTo>
                    <a:pt x="3314395" y="935000"/>
                  </a:lnTo>
                  <a:lnTo>
                    <a:pt x="3336226" y="919455"/>
                  </a:lnTo>
                  <a:lnTo>
                    <a:pt x="3363265" y="892873"/>
                  </a:lnTo>
                  <a:lnTo>
                    <a:pt x="3385833" y="868553"/>
                  </a:lnTo>
                  <a:lnTo>
                    <a:pt x="3399079" y="853440"/>
                  </a:lnTo>
                  <a:lnTo>
                    <a:pt x="3429419" y="819595"/>
                  </a:lnTo>
                  <a:lnTo>
                    <a:pt x="3452292" y="785470"/>
                  </a:lnTo>
                  <a:lnTo>
                    <a:pt x="3468014" y="758609"/>
                  </a:lnTo>
                  <a:lnTo>
                    <a:pt x="3473247" y="728701"/>
                  </a:lnTo>
                  <a:lnTo>
                    <a:pt x="3476105" y="702539"/>
                  </a:lnTo>
                  <a:lnTo>
                    <a:pt x="3483394" y="667258"/>
                  </a:lnTo>
                  <a:lnTo>
                    <a:pt x="3492500" y="620116"/>
                  </a:lnTo>
                  <a:lnTo>
                    <a:pt x="3506813" y="565011"/>
                  </a:lnTo>
                  <a:lnTo>
                    <a:pt x="3525292" y="512788"/>
                  </a:lnTo>
                  <a:lnTo>
                    <a:pt x="3564928" y="406260"/>
                  </a:lnTo>
                  <a:lnTo>
                    <a:pt x="3602088" y="308166"/>
                  </a:lnTo>
                  <a:lnTo>
                    <a:pt x="3632949" y="238430"/>
                  </a:lnTo>
                  <a:lnTo>
                    <a:pt x="3660102" y="174257"/>
                  </a:lnTo>
                  <a:lnTo>
                    <a:pt x="3678187" y="137033"/>
                  </a:lnTo>
                  <a:lnTo>
                    <a:pt x="3697579" y="100952"/>
                  </a:lnTo>
                  <a:lnTo>
                    <a:pt x="3713112" y="76619"/>
                  </a:lnTo>
                  <a:lnTo>
                    <a:pt x="3736670" y="49581"/>
                  </a:lnTo>
                  <a:lnTo>
                    <a:pt x="3744024" y="35649"/>
                  </a:lnTo>
                  <a:lnTo>
                    <a:pt x="3750399" y="20993"/>
                  </a:lnTo>
                  <a:lnTo>
                    <a:pt x="3843541" y="18567"/>
                  </a:lnTo>
                  <a:lnTo>
                    <a:pt x="3909124" y="16447"/>
                  </a:lnTo>
                  <a:lnTo>
                    <a:pt x="3976814" y="14325"/>
                  </a:lnTo>
                  <a:lnTo>
                    <a:pt x="4105847" y="10109"/>
                  </a:lnTo>
                  <a:lnTo>
                    <a:pt x="4253929" y="5867"/>
                  </a:lnTo>
                  <a:lnTo>
                    <a:pt x="4490440" y="0"/>
                  </a:lnTo>
                  <a:close/>
                </a:path>
              </a:pathLst>
            </a:custGeom>
            <a:solidFill>
              <a:srgbClr val="C8DEA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525;p13">
              <a:extLst>
                <a:ext uri="{FF2B5EF4-FFF2-40B4-BE49-F238E27FC236}">
                  <a16:creationId xmlns:a16="http://schemas.microsoft.com/office/drawing/2014/main" id="{760504B1-1C03-9143-A8B9-E437C1D55018}"/>
                </a:ext>
              </a:extLst>
            </p:cNvPr>
            <p:cNvSpPr/>
            <p:nvPr/>
          </p:nvSpPr>
          <p:spPr>
            <a:xfrm>
              <a:off x="3836772" y="317513"/>
              <a:ext cx="5267236" cy="1199299"/>
            </a:xfrm>
            <a:custGeom>
              <a:avLst/>
              <a:gdLst/>
              <a:ahLst/>
              <a:cxnLst/>
              <a:rect l="l" t="t" r="r" b="b"/>
              <a:pathLst>
                <a:path w="5267236" h="1199299" extrusionOk="0">
                  <a:moveTo>
                    <a:pt x="0" y="69799"/>
                  </a:moveTo>
                  <a:lnTo>
                    <a:pt x="6350" y="69799"/>
                  </a:lnTo>
                  <a:lnTo>
                    <a:pt x="10579" y="67691"/>
                  </a:lnTo>
                  <a:lnTo>
                    <a:pt x="12700" y="67691"/>
                  </a:lnTo>
                  <a:lnTo>
                    <a:pt x="14821" y="65570"/>
                  </a:lnTo>
                  <a:lnTo>
                    <a:pt x="14821" y="59220"/>
                  </a:lnTo>
                  <a:lnTo>
                    <a:pt x="12700" y="59220"/>
                  </a:lnTo>
                  <a:lnTo>
                    <a:pt x="8458" y="54991"/>
                  </a:lnTo>
                  <a:lnTo>
                    <a:pt x="6350" y="52870"/>
                  </a:lnTo>
                  <a:lnTo>
                    <a:pt x="4229" y="50762"/>
                  </a:lnTo>
                  <a:lnTo>
                    <a:pt x="2121" y="48641"/>
                  </a:lnTo>
                  <a:lnTo>
                    <a:pt x="2121" y="46533"/>
                  </a:lnTo>
                  <a:lnTo>
                    <a:pt x="0" y="44412"/>
                  </a:lnTo>
                  <a:lnTo>
                    <a:pt x="0" y="42304"/>
                  </a:lnTo>
                  <a:lnTo>
                    <a:pt x="2121" y="40183"/>
                  </a:lnTo>
                  <a:lnTo>
                    <a:pt x="4229" y="38074"/>
                  </a:lnTo>
                  <a:lnTo>
                    <a:pt x="6350" y="38074"/>
                  </a:lnTo>
                  <a:lnTo>
                    <a:pt x="8458" y="35966"/>
                  </a:lnTo>
                  <a:lnTo>
                    <a:pt x="12700" y="35966"/>
                  </a:lnTo>
                  <a:lnTo>
                    <a:pt x="16929" y="33845"/>
                  </a:lnTo>
                  <a:lnTo>
                    <a:pt x="23266" y="31724"/>
                  </a:lnTo>
                  <a:lnTo>
                    <a:pt x="27496" y="31724"/>
                  </a:lnTo>
                  <a:lnTo>
                    <a:pt x="35979" y="29616"/>
                  </a:lnTo>
                  <a:lnTo>
                    <a:pt x="48654" y="29616"/>
                  </a:lnTo>
                  <a:lnTo>
                    <a:pt x="52883" y="27495"/>
                  </a:lnTo>
                  <a:lnTo>
                    <a:pt x="55004" y="27495"/>
                  </a:lnTo>
                  <a:lnTo>
                    <a:pt x="59233" y="29616"/>
                  </a:lnTo>
                  <a:lnTo>
                    <a:pt x="65570" y="29616"/>
                  </a:lnTo>
                  <a:lnTo>
                    <a:pt x="67691" y="31724"/>
                  </a:lnTo>
                  <a:lnTo>
                    <a:pt x="69812" y="33845"/>
                  </a:lnTo>
                  <a:lnTo>
                    <a:pt x="71920" y="35966"/>
                  </a:lnTo>
                  <a:lnTo>
                    <a:pt x="74041" y="38074"/>
                  </a:lnTo>
                  <a:lnTo>
                    <a:pt x="82512" y="48641"/>
                  </a:lnTo>
                  <a:lnTo>
                    <a:pt x="84620" y="50762"/>
                  </a:lnTo>
                  <a:lnTo>
                    <a:pt x="86741" y="54991"/>
                  </a:lnTo>
                  <a:lnTo>
                    <a:pt x="90970" y="57112"/>
                  </a:lnTo>
                  <a:lnTo>
                    <a:pt x="93078" y="59220"/>
                  </a:lnTo>
                  <a:lnTo>
                    <a:pt x="95199" y="59220"/>
                  </a:lnTo>
                  <a:lnTo>
                    <a:pt x="99428" y="61354"/>
                  </a:lnTo>
                  <a:lnTo>
                    <a:pt x="103670" y="61354"/>
                  </a:lnTo>
                  <a:lnTo>
                    <a:pt x="105778" y="63462"/>
                  </a:lnTo>
                  <a:lnTo>
                    <a:pt x="137503" y="63462"/>
                  </a:lnTo>
                  <a:lnTo>
                    <a:pt x="141745" y="61354"/>
                  </a:lnTo>
                  <a:lnTo>
                    <a:pt x="150203" y="61354"/>
                  </a:lnTo>
                  <a:lnTo>
                    <a:pt x="154432" y="59220"/>
                  </a:lnTo>
                  <a:lnTo>
                    <a:pt x="156540" y="59220"/>
                  </a:lnTo>
                  <a:lnTo>
                    <a:pt x="164998" y="57112"/>
                  </a:lnTo>
                  <a:lnTo>
                    <a:pt x="171336" y="54991"/>
                  </a:lnTo>
                  <a:lnTo>
                    <a:pt x="175578" y="52870"/>
                  </a:lnTo>
                  <a:lnTo>
                    <a:pt x="177686" y="50762"/>
                  </a:lnTo>
                  <a:lnTo>
                    <a:pt x="181928" y="48641"/>
                  </a:lnTo>
                  <a:lnTo>
                    <a:pt x="184036" y="48641"/>
                  </a:lnTo>
                  <a:lnTo>
                    <a:pt x="186156" y="46533"/>
                  </a:lnTo>
                  <a:lnTo>
                    <a:pt x="188278" y="46533"/>
                  </a:lnTo>
                  <a:lnTo>
                    <a:pt x="188278" y="44412"/>
                  </a:lnTo>
                  <a:lnTo>
                    <a:pt x="190386" y="42304"/>
                  </a:lnTo>
                  <a:lnTo>
                    <a:pt x="192506" y="40183"/>
                  </a:lnTo>
                  <a:lnTo>
                    <a:pt x="196736" y="33845"/>
                  </a:lnTo>
                  <a:lnTo>
                    <a:pt x="198844" y="31724"/>
                  </a:lnTo>
                  <a:lnTo>
                    <a:pt x="200965" y="29616"/>
                  </a:lnTo>
                  <a:lnTo>
                    <a:pt x="203086" y="25374"/>
                  </a:lnTo>
                  <a:lnTo>
                    <a:pt x="205194" y="23266"/>
                  </a:lnTo>
                  <a:lnTo>
                    <a:pt x="217881" y="12687"/>
                  </a:lnTo>
                  <a:lnTo>
                    <a:pt x="220002" y="10566"/>
                  </a:lnTo>
                  <a:lnTo>
                    <a:pt x="222110" y="8458"/>
                  </a:lnTo>
                  <a:lnTo>
                    <a:pt x="224231" y="4216"/>
                  </a:lnTo>
                  <a:lnTo>
                    <a:pt x="226352" y="4216"/>
                  </a:lnTo>
                  <a:lnTo>
                    <a:pt x="226352" y="2108"/>
                  </a:lnTo>
                  <a:lnTo>
                    <a:pt x="232702" y="2108"/>
                  </a:lnTo>
                  <a:lnTo>
                    <a:pt x="234810" y="0"/>
                  </a:lnTo>
                  <a:lnTo>
                    <a:pt x="239039" y="0"/>
                  </a:lnTo>
                  <a:lnTo>
                    <a:pt x="243268" y="2108"/>
                  </a:lnTo>
                  <a:lnTo>
                    <a:pt x="249618" y="2108"/>
                  </a:lnTo>
                  <a:lnTo>
                    <a:pt x="253848" y="4216"/>
                  </a:lnTo>
                  <a:lnTo>
                    <a:pt x="255956" y="4216"/>
                  </a:lnTo>
                  <a:lnTo>
                    <a:pt x="258077" y="6337"/>
                  </a:lnTo>
                  <a:lnTo>
                    <a:pt x="260185" y="6337"/>
                  </a:lnTo>
                  <a:lnTo>
                    <a:pt x="264414" y="8458"/>
                  </a:lnTo>
                  <a:lnTo>
                    <a:pt x="266535" y="10566"/>
                  </a:lnTo>
                  <a:lnTo>
                    <a:pt x="268656" y="12687"/>
                  </a:lnTo>
                  <a:lnTo>
                    <a:pt x="272885" y="14808"/>
                  </a:lnTo>
                  <a:lnTo>
                    <a:pt x="274993" y="16916"/>
                  </a:lnTo>
                  <a:lnTo>
                    <a:pt x="279222" y="21145"/>
                  </a:lnTo>
                  <a:lnTo>
                    <a:pt x="281343" y="23266"/>
                  </a:lnTo>
                  <a:lnTo>
                    <a:pt x="283451" y="25374"/>
                  </a:lnTo>
                  <a:lnTo>
                    <a:pt x="287693" y="29616"/>
                  </a:lnTo>
                  <a:lnTo>
                    <a:pt x="289814" y="31724"/>
                  </a:lnTo>
                  <a:lnTo>
                    <a:pt x="291922" y="35966"/>
                  </a:lnTo>
                  <a:lnTo>
                    <a:pt x="294031" y="38074"/>
                  </a:lnTo>
                  <a:lnTo>
                    <a:pt x="296151" y="42304"/>
                  </a:lnTo>
                  <a:lnTo>
                    <a:pt x="298272" y="44412"/>
                  </a:lnTo>
                  <a:lnTo>
                    <a:pt x="298272" y="46533"/>
                  </a:lnTo>
                  <a:lnTo>
                    <a:pt x="300381" y="50762"/>
                  </a:lnTo>
                  <a:lnTo>
                    <a:pt x="302489" y="57112"/>
                  </a:lnTo>
                  <a:lnTo>
                    <a:pt x="304609" y="61354"/>
                  </a:lnTo>
                  <a:lnTo>
                    <a:pt x="304609" y="65570"/>
                  </a:lnTo>
                  <a:lnTo>
                    <a:pt x="306731" y="67691"/>
                  </a:lnTo>
                  <a:lnTo>
                    <a:pt x="308851" y="69799"/>
                  </a:lnTo>
                  <a:lnTo>
                    <a:pt x="310959" y="74028"/>
                  </a:lnTo>
                  <a:lnTo>
                    <a:pt x="313068" y="76149"/>
                  </a:lnTo>
                  <a:lnTo>
                    <a:pt x="315189" y="80378"/>
                  </a:lnTo>
                  <a:lnTo>
                    <a:pt x="317309" y="82486"/>
                  </a:lnTo>
                  <a:lnTo>
                    <a:pt x="321526" y="84607"/>
                  </a:lnTo>
                  <a:lnTo>
                    <a:pt x="325768" y="88824"/>
                  </a:lnTo>
                  <a:lnTo>
                    <a:pt x="329997" y="90944"/>
                  </a:lnTo>
                  <a:lnTo>
                    <a:pt x="332105" y="93066"/>
                  </a:lnTo>
                  <a:lnTo>
                    <a:pt x="336347" y="95174"/>
                  </a:lnTo>
                  <a:lnTo>
                    <a:pt x="340576" y="97282"/>
                  </a:lnTo>
                  <a:lnTo>
                    <a:pt x="342697" y="97282"/>
                  </a:lnTo>
                  <a:lnTo>
                    <a:pt x="344805" y="99416"/>
                  </a:lnTo>
                  <a:lnTo>
                    <a:pt x="349034" y="99416"/>
                  </a:lnTo>
                  <a:lnTo>
                    <a:pt x="361734" y="103644"/>
                  </a:lnTo>
                  <a:lnTo>
                    <a:pt x="376530" y="105766"/>
                  </a:lnTo>
                  <a:lnTo>
                    <a:pt x="384988" y="107874"/>
                  </a:lnTo>
                  <a:lnTo>
                    <a:pt x="397688" y="109982"/>
                  </a:lnTo>
                  <a:lnTo>
                    <a:pt x="404038" y="112103"/>
                  </a:lnTo>
                  <a:lnTo>
                    <a:pt x="423063" y="112103"/>
                  </a:lnTo>
                  <a:lnTo>
                    <a:pt x="425183" y="109982"/>
                  </a:lnTo>
                  <a:lnTo>
                    <a:pt x="431521" y="109982"/>
                  </a:lnTo>
                  <a:lnTo>
                    <a:pt x="435750" y="107874"/>
                  </a:lnTo>
                  <a:lnTo>
                    <a:pt x="437883" y="105766"/>
                  </a:lnTo>
                  <a:lnTo>
                    <a:pt x="439991" y="105766"/>
                  </a:lnTo>
                  <a:lnTo>
                    <a:pt x="442113" y="103644"/>
                  </a:lnTo>
                  <a:lnTo>
                    <a:pt x="444221" y="101524"/>
                  </a:lnTo>
                  <a:lnTo>
                    <a:pt x="446341" y="99416"/>
                  </a:lnTo>
                  <a:lnTo>
                    <a:pt x="448450" y="95174"/>
                  </a:lnTo>
                  <a:lnTo>
                    <a:pt x="456908" y="84607"/>
                  </a:lnTo>
                  <a:lnTo>
                    <a:pt x="459029" y="80378"/>
                  </a:lnTo>
                  <a:lnTo>
                    <a:pt x="463258" y="78257"/>
                  </a:lnTo>
                  <a:lnTo>
                    <a:pt x="465379" y="76149"/>
                  </a:lnTo>
                  <a:lnTo>
                    <a:pt x="467487" y="74028"/>
                  </a:lnTo>
                  <a:lnTo>
                    <a:pt x="469595" y="71907"/>
                  </a:lnTo>
                  <a:lnTo>
                    <a:pt x="471716" y="71907"/>
                  </a:lnTo>
                  <a:lnTo>
                    <a:pt x="473837" y="69799"/>
                  </a:lnTo>
                  <a:lnTo>
                    <a:pt x="475945" y="69799"/>
                  </a:lnTo>
                  <a:lnTo>
                    <a:pt x="478066" y="67691"/>
                  </a:lnTo>
                  <a:lnTo>
                    <a:pt x="484416" y="67691"/>
                  </a:lnTo>
                  <a:lnTo>
                    <a:pt x="488633" y="69799"/>
                  </a:lnTo>
                  <a:lnTo>
                    <a:pt x="499224" y="74028"/>
                  </a:lnTo>
                  <a:lnTo>
                    <a:pt x="501333" y="76149"/>
                  </a:lnTo>
                  <a:lnTo>
                    <a:pt x="507683" y="78257"/>
                  </a:lnTo>
                  <a:lnTo>
                    <a:pt x="511911" y="78257"/>
                  </a:lnTo>
                  <a:lnTo>
                    <a:pt x="518261" y="80378"/>
                  </a:lnTo>
                  <a:lnTo>
                    <a:pt x="520383" y="82486"/>
                  </a:lnTo>
                  <a:lnTo>
                    <a:pt x="524599" y="82486"/>
                  </a:lnTo>
                  <a:lnTo>
                    <a:pt x="526733" y="84607"/>
                  </a:lnTo>
                  <a:lnTo>
                    <a:pt x="530949" y="86728"/>
                  </a:lnTo>
                  <a:lnTo>
                    <a:pt x="537286" y="90944"/>
                  </a:lnTo>
                  <a:lnTo>
                    <a:pt x="549986" y="99416"/>
                  </a:lnTo>
                  <a:lnTo>
                    <a:pt x="564794" y="109982"/>
                  </a:lnTo>
                  <a:lnTo>
                    <a:pt x="571144" y="114211"/>
                  </a:lnTo>
                  <a:lnTo>
                    <a:pt x="575373" y="116332"/>
                  </a:lnTo>
                  <a:lnTo>
                    <a:pt x="581711" y="120561"/>
                  </a:lnTo>
                  <a:lnTo>
                    <a:pt x="592290" y="126911"/>
                  </a:lnTo>
                  <a:lnTo>
                    <a:pt x="602869" y="133248"/>
                  </a:lnTo>
                  <a:lnTo>
                    <a:pt x="630365" y="148056"/>
                  </a:lnTo>
                  <a:lnTo>
                    <a:pt x="630365" y="150177"/>
                  </a:lnTo>
                  <a:lnTo>
                    <a:pt x="632485" y="150177"/>
                  </a:lnTo>
                  <a:lnTo>
                    <a:pt x="643065" y="156515"/>
                  </a:lnTo>
                  <a:lnTo>
                    <a:pt x="649415" y="160744"/>
                  </a:lnTo>
                  <a:lnTo>
                    <a:pt x="653643" y="162865"/>
                  </a:lnTo>
                  <a:lnTo>
                    <a:pt x="655765" y="164986"/>
                  </a:lnTo>
                  <a:lnTo>
                    <a:pt x="659981" y="167094"/>
                  </a:lnTo>
                  <a:lnTo>
                    <a:pt x="664210" y="169215"/>
                  </a:lnTo>
                  <a:lnTo>
                    <a:pt x="666331" y="171323"/>
                  </a:lnTo>
                  <a:lnTo>
                    <a:pt x="668439" y="173444"/>
                  </a:lnTo>
                  <a:lnTo>
                    <a:pt x="670547" y="177673"/>
                  </a:lnTo>
                  <a:lnTo>
                    <a:pt x="672681" y="179781"/>
                  </a:lnTo>
                  <a:lnTo>
                    <a:pt x="674789" y="181902"/>
                  </a:lnTo>
                  <a:lnTo>
                    <a:pt x="676897" y="186131"/>
                  </a:lnTo>
                  <a:lnTo>
                    <a:pt x="679018" y="188252"/>
                  </a:lnTo>
                  <a:lnTo>
                    <a:pt x="679018" y="192481"/>
                  </a:lnTo>
                  <a:lnTo>
                    <a:pt x="681139" y="194602"/>
                  </a:lnTo>
                  <a:lnTo>
                    <a:pt x="683247" y="200939"/>
                  </a:lnTo>
                  <a:lnTo>
                    <a:pt x="685368" y="205168"/>
                  </a:lnTo>
                  <a:lnTo>
                    <a:pt x="685368" y="209398"/>
                  </a:lnTo>
                  <a:lnTo>
                    <a:pt x="687489" y="217856"/>
                  </a:lnTo>
                  <a:lnTo>
                    <a:pt x="691705" y="239014"/>
                  </a:lnTo>
                  <a:lnTo>
                    <a:pt x="691705" y="243231"/>
                  </a:lnTo>
                  <a:lnTo>
                    <a:pt x="693839" y="247472"/>
                  </a:lnTo>
                  <a:lnTo>
                    <a:pt x="693839" y="249581"/>
                  </a:lnTo>
                  <a:lnTo>
                    <a:pt x="695947" y="253809"/>
                  </a:lnTo>
                  <a:lnTo>
                    <a:pt x="695947" y="255931"/>
                  </a:lnTo>
                  <a:lnTo>
                    <a:pt x="698068" y="258051"/>
                  </a:lnTo>
                  <a:lnTo>
                    <a:pt x="700176" y="262268"/>
                  </a:lnTo>
                  <a:lnTo>
                    <a:pt x="702297" y="264389"/>
                  </a:lnTo>
                  <a:lnTo>
                    <a:pt x="704405" y="266509"/>
                  </a:lnTo>
                  <a:lnTo>
                    <a:pt x="708622" y="270726"/>
                  </a:lnTo>
                  <a:lnTo>
                    <a:pt x="710755" y="274968"/>
                  </a:lnTo>
                  <a:lnTo>
                    <a:pt x="712864" y="277089"/>
                  </a:lnTo>
                  <a:lnTo>
                    <a:pt x="714972" y="281305"/>
                  </a:lnTo>
                  <a:lnTo>
                    <a:pt x="717093" y="283426"/>
                  </a:lnTo>
                  <a:lnTo>
                    <a:pt x="719214" y="287655"/>
                  </a:lnTo>
                  <a:lnTo>
                    <a:pt x="721322" y="289763"/>
                  </a:lnTo>
                  <a:lnTo>
                    <a:pt x="721322" y="294005"/>
                  </a:lnTo>
                  <a:lnTo>
                    <a:pt x="723443" y="296126"/>
                  </a:lnTo>
                  <a:lnTo>
                    <a:pt x="725564" y="300342"/>
                  </a:lnTo>
                  <a:lnTo>
                    <a:pt x="725564" y="306692"/>
                  </a:lnTo>
                  <a:lnTo>
                    <a:pt x="727672" y="310921"/>
                  </a:lnTo>
                  <a:lnTo>
                    <a:pt x="727672" y="329959"/>
                  </a:lnTo>
                  <a:lnTo>
                    <a:pt x="729780" y="336309"/>
                  </a:lnTo>
                  <a:lnTo>
                    <a:pt x="729780" y="346875"/>
                  </a:lnTo>
                  <a:lnTo>
                    <a:pt x="731901" y="351104"/>
                  </a:lnTo>
                  <a:lnTo>
                    <a:pt x="731901" y="355346"/>
                  </a:lnTo>
                  <a:lnTo>
                    <a:pt x="738251" y="374383"/>
                  </a:lnTo>
                  <a:lnTo>
                    <a:pt x="740372" y="384950"/>
                  </a:lnTo>
                  <a:lnTo>
                    <a:pt x="742480" y="393408"/>
                  </a:lnTo>
                  <a:lnTo>
                    <a:pt x="742480" y="397650"/>
                  </a:lnTo>
                  <a:lnTo>
                    <a:pt x="744588" y="399771"/>
                  </a:lnTo>
                  <a:lnTo>
                    <a:pt x="744588" y="418795"/>
                  </a:lnTo>
                  <a:lnTo>
                    <a:pt x="740372" y="431495"/>
                  </a:lnTo>
                  <a:lnTo>
                    <a:pt x="740372" y="454761"/>
                  </a:lnTo>
                  <a:lnTo>
                    <a:pt x="742480" y="458991"/>
                  </a:lnTo>
                  <a:lnTo>
                    <a:pt x="742480" y="461111"/>
                  </a:lnTo>
                  <a:lnTo>
                    <a:pt x="744588" y="465341"/>
                  </a:lnTo>
                  <a:lnTo>
                    <a:pt x="744588" y="467449"/>
                  </a:lnTo>
                  <a:lnTo>
                    <a:pt x="746722" y="471678"/>
                  </a:lnTo>
                  <a:lnTo>
                    <a:pt x="748818" y="475907"/>
                  </a:lnTo>
                  <a:lnTo>
                    <a:pt x="748818" y="478028"/>
                  </a:lnTo>
                  <a:lnTo>
                    <a:pt x="753047" y="488594"/>
                  </a:lnTo>
                  <a:lnTo>
                    <a:pt x="755180" y="490715"/>
                  </a:lnTo>
                  <a:lnTo>
                    <a:pt x="757288" y="494944"/>
                  </a:lnTo>
                  <a:lnTo>
                    <a:pt x="757288" y="499173"/>
                  </a:lnTo>
                  <a:lnTo>
                    <a:pt x="759397" y="501281"/>
                  </a:lnTo>
                  <a:lnTo>
                    <a:pt x="759397" y="541464"/>
                  </a:lnTo>
                  <a:lnTo>
                    <a:pt x="757288" y="543585"/>
                  </a:lnTo>
                  <a:lnTo>
                    <a:pt x="755180" y="549935"/>
                  </a:lnTo>
                  <a:lnTo>
                    <a:pt x="755180" y="554164"/>
                  </a:lnTo>
                  <a:lnTo>
                    <a:pt x="753047" y="558406"/>
                  </a:lnTo>
                  <a:lnTo>
                    <a:pt x="753047" y="564743"/>
                  </a:lnTo>
                  <a:lnTo>
                    <a:pt x="750938" y="568973"/>
                  </a:lnTo>
                  <a:lnTo>
                    <a:pt x="750938" y="590118"/>
                  </a:lnTo>
                  <a:lnTo>
                    <a:pt x="753047" y="594360"/>
                  </a:lnTo>
                  <a:lnTo>
                    <a:pt x="753047" y="596468"/>
                  </a:lnTo>
                  <a:lnTo>
                    <a:pt x="755180" y="600697"/>
                  </a:lnTo>
                  <a:lnTo>
                    <a:pt x="755180" y="602818"/>
                  </a:lnTo>
                  <a:lnTo>
                    <a:pt x="757288" y="607047"/>
                  </a:lnTo>
                  <a:lnTo>
                    <a:pt x="757288" y="609168"/>
                  </a:lnTo>
                  <a:lnTo>
                    <a:pt x="759397" y="611276"/>
                  </a:lnTo>
                  <a:lnTo>
                    <a:pt x="761518" y="613385"/>
                  </a:lnTo>
                  <a:lnTo>
                    <a:pt x="763638" y="617626"/>
                  </a:lnTo>
                  <a:lnTo>
                    <a:pt x="765747" y="619735"/>
                  </a:lnTo>
                  <a:lnTo>
                    <a:pt x="767855" y="623963"/>
                  </a:lnTo>
                  <a:lnTo>
                    <a:pt x="769976" y="626085"/>
                  </a:lnTo>
                  <a:lnTo>
                    <a:pt x="774205" y="630313"/>
                  </a:lnTo>
                  <a:lnTo>
                    <a:pt x="776326" y="632422"/>
                  </a:lnTo>
                  <a:lnTo>
                    <a:pt x="778447" y="636651"/>
                  </a:lnTo>
                  <a:lnTo>
                    <a:pt x="782676" y="640893"/>
                  </a:lnTo>
                  <a:lnTo>
                    <a:pt x="786905" y="643001"/>
                  </a:lnTo>
                  <a:lnTo>
                    <a:pt x="789013" y="645122"/>
                  </a:lnTo>
                  <a:lnTo>
                    <a:pt x="791121" y="647230"/>
                  </a:lnTo>
                  <a:lnTo>
                    <a:pt x="797471" y="651459"/>
                  </a:lnTo>
                  <a:lnTo>
                    <a:pt x="799579" y="651459"/>
                  </a:lnTo>
                  <a:lnTo>
                    <a:pt x="803821" y="653580"/>
                  </a:lnTo>
                  <a:lnTo>
                    <a:pt x="805929" y="655688"/>
                  </a:lnTo>
                  <a:lnTo>
                    <a:pt x="810171" y="657809"/>
                  </a:lnTo>
                  <a:lnTo>
                    <a:pt x="812279" y="659930"/>
                  </a:lnTo>
                  <a:lnTo>
                    <a:pt x="818629" y="662038"/>
                  </a:lnTo>
                  <a:lnTo>
                    <a:pt x="824979" y="664159"/>
                  </a:lnTo>
                  <a:lnTo>
                    <a:pt x="829208" y="666280"/>
                  </a:lnTo>
                  <a:lnTo>
                    <a:pt x="839788" y="670496"/>
                  </a:lnTo>
                  <a:lnTo>
                    <a:pt x="869404" y="683196"/>
                  </a:lnTo>
                  <a:lnTo>
                    <a:pt x="911708" y="700113"/>
                  </a:lnTo>
                  <a:lnTo>
                    <a:pt x="920166" y="702234"/>
                  </a:lnTo>
                  <a:lnTo>
                    <a:pt x="924408" y="704342"/>
                  </a:lnTo>
                  <a:lnTo>
                    <a:pt x="928637" y="704342"/>
                  </a:lnTo>
                  <a:lnTo>
                    <a:pt x="932866" y="706463"/>
                  </a:lnTo>
                  <a:lnTo>
                    <a:pt x="939216" y="708571"/>
                  </a:lnTo>
                  <a:lnTo>
                    <a:pt x="945553" y="710692"/>
                  </a:lnTo>
                  <a:lnTo>
                    <a:pt x="954024" y="710692"/>
                  </a:lnTo>
                  <a:lnTo>
                    <a:pt x="958253" y="712800"/>
                  </a:lnTo>
                  <a:lnTo>
                    <a:pt x="987857" y="712800"/>
                  </a:lnTo>
                  <a:lnTo>
                    <a:pt x="998449" y="710692"/>
                  </a:lnTo>
                  <a:lnTo>
                    <a:pt x="1025932" y="710692"/>
                  </a:lnTo>
                  <a:lnTo>
                    <a:pt x="1030173" y="712800"/>
                  </a:lnTo>
                  <a:lnTo>
                    <a:pt x="1036523" y="712800"/>
                  </a:lnTo>
                  <a:lnTo>
                    <a:pt x="1040752" y="714908"/>
                  </a:lnTo>
                  <a:lnTo>
                    <a:pt x="1044982" y="717029"/>
                  </a:lnTo>
                  <a:lnTo>
                    <a:pt x="1047090" y="719150"/>
                  </a:lnTo>
                  <a:lnTo>
                    <a:pt x="1051306" y="721258"/>
                  </a:lnTo>
                  <a:lnTo>
                    <a:pt x="1057669" y="727608"/>
                  </a:lnTo>
                  <a:lnTo>
                    <a:pt x="1059790" y="729729"/>
                  </a:lnTo>
                  <a:lnTo>
                    <a:pt x="1061898" y="729729"/>
                  </a:lnTo>
                  <a:lnTo>
                    <a:pt x="1064032" y="731838"/>
                  </a:lnTo>
                  <a:lnTo>
                    <a:pt x="1066140" y="731838"/>
                  </a:lnTo>
                  <a:lnTo>
                    <a:pt x="1070356" y="733946"/>
                  </a:lnTo>
                  <a:lnTo>
                    <a:pt x="1072477" y="733946"/>
                  </a:lnTo>
                  <a:lnTo>
                    <a:pt x="1076706" y="736067"/>
                  </a:lnTo>
                  <a:lnTo>
                    <a:pt x="1097864" y="736067"/>
                  </a:lnTo>
                  <a:lnTo>
                    <a:pt x="1106322" y="733946"/>
                  </a:lnTo>
                  <a:lnTo>
                    <a:pt x="1116889" y="733946"/>
                  </a:lnTo>
                  <a:lnTo>
                    <a:pt x="1129589" y="731838"/>
                  </a:lnTo>
                  <a:lnTo>
                    <a:pt x="1138047" y="731838"/>
                  </a:lnTo>
                  <a:lnTo>
                    <a:pt x="1144397" y="729729"/>
                  </a:lnTo>
                  <a:lnTo>
                    <a:pt x="1148626" y="729729"/>
                  </a:lnTo>
                  <a:lnTo>
                    <a:pt x="1152855" y="727608"/>
                  </a:lnTo>
                  <a:lnTo>
                    <a:pt x="1157084" y="727608"/>
                  </a:lnTo>
                  <a:lnTo>
                    <a:pt x="1161313" y="725488"/>
                  </a:lnTo>
                  <a:lnTo>
                    <a:pt x="1163434" y="725488"/>
                  </a:lnTo>
                  <a:lnTo>
                    <a:pt x="1167663" y="723379"/>
                  </a:lnTo>
                  <a:lnTo>
                    <a:pt x="1171892" y="723379"/>
                  </a:lnTo>
                  <a:lnTo>
                    <a:pt x="1176122" y="721258"/>
                  </a:lnTo>
                  <a:lnTo>
                    <a:pt x="1182472" y="717029"/>
                  </a:lnTo>
                  <a:lnTo>
                    <a:pt x="1190930" y="714908"/>
                  </a:lnTo>
                  <a:lnTo>
                    <a:pt x="1235355" y="693763"/>
                  </a:lnTo>
                  <a:lnTo>
                    <a:pt x="1290345" y="668388"/>
                  </a:lnTo>
                  <a:lnTo>
                    <a:pt x="1303045" y="664159"/>
                  </a:lnTo>
                  <a:lnTo>
                    <a:pt x="1309395" y="659930"/>
                  </a:lnTo>
                  <a:lnTo>
                    <a:pt x="1319962" y="655688"/>
                  </a:lnTo>
                  <a:lnTo>
                    <a:pt x="1330528" y="651459"/>
                  </a:lnTo>
                  <a:lnTo>
                    <a:pt x="1338999" y="647230"/>
                  </a:lnTo>
                  <a:lnTo>
                    <a:pt x="1343228" y="643001"/>
                  </a:lnTo>
                  <a:lnTo>
                    <a:pt x="1351687" y="638772"/>
                  </a:lnTo>
                  <a:lnTo>
                    <a:pt x="1353807" y="636651"/>
                  </a:lnTo>
                  <a:lnTo>
                    <a:pt x="1355928" y="636651"/>
                  </a:lnTo>
                  <a:lnTo>
                    <a:pt x="1358037" y="634543"/>
                  </a:lnTo>
                  <a:lnTo>
                    <a:pt x="1360145" y="634543"/>
                  </a:lnTo>
                  <a:lnTo>
                    <a:pt x="1360145" y="632422"/>
                  </a:lnTo>
                  <a:lnTo>
                    <a:pt x="1362278" y="632422"/>
                  </a:lnTo>
                  <a:lnTo>
                    <a:pt x="1364387" y="630313"/>
                  </a:lnTo>
                  <a:lnTo>
                    <a:pt x="1366495" y="628193"/>
                  </a:lnTo>
                  <a:lnTo>
                    <a:pt x="1368603" y="626085"/>
                  </a:lnTo>
                  <a:lnTo>
                    <a:pt x="1372845" y="621855"/>
                  </a:lnTo>
                  <a:lnTo>
                    <a:pt x="1381303" y="611276"/>
                  </a:lnTo>
                  <a:lnTo>
                    <a:pt x="1383424" y="609168"/>
                  </a:lnTo>
                  <a:lnTo>
                    <a:pt x="1387653" y="604926"/>
                  </a:lnTo>
                  <a:lnTo>
                    <a:pt x="1389761" y="602818"/>
                  </a:lnTo>
                  <a:lnTo>
                    <a:pt x="1391882" y="600697"/>
                  </a:lnTo>
                  <a:lnTo>
                    <a:pt x="1396111" y="598576"/>
                  </a:lnTo>
                  <a:lnTo>
                    <a:pt x="1398219" y="596468"/>
                  </a:lnTo>
                  <a:lnTo>
                    <a:pt x="1400353" y="596468"/>
                  </a:lnTo>
                  <a:lnTo>
                    <a:pt x="1406703" y="592239"/>
                  </a:lnTo>
                  <a:lnTo>
                    <a:pt x="1410919" y="590118"/>
                  </a:lnTo>
                  <a:lnTo>
                    <a:pt x="1413027" y="590118"/>
                  </a:lnTo>
                  <a:lnTo>
                    <a:pt x="1417269" y="588010"/>
                  </a:lnTo>
                  <a:lnTo>
                    <a:pt x="1421498" y="585889"/>
                  </a:lnTo>
                  <a:lnTo>
                    <a:pt x="1423619" y="583781"/>
                  </a:lnTo>
                  <a:lnTo>
                    <a:pt x="1429957" y="583781"/>
                  </a:lnTo>
                  <a:lnTo>
                    <a:pt x="1432077" y="581660"/>
                  </a:lnTo>
                  <a:lnTo>
                    <a:pt x="1457452" y="581660"/>
                  </a:lnTo>
                  <a:lnTo>
                    <a:pt x="1493419" y="585889"/>
                  </a:lnTo>
                  <a:lnTo>
                    <a:pt x="1510335" y="585889"/>
                  </a:lnTo>
                  <a:lnTo>
                    <a:pt x="1518793" y="588010"/>
                  </a:lnTo>
                  <a:lnTo>
                    <a:pt x="1527264" y="588010"/>
                  </a:lnTo>
                  <a:lnTo>
                    <a:pt x="1531493" y="585889"/>
                  </a:lnTo>
                  <a:lnTo>
                    <a:pt x="1546301" y="585889"/>
                  </a:lnTo>
                  <a:lnTo>
                    <a:pt x="1558989" y="583781"/>
                  </a:lnTo>
                  <a:lnTo>
                    <a:pt x="1611871" y="573202"/>
                  </a:lnTo>
                  <a:lnTo>
                    <a:pt x="1647825" y="564743"/>
                  </a:lnTo>
                  <a:lnTo>
                    <a:pt x="1707058" y="590118"/>
                  </a:lnTo>
                  <a:lnTo>
                    <a:pt x="1759953" y="581660"/>
                  </a:lnTo>
                  <a:lnTo>
                    <a:pt x="1778991" y="585889"/>
                  </a:lnTo>
                  <a:lnTo>
                    <a:pt x="1793786" y="590118"/>
                  </a:lnTo>
                  <a:lnTo>
                    <a:pt x="1798028" y="592239"/>
                  </a:lnTo>
                  <a:lnTo>
                    <a:pt x="1802270" y="592239"/>
                  </a:lnTo>
                  <a:lnTo>
                    <a:pt x="1806499" y="594360"/>
                  </a:lnTo>
                  <a:lnTo>
                    <a:pt x="1810728" y="596468"/>
                  </a:lnTo>
                  <a:lnTo>
                    <a:pt x="1817065" y="598576"/>
                  </a:lnTo>
                  <a:lnTo>
                    <a:pt x="1825536" y="600697"/>
                  </a:lnTo>
                  <a:lnTo>
                    <a:pt x="1836103" y="607047"/>
                  </a:lnTo>
                  <a:lnTo>
                    <a:pt x="1844561" y="609168"/>
                  </a:lnTo>
                  <a:lnTo>
                    <a:pt x="1846682" y="611276"/>
                  </a:lnTo>
                  <a:lnTo>
                    <a:pt x="1850911" y="613385"/>
                  </a:lnTo>
                  <a:lnTo>
                    <a:pt x="1855153" y="615505"/>
                  </a:lnTo>
                  <a:lnTo>
                    <a:pt x="1857261" y="617626"/>
                  </a:lnTo>
                  <a:lnTo>
                    <a:pt x="1861503" y="619735"/>
                  </a:lnTo>
                  <a:lnTo>
                    <a:pt x="1863611" y="621855"/>
                  </a:lnTo>
                  <a:lnTo>
                    <a:pt x="1865719" y="621855"/>
                  </a:lnTo>
                  <a:lnTo>
                    <a:pt x="1865719" y="623963"/>
                  </a:lnTo>
                  <a:lnTo>
                    <a:pt x="1867840" y="628193"/>
                  </a:lnTo>
                  <a:lnTo>
                    <a:pt x="1869961" y="630313"/>
                  </a:lnTo>
                  <a:lnTo>
                    <a:pt x="1872082" y="634543"/>
                  </a:lnTo>
                  <a:lnTo>
                    <a:pt x="1874190" y="636651"/>
                  </a:lnTo>
                  <a:lnTo>
                    <a:pt x="1876311" y="640893"/>
                  </a:lnTo>
                  <a:lnTo>
                    <a:pt x="1876311" y="645122"/>
                  </a:lnTo>
                  <a:lnTo>
                    <a:pt x="1878419" y="649338"/>
                  </a:lnTo>
                  <a:lnTo>
                    <a:pt x="1878419" y="653580"/>
                  </a:lnTo>
                  <a:lnTo>
                    <a:pt x="1880553" y="662038"/>
                  </a:lnTo>
                  <a:lnTo>
                    <a:pt x="1880553" y="666280"/>
                  </a:lnTo>
                  <a:lnTo>
                    <a:pt x="1882661" y="668388"/>
                  </a:lnTo>
                  <a:lnTo>
                    <a:pt x="1882661" y="670496"/>
                  </a:lnTo>
                  <a:lnTo>
                    <a:pt x="1884769" y="672618"/>
                  </a:lnTo>
                  <a:lnTo>
                    <a:pt x="1886877" y="674726"/>
                  </a:lnTo>
                  <a:lnTo>
                    <a:pt x="1889011" y="676834"/>
                  </a:lnTo>
                  <a:lnTo>
                    <a:pt x="1891119" y="678955"/>
                  </a:lnTo>
                  <a:lnTo>
                    <a:pt x="1893227" y="681076"/>
                  </a:lnTo>
                  <a:lnTo>
                    <a:pt x="1895348" y="683196"/>
                  </a:lnTo>
                  <a:lnTo>
                    <a:pt x="1897469" y="683196"/>
                  </a:lnTo>
                  <a:lnTo>
                    <a:pt x="1901698" y="685305"/>
                  </a:lnTo>
                  <a:lnTo>
                    <a:pt x="1910169" y="685305"/>
                  </a:lnTo>
                  <a:lnTo>
                    <a:pt x="1912277" y="683196"/>
                  </a:lnTo>
                  <a:lnTo>
                    <a:pt x="1916519" y="683196"/>
                  </a:lnTo>
                  <a:lnTo>
                    <a:pt x="1918627" y="681076"/>
                  </a:lnTo>
                  <a:lnTo>
                    <a:pt x="1922844" y="681076"/>
                  </a:lnTo>
                  <a:lnTo>
                    <a:pt x="1922844" y="678955"/>
                  </a:lnTo>
                  <a:lnTo>
                    <a:pt x="1924977" y="678955"/>
                  </a:lnTo>
                  <a:lnTo>
                    <a:pt x="1924977" y="676834"/>
                  </a:lnTo>
                  <a:lnTo>
                    <a:pt x="1924977" y="678955"/>
                  </a:lnTo>
                  <a:lnTo>
                    <a:pt x="1927098" y="676834"/>
                  </a:lnTo>
                  <a:lnTo>
                    <a:pt x="1929219" y="674726"/>
                  </a:lnTo>
                  <a:lnTo>
                    <a:pt x="1931327" y="674726"/>
                  </a:lnTo>
                  <a:lnTo>
                    <a:pt x="1931327" y="672618"/>
                  </a:lnTo>
                  <a:lnTo>
                    <a:pt x="1933448" y="672618"/>
                  </a:lnTo>
                  <a:lnTo>
                    <a:pt x="1933448" y="668388"/>
                  </a:lnTo>
                  <a:lnTo>
                    <a:pt x="1935556" y="666280"/>
                  </a:lnTo>
                  <a:lnTo>
                    <a:pt x="1935556" y="664159"/>
                  </a:lnTo>
                  <a:lnTo>
                    <a:pt x="1937677" y="662038"/>
                  </a:lnTo>
                  <a:lnTo>
                    <a:pt x="1939773" y="659930"/>
                  </a:lnTo>
                  <a:lnTo>
                    <a:pt x="1941894" y="657809"/>
                  </a:lnTo>
                  <a:lnTo>
                    <a:pt x="1944014" y="655688"/>
                  </a:lnTo>
                  <a:lnTo>
                    <a:pt x="1946135" y="651459"/>
                  </a:lnTo>
                  <a:lnTo>
                    <a:pt x="1950377" y="649338"/>
                  </a:lnTo>
                  <a:lnTo>
                    <a:pt x="1952485" y="647230"/>
                  </a:lnTo>
                  <a:lnTo>
                    <a:pt x="1954594" y="645122"/>
                  </a:lnTo>
                  <a:lnTo>
                    <a:pt x="1958835" y="643001"/>
                  </a:lnTo>
                  <a:lnTo>
                    <a:pt x="1960944" y="640893"/>
                  </a:lnTo>
                  <a:lnTo>
                    <a:pt x="1965185" y="638772"/>
                  </a:lnTo>
                  <a:lnTo>
                    <a:pt x="1969414" y="636651"/>
                  </a:lnTo>
                  <a:lnTo>
                    <a:pt x="1971523" y="636651"/>
                  </a:lnTo>
                  <a:lnTo>
                    <a:pt x="1975752" y="634543"/>
                  </a:lnTo>
                  <a:lnTo>
                    <a:pt x="1984210" y="634543"/>
                  </a:lnTo>
                  <a:lnTo>
                    <a:pt x="1986344" y="632422"/>
                  </a:lnTo>
                  <a:lnTo>
                    <a:pt x="2015947" y="632422"/>
                  </a:lnTo>
                  <a:lnTo>
                    <a:pt x="2030743" y="630313"/>
                  </a:lnTo>
                  <a:lnTo>
                    <a:pt x="2051901" y="630313"/>
                  </a:lnTo>
                  <a:lnTo>
                    <a:pt x="2056143" y="632422"/>
                  </a:lnTo>
                  <a:lnTo>
                    <a:pt x="2060359" y="632422"/>
                  </a:lnTo>
                  <a:lnTo>
                    <a:pt x="2064601" y="634543"/>
                  </a:lnTo>
                  <a:lnTo>
                    <a:pt x="2068817" y="636651"/>
                  </a:lnTo>
                  <a:lnTo>
                    <a:pt x="2070951" y="638772"/>
                  </a:lnTo>
                  <a:lnTo>
                    <a:pt x="2075167" y="640893"/>
                  </a:lnTo>
                  <a:lnTo>
                    <a:pt x="2077288" y="643001"/>
                  </a:lnTo>
                  <a:lnTo>
                    <a:pt x="2079396" y="645122"/>
                  </a:lnTo>
                  <a:lnTo>
                    <a:pt x="2081517" y="645122"/>
                  </a:lnTo>
                  <a:lnTo>
                    <a:pt x="2081517" y="647230"/>
                  </a:lnTo>
                  <a:lnTo>
                    <a:pt x="2083626" y="647230"/>
                  </a:lnTo>
                  <a:lnTo>
                    <a:pt x="2083626" y="645122"/>
                  </a:lnTo>
                  <a:lnTo>
                    <a:pt x="2087867" y="645122"/>
                  </a:lnTo>
                  <a:lnTo>
                    <a:pt x="2089976" y="643001"/>
                  </a:lnTo>
                  <a:lnTo>
                    <a:pt x="2094205" y="640893"/>
                  </a:lnTo>
                  <a:lnTo>
                    <a:pt x="2098434" y="638772"/>
                  </a:lnTo>
                  <a:lnTo>
                    <a:pt x="2102676" y="636651"/>
                  </a:lnTo>
                  <a:lnTo>
                    <a:pt x="2106892" y="632422"/>
                  </a:lnTo>
                  <a:lnTo>
                    <a:pt x="2109000" y="630313"/>
                  </a:lnTo>
                  <a:lnTo>
                    <a:pt x="2117484" y="623963"/>
                  </a:lnTo>
                  <a:lnTo>
                    <a:pt x="2119592" y="621855"/>
                  </a:lnTo>
                  <a:lnTo>
                    <a:pt x="2123834" y="619735"/>
                  </a:lnTo>
                  <a:lnTo>
                    <a:pt x="2125942" y="617626"/>
                  </a:lnTo>
                  <a:lnTo>
                    <a:pt x="2130171" y="615505"/>
                  </a:lnTo>
                  <a:lnTo>
                    <a:pt x="2134400" y="613385"/>
                  </a:lnTo>
                  <a:lnTo>
                    <a:pt x="2136508" y="611276"/>
                  </a:lnTo>
                  <a:lnTo>
                    <a:pt x="2140750" y="611276"/>
                  </a:lnTo>
                  <a:lnTo>
                    <a:pt x="2149208" y="607047"/>
                  </a:lnTo>
                  <a:lnTo>
                    <a:pt x="2161908" y="602818"/>
                  </a:lnTo>
                  <a:lnTo>
                    <a:pt x="2168233" y="600697"/>
                  </a:lnTo>
                  <a:lnTo>
                    <a:pt x="2172475" y="600697"/>
                  </a:lnTo>
                  <a:lnTo>
                    <a:pt x="2180933" y="596468"/>
                  </a:lnTo>
                  <a:lnTo>
                    <a:pt x="2187283" y="594360"/>
                  </a:lnTo>
                  <a:lnTo>
                    <a:pt x="2195741" y="590118"/>
                  </a:lnTo>
                  <a:lnTo>
                    <a:pt x="2210549" y="583781"/>
                  </a:lnTo>
                  <a:lnTo>
                    <a:pt x="2221141" y="579552"/>
                  </a:lnTo>
                  <a:lnTo>
                    <a:pt x="2229599" y="575323"/>
                  </a:lnTo>
                  <a:lnTo>
                    <a:pt x="2233829" y="573202"/>
                  </a:lnTo>
                  <a:lnTo>
                    <a:pt x="2235937" y="571093"/>
                  </a:lnTo>
                  <a:lnTo>
                    <a:pt x="2240166" y="568973"/>
                  </a:lnTo>
                  <a:lnTo>
                    <a:pt x="2244408" y="566852"/>
                  </a:lnTo>
                  <a:lnTo>
                    <a:pt x="2252866" y="560514"/>
                  </a:lnTo>
                  <a:lnTo>
                    <a:pt x="2269795" y="547814"/>
                  </a:lnTo>
                  <a:lnTo>
                    <a:pt x="2271916" y="547814"/>
                  </a:lnTo>
                  <a:lnTo>
                    <a:pt x="2274024" y="545706"/>
                  </a:lnTo>
                  <a:lnTo>
                    <a:pt x="2278241" y="543585"/>
                  </a:lnTo>
                  <a:lnTo>
                    <a:pt x="2280374" y="543585"/>
                  </a:lnTo>
                  <a:lnTo>
                    <a:pt x="2284616" y="541464"/>
                  </a:lnTo>
                  <a:lnTo>
                    <a:pt x="2293074" y="541464"/>
                  </a:lnTo>
                  <a:lnTo>
                    <a:pt x="2297316" y="539369"/>
                  </a:lnTo>
                  <a:lnTo>
                    <a:pt x="2309991" y="539369"/>
                  </a:lnTo>
                  <a:lnTo>
                    <a:pt x="2314232" y="541464"/>
                  </a:lnTo>
                  <a:lnTo>
                    <a:pt x="2318474" y="541464"/>
                  </a:lnTo>
                  <a:lnTo>
                    <a:pt x="2322691" y="543585"/>
                  </a:lnTo>
                  <a:lnTo>
                    <a:pt x="2324811" y="543585"/>
                  </a:lnTo>
                  <a:lnTo>
                    <a:pt x="2329041" y="545706"/>
                  </a:lnTo>
                  <a:lnTo>
                    <a:pt x="2333282" y="547814"/>
                  </a:lnTo>
                  <a:lnTo>
                    <a:pt x="2335391" y="549935"/>
                  </a:lnTo>
                  <a:lnTo>
                    <a:pt x="2339620" y="552056"/>
                  </a:lnTo>
                  <a:lnTo>
                    <a:pt x="2341741" y="554164"/>
                  </a:lnTo>
                  <a:lnTo>
                    <a:pt x="2343874" y="556285"/>
                  </a:lnTo>
                  <a:lnTo>
                    <a:pt x="2348091" y="560514"/>
                  </a:lnTo>
                  <a:lnTo>
                    <a:pt x="2358682" y="571093"/>
                  </a:lnTo>
                  <a:lnTo>
                    <a:pt x="2360791" y="573202"/>
                  </a:lnTo>
                  <a:lnTo>
                    <a:pt x="2362899" y="575323"/>
                  </a:lnTo>
                  <a:lnTo>
                    <a:pt x="2367141" y="579552"/>
                  </a:lnTo>
                  <a:lnTo>
                    <a:pt x="2369249" y="581660"/>
                  </a:lnTo>
                  <a:lnTo>
                    <a:pt x="2373491" y="583781"/>
                  </a:lnTo>
                  <a:lnTo>
                    <a:pt x="2375599" y="585889"/>
                  </a:lnTo>
                  <a:lnTo>
                    <a:pt x="2379841" y="588010"/>
                  </a:lnTo>
                  <a:lnTo>
                    <a:pt x="2381949" y="588010"/>
                  </a:lnTo>
                  <a:lnTo>
                    <a:pt x="2386191" y="590118"/>
                  </a:lnTo>
                  <a:lnTo>
                    <a:pt x="2392515" y="590118"/>
                  </a:lnTo>
                  <a:lnTo>
                    <a:pt x="2396757" y="592239"/>
                  </a:lnTo>
                  <a:lnTo>
                    <a:pt x="2407323" y="592239"/>
                  </a:lnTo>
                  <a:lnTo>
                    <a:pt x="2411553" y="590118"/>
                  </a:lnTo>
                  <a:lnTo>
                    <a:pt x="2432710" y="590118"/>
                  </a:lnTo>
                  <a:lnTo>
                    <a:pt x="2443303" y="588010"/>
                  </a:lnTo>
                  <a:lnTo>
                    <a:pt x="2451748" y="585889"/>
                  </a:lnTo>
                  <a:lnTo>
                    <a:pt x="2460206" y="585889"/>
                  </a:lnTo>
                  <a:lnTo>
                    <a:pt x="2468677" y="583781"/>
                  </a:lnTo>
                  <a:lnTo>
                    <a:pt x="2508860" y="575323"/>
                  </a:lnTo>
                  <a:lnTo>
                    <a:pt x="2549055" y="566852"/>
                  </a:lnTo>
                  <a:lnTo>
                    <a:pt x="2557513" y="566852"/>
                  </a:lnTo>
                  <a:lnTo>
                    <a:pt x="2565972" y="564743"/>
                  </a:lnTo>
                  <a:lnTo>
                    <a:pt x="2570213" y="562623"/>
                  </a:lnTo>
                  <a:lnTo>
                    <a:pt x="2574429" y="562623"/>
                  </a:lnTo>
                  <a:lnTo>
                    <a:pt x="2576563" y="560514"/>
                  </a:lnTo>
                  <a:lnTo>
                    <a:pt x="2580779" y="558406"/>
                  </a:lnTo>
                  <a:lnTo>
                    <a:pt x="2585009" y="558406"/>
                  </a:lnTo>
                  <a:lnTo>
                    <a:pt x="2587129" y="556285"/>
                  </a:lnTo>
                  <a:lnTo>
                    <a:pt x="2589238" y="552056"/>
                  </a:lnTo>
                  <a:lnTo>
                    <a:pt x="2593479" y="549935"/>
                  </a:lnTo>
                  <a:lnTo>
                    <a:pt x="2595588" y="547814"/>
                  </a:lnTo>
                  <a:lnTo>
                    <a:pt x="2597696" y="543585"/>
                  </a:lnTo>
                  <a:lnTo>
                    <a:pt x="2608288" y="533019"/>
                  </a:lnTo>
                  <a:lnTo>
                    <a:pt x="2610396" y="530911"/>
                  </a:lnTo>
                  <a:lnTo>
                    <a:pt x="2612505" y="526669"/>
                  </a:lnTo>
                  <a:lnTo>
                    <a:pt x="2616746" y="524548"/>
                  </a:lnTo>
                  <a:lnTo>
                    <a:pt x="2618855" y="522440"/>
                  </a:lnTo>
                  <a:lnTo>
                    <a:pt x="2623071" y="520319"/>
                  </a:lnTo>
                  <a:lnTo>
                    <a:pt x="2625205" y="518211"/>
                  </a:lnTo>
                  <a:lnTo>
                    <a:pt x="2629421" y="516090"/>
                  </a:lnTo>
                  <a:lnTo>
                    <a:pt x="2631555" y="513981"/>
                  </a:lnTo>
                  <a:lnTo>
                    <a:pt x="2635771" y="511873"/>
                  </a:lnTo>
                  <a:lnTo>
                    <a:pt x="2639987" y="511873"/>
                  </a:lnTo>
                  <a:lnTo>
                    <a:pt x="2644229" y="509753"/>
                  </a:lnTo>
                  <a:lnTo>
                    <a:pt x="2650579" y="507631"/>
                  </a:lnTo>
                  <a:lnTo>
                    <a:pt x="2669629" y="503403"/>
                  </a:lnTo>
                  <a:lnTo>
                    <a:pt x="2678087" y="501281"/>
                  </a:lnTo>
                  <a:lnTo>
                    <a:pt x="2682329" y="499173"/>
                  </a:lnTo>
                  <a:lnTo>
                    <a:pt x="2686545" y="497053"/>
                  </a:lnTo>
                  <a:lnTo>
                    <a:pt x="2688653" y="497053"/>
                  </a:lnTo>
                  <a:lnTo>
                    <a:pt x="2692895" y="494944"/>
                  </a:lnTo>
                  <a:lnTo>
                    <a:pt x="2697112" y="492836"/>
                  </a:lnTo>
                  <a:lnTo>
                    <a:pt x="2705583" y="488594"/>
                  </a:lnTo>
                  <a:lnTo>
                    <a:pt x="2718283" y="482257"/>
                  </a:lnTo>
                  <a:lnTo>
                    <a:pt x="2737333" y="471678"/>
                  </a:lnTo>
                  <a:lnTo>
                    <a:pt x="2739441" y="469570"/>
                  </a:lnTo>
                  <a:lnTo>
                    <a:pt x="2741549" y="467449"/>
                  </a:lnTo>
                  <a:lnTo>
                    <a:pt x="2743657" y="467449"/>
                  </a:lnTo>
                  <a:lnTo>
                    <a:pt x="2747899" y="465341"/>
                  </a:lnTo>
                  <a:lnTo>
                    <a:pt x="2752141" y="463220"/>
                  </a:lnTo>
                  <a:lnTo>
                    <a:pt x="2758491" y="461111"/>
                  </a:lnTo>
                  <a:lnTo>
                    <a:pt x="2762707" y="461111"/>
                  </a:lnTo>
                  <a:lnTo>
                    <a:pt x="2769057" y="458991"/>
                  </a:lnTo>
                  <a:lnTo>
                    <a:pt x="2773299" y="458991"/>
                  </a:lnTo>
                  <a:lnTo>
                    <a:pt x="2794432" y="454761"/>
                  </a:lnTo>
                  <a:lnTo>
                    <a:pt x="2798674" y="454761"/>
                  </a:lnTo>
                  <a:lnTo>
                    <a:pt x="2802890" y="452641"/>
                  </a:lnTo>
                  <a:lnTo>
                    <a:pt x="2809240" y="452641"/>
                  </a:lnTo>
                  <a:lnTo>
                    <a:pt x="2817698" y="450520"/>
                  </a:lnTo>
                  <a:lnTo>
                    <a:pt x="2836748" y="444183"/>
                  </a:lnTo>
                  <a:lnTo>
                    <a:pt x="2843098" y="442061"/>
                  </a:lnTo>
                  <a:lnTo>
                    <a:pt x="2847315" y="442061"/>
                  </a:lnTo>
                  <a:lnTo>
                    <a:pt x="2853665" y="439953"/>
                  </a:lnTo>
                  <a:lnTo>
                    <a:pt x="2862123" y="437833"/>
                  </a:lnTo>
                  <a:lnTo>
                    <a:pt x="2868473" y="435724"/>
                  </a:lnTo>
                  <a:lnTo>
                    <a:pt x="2898090" y="435724"/>
                  </a:lnTo>
                  <a:lnTo>
                    <a:pt x="2902306" y="433603"/>
                  </a:lnTo>
                  <a:lnTo>
                    <a:pt x="2919222" y="433603"/>
                  </a:lnTo>
                  <a:lnTo>
                    <a:pt x="2934030" y="429387"/>
                  </a:lnTo>
                  <a:lnTo>
                    <a:pt x="2942514" y="429387"/>
                  </a:lnTo>
                  <a:lnTo>
                    <a:pt x="2946730" y="427266"/>
                  </a:lnTo>
                  <a:lnTo>
                    <a:pt x="2955214" y="427266"/>
                  </a:lnTo>
                  <a:lnTo>
                    <a:pt x="2959430" y="425145"/>
                  </a:lnTo>
                  <a:lnTo>
                    <a:pt x="2961538" y="425145"/>
                  </a:lnTo>
                  <a:lnTo>
                    <a:pt x="2965780" y="423037"/>
                  </a:lnTo>
                  <a:lnTo>
                    <a:pt x="2970022" y="420916"/>
                  </a:lnTo>
                  <a:lnTo>
                    <a:pt x="2972130" y="418795"/>
                  </a:lnTo>
                  <a:lnTo>
                    <a:pt x="2974238" y="416687"/>
                  </a:lnTo>
                  <a:lnTo>
                    <a:pt x="2976347" y="412458"/>
                  </a:lnTo>
                  <a:lnTo>
                    <a:pt x="2980588" y="410337"/>
                  </a:lnTo>
                  <a:lnTo>
                    <a:pt x="2982697" y="406108"/>
                  </a:lnTo>
                  <a:lnTo>
                    <a:pt x="2984805" y="404000"/>
                  </a:lnTo>
                  <a:lnTo>
                    <a:pt x="2995397" y="387071"/>
                  </a:lnTo>
                  <a:lnTo>
                    <a:pt x="2999613" y="380733"/>
                  </a:lnTo>
                  <a:lnTo>
                    <a:pt x="3001747" y="376491"/>
                  </a:lnTo>
                  <a:lnTo>
                    <a:pt x="3003855" y="374383"/>
                  </a:lnTo>
                  <a:lnTo>
                    <a:pt x="3005963" y="372262"/>
                  </a:lnTo>
                  <a:lnTo>
                    <a:pt x="3010205" y="370141"/>
                  </a:lnTo>
                  <a:lnTo>
                    <a:pt x="3012313" y="365912"/>
                  </a:lnTo>
                  <a:lnTo>
                    <a:pt x="3014421" y="363804"/>
                  </a:lnTo>
                  <a:lnTo>
                    <a:pt x="3018663" y="361696"/>
                  </a:lnTo>
                  <a:lnTo>
                    <a:pt x="3020771" y="361696"/>
                  </a:lnTo>
                  <a:lnTo>
                    <a:pt x="3022880" y="359575"/>
                  </a:lnTo>
                  <a:lnTo>
                    <a:pt x="3027121" y="357454"/>
                  </a:lnTo>
                  <a:lnTo>
                    <a:pt x="3033471" y="357454"/>
                  </a:lnTo>
                  <a:lnTo>
                    <a:pt x="3037688" y="355346"/>
                  </a:lnTo>
                  <a:lnTo>
                    <a:pt x="3039796" y="355346"/>
                  </a:lnTo>
                  <a:lnTo>
                    <a:pt x="3044012" y="357454"/>
                  </a:lnTo>
                  <a:lnTo>
                    <a:pt x="3048280" y="357454"/>
                  </a:lnTo>
                  <a:lnTo>
                    <a:pt x="3052496" y="359575"/>
                  </a:lnTo>
                  <a:lnTo>
                    <a:pt x="3054630" y="359575"/>
                  </a:lnTo>
                  <a:lnTo>
                    <a:pt x="3067304" y="365912"/>
                  </a:lnTo>
                  <a:lnTo>
                    <a:pt x="3071546" y="365912"/>
                  </a:lnTo>
                  <a:lnTo>
                    <a:pt x="3073654" y="368033"/>
                  </a:lnTo>
                  <a:lnTo>
                    <a:pt x="3077871" y="368033"/>
                  </a:lnTo>
                  <a:lnTo>
                    <a:pt x="3082112" y="370141"/>
                  </a:lnTo>
                  <a:lnTo>
                    <a:pt x="3103271" y="370141"/>
                  </a:lnTo>
                  <a:lnTo>
                    <a:pt x="3109621" y="368033"/>
                  </a:lnTo>
                  <a:lnTo>
                    <a:pt x="3113837" y="365912"/>
                  </a:lnTo>
                  <a:lnTo>
                    <a:pt x="3128645" y="361696"/>
                  </a:lnTo>
                  <a:lnTo>
                    <a:pt x="3132887" y="359575"/>
                  </a:lnTo>
                  <a:lnTo>
                    <a:pt x="3139237" y="359575"/>
                  </a:lnTo>
                  <a:lnTo>
                    <a:pt x="3160395" y="357454"/>
                  </a:lnTo>
                  <a:lnTo>
                    <a:pt x="3170961" y="357454"/>
                  </a:lnTo>
                  <a:lnTo>
                    <a:pt x="3175204" y="355346"/>
                  </a:lnTo>
                  <a:lnTo>
                    <a:pt x="3183636" y="355346"/>
                  </a:lnTo>
                  <a:lnTo>
                    <a:pt x="3187878" y="353225"/>
                  </a:lnTo>
                  <a:lnTo>
                    <a:pt x="3192120" y="353225"/>
                  </a:lnTo>
                  <a:lnTo>
                    <a:pt x="3196336" y="351104"/>
                  </a:lnTo>
                  <a:lnTo>
                    <a:pt x="3211144" y="346875"/>
                  </a:lnTo>
                  <a:lnTo>
                    <a:pt x="3215386" y="344767"/>
                  </a:lnTo>
                  <a:lnTo>
                    <a:pt x="3221711" y="342659"/>
                  </a:lnTo>
                  <a:lnTo>
                    <a:pt x="3228086" y="340538"/>
                  </a:lnTo>
                  <a:lnTo>
                    <a:pt x="3236519" y="340538"/>
                  </a:lnTo>
                  <a:lnTo>
                    <a:pt x="3242869" y="338417"/>
                  </a:lnTo>
                  <a:lnTo>
                    <a:pt x="3251327" y="338417"/>
                  </a:lnTo>
                  <a:lnTo>
                    <a:pt x="3255569" y="336309"/>
                  </a:lnTo>
                  <a:lnTo>
                    <a:pt x="3259785" y="336309"/>
                  </a:lnTo>
                  <a:lnTo>
                    <a:pt x="3264027" y="338417"/>
                  </a:lnTo>
                  <a:lnTo>
                    <a:pt x="3274619" y="338417"/>
                  </a:lnTo>
                  <a:lnTo>
                    <a:pt x="3289402" y="342659"/>
                  </a:lnTo>
                  <a:lnTo>
                    <a:pt x="3297885" y="344767"/>
                  </a:lnTo>
                  <a:lnTo>
                    <a:pt x="3304235" y="344767"/>
                  </a:lnTo>
                  <a:lnTo>
                    <a:pt x="3308452" y="346875"/>
                  </a:lnTo>
                  <a:lnTo>
                    <a:pt x="3331718" y="346875"/>
                  </a:lnTo>
                  <a:lnTo>
                    <a:pt x="3333826" y="344767"/>
                  </a:lnTo>
                  <a:lnTo>
                    <a:pt x="3342285" y="344767"/>
                  </a:lnTo>
                  <a:lnTo>
                    <a:pt x="3346526" y="342659"/>
                  </a:lnTo>
                  <a:lnTo>
                    <a:pt x="3352876" y="342659"/>
                  </a:lnTo>
                  <a:lnTo>
                    <a:pt x="3357092" y="340538"/>
                  </a:lnTo>
                  <a:lnTo>
                    <a:pt x="3361335" y="338417"/>
                  </a:lnTo>
                  <a:lnTo>
                    <a:pt x="3363442" y="338417"/>
                  </a:lnTo>
                  <a:lnTo>
                    <a:pt x="3367685" y="336309"/>
                  </a:lnTo>
                  <a:lnTo>
                    <a:pt x="3374035" y="334201"/>
                  </a:lnTo>
                  <a:lnTo>
                    <a:pt x="3380385" y="329959"/>
                  </a:lnTo>
                  <a:lnTo>
                    <a:pt x="3388842" y="325729"/>
                  </a:lnTo>
                  <a:lnTo>
                    <a:pt x="3395167" y="321501"/>
                  </a:lnTo>
                  <a:lnTo>
                    <a:pt x="3405759" y="315163"/>
                  </a:lnTo>
                  <a:lnTo>
                    <a:pt x="3416325" y="308801"/>
                  </a:lnTo>
                  <a:lnTo>
                    <a:pt x="3422675" y="304584"/>
                  </a:lnTo>
                  <a:lnTo>
                    <a:pt x="3426917" y="302463"/>
                  </a:lnTo>
                  <a:lnTo>
                    <a:pt x="3429000" y="300342"/>
                  </a:lnTo>
                  <a:lnTo>
                    <a:pt x="3433242" y="296126"/>
                  </a:lnTo>
                  <a:lnTo>
                    <a:pt x="3435375" y="294005"/>
                  </a:lnTo>
                  <a:lnTo>
                    <a:pt x="3439592" y="291884"/>
                  </a:lnTo>
                  <a:lnTo>
                    <a:pt x="3448050" y="281305"/>
                  </a:lnTo>
                  <a:lnTo>
                    <a:pt x="3450158" y="279197"/>
                  </a:lnTo>
                  <a:lnTo>
                    <a:pt x="3452292" y="277089"/>
                  </a:lnTo>
                  <a:lnTo>
                    <a:pt x="3454400" y="274968"/>
                  </a:lnTo>
                  <a:lnTo>
                    <a:pt x="3456534" y="274968"/>
                  </a:lnTo>
                  <a:lnTo>
                    <a:pt x="3460750" y="272859"/>
                  </a:lnTo>
                  <a:lnTo>
                    <a:pt x="3462858" y="272859"/>
                  </a:lnTo>
                  <a:lnTo>
                    <a:pt x="3467100" y="270726"/>
                  </a:lnTo>
                  <a:lnTo>
                    <a:pt x="3477667" y="270726"/>
                  </a:lnTo>
                  <a:lnTo>
                    <a:pt x="3481908" y="268618"/>
                  </a:lnTo>
                  <a:lnTo>
                    <a:pt x="3547479" y="268618"/>
                  </a:lnTo>
                  <a:lnTo>
                    <a:pt x="3763251" y="264389"/>
                  </a:lnTo>
                  <a:lnTo>
                    <a:pt x="3828834" y="262268"/>
                  </a:lnTo>
                  <a:lnTo>
                    <a:pt x="3896525" y="260159"/>
                  </a:lnTo>
                  <a:lnTo>
                    <a:pt x="4025557" y="255931"/>
                  </a:lnTo>
                  <a:lnTo>
                    <a:pt x="4173614" y="251701"/>
                  </a:lnTo>
                  <a:lnTo>
                    <a:pt x="4429582" y="245351"/>
                  </a:lnTo>
                  <a:lnTo>
                    <a:pt x="4531106" y="243231"/>
                  </a:lnTo>
                  <a:lnTo>
                    <a:pt x="4552265" y="241122"/>
                  </a:lnTo>
                  <a:lnTo>
                    <a:pt x="4691863" y="236893"/>
                  </a:lnTo>
                  <a:lnTo>
                    <a:pt x="4772254" y="234785"/>
                  </a:lnTo>
                  <a:lnTo>
                    <a:pt x="4839945" y="232677"/>
                  </a:lnTo>
                  <a:lnTo>
                    <a:pt x="4892828" y="230543"/>
                  </a:lnTo>
                  <a:lnTo>
                    <a:pt x="4920336" y="230543"/>
                  </a:lnTo>
                  <a:lnTo>
                    <a:pt x="4924552" y="232677"/>
                  </a:lnTo>
                  <a:lnTo>
                    <a:pt x="4926660" y="232677"/>
                  </a:lnTo>
                  <a:lnTo>
                    <a:pt x="4928794" y="234785"/>
                  </a:lnTo>
                  <a:lnTo>
                    <a:pt x="4933010" y="236893"/>
                  </a:lnTo>
                  <a:lnTo>
                    <a:pt x="4935144" y="239014"/>
                  </a:lnTo>
                  <a:lnTo>
                    <a:pt x="4937252" y="241122"/>
                  </a:lnTo>
                  <a:lnTo>
                    <a:pt x="4941469" y="243231"/>
                  </a:lnTo>
                  <a:lnTo>
                    <a:pt x="4943577" y="247472"/>
                  </a:lnTo>
                  <a:lnTo>
                    <a:pt x="4945710" y="251701"/>
                  </a:lnTo>
                  <a:lnTo>
                    <a:pt x="4947819" y="253809"/>
                  </a:lnTo>
                  <a:lnTo>
                    <a:pt x="4949927" y="258051"/>
                  </a:lnTo>
                  <a:lnTo>
                    <a:pt x="4952060" y="262268"/>
                  </a:lnTo>
                  <a:lnTo>
                    <a:pt x="4952060" y="264389"/>
                  </a:lnTo>
                  <a:lnTo>
                    <a:pt x="4954169" y="268618"/>
                  </a:lnTo>
                  <a:lnTo>
                    <a:pt x="4956277" y="272859"/>
                  </a:lnTo>
                  <a:lnTo>
                    <a:pt x="4956277" y="274968"/>
                  </a:lnTo>
                  <a:lnTo>
                    <a:pt x="4958385" y="279197"/>
                  </a:lnTo>
                  <a:lnTo>
                    <a:pt x="4962627" y="294005"/>
                  </a:lnTo>
                  <a:lnTo>
                    <a:pt x="4962627" y="296126"/>
                  </a:lnTo>
                  <a:lnTo>
                    <a:pt x="4964735" y="300342"/>
                  </a:lnTo>
                  <a:lnTo>
                    <a:pt x="4964735" y="304584"/>
                  </a:lnTo>
                  <a:lnTo>
                    <a:pt x="4966869" y="308801"/>
                  </a:lnTo>
                  <a:lnTo>
                    <a:pt x="4968977" y="310921"/>
                  </a:lnTo>
                  <a:lnTo>
                    <a:pt x="4968977" y="313042"/>
                  </a:lnTo>
                  <a:lnTo>
                    <a:pt x="4971085" y="315163"/>
                  </a:lnTo>
                  <a:lnTo>
                    <a:pt x="4973193" y="319379"/>
                  </a:lnTo>
                  <a:lnTo>
                    <a:pt x="4977435" y="323621"/>
                  </a:lnTo>
                  <a:lnTo>
                    <a:pt x="4979543" y="325729"/>
                  </a:lnTo>
                  <a:lnTo>
                    <a:pt x="4981652" y="329959"/>
                  </a:lnTo>
                  <a:lnTo>
                    <a:pt x="4985893" y="336309"/>
                  </a:lnTo>
                  <a:lnTo>
                    <a:pt x="4996460" y="346875"/>
                  </a:lnTo>
                  <a:lnTo>
                    <a:pt x="5009160" y="359575"/>
                  </a:lnTo>
                  <a:lnTo>
                    <a:pt x="5013402" y="365912"/>
                  </a:lnTo>
                  <a:lnTo>
                    <a:pt x="5017618" y="368033"/>
                  </a:lnTo>
                  <a:lnTo>
                    <a:pt x="5019752" y="370141"/>
                  </a:lnTo>
                  <a:lnTo>
                    <a:pt x="5021860" y="372262"/>
                  </a:lnTo>
                  <a:lnTo>
                    <a:pt x="5026102" y="374383"/>
                  </a:lnTo>
                  <a:lnTo>
                    <a:pt x="5030318" y="376491"/>
                  </a:lnTo>
                  <a:lnTo>
                    <a:pt x="5032426" y="378600"/>
                  </a:lnTo>
                  <a:lnTo>
                    <a:pt x="5036668" y="380733"/>
                  </a:lnTo>
                  <a:lnTo>
                    <a:pt x="5040884" y="382841"/>
                  </a:lnTo>
                  <a:lnTo>
                    <a:pt x="5047234" y="384950"/>
                  </a:lnTo>
                  <a:lnTo>
                    <a:pt x="5068392" y="393408"/>
                  </a:lnTo>
                  <a:lnTo>
                    <a:pt x="5074742" y="395529"/>
                  </a:lnTo>
                  <a:lnTo>
                    <a:pt x="5083200" y="399771"/>
                  </a:lnTo>
                  <a:lnTo>
                    <a:pt x="5087417" y="399771"/>
                  </a:lnTo>
                  <a:lnTo>
                    <a:pt x="5091659" y="401879"/>
                  </a:lnTo>
                  <a:lnTo>
                    <a:pt x="5093767" y="404000"/>
                  </a:lnTo>
                  <a:lnTo>
                    <a:pt x="5098009" y="406108"/>
                  </a:lnTo>
                  <a:lnTo>
                    <a:pt x="5100117" y="408229"/>
                  </a:lnTo>
                  <a:lnTo>
                    <a:pt x="5106467" y="412458"/>
                  </a:lnTo>
                  <a:lnTo>
                    <a:pt x="5121275" y="420916"/>
                  </a:lnTo>
                  <a:lnTo>
                    <a:pt x="5127625" y="425145"/>
                  </a:lnTo>
                  <a:lnTo>
                    <a:pt x="5129733" y="427266"/>
                  </a:lnTo>
                  <a:lnTo>
                    <a:pt x="5133950" y="429387"/>
                  </a:lnTo>
                  <a:lnTo>
                    <a:pt x="5136083" y="431495"/>
                  </a:lnTo>
                  <a:lnTo>
                    <a:pt x="5140325" y="433603"/>
                  </a:lnTo>
                  <a:lnTo>
                    <a:pt x="5144542" y="433603"/>
                  </a:lnTo>
                  <a:lnTo>
                    <a:pt x="5148783" y="435724"/>
                  </a:lnTo>
                  <a:lnTo>
                    <a:pt x="5159350" y="437833"/>
                  </a:lnTo>
                  <a:lnTo>
                    <a:pt x="5161458" y="439953"/>
                  </a:lnTo>
                  <a:lnTo>
                    <a:pt x="5165700" y="442061"/>
                  </a:lnTo>
                  <a:lnTo>
                    <a:pt x="5167808" y="442061"/>
                  </a:lnTo>
                  <a:lnTo>
                    <a:pt x="5172024" y="444183"/>
                  </a:lnTo>
                  <a:lnTo>
                    <a:pt x="5174158" y="446303"/>
                  </a:lnTo>
                  <a:lnTo>
                    <a:pt x="5178400" y="448411"/>
                  </a:lnTo>
                  <a:lnTo>
                    <a:pt x="5182616" y="450520"/>
                  </a:lnTo>
                  <a:lnTo>
                    <a:pt x="5184724" y="452641"/>
                  </a:lnTo>
                  <a:lnTo>
                    <a:pt x="5188966" y="454761"/>
                  </a:lnTo>
                  <a:lnTo>
                    <a:pt x="5191074" y="458991"/>
                  </a:lnTo>
                  <a:lnTo>
                    <a:pt x="5195316" y="461111"/>
                  </a:lnTo>
                  <a:lnTo>
                    <a:pt x="5197424" y="463220"/>
                  </a:lnTo>
                  <a:lnTo>
                    <a:pt x="5199545" y="467449"/>
                  </a:lnTo>
                  <a:lnTo>
                    <a:pt x="5201654" y="469570"/>
                  </a:lnTo>
                  <a:lnTo>
                    <a:pt x="5203774" y="471678"/>
                  </a:lnTo>
                  <a:lnTo>
                    <a:pt x="5205895" y="473799"/>
                  </a:lnTo>
                  <a:lnTo>
                    <a:pt x="5205895" y="478028"/>
                  </a:lnTo>
                  <a:lnTo>
                    <a:pt x="5208004" y="480136"/>
                  </a:lnTo>
                  <a:lnTo>
                    <a:pt x="5208004" y="486473"/>
                  </a:lnTo>
                  <a:lnTo>
                    <a:pt x="5210112" y="488594"/>
                  </a:lnTo>
                  <a:lnTo>
                    <a:pt x="5210112" y="507631"/>
                  </a:lnTo>
                  <a:lnTo>
                    <a:pt x="5212245" y="511873"/>
                  </a:lnTo>
                  <a:lnTo>
                    <a:pt x="5212245" y="518211"/>
                  </a:lnTo>
                  <a:lnTo>
                    <a:pt x="5214354" y="522440"/>
                  </a:lnTo>
                  <a:lnTo>
                    <a:pt x="5214354" y="526669"/>
                  </a:lnTo>
                  <a:lnTo>
                    <a:pt x="5216474" y="530911"/>
                  </a:lnTo>
                  <a:lnTo>
                    <a:pt x="5218595" y="533019"/>
                  </a:lnTo>
                  <a:lnTo>
                    <a:pt x="5218595" y="535127"/>
                  </a:lnTo>
                  <a:lnTo>
                    <a:pt x="5220704" y="537248"/>
                  </a:lnTo>
                  <a:lnTo>
                    <a:pt x="5222812" y="539369"/>
                  </a:lnTo>
                  <a:lnTo>
                    <a:pt x="5224945" y="541464"/>
                  </a:lnTo>
                  <a:lnTo>
                    <a:pt x="5227054" y="545706"/>
                  </a:lnTo>
                  <a:lnTo>
                    <a:pt x="5231295" y="552056"/>
                  </a:lnTo>
                  <a:lnTo>
                    <a:pt x="5241862" y="560514"/>
                  </a:lnTo>
                  <a:lnTo>
                    <a:pt x="5243970" y="562623"/>
                  </a:lnTo>
                  <a:lnTo>
                    <a:pt x="5246078" y="566852"/>
                  </a:lnTo>
                  <a:lnTo>
                    <a:pt x="5248212" y="568973"/>
                  </a:lnTo>
                  <a:lnTo>
                    <a:pt x="5250320" y="573202"/>
                  </a:lnTo>
                  <a:lnTo>
                    <a:pt x="5252428" y="575323"/>
                  </a:lnTo>
                  <a:lnTo>
                    <a:pt x="5254562" y="579552"/>
                  </a:lnTo>
                  <a:lnTo>
                    <a:pt x="5256670" y="581660"/>
                  </a:lnTo>
                  <a:lnTo>
                    <a:pt x="5258778" y="585889"/>
                  </a:lnTo>
                  <a:lnTo>
                    <a:pt x="5260886" y="590118"/>
                  </a:lnTo>
                  <a:lnTo>
                    <a:pt x="5263020" y="592239"/>
                  </a:lnTo>
                  <a:lnTo>
                    <a:pt x="5265128" y="596468"/>
                  </a:lnTo>
                  <a:lnTo>
                    <a:pt x="5265128" y="600697"/>
                  </a:lnTo>
                  <a:lnTo>
                    <a:pt x="5267236" y="602818"/>
                  </a:lnTo>
                  <a:lnTo>
                    <a:pt x="5267236" y="613385"/>
                  </a:lnTo>
                  <a:lnTo>
                    <a:pt x="5265128" y="615505"/>
                  </a:lnTo>
                  <a:lnTo>
                    <a:pt x="5265128" y="617626"/>
                  </a:lnTo>
                  <a:lnTo>
                    <a:pt x="5263020" y="621855"/>
                  </a:lnTo>
                  <a:lnTo>
                    <a:pt x="5263020" y="626085"/>
                  </a:lnTo>
                  <a:lnTo>
                    <a:pt x="5260886" y="628193"/>
                  </a:lnTo>
                  <a:lnTo>
                    <a:pt x="5258778" y="632422"/>
                  </a:lnTo>
                  <a:lnTo>
                    <a:pt x="5256670" y="636651"/>
                  </a:lnTo>
                  <a:lnTo>
                    <a:pt x="5248212" y="649338"/>
                  </a:lnTo>
                  <a:lnTo>
                    <a:pt x="5243970" y="655688"/>
                  </a:lnTo>
                  <a:lnTo>
                    <a:pt x="5239728" y="659930"/>
                  </a:lnTo>
                  <a:lnTo>
                    <a:pt x="5237620" y="666280"/>
                  </a:lnTo>
                  <a:lnTo>
                    <a:pt x="5231295" y="676834"/>
                  </a:lnTo>
                  <a:lnTo>
                    <a:pt x="5224945" y="687426"/>
                  </a:lnTo>
                  <a:lnTo>
                    <a:pt x="5220704" y="693763"/>
                  </a:lnTo>
                  <a:lnTo>
                    <a:pt x="5218595" y="700113"/>
                  </a:lnTo>
                  <a:lnTo>
                    <a:pt x="5216474" y="704342"/>
                  </a:lnTo>
                  <a:lnTo>
                    <a:pt x="5214354" y="708571"/>
                  </a:lnTo>
                  <a:lnTo>
                    <a:pt x="5214354" y="710692"/>
                  </a:lnTo>
                  <a:lnTo>
                    <a:pt x="5212245" y="714908"/>
                  </a:lnTo>
                  <a:lnTo>
                    <a:pt x="5212245" y="721258"/>
                  </a:lnTo>
                  <a:lnTo>
                    <a:pt x="5210112" y="725488"/>
                  </a:lnTo>
                  <a:lnTo>
                    <a:pt x="5210112" y="750875"/>
                  </a:lnTo>
                  <a:lnTo>
                    <a:pt x="5208004" y="752996"/>
                  </a:lnTo>
                  <a:lnTo>
                    <a:pt x="5208004" y="757225"/>
                  </a:lnTo>
                  <a:lnTo>
                    <a:pt x="5205895" y="761454"/>
                  </a:lnTo>
                  <a:lnTo>
                    <a:pt x="5203774" y="765696"/>
                  </a:lnTo>
                  <a:lnTo>
                    <a:pt x="5201654" y="767804"/>
                  </a:lnTo>
                  <a:lnTo>
                    <a:pt x="5199545" y="772033"/>
                  </a:lnTo>
                  <a:lnTo>
                    <a:pt x="5197424" y="774154"/>
                  </a:lnTo>
                  <a:lnTo>
                    <a:pt x="5191074" y="784720"/>
                  </a:lnTo>
                  <a:lnTo>
                    <a:pt x="5188966" y="788962"/>
                  </a:lnTo>
                  <a:lnTo>
                    <a:pt x="5186845" y="791070"/>
                  </a:lnTo>
                  <a:lnTo>
                    <a:pt x="5184724" y="795299"/>
                  </a:lnTo>
                  <a:lnTo>
                    <a:pt x="5182616" y="799528"/>
                  </a:lnTo>
                  <a:lnTo>
                    <a:pt x="5178400" y="805878"/>
                  </a:lnTo>
                  <a:lnTo>
                    <a:pt x="5174158" y="816458"/>
                  </a:lnTo>
                  <a:lnTo>
                    <a:pt x="5167808" y="827037"/>
                  </a:lnTo>
                  <a:lnTo>
                    <a:pt x="5159350" y="848170"/>
                  </a:lnTo>
                  <a:lnTo>
                    <a:pt x="5148783" y="871448"/>
                  </a:lnTo>
                  <a:lnTo>
                    <a:pt x="5144542" y="877798"/>
                  </a:lnTo>
                  <a:lnTo>
                    <a:pt x="5142433" y="884136"/>
                  </a:lnTo>
                  <a:lnTo>
                    <a:pt x="5138192" y="892594"/>
                  </a:lnTo>
                  <a:lnTo>
                    <a:pt x="5136083" y="901065"/>
                  </a:lnTo>
                  <a:lnTo>
                    <a:pt x="5133950" y="905294"/>
                  </a:lnTo>
                  <a:lnTo>
                    <a:pt x="5131842" y="907402"/>
                  </a:lnTo>
                  <a:lnTo>
                    <a:pt x="5131842" y="911631"/>
                  </a:lnTo>
                  <a:lnTo>
                    <a:pt x="5129733" y="915873"/>
                  </a:lnTo>
                  <a:lnTo>
                    <a:pt x="5129733" y="920102"/>
                  </a:lnTo>
                  <a:lnTo>
                    <a:pt x="5127625" y="928560"/>
                  </a:lnTo>
                  <a:lnTo>
                    <a:pt x="5125517" y="943356"/>
                  </a:lnTo>
                  <a:lnTo>
                    <a:pt x="5121275" y="964514"/>
                  </a:lnTo>
                  <a:lnTo>
                    <a:pt x="5119167" y="979322"/>
                  </a:lnTo>
                  <a:lnTo>
                    <a:pt x="5110709" y="1027976"/>
                  </a:lnTo>
                  <a:lnTo>
                    <a:pt x="5106467" y="1055472"/>
                  </a:lnTo>
                  <a:lnTo>
                    <a:pt x="5104333" y="1068159"/>
                  </a:lnTo>
                  <a:lnTo>
                    <a:pt x="5102225" y="1076617"/>
                  </a:lnTo>
                  <a:lnTo>
                    <a:pt x="5102225" y="1080846"/>
                  </a:lnTo>
                  <a:lnTo>
                    <a:pt x="5100117" y="1085075"/>
                  </a:lnTo>
                  <a:lnTo>
                    <a:pt x="5100117" y="1089305"/>
                  </a:lnTo>
                  <a:lnTo>
                    <a:pt x="5098009" y="1093546"/>
                  </a:lnTo>
                  <a:lnTo>
                    <a:pt x="5095875" y="1097763"/>
                  </a:lnTo>
                  <a:lnTo>
                    <a:pt x="5095875" y="1102005"/>
                  </a:lnTo>
                  <a:lnTo>
                    <a:pt x="5093767" y="1104113"/>
                  </a:lnTo>
                  <a:lnTo>
                    <a:pt x="5091659" y="1108342"/>
                  </a:lnTo>
                  <a:lnTo>
                    <a:pt x="5089550" y="1112583"/>
                  </a:lnTo>
                  <a:lnTo>
                    <a:pt x="5087417" y="1114692"/>
                  </a:lnTo>
                  <a:lnTo>
                    <a:pt x="5085309" y="1118921"/>
                  </a:lnTo>
                  <a:lnTo>
                    <a:pt x="5083200" y="1121029"/>
                  </a:lnTo>
                  <a:lnTo>
                    <a:pt x="5081067" y="1123137"/>
                  </a:lnTo>
                  <a:lnTo>
                    <a:pt x="5076850" y="1127379"/>
                  </a:lnTo>
                  <a:lnTo>
                    <a:pt x="5074742" y="1131608"/>
                  </a:lnTo>
                  <a:lnTo>
                    <a:pt x="5070500" y="1135837"/>
                  </a:lnTo>
                  <a:lnTo>
                    <a:pt x="5070500" y="1137958"/>
                  </a:lnTo>
                  <a:lnTo>
                    <a:pt x="5068392" y="1142175"/>
                  </a:lnTo>
                  <a:lnTo>
                    <a:pt x="5066259" y="1146416"/>
                  </a:lnTo>
                  <a:lnTo>
                    <a:pt x="5064150" y="1148525"/>
                  </a:lnTo>
                  <a:lnTo>
                    <a:pt x="5064150" y="1161225"/>
                  </a:lnTo>
                  <a:lnTo>
                    <a:pt x="5062042" y="1163345"/>
                  </a:lnTo>
                  <a:lnTo>
                    <a:pt x="5062042" y="1165454"/>
                  </a:lnTo>
                  <a:lnTo>
                    <a:pt x="5059934" y="1169683"/>
                  </a:lnTo>
                  <a:lnTo>
                    <a:pt x="5055692" y="1176033"/>
                  </a:lnTo>
                  <a:lnTo>
                    <a:pt x="5053584" y="1178141"/>
                  </a:lnTo>
                  <a:lnTo>
                    <a:pt x="5051476" y="1182383"/>
                  </a:lnTo>
                  <a:lnTo>
                    <a:pt x="5047234" y="1186599"/>
                  </a:lnTo>
                  <a:lnTo>
                    <a:pt x="5045126" y="1188720"/>
                  </a:lnTo>
                  <a:lnTo>
                    <a:pt x="5043018" y="1192937"/>
                  </a:lnTo>
                  <a:lnTo>
                    <a:pt x="5036668" y="1199299"/>
                  </a:lnTo>
                </a:path>
              </a:pathLst>
            </a:custGeom>
            <a:noFill/>
            <a:ln w="12700" cap="rnd" cmpd="sng">
              <a:solidFill>
                <a:srgbClr val="55565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526;p13">
              <a:extLst>
                <a:ext uri="{FF2B5EF4-FFF2-40B4-BE49-F238E27FC236}">
                  <a16:creationId xmlns:a16="http://schemas.microsoft.com/office/drawing/2014/main" id="{1974C4F4-7EF0-BA4A-9107-CBAA5E3D8671}"/>
                </a:ext>
              </a:extLst>
            </p:cNvPr>
            <p:cNvSpPr/>
            <p:nvPr/>
          </p:nvSpPr>
          <p:spPr>
            <a:xfrm>
              <a:off x="3178924" y="302692"/>
              <a:ext cx="5694515" cy="4380548"/>
            </a:xfrm>
            <a:custGeom>
              <a:avLst/>
              <a:gdLst/>
              <a:ahLst/>
              <a:cxnLst/>
              <a:rect l="l" t="t" r="r" b="b"/>
              <a:pathLst>
                <a:path w="5694515" h="4380548" extrusionOk="0">
                  <a:moveTo>
                    <a:pt x="5694515" y="1214120"/>
                  </a:moveTo>
                  <a:lnTo>
                    <a:pt x="5690273" y="1218349"/>
                  </a:lnTo>
                  <a:lnTo>
                    <a:pt x="5688165" y="1220458"/>
                  </a:lnTo>
                  <a:lnTo>
                    <a:pt x="5686032" y="1224687"/>
                  </a:lnTo>
                  <a:lnTo>
                    <a:pt x="5683949" y="1226808"/>
                  </a:lnTo>
                  <a:lnTo>
                    <a:pt x="5681815" y="1231037"/>
                  </a:lnTo>
                  <a:lnTo>
                    <a:pt x="5681815" y="1235279"/>
                  </a:lnTo>
                  <a:lnTo>
                    <a:pt x="5679707" y="1237387"/>
                  </a:lnTo>
                  <a:lnTo>
                    <a:pt x="5677599" y="1241616"/>
                  </a:lnTo>
                  <a:lnTo>
                    <a:pt x="5677599" y="1247953"/>
                  </a:lnTo>
                  <a:lnTo>
                    <a:pt x="5675465" y="1252182"/>
                  </a:lnTo>
                  <a:lnTo>
                    <a:pt x="5675465" y="1277569"/>
                  </a:lnTo>
                  <a:lnTo>
                    <a:pt x="5677599" y="1279690"/>
                  </a:lnTo>
                  <a:lnTo>
                    <a:pt x="5679707" y="1281799"/>
                  </a:lnTo>
                  <a:lnTo>
                    <a:pt x="5681815" y="1283919"/>
                  </a:lnTo>
                  <a:lnTo>
                    <a:pt x="5683949" y="1283919"/>
                  </a:lnTo>
                  <a:lnTo>
                    <a:pt x="5683949" y="1286028"/>
                  </a:lnTo>
                  <a:lnTo>
                    <a:pt x="5686032" y="1288149"/>
                  </a:lnTo>
                  <a:lnTo>
                    <a:pt x="5688165" y="1290257"/>
                  </a:lnTo>
                  <a:lnTo>
                    <a:pt x="5688165" y="1292378"/>
                  </a:lnTo>
                  <a:lnTo>
                    <a:pt x="5690273" y="1296607"/>
                  </a:lnTo>
                  <a:lnTo>
                    <a:pt x="5690273" y="1302944"/>
                  </a:lnTo>
                  <a:lnTo>
                    <a:pt x="5692407" y="1305065"/>
                  </a:lnTo>
                  <a:lnTo>
                    <a:pt x="5692407" y="1328331"/>
                  </a:lnTo>
                  <a:lnTo>
                    <a:pt x="5690273" y="1332561"/>
                  </a:lnTo>
                  <a:lnTo>
                    <a:pt x="5690273" y="1338911"/>
                  </a:lnTo>
                  <a:lnTo>
                    <a:pt x="5688165" y="1347369"/>
                  </a:lnTo>
                  <a:lnTo>
                    <a:pt x="5686032" y="1351598"/>
                  </a:lnTo>
                  <a:lnTo>
                    <a:pt x="5683949" y="1357948"/>
                  </a:lnTo>
                  <a:lnTo>
                    <a:pt x="5681815" y="1366406"/>
                  </a:lnTo>
                  <a:lnTo>
                    <a:pt x="5679707" y="1370648"/>
                  </a:lnTo>
                  <a:lnTo>
                    <a:pt x="5679707" y="1372743"/>
                  </a:lnTo>
                  <a:lnTo>
                    <a:pt x="5677599" y="1376985"/>
                  </a:lnTo>
                  <a:lnTo>
                    <a:pt x="5675465" y="1381201"/>
                  </a:lnTo>
                  <a:lnTo>
                    <a:pt x="5673357" y="1385443"/>
                  </a:lnTo>
                  <a:lnTo>
                    <a:pt x="5671249" y="1387564"/>
                  </a:lnTo>
                  <a:lnTo>
                    <a:pt x="5669115" y="1391781"/>
                  </a:lnTo>
                  <a:lnTo>
                    <a:pt x="5667007" y="1396010"/>
                  </a:lnTo>
                  <a:lnTo>
                    <a:pt x="5662791" y="1402360"/>
                  </a:lnTo>
                  <a:lnTo>
                    <a:pt x="5650091" y="1421397"/>
                  </a:lnTo>
                  <a:lnTo>
                    <a:pt x="5645849" y="1427747"/>
                  </a:lnTo>
                  <a:lnTo>
                    <a:pt x="5641632" y="1434097"/>
                  </a:lnTo>
                  <a:lnTo>
                    <a:pt x="5639499" y="1442543"/>
                  </a:lnTo>
                  <a:lnTo>
                    <a:pt x="5637391" y="1444663"/>
                  </a:lnTo>
                  <a:lnTo>
                    <a:pt x="5635282" y="1448893"/>
                  </a:lnTo>
                  <a:lnTo>
                    <a:pt x="5633175" y="1451013"/>
                  </a:lnTo>
                  <a:lnTo>
                    <a:pt x="5633175" y="1455243"/>
                  </a:lnTo>
                  <a:lnTo>
                    <a:pt x="5631041" y="1459471"/>
                  </a:lnTo>
                  <a:lnTo>
                    <a:pt x="5628932" y="1467930"/>
                  </a:lnTo>
                  <a:lnTo>
                    <a:pt x="5626825" y="1472171"/>
                  </a:lnTo>
                  <a:lnTo>
                    <a:pt x="5626825" y="1474280"/>
                  </a:lnTo>
                  <a:lnTo>
                    <a:pt x="5624716" y="1474280"/>
                  </a:lnTo>
                  <a:lnTo>
                    <a:pt x="5624716" y="1478509"/>
                  </a:lnTo>
                  <a:lnTo>
                    <a:pt x="5622582" y="1478509"/>
                  </a:lnTo>
                  <a:lnTo>
                    <a:pt x="5620475" y="1482725"/>
                  </a:lnTo>
                  <a:lnTo>
                    <a:pt x="5618366" y="1484859"/>
                  </a:lnTo>
                  <a:lnTo>
                    <a:pt x="5616232" y="1486967"/>
                  </a:lnTo>
                  <a:lnTo>
                    <a:pt x="5612016" y="1489075"/>
                  </a:lnTo>
                  <a:lnTo>
                    <a:pt x="5609908" y="1491196"/>
                  </a:lnTo>
                  <a:lnTo>
                    <a:pt x="5603558" y="1495425"/>
                  </a:lnTo>
                  <a:lnTo>
                    <a:pt x="5597208" y="1499654"/>
                  </a:lnTo>
                  <a:lnTo>
                    <a:pt x="5592992" y="1501763"/>
                  </a:lnTo>
                  <a:lnTo>
                    <a:pt x="5588749" y="1503883"/>
                  </a:lnTo>
                  <a:lnTo>
                    <a:pt x="5586642" y="1506004"/>
                  </a:lnTo>
                  <a:lnTo>
                    <a:pt x="5580292" y="1508113"/>
                  </a:lnTo>
                  <a:lnTo>
                    <a:pt x="5578183" y="1510233"/>
                  </a:lnTo>
                  <a:lnTo>
                    <a:pt x="5567592" y="1514463"/>
                  </a:lnTo>
                  <a:lnTo>
                    <a:pt x="5563349" y="1514463"/>
                  </a:lnTo>
                  <a:lnTo>
                    <a:pt x="5559133" y="1516583"/>
                  </a:lnTo>
                  <a:lnTo>
                    <a:pt x="5557025" y="1518704"/>
                  </a:lnTo>
                  <a:lnTo>
                    <a:pt x="5554892" y="1520813"/>
                  </a:lnTo>
                  <a:lnTo>
                    <a:pt x="5550675" y="1522933"/>
                  </a:lnTo>
                  <a:lnTo>
                    <a:pt x="5548542" y="1525054"/>
                  </a:lnTo>
                  <a:lnTo>
                    <a:pt x="5544325" y="1529283"/>
                  </a:lnTo>
                  <a:lnTo>
                    <a:pt x="5542217" y="1531391"/>
                  </a:lnTo>
                  <a:lnTo>
                    <a:pt x="5540109" y="1535633"/>
                  </a:lnTo>
                  <a:lnTo>
                    <a:pt x="5540109" y="1537741"/>
                  </a:lnTo>
                  <a:lnTo>
                    <a:pt x="5537975" y="1541983"/>
                  </a:lnTo>
                  <a:lnTo>
                    <a:pt x="5535867" y="1546200"/>
                  </a:lnTo>
                  <a:lnTo>
                    <a:pt x="5533733" y="1552537"/>
                  </a:lnTo>
                  <a:lnTo>
                    <a:pt x="5529517" y="1561008"/>
                  </a:lnTo>
                  <a:lnTo>
                    <a:pt x="5521059" y="1588503"/>
                  </a:lnTo>
                  <a:lnTo>
                    <a:pt x="5514709" y="1603312"/>
                  </a:lnTo>
                  <a:lnTo>
                    <a:pt x="5512601" y="1613891"/>
                  </a:lnTo>
                  <a:lnTo>
                    <a:pt x="5508359" y="1626578"/>
                  </a:lnTo>
                  <a:lnTo>
                    <a:pt x="5504142" y="1637145"/>
                  </a:lnTo>
                  <a:lnTo>
                    <a:pt x="5502034" y="1647724"/>
                  </a:lnTo>
                  <a:lnTo>
                    <a:pt x="5499901" y="1654061"/>
                  </a:lnTo>
                  <a:lnTo>
                    <a:pt x="5497792" y="1662532"/>
                  </a:lnTo>
                  <a:lnTo>
                    <a:pt x="5495659" y="1668882"/>
                  </a:lnTo>
                  <a:lnTo>
                    <a:pt x="5493551" y="1677340"/>
                  </a:lnTo>
                  <a:lnTo>
                    <a:pt x="5489334" y="1702728"/>
                  </a:lnTo>
                  <a:lnTo>
                    <a:pt x="5487226" y="1715428"/>
                  </a:lnTo>
                  <a:lnTo>
                    <a:pt x="5485092" y="1719644"/>
                  </a:lnTo>
                  <a:lnTo>
                    <a:pt x="5485092" y="1723873"/>
                  </a:lnTo>
                  <a:lnTo>
                    <a:pt x="5482984" y="1728102"/>
                  </a:lnTo>
                  <a:lnTo>
                    <a:pt x="5480876" y="1730223"/>
                  </a:lnTo>
                  <a:lnTo>
                    <a:pt x="5480876" y="1734452"/>
                  </a:lnTo>
                  <a:lnTo>
                    <a:pt x="5478742" y="1738681"/>
                  </a:lnTo>
                  <a:lnTo>
                    <a:pt x="5476634" y="1740789"/>
                  </a:lnTo>
                  <a:lnTo>
                    <a:pt x="5474526" y="1742910"/>
                  </a:lnTo>
                  <a:lnTo>
                    <a:pt x="5472392" y="1745018"/>
                  </a:lnTo>
                  <a:lnTo>
                    <a:pt x="5470284" y="1747139"/>
                  </a:lnTo>
                  <a:lnTo>
                    <a:pt x="5468176" y="1749248"/>
                  </a:lnTo>
                  <a:lnTo>
                    <a:pt x="5463934" y="1753489"/>
                  </a:lnTo>
                  <a:lnTo>
                    <a:pt x="5459692" y="1757718"/>
                  </a:lnTo>
                  <a:lnTo>
                    <a:pt x="5457584" y="1759827"/>
                  </a:lnTo>
                  <a:lnTo>
                    <a:pt x="5455476" y="1764056"/>
                  </a:lnTo>
                  <a:lnTo>
                    <a:pt x="5453342" y="1766177"/>
                  </a:lnTo>
                  <a:lnTo>
                    <a:pt x="5449126" y="1772527"/>
                  </a:lnTo>
                  <a:lnTo>
                    <a:pt x="5444909" y="1778877"/>
                  </a:lnTo>
                  <a:lnTo>
                    <a:pt x="5442776" y="1783093"/>
                  </a:lnTo>
                  <a:lnTo>
                    <a:pt x="5440668" y="1785214"/>
                  </a:lnTo>
                  <a:lnTo>
                    <a:pt x="5438559" y="1789443"/>
                  </a:lnTo>
                  <a:lnTo>
                    <a:pt x="5436451" y="1791564"/>
                  </a:lnTo>
                  <a:lnTo>
                    <a:pt x="5434343" y="1795793"/>
                  </a:lnTo>
                  <a:lnTo>
                    <a:pt x="5432209" y="1800022"/>
                  </a:lnTo>
                  <a:lnTo>
                    <a:pt x="5432209" y="1804251"/>
                  </a:lnTo>
                  <a:lnTo>
                    <a:pt x="5430101" y="1806359"/>
                  </a:lnTo>
                  <a:lnTo>
                    <a:pt x="5430101" y="1867700"/>
                  </a:lnTo>
                  <a:lnTo>
                    <a:pt x="5432209" y="1871930"/>
                  </a:lnTo>
                  <a:lnTo>
                    <a:pt x="5432209" y="1876158"/>
                  </a:lnTo>
                  <a:lnTo>
                    <a:pt x="5434343" y="1880400"/>
                  </a:lnTo>
                  <a:lnTo>
                    <a:pt x="5434343" y="1882508"/>
                  </a:lnTo>
                  <a:lnTo>
                    <a:pt x="5436451" y="1886738"/>
                  </a:lnTo>
                  <a:lnTo>
                    <a:pt x="5436451" y="1890967"/>
                  </a:lnTo>
                  <a:lnTo>
                    <a:pt x="5440668" y="1899425"/>
                  </a:lnTo>
                  <a:lnTo>
                    <a:pt x="5449126" y="1922691"/>
                  </a:lnTo>
                  <a:lnTo>
                    <a:pt x="5453342" y="1929041"/>
                  </a:lnTo>
                  <a:lnTo>
                    <a:pt x="5453342" y="1933270"/>
                  </a:lnTo>
                  <a:lnTo>
                    <a:pt x="5455476" y="1935391"/>
                  </a:lnTo>
                  <a:lnTo>
                    <a:pt x="5455476" y="1956537"/>
                  </a:lnTo>
                  <a:lnTo>
                    <a:pt x="5453342" y="1958645"/>
                  </a:lnTo>
                  <a:lnTo>
                    <a:pt x="5451259" y="1962887"/>
                  </a:lnTo>
                  <a:lnTo>
                    <a:pt x="5449126" y="1967116"/>
                  </a:lnTo>
                  <a:lnTo>
                    <a:pt x="5444909" y="1971345"/>
                  </a:lnTo>
                  <a:lnTo>
                    <a:pt x="5442776" y="1975574"/>
                  </a:lnTo>
                  <a:lnTo>
                    <a:pt x="5440668" y="1977682"/>
                  </a:lnTo>
                  <a:lnTo>
                    <a:pt x="5438559" y="1979803"/>
                  </a:lnTo>
                  <a:lnTo>
                    <a:pt x="5438559" y="1984032"/>
                  </a:lnTo>
                  <a:lnTo>
                    <a:pt x="5440668" y="1986153"/>
                  </a:lnTo>
                  <a:lnTo>
                    <a:pt x="5440668" y="1988262"/>
                  </a:lnTo>
                  <a:lnTo>
                    <a:pt x="5442776" y="1990382"/>
                  </a:lnTo>
                  <a:lnTo>
                    <a:pt x="5444909" y="1994612"/>
                  </a:lnTo>
                  <a:lnTo>
                    <a:pt x="5447018" y="1998840"/>
                  </a:lnTo>
                  <a:lnTo>
                    <a:pt x="5451259" y="2000962"/>
                  </a:lnTo>
                  <a:lnTo>
                    <a:pt x="5453342" y="2005190"/>
                  </a:lnTo>
                  <a:lnTo>
                    <a:pt x="5455476" y="2007299"/>
                  </a:lnTo>
                  <a:lnTo>
                    <a:pt x="5457584" y="2009420"/>
                  </a:lnTo>
                  <a:lnTo>
                    <a:pt x="5459692" y="2011540"/>
                  </a:lnTo>
                  <a:lnTo>
                    <a:pt x="5463934" y="2013649"/>
                  </a:lnTo>
                  <a:lnTo>
                    <a:pt x="5466068" y="2015757"/>
                  </a:lnTo>
                  <a:lnTo>
                    <a:pt x="5470284" y="2015757"/>
                  </a:lnTo>
                  <a:lnTo>
                    <a:pt x="5472392" y="2017878"/>
                  </a:lnTo>
                  <a:lnTo>
                    <a:pt x="5476634" y="2019986"/>
                  </a:lnTo>
                  <a:lnTo>
                    <a:pt x="5482984" y="2019986"/>
                  </a:lnTo>
                  <a:lnTo>
                    <a:pt x="5487226" y="2022107"/>
                  </a:lnTo>
                  <a:lnTo>
                    <a:pt x="5493551" y="2022107"/>
                  </a:lnTo>
                  <a:lnTo>
                    <a:pt x="5495659" y="2019986"/>
                  </a:lnTo>
                  <a:lnTo>
                    <a:pt x="5521059" y="2019986"/>
                  </a:lnTo>
                  <a:lnTo>
                    <a:pt x="5529517" y="2022107"/>
                  </a:lnTo>
                  <a:lnTo>
                    <a:pt x="5537975" y="2022107"/>
                  </a:lnTo>
                  <a:lnTo>
                    <a:pt x="5582399" y="2026336"/>
                  </a:lnTo>
                  <a:lnTo>
                    <a:pt x="5590858" y="2028457"/>
                  </a:lnTo>
                  <a:lnTo>
                    <a:pt x="5603558" y="2028457"/>
                  </a:lnTo>
                  <a:lnTo>
                    <a:pt x="5607775" y="2030578"/>
                  </a:lnTo>
                  <a:lnTo>
                    <a:pt x="5612016" y="2030578"/>
                  </a:lnTo>
                  <a:lnTo>
                    <a:pt x="5614125" y="2032686"/>
                  </a:lnTo>
                  <a:lnTo>
                    <a:pt x="5618366" y="2034794"/>
                  </a:lnTo>
                  <a:lnTo>
                    <a:pt x="5622582" y="2036915"/>
                  </a:lnTo>
                  <a:lnTo>
                    <a:pt x="5624716" y="2039023"/>
                  </a:lnTo>
                  <a:lnTo>
                    <a:pt x="5628932" y="2041144"/>
                  </a:lnTo>
                  <a:lnTo>
                    <a:pt x="5631041" y="2045373"/>
                  </a:lnTo>
                  <a:lnTo>
                    <a:pt x="5633175" y="2047494"/>
                  </a:lnTo>
                  <a:lnTo>
                    <a:pt x="5639499" y="2053832"/>
                  </a:lnTo>
                  <a:lnTo>
                    <a:pt x="5654307" y="2068652"/>
                  </a:lnTo>
                  <a:lnTo>
                    <a:pt x="5662791" y="2079232"/>
                  </a:lnTo>
                  <a:lnTo>
                    <a:pt x="5667007" y="2085582"/>
                  </a:lnTo>
                  <a:lnTo>
                    <a:pt x="5671249" y="2087690"/>
                  </a:lnTo>
                  <a:lnTo>
                    <a:pt x="5673357" y="2091919"/>
                  </a:lnTo>
                  <a:lnTo>
                    <a:pt x="5675465" y="2094040"/>
                  </a:lnTo>
                  <a:lnTo>
                    <a:pt x="5677599" y="2098269"/>
                  </a:lnTo>
                  <a:lnTo>
                    <a:pt x="5677599" y="2100403"/>
                  </a:lnTo>
                  <a:lnTo>
                    <a:pt x="5679707" y="2104619"/>
                  </a:lnTo>
                  <a:lnTo>
                    <a:pt x="5681815" y="2108861"/>
                  </a:lnTo>
                  <a:lnTo>
                    <a:pt x="5681815" y="2117319"/>
                  </a:lnTo>
                  <a:lnTo>
                    <a:pt x="5679707" y="2119440"/>
                  </a:lnTo>
                  <a:lnTo>
                    <a:pt x="5679707" y="2125777"/>
                  </a:lnTo>
                  <a:lnTo>
                    <a:pt x="5677599" y="2130019"/>
                  </a:lnTo>
                  <a:lnTo>
                    <a:pt x="5675465" y="2134248"/>
                  </a:lnTo>
                  <a:lnTo>
                    <a:pt x="5675465" y="2138477"/>
                  </a:lnTo>
                  <a:lnTo>
                    <a:pt x="5669115" y="2151165"/>
                  </a:lnTo>
                  <a:lnTo>
                    <a:pt x="5664899" y="2159623"/>
                  </a:lnTo>
                  <a:lnTo>
                    <a:pt x="5664899" y="2163865"/>
                  </a:lnTo>
                  <a:lnTo>
                    <a:pt x="5662791" y="2165985"/>
                  </a:lnTo>
                  <a:lnTo>
                    <a:pt x="5662791" y="2170215"/>
                  </a:lnTo>
                  <a:lnTo>
                    <a:pt x="5660657" y="2174443"/>
                  </a:lnTo>
                  <a:lnTo>
                    <a:pt x="5660657" y="2195589"/>
                  </a:lnTo>
                  <a:lnTo>
                    <a:pt x="5658549" y="2212518"/>
                  </a:lnTo>
                  <a:lnTo>
                    <a:pt x="5660657" y="2252701"/>
                  </a:lnTo>
                  <a:lnTo>
                    <a:pt x="5660657" y="2261159"/>
                  </a:lnTo>
                  <a:lnTo>
                    <a:pt x="5658549" y="2265388"/>
                  </a:lnTo>
                  <a:lnTo>
                    <a:pt x="5658549" y="2282317"/>
                  </a:lnTo>
                  <a:lnTo>
                    <a:pt x="5656441" y="2286534"/>
                  </a:lnTo>
                  <a:lnTo>
                    <a:pt x="5656441" y="2288655"/>
                  </a:lnTo>
                  <a:lnTo>
                    <a:pt x="5654307" y="2290763"/>
                  </a:lnTo>
                  <a:lnTo>
                    <a:pt x="5654307" y="2295005"/>
                  </a:lnTo>
                  <a:lnTo>
                    <a:pt x="5652199" y="2297113"/>
                  </a:lnTo>
                  <a:lnTo>
                    <a:pt x="5650091" y="2301355"/>
                  </a:lnTo>
                  <a:lnTo>
                    <a:pt x="5643741" y="2309813"/>
                  </a:lnTo>
                  <a:lnTo>
                    <a:pt x="5641632" y="2314042"/>
                  </a:lnTo>
                  <a:lnTo>
                    <a:pt x="5639499" y="2316163"/>
                  </a:lnTo>
                  <a:lnTo>
                    <a:pt x="5639499" y="2320392"/>
                  </a:lnTo>
                  <a:lnTo>
                    <a:pt x="5637391" y="2324621"/>
                  </a:lnTo>
                  <a:lnTo>
                    <a:pt x="5637391" y="2339429"/>
                  </a:lnTo>
                  <a:lnTo>
                    <a:pt x="5639499" y="2352129"/>
                  </a:lnTo>
                  <a:lnTo>
                    <a:pt x="5639499" y="2366937"/>
                  </a:lnTo>
                  <a:lnTo>
                    <a:pt x="5637391" y="2371167"/>
                  </a:lnTo>
                  <a:lnTo>
                    <a:pt x="5637391" y="2375383"/>
                  </a:lnTo>
                  <a:lnTo>
                    <a:pt x="5635282" y="2379625"/>
                  </a:lnTo>
                  <a:lnTo>
                    <a:pt x="5635282" y="2383841"/>
                  </a:lnTo>
                  <a:lnTo>
                    <a:pt x="5633175" y="2388083"/>
                  </a:lnTo>
                  <a:lnTo>
                    <a:pt x="5631041" y="2394420"/>
                  </a:lnTo>
                  <a:lnTo>
                    <a:pt x="5628932" y="2398662"/>
                  </a:lnTo>
                  <a:lnTo>
                    <a:pt x="5626825" y="2402878"/>
                  </a:lnTo>
                  <a:lnTo>
                    <a:pt x="5626825" y="2407120"/>
                  </a:lnTo>
                  <a:lnTo>
                    <a:pt x="5624716" y="2409241"/>
                  </a:lnTo>
                  <a:lnTo>
                    <a:pt x="5622582" y="2413470"/>
                  </a:lnTo>
                  <a:lnTo>
                    <a:pt x="5620475" y="2417699"/>
                  </a:lnTo>
                  <a:lnTo>
                    <a:pt x="5618366" y="2419807"/>
                  </a:lnTo>
                  <a:lnTo>
                    <a:pt x="5612016" y="2426157"/>
                  </a:lnTo>
                  <a:lnTo>
                    <a:pt x="5609908" y="2428278"/>
                  </a:lnTo>
                  <a:lnTo>
                    <a:pt x="5607775" y="2432507"/>
                  </a:lnTo>
                  <a:lnTo>
                    <a:pt x="5605666" y="2434616"/>
                  </a:lnTo>
                  <a:lnTo>
                    <a:pt x="5605666" y="2438845"/>
                  </a:lnTo>
                  <a:lnTo>
                    <a:pt x="5603558" y="2443087"/>
                  </a:lnTo>
                  <a:lnTo>
                    <a:pt x="5603558" y="2451532"/>
                  </a:lnTo>
                  <a:lnTo>
                    <a:pt x="5601425" y="2455761"/>
                  </a:lnTo>
                  <a:lnTo>
                    <a:pt x="5601425" y="2493836"/>
                  </a:lnTo>
                  <a:lnTo>
                    <a:pt x="5603558" y="2544610"/>
                  </a:lnTo>
                  <a:lnTo>
                    <a:pt x="5618366" y="2902064"/>
                  </a:lnTo>
                  <a:lnTo>
                    <a:pt x="5631041" y="3177020"/>
                  </a:lnTo>
                  <a:lnTo>
                    <a:pt x="5643741" y="3454121"/>
                  </a:lnTo>
                  <a:lnTo>
                    <a:pt x="5658549" y="3853891"/>
                  </a:lnTo>
                  <a:lnTo>
                    <a:pt x="5667007" y="4025215"/>
                  </a:lnTo>
                  <a:lnTo>
                    <a:pt x="5675465" y="4219817"/>
                  </a:lnTo>
                  <a:lnTo>
                    <a:pt x="5677599" y="4249433"/>
                  </a:lnTo>
                  <a:lnTo>
                    <a:pt x="5677599" y="4287482"/>
                  </a:lnTo>
                  <a:lnTo>
                    <a:pt x="5679707" y="4295966"/>
                  </a:lnTo>
                  <a:lnTo>
                    <a:pt x="5679707" y="4298074"/>
                  </a:lnTo>
                  <a:lnTo>
                    <a:pt x="5677599" y="4302316"/>
                  </a:lnTo>
                  <a:lnTo>
                    <a:pt x="5677599" y="4308640"/>
                  </a:lnTo>
                  <a:lnTo>
                    <a:pt x="5675465" y="4312882"/>
                  </a:lnTo>
                  <a:lnTo>
                    <a:pt x="5675465" y="4315016"/>
                  </a:lnTo>
                  <a:lnTo>
                    <a:pt x="5673357" y="4317124"/>
                  </a:lnTo>
                  <a:lnTo>
                    <a:pt x="5669115" y="4317124"/>
                  </a:lnTo>
                  <a:lnTo>
                    <a:pt x="5667007" y="4319232"/>
                  </a:lnTo>
                  <a:lnTo>
                    <a:pt x="5658549" y="4319232"/>
                  </a:lnTo>
                  <a:lnTo>
                    <a:pt x="5654307" y="4321340"/>
                  </a:lnTo>
                  <a:lnTo>
                    <a:pt x="5601425" y="4321340"/>
                  </a:lnTo>
                  <a:lnTo>
                    <a:pt x="5554892" y="4323449"/>
                  </a:lnTo>
                  <a:lnTo>
                    <a:pt x="5455476" y="4327690"/>
                  </a:lnTo>
                  <a:lnTo>
                    <a:pt x="5313769" y="4334040"/>
                  </a:lnTo>
                  <a:lnTo>
                    <a:pt x="5290503" y="4334040"/>
                  </a:lnTo>
                  <a:lnTo>
                    <a:pt x="5254536" y="4336149"/>
                  </a:lnTo>
                  <a:lnTo>
                    <a:pt x="5233378" y="4338257"/>
                  </a:lnTo>
                  <a:lnTo>
                    <a:pt x="4990110" y="4346715"/>
                  </a:lnTo>
                  <a:lnTo>
                    <a:pt x="4789170" y="4353065"/>
                  </a:lnTo>
                  <a:lnTo>
                    <a:pt x="4609363" y="4359415"/>
                  </a:lnTo>
                  <a:lnTo>
                    <a:pt x="4548023" y="4361523"/>
                  </a:lnTo>
                  <a:lnTo>
                    <a:pt x="4514165" y="4363632"/>
                  </a:lnTo>
                  <a:lnTo>
                    <a:pt x="4469740" y="4363632"/>
                  </a:lnTo>
                  <a:lnTo>
                    <a:pt x="4427449" y="4367873"/>
                  </a:lnTo>
                  <a:lnTo>
                    <a:pt x="4380916" y="4367873"/>
                  </a:lnTo>
                  <a:lnTo>
                    <a:pt x="4053014" y="4372115"/>
                  </a:lnTo>
                  <a:lnTo>
                    <a:pt x="4019182" y="4374223"/>
                  </a:lnTo>
                  <a:lnTo>
                    <a:pt x="3737851" y="4374223"/>
                  </a:lnTo>
                  <a:lnTo>
                    <a:pt x="3638436" y="4376332"/>
                  </a:lnTo>
                  <a:lnTo>
                    <a:pt x="3615144" y="4376332"/>
                  </a:lnTo>
                  <a:lnTo>
                    <a:pt x="3585553" y="4374223"/>
                  </a:lnTo>
                  <a:lnTo>
                    <a:pt x="3526320" y="4374223"/>
                  </a:lnTo>
                  <a:lnTo>
                    <a:pt x="3503054" y="4376332"/>
                  </a:lnTo>
                  <a:lnTo>
                    <a:pt x="3460737" y="4376332"/>
                  </a:lnTo>
                  <a:lnTo>
                    <a:pt x="3429013" y="4378440"/>
                  </a:lnTo>
                  <a:lnTo>
                    <a:pt x="3376130" y="4378440"/>
                  </a:lnTo>
                  <a:lnTo>
                    <a:pt x="3253435" y="4380548"/>
                  </a:lnTo>
                  <a:lnTo>
                    <a:pt x="2625141" y="4380548"/>
                  </a:lnTo>
                  <a:lnTo>
                    <a:pt x="2580691" y="4378440"/>
                  </a:lnTo>
                  <a:lnTo>
                    <a:pt x="2563775" y="4376332"/>
                  </a:lnTo>
                  <a:lnTo>
                    <a:pt x="2527808" y="4376332"/>
                  </a:lnTo>
                  <a:lnTo>
                    <a:pt x="2502408" y="4374223"/>
                  </a:lnTo>
                  <a:lnTo>
                    <a:pt x="2345868" y="4374223"/>
                  </a:lnTo>
                  <a:lnTo>
                    <a:pt x="2246440" y="4369982"/>
                  </a:lnTo>
                  <a:lnTo>
                    <a:pt x="2185111" y="4369982"/>
                  </a:lnTo>
                  <a:lnTo>
                    <a:pt x="1937626" y="4361523"/>
                  </a:lnTo>
                  <a:lnTo>
                    <a:pt x="1888986" y="4359415"/>
                  </a:lnTo>
                  <a:lnTo>
                    <a:pt x="1730324" y="4353065"/>
                  </a:lnTo>
                  <a:lnTo>
                    <a:pt x="1675321" y="4350957"/>
                  </a:lnTo>
                  <a:lnTo>
                    <a:pt x="1647825" y="4350957"/>
                  </a:lnTo>
                  <a:lnTo>
                    <a:pt x="1626680" y="4348849"/>
                  </a:lnTo>
                  <a:lnTo>
                    <a:pt x="1575905" y="4348849"/>
                  </a:lnTo>
                  <a:lnTo>
                    <a:pt x="1472248" y="4346715"/>
                  </a:lnTo>
                  <a:lnTo>
                    <a:pt x="1457427" y="4348849"/>
                  </a:lnTo>
                  <a:lnTo>
                    <a:pt x="1377061" y="4348849"/>
                  </a:lnTo>
                  <a:lnTo>
                    <a:pt x="1347445" y="4346715"/>
                  </a:lnTo>
                  <a:lnTo>
                    <a:pt x="1142264" y="4342499"/>
                  </a:lnTo>
                  <a:lnTo>
                    <a:pt x="1114755" y="4342499"/>
                  </a:lnTo>
                  <a:lnTo>
                    <a:pt x="1102068" y="4340365"/>
                  </a:lnTo>
                  <a:lnTo>
                    <a:pt x="1089368" y="4340365"/>
                  </a:lnTo>
                  <a:lnTo>
                    <a:pt x="1025919" y="4336149"/>
                  </a:lnTo>
                  <a:lnTo>
                    <a:pt x="1004761" y="4336149"/>
                  </a:lnTo>
                  <a:lnTo>
                    <a:pt x="996302" y="4334040"/>
                  </a:lnTo>
                  <a:lnTo>
                    <a:pt x="985723" y="4336149"/>
                  </a:lnTo>
                  <a:lnTo>
                    <a:pt x="920153" y="4336149"/>
                  </a:lnTo>
                  <a:lnTo>
                    <a:pt x="901116" y="4338257"/>
                  </a:lnTo>
                  <a:lnTo>
                    <a:pt x="865162" y="4338257"/>
                  </a:lnTo>
                  <a:lnTo>
                    <a:pt x="852475" y="4336149"/>
                  </a:lnTo>
                  <a:lnTo>
                    <a:pt x="808050" y="4334040"/>
                  </a:lnTo>
                  <a:lnTo>
                    <a:pt x="778434" y="4334040"/>
                  </a:lnTo>
                  <a:lnTo>
                    <a:pt x="725538" y="4329799"/>
                  </a:lnTo>
                  <a:lnTo>
                    <a:pt x="562674" y="4329799"/>
                  </a:lnTo>
                  <a:lnTo>
                    <a:pt x="509778" y="4327690"/>
                  </a:lnTo>
                  <a:lnTo>
                    <a:pt x="387096" y="4321340"/>
                  </a:lnTo>
                  <a:lnTo>
                    <a:pt x="310934" y="4319232"/>
                  </a:lnTo>
                  <a:lnTo>
                    <a:pt x="253822" y="4315016"/>
                  </a:lnTo>
                  <a:lnTo>
                    <a:pt x="236906" y="4315016"/>
                  </a:lnTo>
                  <a:lnTo>
                    <a:pt x="234785" y="4312882"/>
                  </a:lnTo>
                  <a:lnTo>
                    <a:pt x="226340" y="4312882"/>
                  </a:lnTo>
                  <a:lnTo>
                    <a:pt x="222098" y="4310774"/>
                  </a:lnTo>
                  <a:lnTo>
                    <a:pt x="219990" y="4310774"/>
                  </a:lnTo>
                  <a:lnTo>
                    <a:pt x="215748" y="4308640"/>
                  </a:lnTo>
                  <a:lnTo>
                    <a:pt x="211518" y="4306532"/>
                  </a:lnTo>
                  <a:lnTo>
                    <a:pt x="209398" y="4304424"/>
                  </a:lnTo>
                  <a:lnTo>
                    <a:pt x="207290" y="4302316"/>
                  </a:lnTo>
                  <a:lnTo>
                    <a:pt x="203060" y="4300182"/>
                  </a:lnTo>
                  <a:lnTo>
                    <a:pt x="200952" y="4298074"/>
                  </a:lnTo>
                  <a:lnTo>
                    <a:pt x="198831" y="4293832"/>
                  </a:lnTo>
                  <a:lnTo>
                    <a:pt x="181915" y="4276916"/>
                  </a:lnTo>
                  <a:lnTo>
                    <a:pt x="175565" y="4270566"/>
                  </a:lnTo>
                  <a:lnTo>
                    <a:pt x="173457" y="4268458"/>
                  </a:lnTo>
                  <a:lnTo>
                    <a:pt x="169215" y="4266350"/>
                  </a:lnTo>
                  <a:lnTo>
                    <a:pt x="167107" y="4262108"/>
                  </a:lnTo>
                  <a:lnTo>
                    <a:pt x="158648" y="4255783"/>
                  </a:lnTo>
                  <a:lnTo>
                    <a:pt x="154407" y="4253650"/>
                  </a:lnTo>
                  <a:lnTo>
                    <a:pt x="152286" y="4251542"/>
                  </a:lnTo>
                  <a:lnTo>
                    <a:pt x="152286" y="4249433"/>
                  </a:lnTo>
                  <a:lnTo>
                    <a:pt x="150178" y="4247300"/>
                  </a:lnTo>
                  <a:lnTo>
                    <a:pt x="145948" y="4243083"/>
                  </a:lnTo>
                  <a:lnTo>
                    <a:pt x="122682" y="4211359"/>
                  </a:lnTo>
                  <a:lnTo>
                    <a:pt x="120574" y="4209225"/>
                  </a:lnTo>
                  <a:lnTo>
                    <a:pt x="118453" y="4205009"/>
                  </a:lnTo>
                  <a:lnTo>
                    <a:pt x="116332" y="4202900"/>
                  </a:lnTo>
                  <a:lnTo>
                    <a:pt x="116332" y="4198659"/>
                  </a:lnTo>
                  <a:lnTo>
                    <a:pt x="114224" y="4196550"/>
                  </a:lnTo>
                  <a:lnTo>
                    <a:pt x="114224" y="4192309"/>
                  </a:lnTo>
                  <a:lnTo>
                    <a:pt x="112103" y="4190200"/>
                  </a:lnTo>
                  <a:lnTo>
                    <a:pt x="112103" y="4158463"/>
                  </a:lnTo>
                  <a:lnTo>
                    <a:pt x="109982" y="4139438"/>
                  </a:lnTo>
                  <a:lnTo>
                    <a:pt x="107874" y="4128847"/>
                  </a:lnTo>
                  <a:lnTo>
                    <a:pt x="107874" y="4120388"/>
                  </a:lnTo>
                  <a:lnTo>
                    <a:pt x="105753" y="4118280"/>
                  </a:lnTo>
                  <a:lnTo>
                    <a:pt x="105753" y="4114038"/>
                  </a:lnTo>
                  <a:lnTo>
                    <a:pt x="101536" y="4103472"/>
                  </a:lnTo>
                  <a:lnTo>
                    <a:pt x="101536" y="4099230"/>
                  </a:lnTo>
                  <a:lnTo>
                    <a:pt x="99416" y="4097122"/>
                  </a:lnTo>
                  <a:lnTo>
                    <a:pt x="97295" y="4086555"/>
                  </a:lnTo>
                  <a:lnTo>
                    <a:pt x="97295" y="4078072"/>
                  </a:lnTo>
                  <a:lnTo>
                    <a:pt x="95186" y="4073855"/>
                  </a:lnTo>
                  <a:lnTo>
                    <a:pt x="93066" y="4069639"/>
                  </a:lnTo>
                  <a:lnTo>
                    <a:pt x="90945" y="4063289"/>
                  </a:lnTo>
                  <a:lnTo>
                    <a:pt x="84608" y="4046347"/>
                  </a:lnTo>
                  <a:lnTo>
                    <a:pt x="82486" y="4040023"/>
                  </a:lnTo>
                  <a:lnTo>
                    <a:pt x="80378" y="4035781"/>
                  </a:lnTo>
                  <a:lnTo>
                    <a:pt x="80378" y="4027323"/>
                  </a:lnTo>
                  <a:lnTo>
                    <a:pt x="78270" y="4025215"/>
                  </a:lnTo>
                  <a:lnTo>
                    <a:pt x="78270" y="4001948"/>
                  </a:lnTo>
                  <a:lnTo>
                    <a:pt x="76149" y="3999815"/>
                  </a:lnTo>
                  <a:lnTo>
                    <a:pt x="76149" y="3991356"/>
                  </a:lnTo>
                  <a:lnTo>
                    <a:pt x="74028" y="3980790"/>
                  </a:lnTo>
                  <a:lnTo>
                    <a:pt x="71920" y="3976548"/>
                  </a:lnTo>
                  <a:lnTo>
                    <a:pt x="71920" y="3961765"/>
                  </a:lnTo>
                  <a:lnTo>
                    <a:pt x="69799" y="3953307"/>
                  </a:lnTo>
                  <a:lnTo>
                    <a:pt x="69799" y="3860216"/>
                  </a:lnTo>
                  <a:lnTo>
                    <a:pt x="71920" y="3851758"/>
                  </a:lnTo>
                  <a:lnTo>
                    <a:pt x="71920" y="3841191"/>
                  </a:lnTo>
                  <a:lnTo>
                    <a:pt x="74028" y="3828491"/>
                  </a:lnTo>
                  <a:lnTo>
                    <a:pt x="76149" y="3820033"/>
                  </a:lnTo>
                  <a:lnTo>
                    <a:pt x="76149" y="3811575"/>
                  </a:lnTo>
                  <a:lnTo>
                    <a:pt x="78270" y="3807359"/>
                  </a:lnTo>
                  <a:lnTo>
                    <a:pt x="78270" y="3803117"/>
                  </a:lnTo>
                  <a:lnTo>
                    <a:pt x="80378" y="3798901"/>
                  </a:lnTo>
                  <a:lnTo>
                    <a:pt x="80378" y="3794659"/>
                  </a:lnTo>
                  <a:lnTo>
                    <a:pt x="82486" y="3790417"/>
                  </a:lnTo>
                  <a:lnTo>
                    <a:pt x="84608" y="3784067"/>
                  </a:lnTo>
                  <a:lnTo>
                    <a:pt x="90945" y="3771392"/>
                  </a:lnTo>
                  <a:lnTo>
                    <a:pt x="93066" y="3767151"/>
                  </a:lnTo>
                  <a:lnTo>
                    <a:pt x="95186" y="3758718"/>
                  </a:lnTo>
                  <a:lnTo>
                    <a:pt x="99416" y="3750234"/>
                  </a:lnTo>
                  <a:lnTo>
                    <a:pt x="99416" y="3743910"/>
                  </a:lnTo>
                  <a:lnTo>
                    <a:pt x="101536" y="3741776"/>
                  </a:lnTo>
                  <a:lnTo>
                    <a:pt x="101536" y="3735426"/>
                  </a:lnTo>
                  <a:lnTo>
                    <a:pt x="103645" y="3729101"/>
                  </a:lnTo>
                  <a:lnTo>
                    <a:pt x="103645" y="3724860"/>
                  </a:lnTo>
                  <a:lnTo>
                    <a:pt x="105753" y="3720643"/>
                  </a:lnTo>
                  <a:lnTo>
                    <a:pt x="105753" y="3710051"/>
                  </a:lnTo>
                  <a:lnTo>
                    <a:pt x="103645" y="3701593"/>
                  </a:lnTo>
                  <a:lnTo>
                    <a:pt x="103645" y="3684677"/>
                  </a:lnTo>
                  <a:lnTo>
                    <a:pt x="101536" y="3678327"/>
                  </a:lnTo>
                  <a:lnTo>
                    <a:pt x="101536" y="3669868"/>
                  </a:lnTo>
                  <a:lnTo>
                    <a:pt x="99416" y="3665627"/>
                  </a:lnTo>
                  <a:lnTo>
                    <a:pt x="99416" y="3659302"/>
                  </a:lnTo>
                  <a:lnTo>
                    <a:pt x="97295" y="3650844"/>
                  </a:lnTo>
                  <a:lnTo>
                    <a:pt x="97295" y="3648710"/>
                  </a:lnTo>
                  <a:lnTo>
                    <a:pt x="95186" y="3644494"/>
                  </a:lnTo>
                  <a:lnTo>
                    <a:pt x="95186" y="3640252"/>
                  </a:lnTo>
                  <a:lnTo>
                    <a:pt x="93066" y="3633902"/>
                  </a:lnTo>
                  <a:lnTo>
                    <a:pt x="90945" y="3631794"/>
                  </a:lnTo>
                  <a:lnTo>
                    <a:pt x="88836" y="3627578"/>
                  </a:lnTo>
                  <a:lnTo>
                    <a:pt x="88836" y="3623336"/>
                  </a:lnTo>
                  <a:lnTo>
                    <a:pt x="86716" y="3621228"/>
                  </a:lnTo>
                  <a:lnTo>
                    <a:pt x="82486" y="3612770"/>
                  </a:lnTo>
                  <a:lnTo>
                    <a:pt x="76149" y="3602178"/>
                  </a:lnTo>
                  <a:lnTo>
                    <a:pt x="69799" y="3587370"/>
                  </a:lnTo>
                  <a:lnTo>
                    <a:pt x="65558" y="3581020"/>
                  </a:lnTo>
                  <a:lnTo>
                    <a:pt x="61328" y="3572561"/>
                  </a:lnTo>
                  <a:lnTo>
                    <a:pt x="59220" y="3570453"/>
                  </a:lnTo>
                  <a:lnTo>
                    <a:pt x="57112" y="3566237"/>
                  </a:lnTo>
                  <a:lnTo>
                    <a:pt x="54991" y="3564128"/>
                  </a:lnTo>
                  <a:lnTo>
                    <a:pt x="50762" y="3559887"/>
                  </a:lnTo>
                  <a:lnTo>
                    <a:pt x="50762" y="3557753"/>
                  </a:lnTo>
                  <a:lnTo>
                    <a:pt x="48641" y="3555645"/>
                  </a:lnTo>
                  <a:lnTo>
                    <a:pt x="46533" y="3553537"/>
                  </a:lnTo>
                  <a:lnTo>
                    <a:pt x="44412" y="3551428"/>
                  </a:lnTo>
                  <a:lnTo>
                    <a:pt x="40183" y="3549295"/>
                  </a:lnTo>
                  <a:lnTo>
                    <a:pt x="38075" y="3547187"/>
                  </a:lnTo>
                  <a:lnTo>
                    <a:pt x="31725" y="3545078"/>
                  </a:lnTo>
                  <a:lnTo>
                    <a:pt x="29616" y="3545078"/>
                  </a:lnTo>
                  <a:lnTo>
                    <a:pt x="27496" y="3542970"/>
                  </a:lnTo>
                  <a:lnTo>
                    <a:pt x="25388" y="3540862"/>
                  </a:lnTo>
                  <a:lnTo>
                    <a:pt x="23254" y="3538728"/>
                  </a:lnTo>
                  <a:lnTo>
                    <a:pt x="21146" y="3534512"/>
                  </a:lnTo>
                  <a:lnTo>
                    <a:pt x="19038" y="3532378"/>
                  </a:lnTo>
                  <a:lnTo>
                    <a:pt x="16916" y="3528162"/>
                  </a:lnTo>
                  <a:lnTo>
                    <a:pt x="16916" y="3523920"/>
                  </a:lnTo>
                  <a:lnTo>
                    <a:pt x="14796" y="3521812"/>
                  </a:lnTo>
                  <a:lnTo>
                    <a:pt x="14796" y="3517570"/>
                  </a:lnTo>
                  <a:lnTo>
                    <a:pt x="12688" y="3504895"/>
                  </a:lnTo>
                  <a:lnTo>
                    <a:pt x="4216" y="3477387"/>
                  </a:lnTo>
                  <a:lnTo>
                    <a:pt x="4216" y="3468929"/>
                  </a:lnTo>
                  <a:lnTo>
                    <a:pt x="2108" y="3462579"/>
                  </a:lnTo>
                  <a:lnTo>
                    <a:pt x="2108" y="3458363"/>
                  </a:lnTo>
                  <a:lnTo>
                    <a:pt x="0" y="3454121"/>
                  </a:lnTo>
                  <a:lnTo>
                    <a:pt x="0" y="3443542"/>
                  </a:lnTo>
                  <a:lnTo>
                    <a:pt x="2108" y="3439313"/>
                  </a:lnTo>
                  <a:lnTo>
                    <a:pt x="2108" y="3435083"/>
                  </a:lnTo>
                  <a:lnTo>
                    <a:pt x="4216" y="3432963"/>
                  </a:lnTo>
                  <a:lnTo>
                    <a:pt x="6338" y="3428733"/>
                  </a:lnTo>
                  <a:lnTo>
                    <a:pt x="6338" y="3424492"/>
                  </a:lnTo>
                  <a:lnTo>
                    <a:pt x="10579" y="3418167"/>
                  </a:lnTo>
                  <a:lnTo>
                    <a:pt x="29616" y="3384309"/>
                  </a:lnTo>
                  <a:lnTo>
                    <a:pt x="33846" y="3375851"/>
                  </a:lnTo>
                  <a:lnTo>
                    <a:pt x="38075" y="3369501"/>
                  </a:lnTo>
                  <a:lnTo>
                    <a:pt x="42291" y="3361043"/>
                  </a:lnTo>
                  <a:lnTo>
                    <a:pt x="50762" y="3346235"/>
                  </a:lnTo>
                  <a:lnTo>
                    <a:pt x="54991" y="3335668"/>
                  </a:lnTo>
                  <a:lnTo>
                    <a:pt x="57112" y="3331452"/>
                  </a:lnTo>
                  <a:lnTo>
                    <a:pt x="57112" y="3329318"/>
                  </a:lnTo>
                  <a:lnTo>
                    <a:pt x="61328" y="3320860"/>
                  </a:lnTo>
                  <a:lnTo>
                    <a:pt x="63449" y="3314510"/>
                  </a:lnTo>
                  <a:lnTo>
                    <a:pt x="67678" y="3306052"/>
                  </a:lnTo>
                  <a:lnTo>
                    <a:pt x="71920" y="3293352"/>
                  </a:lnTo>
                  <a:lnTo>
                    <a:pt x="76149" y="3282785"/>
                  </a:lnTo>
                  <a:lnTo>
                    <a:pt x="78270" y="3274327"/>
                  </a:lnTo>
                  <a:lnTo>
                    <a:pt x="80378" y="3263761"/>
                  </a:lnTo>
                  <a:lnTo>
                    <a:pt x="82486" y="3257411"/>
                  </a:lnTo>
                  <a:lnTo>
                    <a:pt x="86716" y="3248953"/>
                  </a:lnTo>
                  <a:lnTo>
                    <a:pt x="90945" y="3234144"/>
                  </a:lnTo>
                  <a:lnTo>
                    <a:pt x="122682" y="3109354"/>
                  </a:lnTo>
                  <a:lnTo>
                    <a:pt x="126911" y="3094521"/>
                  </a:lnTo>
                  <a:lnTo>
                    <a:pt x="129032" y="3088196"/>
                  </a:lnTo>
                  <a:lnTo>
                    <a:pt x="131140" y="3081846"/>
                  </a:lnTo>
                  <a:lnTo>
                    <a:pt x="133248" y="3069171"/>
                  </a:lnTo>
                  <a:lnTo>
                    <a:pt x="137490" y="3050121"/>
                  </a:lnTo>
                  <a:lnTo>
                    <a:pt x="139611" y="3033205"/>
                  </a:lnTo>
                  <a:lnTo>
                    <a:pt x="141719" y="3024721"/>
                  </a:lnTo>
                  <a:lnTo>
                    <a:pt x="141719" y="3016288"/>
                  </a:lnTo>
                  <a:lnTo>
                    <a:pt x="143828" y="3012047"/>
                  </a:lnTo>
                  <a:lnTo>
                    <a:pt x="143828" y="2993022"/>
                  </a:lnTo>
                  <a:lnTo>
                    <a:pt x="145948" y="2990888"/>
                  </a:lnTo>
                  <a:lnTo>
                    <a:pt x="145948" y="2986672"/>
                  </a:lnTo>
                  <a:lnTo>
                    <a:pt x="148069" y="2982430"/>
                  </a:lnTo>
                  <a:lnTo>
                    <a:pt x="148069" y="2980322"/>
                  </a:lnTo>
                  <a:lnTo>
                    <a:pt x="150178" y="2976080"/>
                  </a:lnTo>
                  <a:lnTo>
                    <a:pt x="152286" y="2971864"/>
                  </a:lnTo>
                  <a:lnTo>
                    <a:pt x="154407" y="2969756"/>
                  </a:lnTo>
                  <a:lnTo>
                    <a:pt x="160757" y="2957056"/>
                  </a:lnTo>
                  <a:lnTo>
                    <a:pt x="167107" y="2946464"/>
                  </a:lnTo>
                  <a:lnTo>
                    <a:pt x="175565" y="2935897"/>
                  </a:lnTo>
                  <a:lnTo>
                    <a:pt x="184023" y="2923223"/>
                  </a:lnTo>
                  <a:lnTo>
                    <a:pt x="186144" y="2916873"/>
                  </a:lnTo>
                  <a:lnTo>
                    <a:pt x="192494" y="2908414"/>
                  </a:lnTo>
                  <a:lnTo>
                    <a:pt x="196710" y="2902064"/>
                  </a:lnTo>
                  <a:lnTo>
                    <a:pt x="198831" y="2897823"/>
                  </a:lnTo>
                  <a:lnTo>
                    <a:pt x="205181" y="2883014"/>
                  </a:lnTo>
                  <a:lnTo>
                    <a:pt x="209398" y="2874582"/>
                  </a:lnTo>
                  <a:lnTo>
                    <a:pt x="213640" y="2870340"/>
                  </a:lnTo>
                  <a:lnTo>
                    <a:pt x="217868" y="2861882"/>
                  </a:lnTo>
                  <a:lnTo>
                    <a:pt x="219990" y="2855532"/>
                  </a:lnTo>
                  <a:lnTo>
                    <a:pt x="224218" y="2847074"/>
                  </a:lnTo>
                  <a:lnTo>
                    <a:pt x="226340" y="2840724"/>
                  </a:lnTo>
                  <a:lnTo>
                    <a:pt x="230568" y="2830157"/>
                  </a:lnTo>
                  <a:lnTo>
                    <a:pt x="234785" y="2821699"/>
                  </a:lnTo>
                  <a:lnTo>
                    <a:pt x="239027" y="2808999"/>
                  </a:lnTo>
                  <a:lnTo>
                    <a:pt x="243256" y="2800541"/>
                  </a:lnTo>
                  <a:lnTo>
                    <a:pt x="247485" y="2789949"/>
                  </a:lnTo>
                  <a:lnTo>
                    <a:pt x="249606" y="2783599"/>
                  </a:lnTo>
                  <a:lnTo>
                    <a:pt x="253822" y="2773033"/>
                  </a:lnTo>
                  <a:lnTo>
                    <a:pt x="255943" y="2764574"/>
                  </a:lnTo>
                  <a:lnTo>
                    <a:pt x="266510" y="2732837"/>
                  </a:lnTo>
                  <a:lnTo>
                    <a:pt x="268643" y="2722271"/>
                  </a:lnTo>
                  <a:lnTo>
                    <a:pt x="272860" y="2711704"/>
                  </a:lnTo>
                  <a:lnTo>
                    <a:pt x="274981" y="2703234"/>
                  </a:lnTo>
                  <a:lnTo>
                    <a:pt x="279210" y="2688425"/>
                  </a:lnTo>
                  <a:lnTo>
                    <a:pt x="281331" y="2675725"/>
                  </a:lnTo>
                  <a:lnTo>
                    <a:pt x="283451" y="2669375"/>
                  </a:lnTo>
                  <a:lnTo>
                    <a:pt x="289801" y="2637651"/>
                  </a:lnTo>
                  <a:lnTo>
                    <a:pt x="313055" y="2540369"/>
                  </a:lnTo>
                  <a:lnTo>
                    <a:pt x="317284" y="2525573"/>
                  </a:lnTo>
                  <a:lnTo>
                    <a:pt x="319393" y="2514994"/>
                  </a:lnTo>
                  <a:lnTo>
                    <a:pt x="323634" y="2502294"/>
                  </a:lnTo>
                  <a:lnTo>
                    <a:pt x="325743" y="2489607"/>
                  </a:lnTo>
                  <a:lnTo>
                    <a:pt x="327876" y="2474799"/>
                  </a:lnTo>
                  <a:lnTo>
                    <a:pt x="332093" y="2459990"/>
                  </a:lnTo>
                  <a:lnTo>
                    <a:pt x="334213" y="2447316"/>
                  </a:lnTo>
                  <a:lnTo>
                    <a:pt x="334213" y="2438845"/>
                  </a:lnTo>
                  <a:lnTo>
                    <a:pt x="338443" y="2413470"/>
                  </a:lnTo>
                  <a:lnTo>
                    <a:pt x="340563" y="2402878"/>
                  </a:lnTo>
                  <a:lnTo>
                    <a:pt x="344793" y="2385962"/>
                  </a:lnTo>
                  <a:lnTo>
                    <a:pt x="349034" y="2347900"/>
                  </a:lnTo>
                  <a:lnTo>
                    <a:pt x="355371" y="2311934"/>
                  </a:lnTo>
                  <a:lnTo>
                    <a:pt x="359601" y="2282317"/>
                  </a:lnTo>
                  <a:lnTo>
                    <a:pt x="370180" y="2210397"/>
                  </a:lnTo>
                  <a:lnTo>
                    <a:pt x="372288" y="2182902"/>
                  </a:lnTo>
                  <a:lnTo>
                    <a:pt x="382867" y="2113090"/>
                  </a:lnTo>
                  <a:lnTo>
                    <a:pt x="384988" y="2083460"/>
                  </a:lnTo>
                  <a:lnTo>
                    <a:pt x="387096" y="2064410"/>
                  </a:lnTo>
                  <a:lnTo>
                    <a:pt x="391325" y="2041144"/>
                  </a:lnTo>
                  <a:lnTo>
                    <a:pt x="391325" y="1996732"/>
                  </a:lnTo>
                  <a:lnTo>
                    <a:pt x="389217" y="1996732"/>
                  </a:lnTo>
                  <a:lnTo>
                    <a:pt x="389217" y="1992503"/>
                  </a:lnTo>
                  <a:lnTo>
                    <a:pt x="391325" y="1988262"/>
                  </a:lnTo>
                  <a:lnTo>
                    <a:pt x="395567" y="1967116"/>
                  </a:lnTo>
                  <a:lnTo>
                    <a:pt x="395567" y="1960766"/>
                  </a:lnTo>
                  <a:lnTo>
                    <a:pt x="397675" y="1952308"/>
                  </a:lnTo>
                  <a:lnTo>
                    <a:pt x="401904" y="1939608"/>
                  </a:lnTo>
                  <a:lnTo>
                    <a:pt x="404025" y="1933270"/>
                  </a:lnTo>
                  <a:lnTo>
                    <a:pt x="404025" y="1926933"/>
                  </a:lnTo>
                  <a:lnTo>
                    <a:pt x="408254" y="1914233"/>
                  </a:lnTo>
                  <a:lnTo>
                    <a:pt x="410363" y="1903667"/>
                  </a:lnTo>
                  <a:lnTo>
                    <a:pt x="412483" y="1890967"/>
                  </a:lnTo>
                  <a:lnTo>
                    <a:pt x="414604" y="1876158"/>
                  </a:lnTo>
                  <a:lnTo>
                    <a:pt x="416713" y="1863471"/>
                  </a:lnTo>
                  <a:lnTo>
                    <a:pt x="416713" y="1852892"/>
                  </a:lnTo>
                  <a:lnTo>
                    <a:pt x="418821" y="1844434"/>
                  </a:lnTo>
                  <a:lnTo>
                    <a:pt x="423050" y="1810588"/>
                  </a:lnTo>
                  <a:lnTo>
                    <a:pt x="423050" y="1793672"/>
                  </a:lnTo>
                  <a:lnTo>
                    <a:pt x="427292" y="1772527"/>
                  </a:lnTo>
                  <a:lnTo>
                    <a:pt x="439979" y="1666761"/>
                  </a:lnTo>
                  <a:lnTo>
                    <a:pt x="442100" y="1645616"/>
                  </a:lnTo>
                  <a:lnTo>
                    <a:pt x="444208" y="1620241"/>
                  </a:lnTo>
                  <a:lnTo>
                    <a:pt x="446329" y="1609649"/>
                  </a:lnTo>
                  <a:lnTo>
                    <a:pt x="446329" y="1596962"/>
                  </a:lnTo>
                  <a:lnTo>
                    <a:pt x="448450" y="1584274"/>
                  </a:lnTo>
                  <a:lnTo>
                    <a:pt x="450558" y="1565237"/>
                  </a:lnTo>
                  <a:lnTo>
                    <a:pt x="450558" y="1520813"/>
                  </a:lnTo>
                  <a:lnTo>
                    <a:pt x="448450" y="1508113"/>
                  </a:lnTo>
                  <a:lnTo>
                    <a:pt x="448450" y="1480617"/>
                  </a:lnTo>
                  <a:lnTo>
                    <a:pt x="450558" y="1476388"/>
                  </a:lnTo>
                  <a:lnTo>
                    <a:pt x="452666" y="1463688"/>
                  </a:lnTo>
                  <a:lnTo>
                    <a:pt x="463245" y="1415060"/>
                  </a:lnTo>
                  <a:lnTo>
                    <a:pt x="465366" y="1408710"/>
                  </a:lnTo>
                  <a:lnTo>
                    <a:pt x="467475" y="1400239"/>
                  </a:lnTo>
                  <a:lnTo>
                    <a:pt x="473825" y="1374864"/>
                  </a:lnTo>
                  <a:lnTo>
                    <a:pt x="478053" y="1362177"/>
                  </a:lnTo>
                  <a:lnTo>
                    <a:pt x="480175" y="1351598"/>
                  </a:lnTo>
                  <a:lnTo>
                    <a:pt x="482295" y="1338911"/>
                  </a:lnTo>
                  <a:lnTo>
                    <a:pt x="484403" y="1330452"/>
                  </a:lnTo>
                  <a:lnTo>
                    <a:pt x="486512" y="1313523"/>
                  </a:lnTo>
                  <a:lnTo>
                    <a:pt x="494970" y="1273328"/>
                  </a:lnTo>
                  <a:lnTo>
                    <a:pt x="497091" y="1256424"/>
                  </a:lnTo>
                  <a:lnTo>
                    <a:pt x="499212" y="1245832"/>
                  </a:lnTo>
                  <a:lnTo>
                    <a:pt x="501333" y="1235279"/>
                  </a:lnTo>
                  <a:lnTo>
                    <a:pt x="503441" y="1222579"/>
                  </a:lnTo>
                  <a:lnTo>
                    <a:pt x="503441" y="1216229"/>
                  </a:lnTo>
                  <a:lnTo>
                    <a:pt x="501333" y="1214120"/>
                  </a:lnTo>
                  <a:lnTo>
                    <a:pt x="501333" y="1211999"/>
                  </a:lnTo>
                  <a:lnTo>
                    <a:pt x="499212" y="1207758"/>
                  </a:lnTo>
                  <a:lnTo>
                    <a:pt x="499212" y="1195070"/>
                  </a:lnTo>
                  <a:lnTo>
                    <a:pt x="501333" y="1188733"/>
                  </a:lnTo>
                  <a:lnTo>
                    <a:pt x="501333" y="1184504"/>
                  </a:lnTo>
                  <a:lnTo>
                    <a:pt x="503441" y="1184504"/>
                  </a:lnTo>
                  <a:lnTo>
                    <a:pt x="503441" y="1180275"/>
                  </a:lnTo>
                  <a:lnTo>
                    <a:pt x="505562" y="1178167"/>
                  </a:lnTo>
                  <a:lnTo>
                    <a:pt x="514007" y="1167587"/>
                  </a:lnTo>
                  <a:lnTo>
                    <a:pt x="514007" y="1165467"/>
                  </a:lnTo>
                  <a:lnTo>
                    <a:pt x="516128" y="1161237"/>
                  </a:lnTo>
                  <a:lnTo>
                    <a:pt x="518236" y="1159117"/>
                  </a:lnTo>
                  <a:lnTo>
                    <a:pt x="520357" y="1154887"/>
                  </a:lnTo>
                  <a:lnTo>
                    <a:pt x="520357" y="1150659"/>
                  </a:lnTo>
                  <a:lnTo>
                    <a:pt x="522478" y="1146429"/>
                  </a:lnTo>
                  <a:lnTo>
                    <a:pt x="522478" y="1144309"/>
                  </a:lnTo>
                  <a:lnTo>
                    <a:pt x="524599" y="1135850"/>
                  </a:lnTo>
                  <a:lnTo>
                    <a:pt x="526707" y="1127405"/>
                  </a:lnTo>
                  <a:lnTo>
                    <a:pt x="528815" y="1114705"/>
                  </a:lnTo>
                  <a:lnTo>
                    <a:pt x="530936" y="1104126"/>
                  </a:lnTo>
                  <a:lnTo>
                    <a:pt x="533045" y="1095667"/>
                  </a:lnTo>
                  <a:lnTo>
                    <a:pt x="535165" y="1087209"/>
                  </a:lnTo>
                  <a:lnTo>
                    <a:pt x="535165" y="1072401"/>
                  </a:lnTo>
                  <a:lnTo>
                    <a:pt x="537274" y="1063943"/>
                  </a:lnTo>
                  <a:lnTo>
                    <a:pt x="537274" y="1047026"/>
                  </a:lnTo>
                  <a:lnTo>
                    <a:pt x="545745" y="953961"/>
                  </a:lnTo>
                  <a:lnTo>
                    <a:pt x="552095" y="854545"/>
                  </a:lnTo>
                  <a:lnTo>
                    <a:pt x="554203" y="837616"/>
                  </a:lnTo>
                  <a:lnTo>
                    <a:pt x="554203" y="757238"/>
                  </a:lnTo>
                  <a:lnTo>
                    <a:pt x="556311" y="752996"/>
                  </a:lnTo>
                  <a:lnTo>
                    <a:pt x="558432" y="738200"/>
                  </a:lnTo>
                  <a:lnTo>
                    <a:pt x="560553" y="733972"/>
                  </a:lnTo>
                  <a:lnTo>
                    <a:pt x="562674" y="725513"/>
                  </a:lnTo>
                  <a:lnTo>
                    <a:pt x="564782" y="714934"/>
                  </a:lnTo>
                  <a:lnTo>
                    <a:pt x="564782" y="702247"/>
                  </a:lnTo>
                  <a:lnTo>
                    <a:pt x="566890" y="693776"/>
                  </a:lnTo>
                  <a:lnTo>
                    <a:pt x="566890" y="681101"/>
                  </a:lnTo>
                  <a:lnTo>
                    <a:pt x="575348" y="609181"/>
                  </a:lnTo>
                  <a:lnTo>
                    <a:pt x="575348" y="596481"/>
                  </a:lnTo>
                  <a:lnTo>
                    <a:pt x="577469" y="585915"/>
                  </a:lnTo>
                  <a:lnTo>
                    <a:pt x="577469" y="568985"/>
                  </a:lnTo>
                  <a:lnTo>
                    <a:pt x="579590" y="558407"/>
                  </a:lnTo>
                  <a:lnTo>
                    <a:pt x="579590" y="545732"/>
                  </a:lnTo>
                  <a:lnTo>
                    <a:pt x="577469" y="539369"/>
                  </a:lnTo>
                  <a:lnTo>
                    <a:pt x="577469" y="524574"/>
                  </a:lnTo>
                  <a:lnTo>
                    <a:pt x="575348" y="520332"/>
                  </a:lnTo>
                  <a:lnTo>
                    <a:pt x="575348" y="516103"/>
                  </a:lnTo>
                  <a:lnTo>
                    <a:pt x="573240" y="511874"/>
                  </a:lnTo>
                  <a:lnTo>
                    <a:pt x="573240" y="509765"/>
                  </a:lnTo>
                  <a:lnTo>
                    <a:pt x="571132" y="505537"/>
                  </a:lnTo>
                  <a:lnTo>
                    <a:pt x="569011" y="501295"/>
                  </a:lnTo>
                  <a:lnTo>
                    <a:pt x="566890" y="499187"/>
                  </a:lnTo>
                  <a:lnTo>
                    <a:pt x="562674" y="492849"/>
                  </a:lnTo>
                  <a:lnTo>
                    <a:pt x="560553" y="488620"/>
                  </a:lnTo>
                  <a:lnTo>
                    <a:pt x="558432" y="484391"/>
                  </a:lnTo>
                  <a:lnTo>
                    <a:pt x="558432" y="469583"/>
                  </a:lnTo>
                  <a:lnTo>
                    <a:pt x="560553" y="467462"/>
                  </a:lnTo>
                  <a:lnTo>
                    <a:pt x="560553" y="465341"/>
                  </a:lnTo>
                  <a:lnTo>
                    <a:pt x="564782" y="444208"/>
                  </a:lnTo>
                  <a:lnTo>
                    <a:pt x="566890" y="433616"/>
                  </a:lnTo>
                  <a:lnTo>
                    <a:pt x="566890" y="425158"/>
                  </a:lnTo>
                  <a:lnTo>
                    <a:pt x="569011" y="418821"/>
                  </a:lnTo>
                  <a:lnTo>
                    <a:pt x="569011" y="359588"/>
                  </a:lnTo>
                  <a:lnTo>
                    <a:pt x="571132" y="355359"/>
                  </a:lnTo>
                  <a:lnTo>
                    <a:pt x="571132" y="344780"/>
                  </a:lnTo>
                  <a:lnTo>
                    <a:pt x="573240" y="340551"/>
                  </a:lnTo>
                  <a:lnTo>
                    <a:pt x="573240" y="336322"/>
                  </a:lnTo>
                  <a:lnTo>
                    <a:pt x="575348" y="332093"/>
                  </a:lnTo>
                  <a:lnTo>
                    <a:pt x="577469" y="319405"/>
                  </a:lnTo>
                  <a:lnTo>
                    <a:pt x="588048" y="287681"/>
                  </a:lnTo>
                  <a:lnTo>
                    <a:pt x="590169" y="277089"/>
                  </a:lnTo>
                  <a:lnTo>
                    <a:pt x="592277" y="268631"/>
                  </a:lnTo>
                  <a:lnTo>
                    <a:pt x="594385" y="264402"/>
                  </a:lnTo>
                  <a:lnTo>
                    <a:pt x="596519" y="255943"/>
                  </a:lnTo>
                  <a:lnTo>
                    <a:pt x="598627" y="247498"/>
                  </a:lnTo>
                  <a:lnTo>
                    <a:pt x="598627" y="241135"/>
                  </a:lnTo>
                  <a:lnTo>
                    <a:pt x="600735" y="234798"/>
                  </a:lnTo>
                  <a:lnTo>
                    <a:pt x="600735" y="177686"/>
                  </a:lnTo>
                  <a:lnTo>
                    <a:pt x="598627" y="167107"/>
                  </a:lnTo>
                  <a:lnTo>
                    <a:pt x="598627" y="158648"/>
                  </a:lnTo>
                  <a:lnTo>
                    <a:pt x="596519" y="150190"/>
                  </a:lnTo>
                  <a:lnTo>
                    <a:pt x="594385" y="143840"/>
                  </a:lnTo>
                  <a:lnTo>
                    <a:pt x="592277" y="133261"/>
                  </a:lnTo>
                  <a:lnTo>
                    <a:pt x="590169" y="124803"/>
                  </a:lnTo>
                  <a:lnTo>
                    <a:pt x="588048" y="116345"/>
                  </a:lnTo>
                  <a:lnTo>
                    <a:pt x="585940" y="105766"/>
                  </a:lnTo>
                  <a:lnTo>
                    <a:pt x="581698" y="95199"/>
                  </a:lnTo>
                  <a:lnTo>
                    <a:pt x="577469" y="80391"/>
                  </a:lnTo>
                  <a:lnTo>
                    <a:pt x="571132" y="65583"/>
                  </a:lnTo>
                  <a:lnTo>
                    <a:pt x="569011" y="55004"/>
                  </a:lnTo>
                  <a:lnTo>
                    <a:pt x="562674" y="38088"/>
                  </a:lnTo>
                  <a:lnTo>
                    <a:pt x="560553" y="33858"/>
                  </a:lnTo>
                  <a:lnTo>
                    <a:pt x="558432" y="29629"/>
                  </a:lnTo>
                  <a:lnTo>
                    <a:pt x="556311" y="25388"/>
                  </a:lnTo>
                  <a:lnTo>
                    <a:pt x="556311" y="19038"/>
                  </a:lnTo>
                  <a:lnTo>
                    <a:pt x="554203" y="14821"/>
                  </a:lnTo>
                  <a:lnTo>
                    <a:pt x="554203" y="2121"/>
                  </a:lnTo>
                  <a:lnTo>
                    <a:pt x="556311" y="0"/>
                  </a:lnTo>
                  <a:lnTo>
                    <a:pt x="573240" y="19038"/>
                  </a:lnTo>
                  <a:lnTo>
                    <a:pt x="607085" y="55004"/>
                  </a:lnTo>
                  <a:lnTo>
                    <a:pt x="613435" y="59233"/>
                  </a:lnTo>
                  <a:lnTo>
                    <a:pt x="617665" y="63462"/>
                  </a:lnTo>
                  <a:lnTo>
                    <a:pt x="619773" y="65583"/>
                  </a:lnTo>
                  <a:lnTo>
                    <a:pt x="621894" y="67691"/>
                  </a:lnTo>
                  <a:lnTo>
                    <a:pt x="626123" y="71933"/>
                  </a:lnTo>
                  <a:lnTo>
                    <a:pt x="630352" y="74041"/>
                  </a:lnTo>
                  <a:lnTo>
                    <a:pt x="632473" y="76175"/>
                  </a:lnTo>
                  <a:lnTo>
                    <a:pt x="636702" y="78283"/>
                  </a:lnTo>
                  <a:lnTo>
                    <a:pt x="638810" y="78283"/>
                  </a:lnTo>
                  <a:lnTo>
                    <a:pt x="643052" y="80391"/>
                  </a:lnTo>
                  <a:lnTo>
                    <a:pt x="647281" y="82512"/>
                  </a:lnTo>
                  <a:lnTo>
                    <a:pt x="651510" y="82512"/>
                  </a:lnTo>
                  <a:lnTo>
                    <a:pt x="653631" y="84620"/>
                  </a:lnTo>
                  <a:lnTo>
                    <a:pt x="657847" y="84620"/>
                  </a:lnTo>
                </a:path>
              </a:pathLst>
            </a:custGeom>
            <a:noFill/>
            <a:ln w="12700" cap="rnd" cmpd="sng">
              <a:solidFill>
                <a:srgbClr val="55565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527;p13">
              <a:extLst>
                <a:ext uri="{FF2B5EF4-FFF2-40B4-BE49-F238E27FC236}">
                  <a16:creationId xmlns:a16="http://schemas.microsoft.com/office/drawing/2014/main" id="{2C6FDB0D-4AA6-3341-8AC0-D8577EC2BF32}"/>
                </a:ext>
              </a:extLst>
            </p:cNvPr>
            <p:cNvSpPr/>
            <p:nvPr/>
          </p:nvSpPr>
          <p:spPr>
            <a:xfrm>
              <a:off x="3870643" y="1390688"/>
              <a:ext cx="112001" cy="54496"/>
            </a:xfrm>
            <a:custGeom>
              <a:avLst/>
              <a:gdLst/>
              <a:ahLst/>
              <a:cxnLst/>
              <a:rect l="l" t="t" r="r" b="b"/>
              <a:pathLst>
                <a:path w="112001" h="54496" extrusionOk="0">
                  <a:moveTo>
                    <a:pt x="112001" y="0"/>
                  </a:moveTo>
                  <a:lnTo>
                    <a:pt x="105956" y="39357"/>
                  </a:lnTo>
                  <a:lnTo>
                    <a:pt x="75679" y="54496"/>
                  </a:lnTo>
                  <a:lnTo>
                    <a:pt x="15139" y="48451"/>
                  </a:lnTo>
                  <a:lnTo>
                    <a:pt x="0" y="15151"/>
                  </a:lnTo>
                  <a:lnTo>
                    <a:pt x="48438" y="15151"/>
                  </a:lnTo>
                  <a:lnTo>
                    <a:pt x="48438" y="3035"/>
                  </a:lnTo>
                  <a:lnTo>
                    <a:pt x="75679" y="9093"/>
                  </a:lnTo>
                  <a:lnTo>
                    <a:pt x="112001" y="0"/>
                  </a:lnTo>
                  <a:close/>
                </a:path>
              </a:pathLst>
            </a:custGeom>
            <a:solidFill>
              <a:srgbClr val="A1B4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528;p13">
              <a:extLst>
                <a:ext uri="{FF2B5EF4-FFF2-40B4-BE49-F238E27FC236}">
                  <a16:creationId xmlns:a16="http://schemas.microsoft.com/office/drawing/2014/main" id="{B0CE123C-0975-C444-BD83-FB5A58339A6C}"/>
                </a:ext>
              </a:extLst>
            </p:cNvPr>
            <p:cNvSpPr/>
            <p:nvPr/>
          </p:nvSpPr>
          <p:spPr>
            <a:xfrm>
              <a:off x="3870643" y="1390688"/>
              <a:ext cx="112001" cy="54496"/>
            </a:xfrm>
            <a:custGeom>
              <a:avLst/>
              <a:gdLst/>
              <a:ahLst/>
              <a:cxnLst/>
              <a:rect l="l" t="t" r="r" b="b"/>
              <a:pathLst>
                <a:path w="112001" h="54496" extrusionOk="0">
                  <a:moveTo>
                    <a:pt x="112001" y="0"/>
                  </a:moveTo>
                  <a:lnTo>
                    <a:pt x="105956" y="39357"/>
                  </a:lnTo>
                  <a:lnTo>
                    <a:pt x="75679" y="54496"/>
                  </a:lnTo>
                  <a:lnTo>
                    <a:pt x="15139" y="48451"/>
                  </a:lnTo>
                  <a:lnTo>
                    <a:pt x="0" y="15151"/>
                  </a:lnTo>
                  <a:lnTo>
                    <a:pt x="48438" y="15151"/>
                  </a:lnTo>
                  <a:lnTo>
                    <a:pt x="48438" y="3035"/>
                  </a:lnTo>
                  <a:lnTo>
                    <a:pt x="75679" y="9093"/>
                  </a:lnTo>
                  <a:lnTo>
                    <a:pt x="112001" y="0"/>
                  </a:lnTo>
                  <a:close/>
                </a:path>
              </a:pathLst>
            </a:custGeom>
            <a:noFill/>
            <a:ln w="9525" cap="rnd" cmpd="sng">
              <a:solidFill>
                <a:srgbClr val="A1B4D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529;p13">
              <a:extLst>
                <a:ext uri="{FF2B5EF4-FFF2-40B4-BE49-F238E27FC236}">
                  <a16:creationId xmlns:a16="http://schemas.microsoft.com/office/drawing/2014/main" id="{1ED995D6-4585-BF4A-8D9F-BCBF64E6CE60}"/>
                </a:ext>
              </a:extLst>
            </p:cNvPr>
            <p:cNvSpPr/>
            <p:nvPr/>
          </p:nvSpPr>
          <p:spPr>
            <a:xfrm>
              <a:off x="5269103" y="1506131"/>
              <a:ext cx="553936" cy="596392"/>
            </a:xfrm>
            <a:custGeom>
              <a:avLst/>
              <a:gdLst/>
              <a:ahLst/>
              <a:cxnLst/>
              <a:rect l="l" t="t" r="r" b="b"/>
              <a:pathLst>
                <a:path w="553936" h="596392" extrusionOk="0">
                  <a:moveTo>
                    <a:pt x="63576" y="0"/>
                  </a:moveTo>
                  <a:lnTo>
                    <a:pt x="547878" y="148349"/>
                  </a:lnTo>
                  <a:lnTo>
                    <a:pt x="553936" y="181648"/>
                  </a:lnTo>
                  <a:lnTo>
                    <a:pt x="526694" y="190729"/>
                  </a:lnTo>
                  <a:lnTo>
                    <a:pt x="532765" y="248247"/>
                  </a:lnTo>
                  <a:lnTo>
                    <a:pt x="553936" y="287605"/>
                  </a:lnTo>
                  <a:lnTo>
                    <a:pt x="514566" y="360249"/>
                  </a:lnTo>
                  <a:lnTo>
                    <a:pt x="451015" y="378435"/>
                  </a:lnTo>
                  <a:lnTo>
                    <a:pt x="408648" y="438976"/>
                  </a:lnTo>
                  <a:lnTo>
                    <a:pt x="420751" y="469252"/>
                  </a:lnTo>
                  <a:lnTo>
                    <a:pt x="417716" y="490436"/>
                  </a:lnTo>
                  <a:lnTo>
                    <a:pt x="384442" y="544932"/>
                  </a:lnTo>
                  <a:lnTo>
                    <a:pt x="384442" y="578244"/>
                  </a:lnTo>
                  <a:lnTo>
                    <a:pt x="348107" y="587324"/>
                  </a:lnTo>
                  <a:lnTo>
                    <a:pt x="257289" y="584289"/>
                  </a:lnTo>
                  <a:lnTo>
                    <a:pt x="178587" y="490436"/>
                  </a:lnTo>
                  <a:lnTo>
                    <a:pt x="133197" y="526771"/>
                  </a:lnTo>
                  <a:lnTo>
                    <a:pt x="142278" y="547955"/>
                  </a:lnTo>
                  <a:lnTo>
                    <a:pt x="133197" y="581279"/>
                  </a:lnTo>
                  <a:lnTo>
                    <a:pt x="118059" y="596392"/>
                  </a:lnTo>
                  <a:lnTo>
                    <a:pt x="90805" y="593370"/>
                  </a:lnTo>
                  <a:lnTo>
                    <a:pt x="90805" y="563093"/>
                  </a:lnTo>
                  <a:lnTo>
                    <a:pt x="66599" y="535864"/>
                  </a:lnTo>
                  <a:lnTo>
                    <a:pt x="0" y="526771"/>
                  </a:lnTo>
                  <a:lnTo>
                    <a:pt x="63576" y="0"/>
                  </a:lnTo>
                  <a:close/>
                </a:path>
              </a:pathLst>
            </a:custGeom>
            <a:solidFill>
              <a:srgbClr val="A1B4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530;p13">
              <a:extLst>
                <a:ext uri="{FF2B5EF4-FFF2-40B4-BE49-F238E27FC236}">
                  <a16:creationId xmlns:a16="http://schemas.microsoft.com/office/drawing/2014/main" id="{0C4C87E4-7370-F04B-8DF2-EA4D00346612}"/>
                </a:ext>
              </a:extLst>
            </p:cNvPr>
            <p:cNvSpPr/>
            <p:nvPr/>
          </p:nvSpPr>
          <p:spPr>
            <a:xfrm>
              <a:off x="5269103" y="1506131"/>
              <a:ext cx="553936" cy="596392"/>
            </a:xfrm>
            <a:custGeom>
              <a:avLst/>
              <a:gdLst/>
              <a:ahLst/>
              <a:cxnLst/>
              <a:rect l="l" t="t" r="r" b="b"/>
              <a:pathLst>
                <a:path w="553936" h="596392" extrusionOk="0">
                  <a:moveTo>
                    <a:pt x="417716" y="490436"/>
                  </a:moveTo>
                  <a:lnTo>
                    <a:pt x="384442" y="544932"/>
                  </a:lnTo>
                  <a:lnTo>
                    <a:pt x="384442" y="578244"/>
                  </a:lnTo>
                  <a:lnTo>
                    <a:pt x="348107" y="587324"/>
                  </a:lnTo>
                  <a:lnTo>
                    <a:pt x="257289" y="584289"/>
                  </a:lnTo>
                  <a:lnTo>
                    <a:pt x="178587" y="490436"/>
                  </a:lnTo>
                  <a:lnTo>
                    <a:pt x="133197" y="526771"/>
                  </a:lnTo>
                  <a:lnTo>
                    <a:pt x="142278" y="547955"/>
                  </a:lnTo>
                  <a:lnTo>
                    <a:pt x="133197" y="581279"/>
                  </a:lnTo>
                  <a:lnTo>
                    <a:pt x="118059" y="596392"/>
                  </a:lnTo>
                  <a:lnTo>
                    <a:pt x="90805" y="593370"/>
                  </a:lnTo>
                  <a:lnTo>
                    <a:pt x="90805" y="563093"/>
                  </a:lnTo>
                  <a:lnTo>
                    <a:pt x="66599" y="535864"/>
                  </a:lnTo>
                  <a:lnTo>
                    <a:pt x="0" y="526771"/>
                  </a:lnTo>
                  <a:lnTo>
                    <a:pt x="63576" y="0"/>
                  </a:lnTo>
                  <a:lnTo>
                    <a:pt x="547878" y="148349"/>
                  </a:lnTo>
                  <a:lnTo>
                    <a:pt x="553936" y="181648"/>
                  </a:lnTo>
                  <a:lnTo>
                    <a:pt x="526694" y="190729"/>
                  </a:lnTo>
                  <a:lnTo>
                    <a:pt x="532765" y="248247"/>
                  </a:lnTo>
                  <a:lnTo>
                    <a:pt x="553936" y="287605"/>
                  </a:lnTo>
                  <a:lnTo>
                    <a:pt x="514566" y="360249"/>
                  </a:lnTo>
                  <a:lnTo>
                    <a:pt x="451015" y="378435"/>
                  </a:lnTo>
                  <a:lnTo>
                    <a:pt x="408648" y="438976"/>
                  </a:lnTo>
                  <a:lnTo>
                    <a:pt x="420751" y="469252"/>
                  </a:lnTo>
                  <a:lnTo>
                    <a:pt x="417716" y="490436"/>
                  </a:lnTo>
                  <a:close/>
                </a:path>
              </a:pathLst>
            </a:custGeom>
            <a:noFill/>
            <a:ln w="9525" cap="rnd" cmpd="sng">
              <a:solidFill>
                <a:srgbClr val="A1B4D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531;p13">
              <a:extLst>
                <a:ext uri="{FF2B5EF4-FFF2-40B4-BE49-F238E27FC236}">
                  <a16:creationId xmlns:a16="http://schemas.microsoft.com/office/drawing/2014/main" id="{1DDEB374-0AB8-2D4C-90B2-0311B35C62EA}"/>
                </a:ext>
              </a:extLst>
            </p:cNvPr>
            <p:cNvSpPr/>
            <p:nvPr/>
          </p:nvSpPr>
          <p:spPr>
            <a:xfrm>
              <a:off x="7490879" y="785216"/>
              <a:ext cx="311772" cy="302742"/>
            </a:xfrm>
            <a:custGeom>
              <a:avLst/>
              <a:gdLst/>
              <a:ahLst/>
              <a:cxnLst/>
              <a:rect l="l" t="t" r="r" b="b"/>
              <a:pathLst>
                <a:path w="311772" h="302742" extrusionOk="0">
                  <a:moveTo>
                    <a:pt x="190729" y="0"/>
                  </a:moveTo>
                  <a:lnTo>
                    <a:pt x="211912" y="30264"/>
                  </a:lnTo>
                  <a:lnTo>
                    <a:pt x="278485" y="48438"/>
                  </a:lnTo>
                  <a:lnTo>
                    <a:pt x="287592" y="33300"/>
                  </a:lnTo>
                  <a:lnTo>
                    <a:pt x="311772" y="45415"/>
                  </a:lnTo>
                  <a:lnTo>
                    <a:pt x="248221" y="227063"/>
                  </a:lnTo>
                  <a:lnTo>
                    <a:pt x="87808" y="227063"/>
                  </a:lnTo>
                  <a:lnTo>
                    <a:pt x="87808" y="302742"/>
                  </a:lnTo>
                  <a:lnTo>
                    <a:pt x="0" y="302742"/>
                  </a:lnTo>
                  <a:lnTo>
                    <a:pt x="0" y="112014"/>
                  </a:lnTo>
                  <a:lnTo>
                    <a:pt x="75679" y="108991"/>
                  </a:lnTo>
                  <a:lnTo>
                    <a:pt x="145300" y="18161"/>
                  </a:lnTo>
                  <a:lnTo>
                    <a:pt x="163461" y="3023"/>
                  </a:lnTo>
                  <a:lnTo>
                    <a:pt x="190729" y="0"/>
                  </a:lnTo>
                  <a:close/>
                </a:path>
              </a:pathLst>
            </a:custGeom>
            <a:solidFill>
              <a:srgbClr val="A1B4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532;p13">
              <a:extLst>
                <a:ext uri="{FF2B5EF4-FFF2-40B4-BE49-F238E27FC236}">
                  <a16:creationId xmlns:a16="http://schemas.microsoft.com/office/drawing/2014/main" id="{E67BEC3D-242D-E14B-A4FC-A2BB06A59655}"/>
                </a:ext>
              </a:extLst>
            </p:cNvPr>
            <p:cNvSpPr/>
            <p:nvPr/>
          </p:nvSpPr>
          <p:spPr>
            <a:xfrm>
              <a:off x="7490879" y="785216"/>
              <a:ext cx="311772" cy="302742"/>
            </a:xfrm>
            <a:custGeom>
              <a:avLst/>
              <a:gdLst/>
              <a:ahLst/>
              <a:cxnLst/>
              <a:rect l="l" t="t" r="r" b="b"/>
              <a:pathLst>
                <a:path w="311772" h="302742" extrusionOk="0">
                  <a:moveTo>
                    <a:pt x="211912" y="30264"/>
                  </a:moveTo>
                  <a:lnTo>
                    <a:pt x="278485" y="48438"/>
                  </a:lnTo>
                  <a:lnTo>
                    <a:pt x="287592" y="33300"/>
                  </a:lnTo>
                  <a:lnTo>
                    <a:pt x="311772" y="45415"/>
                  </a:lnTo>
                  <a:lnTo>
                    <a:pt x="248221" y="227063"/>
                  </a:lnTo>
                  <a:lnTo>
                    <a:pt x="87808" y="227063"/>
                  </a:lnTo>
                  <a:lnTo>
                    <a:pt x="87808" y="302742"/>
                  </a:lnTo>
                  <a:lnTo>
                    <a:pt x="0" y="302742"/>
                  </a:lnTo>
                  <a:lnTo>
                    <a:pt x="0" y="112014"/>
                  </a:lnTo>
                  <a:lnTo>
                    <a:pt x="75679" y="108991"/>
                  </a:lnTo>
                  <a:lnTo>
                    <a:pt x="145300" y="18161"/>
                  </a:lnTo>
                  <a:lnTo>
                    <a:pt x="163461" y="3023"/>
                  </a:lnTo>
                  <a:lnTo>
                    <a:pt x="190729" y="0"/>
                  </a:lnTo>
                  <a:lnTo>
                    <a:pt x="211912" y="30264"/>
                  </a:lnTo>
                  <a:close/>
                </a:path>
              </a:pathLst>
            </a:custGeom>
            <a:noFill/>
            <a:ln w="9525" cap="rnd" cmpd="sng">
              <a:solidFill>
                <a:srgbClr val="A1B4D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533;p13">
              <a:extLst>
                <a:ext uri="{FF2B5EF4-FFF2-40B4-BE49-F238E27FC236}">
                  <a16:creationId xmlns:a16="http://schemas.microsoft.com/office/drawing/2014/main" id="{88199613-57BD-CD4A-ABBF-3075D8583E8A}"/>
                </a:ext>
              </a:extLst>
            </p:cNvPr>
            <p:cNvSpPr/>
            <p:nvPr/>
          </p:nvSpPr>
          <p:spPr>
            <a:xfrm>
              <a:off x="7633132" y="1136396"/>
              <a:ext cx="63602" cy="93853"/>
            </a:xfrm>
            <a:custGeom>
              <a:avLst/>
              <a:gdLst/>
              <a:ahLst/>
              <a:cxnLst/>
              <a:rect l="l" t="t" r="r" b="b"/>
              <a:pathLst>
                <a:path w="63602" h="93853" extrusionOk="0">
                  <a:moveTo>
                    <a:pt x="42393" y="0"/>
                  </a:moveTo>
                  <a:lnTo>
                    <a:pt x="63602" y="12103"/>
                  </a:lnTo>
                  <a:lnTo>
                    <a:pt x="39370" y="78715"/>
                  </a:lnTo>
                  <a:lnTo>
                    <a:pt x="21209" y="93853"/>
                  </a:lnTo>
                  <a:lnTo>
                    <a:pt x="3048" y="81737"/>
                  </a:lnTo>
                  <a:lnTo>
                    <a:pt x="0" y="24219"/>
                  </a:lnTo>
                  <a:lnTo>
                    <a:pt x="42393" y="21184"/>
                  </a:lnTo>
                  <a:lnTo>
                    <a:pt x="42393" y="0"/>
                  </a:lnTo>
                  <a:close/>
                </a:path>
              </a:pathLst>
            </a:custGeom>
            <a:solidFill>
              <a:srgbClr val="A1B4D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534;p13">
              <a:extLst>
                <a:ext uri="{FF2B5EF4-FFF2-40B4-BE49-F238E27FC236}">
                  <a16:creationId xmlns:a16="http://schemas.microsoft.com/office/drawing/2014/main" id="{1793A149-7010-0145-B536-DFC990EDC6BB}"/>
                </a:ext>
              </a:extLst>
            </p:cNvPr>
            <p:cNvSpPr/>
            <p:nvPr/>
          </p:nvSpPr>
          <p:spPr>
            <a:xfrm>
              <a:off x="7633132" y="1136396"/>
              <a:ext cx="63602" cy="93853"/>
            </a:xfrm>
            <a:custGeom>
              <a:avLst/>
              <a:gdLst/>
              <a:ahLst/>
              <a:cxnLst/>
              <a:rect l="l" t="t" r="r" b="b"/>
              <a:pathLst>
                <a:path w="63602" h="93853" extrusionOk="0">
                  <a:moveTo>
                    <a:pt x="39370" y="78715"/>
                  </a:moveTo>
                  <a:lnTo>
                    <a:pt x="21209" y="93853"/>
                  </a:lnTo>
                  <a:lnTo>
                    <a:pt x="3048" y="81737"/>
                  </a:lnTo>
                  <a:lnTo>
                    <a:pt x="0" y="24219"/>
                  </a:lnTo>
                  <a:lnTo>
                    <a:pt x="42393" y="21184"/>
                  </a:lnTo>
                  <a:lnTo>
                    <a:pt x="42393" y="0"/>
                  </a:lnTo>
                  <a:lnTo>
                    <a:pt x="63602" y="12103"/>
                  </a:lnTo>
                  <a:lnTo>
                    <a:pt x="39370" y="78715"/>
                  </a:lnTo>
                  <a:close/>
                </a:path>
              </a:pathLst>
            </a:custGeom>
            <a:noFill/>
            <a:ln w="9525" cap="rnd" cmpd="sng">
              <a:solidFill>
                <a:srgbClr val="A1B4D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535;p13">
              <a:extLst>
                <a:ext uri="{FF2B5EF4-FFF2-40B4-BE49-F238E27FC236}">
                  <a16:creationId xmlns:a16="http://schemas.microsoft.com/office/drawing/2014/main" id="{A7EACBFC-239D-0E49-9E9C-1126636F09EA}"/>
                </a:ext>
              </a:extLst>
            </p:cNvPr>
            <p:cNvSpPr/>
            <p:nvPr/>
          </p:nvSpPr>
          <p:spPr>
            <a:xfrm>
              <a:off x="3728695" y="1942097"/>
              <a:ext cx="87706" cy="87719"/>
            </a:xfrm>
            <a:custGeom>
              <a:avLst/>
              <a:gdLst/>
              <a:ahLst/>
              <a:cxnLst/>
              <a:rect l="l" t="t" r="r" b="b"/>
              <a:pathLst>
                <a:path w="87706" h="87719" extrusionOk="0">
                  <a:moveTo>
                    <a:pt x="43866" y="0"/>
                  </a:moveTo>
                  <a:cubicBezTo>
                    <a:pt x="68072" y="0"/>
                    <a:pt x="87706" y="19647"/>
                    <a:pt x="87706" y="43866"/>
                  </a:cubicBezTo>
                  <a:cubicBezTo>
                    <a:pt x="87706" y="68097"/>
                    <a:pt x="68072" y="87719"/>
                    <a:pt x="43866" y="87719"/>
                  </a:cubicBezTo>
                  <a:cubicBezTo>
                    <a:pt x="19647" y="87719"/>
                    <a:pt x="0" y="68097"/>
                    <a:pt x="0" y="43866"/>
                  </a:cubicBezTo>
                  <a:cubicBezTo>
                    <a:pt x="0" y="19647"/>
                    <a:pt x="19647" y="0"/>
                    <a:pt x="43866"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536;p13">
              <a:extLst>
                <a:ext uri="{FF2B5EF4-FFF2-40B4-BE49-F238E27FC236}">
                  <a16:creationId xmlns:a16="http://schemas.microsoft.com/office/drawing/2014/main" id="{800A548B-9411-4A49-9AA8-5A40A7D6772B}"/>
                </a:ext>
              </a:extLst>
            </p:cNvPr>
            <p:cNvSpPr/>
            <p:nvPr/>
          </p:nvSpPr>
          <p:spPr>
            <a:xfrm>
              <a:off x="7091604" y="3089555"/>
              <a:ext cx="87706" cy="87719"/>
            </a:xfrm>
            <a:custGeom>
              <a:avLst/>
              <a:gdLst/>
              <a:ahLst/>
              <a:cxnLst/>
              <a:rect l="l" t="t" r="r" b="b"/>
              <a:pathLst>
                <a:path w="87706" h="87719" extrusionOk="0">
                  <a:moveTo>
                    <a:pt x="43879" y="0"/>
                  </a:moveTo>
                  <a:cubicBezTo>
                    <a:pt x="68085" y="0"/>
                    <a:pt x="87706" y="19621"/>
                    <a:pt x="87706" y="43866"/>
                  </a:cubicBezTo>
                  <a:cubicBezTo>
                    <a:pt x="87706" y="68097"/>
                    <a:pt x="68085" y="87719"/>
                    <a:pt x="43879" y="87719"/>
                  </a:cubicBezTo>
                  <a:cubicBezTo>
                    <a:pt x="19634" y="87719"/>
                    <a:pt x="0" y="68097"/>
                    <a:pt x="0" y="43866"/>
                  </a:cubicBezTo>
                  <a:cubicBezTo>
                    <a:pt x="0" y="19621"/>
                    <a:pt x="19634" y="0"/>
                    <a:pt x="43879"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37;p13">
              <a:extLst>
                <a:ext uri="{FF2B5EF4-FFF2-40B4-BE49-F238E27FC236}">
                  <a16:creationId xmlns:a16="http://schemas.microsoft.com/office/drawing/2014/main" id="{FCD6E522-8013-D54E-931D-8F3AF9B53F6C}"/>
                </a:ext>
              </a:extLst>
            </p:cNvPr>
            <p:cNvSpPr/>
            <p:nvPr/>
          </p:nvSpPr>
          <p:spPr>
            <a:xfrm>
              <a:off x="4025900" y="3727412"/>
              <a:ext cx="87719" cy="87681"/>
            </a:xfrm>
            <a:custGeom>
              <a:avLst/>
              <a:gdLst/>
              <a:ahLst/>
              <a:cxnLst/>
              <a:rect l="l" t="t" r="r" b="b"/>
              <a:pathLst>
                <a:path w="87719" h="87681" extrusionOk="0">
                  <a:moveTo>
                    <a:pt x="43866" y="0"/>
                  </a:moveTo>
                  <a:cubicBezTo>
                    <a:pt x="68085" y="0"/>
                    <a:pt x="87719" y="19621"/>
                    <a:pt x="87719" y="43828"/>
                  </a:cubicBezTo>
                  <a:cubicBezTo>
                    <a:pt x="87719" y="68059"/>
                    <a:pt x="68085" y="87681"/>
                    <a:pt x="43866" y="87681"/>
                  </a:cubicBezTo>
                  <a:cubicBezTo>
                    <a:pt x="19634" y="87681"/>
                    <a:pt x="0" y="68059"/>
                    <a:pt x="0" y="43828"/>
                  </a:cubicBezTo>
                  <a:cubicBezTo>
                    <a:pt x="0" y="19621"/>
                    <a:pt x="19634" y="0"/>
                    <a:pt x="43866"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38;p13">
              <a:extLst>
                <a:ext uri="{FF2B5EF4-FFF2-40B4-BE49-F238E27FC236}">
                  <a16:creationId xmlns:a16="http://schemas.microsoft.com/office/drawing/2014/main" id="{9757E2C9-F723-164F-B569-ABD21350AAB1}"/>
                </a:ext>
              </a:extLst>
            </p:cNvPr>
            <p:cNvSpPr/>
            <p:nvPr/>
          </p:nvSpPr>
          <p:spPr>
            <a:xfrm>
              <a:off x="3357334" y="3248686"/>
              <a:ext cx="87719" cy="87706"/>
            </a:xfrm>
            <a:custGeom>
              <a:avLst/>
              <a:gdLst/>
              <a:ahLst/>
              <a:cxnLst/>
              <a:rect l="l" t="t" r="r" b="b"/>
              <a:pathLst>
                <a:path w="87719" h="87706" extrusionOk="0">
                  <a:moveTo>
                    <a:pt x="43879" y="0"/>
                  </a:moveTo>
                  <a:cubicBezTo>
                    <a:pt x="68085" y="0"/>
                    <a:pt x="87719" y="19672"/>
                    <a:pt x="87719" y="43878"/>
                  </a:cubicBezTo>
                  <a:cubicBezTo>
                    <a:pt x="87719" y="68085"/>
                    <a:pt x="68085" y="87706"/>
                    <a:pt x="43879" y="87706"/>
                  </a:cubicBezTo>
                  <a:cubicBezTo>
                    <a:pt x="19647" y="87706"/>
                    <a:pt x="0" y="68085"/>
                    <a:pt x="0" y="43878"/>
                  </a:cubicBezTo>
                  <a:cubicBezTo>
                    <a:pt x="0" y="19672"/>
                    <a:pt x="19647" y="0"/>
                    <a:pt x="43879"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39;p13">
              <a:extLst>
                <a:ext uri="{FF2B5EF4-FFF2-40B4-BE49-F238E27FC236}">
                  <a16:creationId xmlns:a16="http://schemas.microsoft.com/office/drawing/2014/main" id="{DBCACC5C-CE81-8F45-A5A6-6E939447EFC3}"/>
                </a:ext>
              </a:extLst>
            </p:cNvPr>
            <p:cNvSpPr/>
            <p:nvPr/>
          </p:nvSpPr>
          <p:spPr>
            <a:xfrm>
              <a:off x="3437344" y="3337357"/>
              <a:ext cx="87719" cy="87706"/>
            </a:xfrm>
            <a:custGeom>
              <a:avLst/>
              <a:gdLst/>
              <a:ahLst/>
              <a:cxnLst/>
              <a:rect l="l" t="t" r="r" b="b"/>
              <a:pathLst>
                <a:path w="87719" h="87706" extrusionOk="0">
                  <a:moveTo>
                    <a:pt x="43878" y="0"/>
                  </a:moveTo>
                  <a:cubicBezTo>
                    <a:pt x="68085" y="0"/>
                    <a:pt x="87719" y="19672"/>
                    <a:pt x="87719" y="43879"/>
                  </a:cubicBezTo>
                  <a:cubicBezTo>
                    <a:pt x="87719" y="68097"/>
                    <a:pt x="68085" y="87706"/>
                    <a:pt x="43878" y="87706"/>
                  </a:cubicBezTo>
                  <a:cubicBezTo>
                    <a:pt x="19647" y="87706"/>
                    <a:pt x="0" y="68097"/>
                    <a:pt x="0" y="43879"/>
                  </a:cubicBezTo>
                  <a:cubicBezTo>
                    <a:pt x="0" y="19672"/>
                    <a:pt x="19647" y="0"/>
                    <a:pt x="43878"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40;p13">
              <a:extLst>
                <a:ext uri="{FF2B5EF4-FFF2-40B4-BE49-F238E27FC236}">
                  <a16:creationId xmlns:a16="http://schemas.microsoft.com/office/drawing/2014/main" id="{3245072B-27B6-574C-9EC2-45CC62EEF3C0}"/>
                </a:ext>
              </a:extLst>
            </p:cNvPr>
            <p:cNvSpPr/>
            <p:nvPr/>
          </p:nvSpPr>
          <p:spPr>
            <a:xfrm>
              <a:off x="5286604" y="4013035"/>
              <a:ext cx="87719" cy="87719"/>
            </a:xfrm>
            <a:custGeom>
              <a:avLst/>
              <a:gdLst/>
              <a:ahLst/>
              <a:cxnLst/>
              <a:rect l="l" t="t" r="r" b="b"/>
              <a:pathLst>
                <a:path w="87719" h="87719" extrusionOk="0">
                  <a:moveTo>
                    <a:pt x="43878" y="0"/>
                  </a:moveTo>
                  <a:cubicBezTo>
                    <a:pt x="68085" y="0"/>
                    <a:pt x="87719" y="19672"/>
                    <a:pt x="87719" y="43879"/>
                  </a:cubicBezTo>
                  <a:cubicBezTo>
                    <a:pt x="87719" y="68097"/>
                    <a:pt x="68085" y="87719"/>
                    <a:pt x="43878" y="87719"/>
                  </a:cubicBezTo>
                  <a:cubicBezTo>
                    <a:pt x="19634" y="87719"/>
                    <a:pt x="0" y="68097"/>
                    <a:pt x="0" y="43879"/>
                  </a:cubicBezTo>
                  <a:cubicBezTo>
                    <a:pt x="0" y="19672"/>
                    <a:pt x="19634" y="0"/>
                    <a:pt x="43878" y="0"/>
                  </a:cubicBezTo>
                  <a:close/>
                </a:path>
              </a:pathLst>
            </a:custGeom>
            <a:solidFill>
              <a:srgbClr val="4486B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1;p13">
              <a:extLst>
                <a:ext uri="{FF2B5EF4-FFF2-40B4-BE49-F238E27FC236}">
                  <a16:creationId xmlns:a16="http://schemas.microsoft.com/office/drawing/2014/main" id="{E56B4EAD-CABB-CF42-B805-34F99B300C20}"/>
                </a:ext>
              </a:extLst>
            </p:cNvPr>
            <p:cNvSpPr/>
            <p:nvPr/>
          </p:nvSpPr>
          <p:spPr>
            <a:xfrm>
              <a:off x="5309949" y="1640513"/>
              <a:ext cx="578396"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Warm </a:t>
              </a:r>
              <a:endParaRPr sz="1200">
                <a:solidFill>
                  <a:srgbClr val="181717"/>
                </a:solidFill>
                <a:latin typeface="Palatino Linotype"/>
                <a:ea typeface="Palatino Linotype"/>
                <a:cs typeface="Palatino Linotype"/>
                <a:sym typeface="Palatino Linotype"/>
              </a:endParaRPr>
            </a:p>
          </p:txBody>
        </p:sp>
        <p:sp>
          <p:nvSpPr>
            <p:cNvPr id="55" name="Google Shape;542;p13">
              <a:extLst>
                <a:ext uri="{FF2B5EF4-FFF2-40B4-BE49-F238E27FC236}">
                  <a16:creationId xmlns:a16="http://schemas.microsoft.com/office/drawing/2014/main" id="{B87F66A7-70AE-7241-95D2-A893214E12FE}"/>
                </a:ext>
              </a:extLst>
            </p:cNvPr>
            <p:cNvSpPr/>
            <p:nvPr/>
          </p:nvSpPr>
          <p:spPr>
            <a:xfrm>
              <a:off x="5307568" y="1780734"/>
              <a:ext cx="584679"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Springs</a:t>
              </a:r>
              <a:endParaRPr sz="1200">
                <a:solidFill>
                  <a:srgbClr val="181717"/>
                </a:solidFill>
                <a:latin typeface="Palatino Linotype"/>
                <a:ea typeface="Palatino Linotype"/>
                <a:cs typeface="Palatino Linotype"/>
                <a:sym typeface="Palatino Linotype"/>
              </a:endParaRPr>
            </a:p>
          </p:txBody>
        </p:sp>
        <p:sp>
          <p:nvSpPr>
            <p:cNvPr id="56" name="Google Shape;543;p13">
              <a:extLst>
                <a:ext uri="{FF2B5EF4-FFF2-40B4-BE49-F238E27FC236}">
                  <a16:creationId xmlns:a16="http://schemas.microsoft.com/office/drawing/2014/main" id="{FCB37C8F-5621-EA4A-9D14-C04925BACC4D}"/>
                </a:ext>
              </a:extLst>
            </p:cNvPr>
            <p:cNvSpPr/>
            <p:nvPr/>
          </p:nvSpPr>
          <p:spPr>
            <a:xfrm>
              <a:off x="7397028" y="861281"/>
              <a:ext cx="673444"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Umatilla</a:t>
              </a:r>
              <a:endParaRPr sz="1200">
                <a:solidFill>
                  <a:srgbClr val="181717"/>
                </a:solidFill>
                <a:latin typeface="Palatino Linotype"/>
                <a:ea typeface="Palatino Linotype"/>
                <a:cs typeface="Palatino Linotype"/>
                <a:sym typeface="Palatino Linotype"/>
              </a:endParaRPr>
            </a:p>
          </p:txBody>
        </p:sp>
        <p:sp>
          <p:nvSpPr>
            <p:cNvPr id="57" name="Google Shape;544;p13">
              <a:extLst>
                <a:ext uri="{FF2B5EF4-FFF2-40B4-BE49-F238E27FC236}">
                  <a16:creationId xmlns:a16="http://schemas.microsoft.com/office/drawing/2014/main" id="{965E7A80-6C48-8D4B-B648-3DBFE8F8D761}"/>
                </a:ext>
              </a:extLst>
            </p:cNvPr>
            <p:cNvSpPr/>
            <p:nvPr/>
          </p:nvSpPr>
          <p:spPr>
            <a:xfrm>
              <a:off x="4017066" y="1279867"/>
              <a:ext cx="577788"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Grand </a:t>
              </a:r>
              <a:endParaRPr sz="1200">
                <a:solidFill>
                  <a:srgbClr val="181717"/>
                </a:solidFill>
                <a:latin typeface="Palatino Linotype"/>
                <a:ea typeface="Palatino Linotype"/>
                <a:cs typeface="Palatino Linotype"/>
                <a:sym typeface="Palatino Linotype"/>
              </a:endParaRPr>
            </a:p>
          </p:txBody>
        </p:sp>
        <p:sp>
          <p:nvSpPr>
            <p:cNvPr id="58" name="Google Shape;545;p13">
              <a:extLst>
                <a:ext uri="{FF2B5EF4-FFF2-40B4-BE49-F238E27FC236}">
                  <a16:creationId xmlns:a16="http://schemas.microsoft.com/office/drawing/2014/main" id="{2BF64330-CB36-5042-B0BC-40097A46EFC1}"/>
                </a:ext>
              </a:extLst>
            </p:cNvPr>
            <p:cNvSpPr/>
            <p:nvPr/>
          </p:nvSpPr>
          <p:spPr>
            <a:xfrm>
              <a:off x="4011598" y="1419567"/>
              <a:ext cx="592380"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 Ronde</a:t>
              </a:r>
              <a:endParaRPr sz="1200">
                <a:solidFill>
                  <a:srgbClr val="181717"/>
                </a:solidFill>
                <a:latin typeface="Palatino Linotype"/>
                <a:ea typeface="Palatino Linotype"/>
                <a:cs typeface="Palatino Linotype"/>
                <a:sym typeface="Palatino Linotype"/>
              </a:endParaRPr>
            </a:p>
          </p:txBody>
        </p:sp>
        <p:sp>
          <p:nvSpPr>
            <p:cNvPr id="59" name="Google Shape;546;p13">
              <a:extLst>
                <a:ext uri="{FF2B5EF4-FFF2-40B4-BE49-F238E27FC236}">
                  <a16:creationId xmlns:a16="http://schemas.microsoft.com/office/drawing/2014/main" id="{8C68FCBE-2121-6349-A8E2-F5F659B3229A}"/>
                </a:ext>
              </a:extLst>
            </p:cNvPr>
            <p:cNvSpPr/>
            <p:nvPr/>
          </p:nvSpPr>
          <p:spPr>
            <a:xfrm>
              <a:off x="3886529" y="1899147"/>
              <a:ext cx="430656"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Siletz</a:t>
              </a:r>
              <a:endParaRPr sz="1200">
                <a:solidFill>
                  <a:srgbClr val="181717"/>
                </a:solidFill>
                <a:latin typeface="Palatino Linotype"/>
                <a:ea typeface="Palatino Linotype"/>
                <a:cs typeface="Palatino Linotype"/>
                <a:sym typeface="Palatino Linotype"/>
              </a:endParaRPr>
            </a:p>
          </p:txBody>
        </p:sp>
        <p:sp>
          <p:nvSpPr>
            <p:cNvPr id="60" name="Google Shape;547;p13">
              <a:extLst>
                <a:ext uri="{FF2B5EF4-FFF2-40B4-BE49-F238E27FC236}">
                  <a16:creationId xmlns:a16="http://schemas.microsoft.com/office/drawing/2014/main" id="{256B6C5A-844A-124D-9539-1A855D2A602A}"/>
                </a:ext>
              </a:extLst>
            </p:cNvPr>
            <p:cNvSpPr/>
            <p:nvPr/>
          </p:nvSpPr>
          <p:spPr>
            <a:xfrm>
              <a:off x="4183267" y="3653941"/>
              <a:ext cx="966291"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Cow Creek</a:t>
              </a:r>
              <a:endParaRPr sz="1200">
                <a:solidFill>
                  <a:srgbClr val="181717"/>
                </a:solidFill>
                <a:latin typeface="Palatino Linotype"/>
                <a:ea typeface="Palatino Linotype"/>
                <a:cs typeface="Palatino Linotype"/>
                <a:sym typeface="Palatino Linotype"/>
              </a:endParaRPr>
            </a:p>
          </p:txBody>
        </p:sp>
        <p:sp>
          <p:nvSpPr>
            <p:cNvPr id="61" name="Google Shape;548;p13">
              <a:extLst>
                <a:ext uri="{FF2B5EF4-FFF2-40B4-BE49-F238E27FC236}">
                  <a16:creationId xmlns:a16="http://schemas.microsoft.com/office/drawing/2014/main" id="{14EE2E43-73CA-234D-8311-EFE5EE458E6F}"/>
                </a:ext>
              </a:extLst>
            </p:cNvPr>
            <p:cNvSpPr/>
            <p:nvPr/>
          </p:nvSpPr>
          <p:spPr>
            <a:xfrm>
              <a:off x="7197672" y="2985604"/>
              <a:ext cx="1031548"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Burns Paiute</a:t>
              </a:r>
              <a:endParaRPr sz="1200">
                <a:solidFill>
                  <a:srgbClr val="181717"/>
                </a:solidFill>
                <a:latin typeface="Palatino Linotype"/>
                <a:ea typeface="Palatino Linotype"/>
                <a:cs typeface="Palatino Linotype"/>
                <a:sym typeface="Palatino Linotype"/>
              </a:endParaRPr>
            </a:p>
          </p:txBody>
        </p:sp>
        <p:sp>
          <p:nvSpPr>
            <p:cNvPr id="62" name="Google Shape;549;p13">
              <a:extLst>
                <a:ext uri="{FF2B5EF4-FFF2-40B4-BE49-F238E27FC236}">
                  <a16:creationId xmlns:a16="http://schemas.microsoft.com/office/drawing/2014/main" id="{2F887D6E-7311-F145-A92D-6DBA052E59F3}"/>
                </a:ext>
              </a:extLst>
            </p:cNvPr>
            <p:cNvSpPr/>
            <p:nvPr/>
          </p:nvSpPr>
          <p:spPr>
            <a:xfrm>
              <a:off x="5436431" y="3915011"/>
              <a:ext cx="675471"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Klamath</a:t>
              </a:r>
              <a:endParaRPr sz="1200">
                <a:solidFill>
                  <a:srgbClr val="181717"/>
                </a:solidFill>
                <a:latin typeface="Palatino Linotype"/>
                <a:ea typeface="Palatino Linotype"/>
                <a:cs typeface="Palatino Linotype"/>
                <a:sym typeface="Palatino Linotype"/>
              </a:endParaRPr>
            </a:p>
          </p:txBody>
        </p:sp>
        <p:sp>
          <p:nvSpPr>
            <p:cNvPr id="63" name="Google Shape;550;p13">
              <a:extLst>
                <a:ext uri="{FF2B5EF4-FFF2-40B4-BE49-F238E27FC236}">
                  <a16:creationId xmlns:a16="http://schemas.microsoft.com/office/drawing/2014/main" id="{5364785F-9862-DE44-8F13-68CF2745D6A1}"/>
                </a:ext>
              </a:extLst>
            </p:cNvPr>
            <p:cNvSpPr/>
            <p:nvPr/>
          </p:nvSpPr>
          <p:spPr>
            <a:xfrm>
              <a:off x="3569692" y="3260880"/>
              <a:ext cx="688239"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Coquille</a:t>
              </a:r>
              <a:endParaRPr sz="1200">
                <a:solidFill>
                  <a:srgbClr val="181717"/>
                </a:solidFill>
                <a:latin typeface="Palatino Linotype"/>
                <a:ea typeface="Palatino Linotype"/>
                <a:cs typeface="Palatino Linotype"/>
                <a:sym typeface="Palatino Linotype"/>
              </a:endParaRPr>
            </a:p>
          </p:txBody>
        </p:sp>
        <p:sp>
          <p:nvSpPr>
            <p:cNvPr id="64" name="Google Shape;551;p13">
              <a:extLst>
                <a:ext uri="{FF2B5EF4-FFF2-40B4-BE49-F238E27FC236}">
                  <a16:creationId xmlns:a16="http://schemas.microsoft.com/office/drawing/2014/main" id="{6AE9E1C8-3651-E843-9F37-7640ACAEF533}"/>
                </a:ext>
              </a:extLst>
            </p:cNvPr>
            <p:cNvSpPr/>
            <p:nvPr/>
          </p:nvSpPr>
          <p:spPr>
            <a:xfrm>
              <a:off x="3071580" y="2555286"/>
              <a:ext cx="489704"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Coos,</a:t>
              </a:r>
              <a:endParaRPr sz="1200">
                <a:solidFill>
                  <a:srgbClr val="181717"/>
                </a:solidFill>
                <a:latin typeface="Palatino Linotype"/>
                <a:ea typeface="Palatino Linotype"/>
                <a:cs typeface="Palatino Linotype"/>
                <a:sym typeface="Palatino Linotype"/>
              </a:endParaRPr>
            </a:p>
          </p:txBody>
        </p:sp>
        <p:sp>
          <p:nvSpPr>
            <p:cNvPr id="65" name="Google Shape;552;p13">
              <a:extLst>
                <a:ext uri="{FF2B5EF4-FFF2-40B4-BE49-F238E27FC236}">
                  <a16:creationId xmlns:a16="http://schemas.microsoft.com/office/drawing/2014/main" id="{DDAE1501-F9B0-9A47-B120-01416D4F0576}"/>
                </a:ext>
              </a:extLst>
            </p:cNvPr>
            <p:cNvSpPr/>
            <p:nvPr/>
          </p:nvSpPr>
          <p:spPr>
            <a:xfrm>
              <a:off x="2447693" y="2738164"/>
              <a:ext cx="1319323"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Lower Umpqua,</a:t>
              </a:r>
              <a:endParaRPr sz="1200">
                <a:solidFill>
                  <a:srgbClr val="181717"/>
                </a:solidFill>
                <a:latin typeface="Palatino Linotype"/>
                <a:ea typeface="Palatino Linotype"/>
                <a:cs typeface="Palatino Linotype"/>
                <a:sym typeface="Palatino Linotype"/>
              </a:endParaRPr>
            </a:p>
          </p:txBody>
        </p:sp>
        <p:sp>
          <p:nvSpPr>
            <p:cNvPr id="66" name="Google Shape;553;p13">
              <a:extLst>
                <a:ext uri="{FF2B5EF4-FFF2-40B4-BE49-F238E27FC236}">
                  <a16:creationId xmlns:a16="http://schemas.microsoft.com/office/drawing/2014/main" id="{2CB7EC36-0AF3-3742-B1AF-6BC19867A730}"/>
                </a:ext>
              </a:extLst>
            </p:cNvPr>
            <p:cNvSpPr/>
            <p:nvPr/>
          </p:nvSpPr>
          <p:spPr>
            <a:xfrm>
              <a:off x="2722429" y="2921043"/>
              <a:ext cx="933599"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and Siuslaw</a:t>
              </a:r>
              <a:endParaRPr sz="1200">
                <a:solidFill>
                  <a:srgbClr val="181717"/>
                </a:solidFill>
                <a:latin typeface="Palatino Linotype"/>
                <a:ea typeface="Palatino Linotype"/>
                <a:cs typeface="Palatino Linotype"/>
                <a:sym typeface="Palatino Linotype"/>
              </a:endParaRPr>
            </a:p>
          </p:txBody>
        </p:sp>
        <p:sp>
          <p:nvSpPr>
            <p:cNvPr id="67" name="Google Shape;554;p13">
              <a:extLst>
                <a:ext uri="{FF2B5EF4-FFF2-40B4-BE49-F238E27FC236}">
                  <a16:creationId xmlns:a16="http://schemas.microsoft.com/office/drawing/2014/main" id="{7E444DFD-B3BD-CC43-93AA-CD4565D8535F}"/>
                </a:ext>
              </a:extLst>
            </p:cNvPr>
            <p:cNvSpPr/>
            <p:nvPr/>
          </p:nvSpPr>
          <p:spPr>
            <a:xfrm>
              <a:off x="3099016" y="3106649"/>
              <a:ext cx="188557" cy="122212"/>
            </a:xfrm>
            <a:custGeom>
              <a:avLst/>
              <a:gdLst/>
              <a:ahLst/>
              <a:cxnLst/>
              <a:rect l="l" t="t" r="r" b="b"/>
              <a:pathLst>
                <a:path w="188557" h="122212" extrusionOk="0">
                  <a:moveTo>
                    <a:pt x="0" y="0"/>
                  </a:moveTo>
                  <a:lnTo>
                    <a:pt x="188557" y="122212"/>
                  </a:lnTo>
                </a:path>
              </a:pathLst>
            </a:custGeom>
            <a:noFill/>
            <a:ln w="9525" cap="rnd" cmpd="sng">
              <a:solidFill>
                <a:srgbClr val="1A191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555;p13">
              <a:extLst>
                <a:ext uri="{FF2B5EF4-FFF2-40B4-BE49-F238E27FC236}">
                  <a16:creationId xmlns:a16="http://schemas.microsoft.com/office/drawing/2014/main" id="{6E689968-586C-1F48-9248-34C6A621BFC9}"/>
                </a:ext>
              </a:extLst>
            </p:cNvPr>
            <p:cNvSpPr/>
            <p:nvPr/>
          </p:nvSpPr>
          <p:spPr>
            <a:xfrm>
              <a:off x="3259811" y="3199447"/>
              <a:ext cx="59563" cy="50026"/>
            </a:xfrm>
            <a:custGeom>
              <a:avLst/>
              <a:gdLst/>
              <a:ahLst/>
              <a:cxnLst/>
              <a:rect l="l" t="t" r="r" b="b"/>
              <a:pathLst>
                <a:path w="59563" h="50026" extrusionOk="0">
                  <a:moveTo>
                    <a:pt x="25590" y="0"/>
                  </a:moveTo>
                  <a:lnTo>
                    <a:pt x="59563" y="50026"/>
                  </a:lnTo>
                  <a:lnTo>
                    <a:pt x="0" y="39459"/>
                  </a:lnTo>
                  <a:lnTo>
                    <a:pt x="21171" y="25146"/>
                  </a:lnTo>
                  <a:lnTo>
                    <a:pt x="25590" y="0"/>
                  </a:lnTo>
                  <a:close/>
                </a:path>
              </a:pathLst>
            </a:custGeom>
            <a:solidFill>
              <a:srgbClr val="1A19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556;p13">
              <a:extLst>
                <a:ext uri="{FF2B5EF4-FFF2-40B4-BE49-F238E27FC236}">
                  <a16:creationId xmlns:a16="http://schemas.microsoft.com/office/drawing/2014/main" id="{DC96028E-BADA-D049-8C17-C77933D422C5}"/>
                </a:ext>
              </a:extLst>
            </p:cNvPr>
            <p:cNvSpPr/>
            <p:nvPr/>
          </p:nvSpPr>
          <p:spPr>
            <a:xfrm>
              <a:off x="129388" y="1008639"/>
              <a:ext cx="483218"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b="1" i="1">
                  <a:solidFill>
                    <a:srgbClr val="181717"/>
                  </a:solidFill>
                  <a:latin typeface="Gill Sans"/>
                  <a:ea typeface="Gill Sans"/>
                  <a:cs typeface="Gill Sans"/>
                  <a:sym typeface="Gill Sans"/>
                </a:rPr>
                <a:t>1780:</a:t>
              </a:r>
              <a:endParaRPr sz="1200">
                <a:solidFill>
                  <a:srgbClr val="181717"/>
                </a:solidFill>
                <a:latin typeface="Palatino Linotype"/>
                <a:ea typeface="Palatino Linotype"/>
                <a:cs typeface="Palatino Linotype"/>
                <a:sym typeface="Palatino Linotype"/>
              </a:endParaRPr>
            </a:p>
          </p:txBody>
        </p:sp>
        <p:sp>
          <p:nvSpPr>
            <p:cNvPr id="70" name="Google Shape;557;p13">
              <a:extLst>
                <a:ext uri="{FF2B5EF4-FFF2-40B4-BE49-F238E27FC236}">
                  <a16:creationId xmlns:a16="http://schemas.microsoft.com/office/drawing/2014/main" id="{85150C0E-AE5A-E846-8827-14EC6537195A}"/>
                </a:ext>
              </a:extLst>
            </p:cNvPr>
            <p:cNvSpPr/>
            <p:nvPr/>
          </p:nvSpPr>
          <p:spPr>
            <a:xfrm>
              <a:off x="129388" y="3568459"/>
              <a:ext cx="590036" cy="1867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b="1" i="1">
                  <a:solidFill>
                    <a:srgbClr val="181717"/>
                  </a:solidFill>
                  <a:latin typeface="Gill Sans"/>
                  <a:ea typeface="Gill Sans"/>
                  <a:cs typeface="Gill Sans"/>
                  <a:sym typeface="Gill Sans"/>
                </a:rPr>
                <a:t>Today:</a:t>
              </a:r>
              <a:endParaRPr sz="1200">
                <a:solidFill>
                  <a:srgbClr val="181717"/>
                </a:solidFill>
                <a:latin typeface="Palatino Linotype"/>
                <a:ea typeface="Palatino Linotype"/>
                <a:cs typeface="Palatino Linotype"/>
                <a:sym typeface="Palatino Linotype"/>
              </a:endParaRPr>
            </a:p>
          </p:txBody>
        </p:sp>
      </p:grpSp>
    </p:spTree>
    <p:extLst>
      <p:ext uri="{BB962C8B-B14F-4D97-AF65-F5344CB8AC3E}">
        <p14:creationId xmlns:p14="http://schemas.microsoft.com/office/powerpoint/2010/main" val="340983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561975"/>
          </a:xfrm>
        </p:spPr>
        <p:txBody>
          <a:bodyPr lIns="0" tIns="0" rIns="0" bIns="0" anchor="t" anchorCtr="0">
            <a:noAutofit/>
          </a:bodyPr>
          <a:lstStyle/>
          <a:p>
            <a:r>
              <a:rPr lang="en-US" dirty="0"/>
              <a:t>Oregon Tribes Today</a:t>
            </a:r>
            <a:endParaRPr lang="en-US" sz="4400" dirty="0"/>
          </a:p>
        </p:txBody>
      </p:sp>
      <p:pic>
        <p:nvPicPr>
          <p:cNvPr id="71" name="Google Shape;564;p14" title="&quot;&quot;">
            <a:extLst>
              <a:ext uri="{FF2B5EF4-FFF2-40B4-BE49-F238E27FC236}">
                <a16:creationId xmlns:a16="http://schemas.microsoft.com/office/drawing/2014/main" id="{A0E1A68D-F2FF-0144-82D6-B3A7C26C6066}"/>
              </a:ext>
            </a:extLst>
          </p:cNvPr>
          <p:cNvPicPr preferRelativeResize="0"/>
          <p:nvPr/>
        </p:nvPicPr>
        <p:blipFill rotWithShape="1">
          <a:blip r:embed="rId3">
            <a:alphaModFix/>
          </a:blip>
          <a:srcRect/>
          <a:stretch/>
        </p:blipFill>
        <p:spPr>
          <a:xfrm>
            <a:off x="2872423" y="1400176"/>
            <a:ext cx="6447154" cy="4810125"/>
          </a:xfrm>
          <a:prstGeom prst="rect">
            <a:avLst/>
          </a:prstGeom>
          <a:noFill/>
          <a:ln>
            <a:noFill/>
          </a:ln>
        </p:spPr>
      </p:pic>
    </p:spTree>
    <p:extLst>
      <p:ext uri="{BB962C8B-B14F-4D97-AF65-F5344CB8AC3E}">
        <p14:creationId xmlns:p14="http://schemas.microsoft.com/office/powerpoint/2010/main" val="390656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p:txBody>
          <a:bodyPr lIns="0" tIns="0" rIns="0" bIns="0" anchor="t" anchorCtr="0">
            <a:noAutofit/>
          </a:bodyPr>
          <a:lstStyle/>
          <a:p>
            <a:r>
              <a:rPr lang="en-US" dirty="0"/>
              <a:t>Essential Understanding: </a:t>
            </a:r>
            <a:br>
              <a:rPr lang="en-US" dirty="0"/>
            </a:br>
            <a:r>
              <a:rPr lang="en-US" dirty="0"/>
              <a:t>Since Time Immemorial</a:t>
            </a:r>
            <a:endParaRPr lang="en-US" sz="4400" dirty="0"/>
          </a:p>
        </p:txBody>
      </p:sp>
      <p:sp>
        <p:nvSpPr>
          <p:cNvPr id="6" name="Title 1">
            <a:extLst>
              <a:ext uri="{FF2B5EF4-FFF2-40B4-BE49-F238E27FC236}">
                <a16:creationId xmlns:a16="http://schemas.microsoft.com/office/drawing/2014/main" id="{B16C0B93-CAE8-2B4F-959B-916DC186B461}"/>
              </a:ext>
            </a:extLst>
          </p:cNvPr>
          <p:cNvSpPr txBox="1">
            <a:spLocks/>
          </p:cNvSpPr>
          <p:nvPr/>
        </p:nvSpPr>
        <p:spPr>
          <a:xfrm>
            <a:off x="1004046" y="2400300"/>
            <a:ext cx="9282954" cy="331470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Oral traditions of tribes maintain teachings that indigenous people were created here and have existed here since time immemorial. From the coast to the interior valleys to the plateau and to the great basin, tribal peoples maintain continuous and balanced relationships including land and water. The Western Hemisphere is Native American Country; therefore, the Pacific Northwest is Native American Country.</a:t>
            </a:r>
          </a:p>
          <a:p>
            <a:pPr algn="l">
              <a:lnSpc>
                <a:spcPct val="110000"/>
              </a:lnSpc>
              <a:spcAft>
                <a:spcPts val="1200"/>
              </a:spcAft>
            </a:pP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4561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9861176" cy="695491"/>
          </a:xfrm>
        </p:spPr>
        <p:txBody>
          <a:bodyPr lIns="0" tIns="0" rIns="0" bIns="0" anchor="t" anchorCtr="0">
            <a:noAutofit/>
          </a:bodyPr>
          <a:lstStyle/>
          <a:p>
            <a:r>
              <a:rPr lang="en-US" dirty="0"/>
              <a:t>General Reference Map of Oregon</a:t>
            </a:r>
            <a:endParaRPr lang="en-US" sz="4400" dirty="0"/>
          </a:p>
        </p:txBody>
      </p:sp>
      <p:pic>
        <p:nvPicPr>
          <p:cNvPr id="7" name="Google Shape;97;p3" title="&quot;&quot;">
            <a:extLst>
              <a:ext uri="{FF2B5EF4-FFF2-40B4-BE49-F238E27FC236}">
                <a16:creationId xmlns:a16="http://schemas.microsoft.com/office/drawing/2014/main" id="{46442B54-E7A3-824F-A5E9-379054AD3C14}"/>
              </a:ext>
            </a:extLst>
          </p:cNvPr>
          <p:cNvPicPr preferRelativeResize="0"/>
          <p:nvPr/>
        </p:nvPicPr>
        <p:blipFill rotWithShape="1">
          <a:blip r:embed="rId3">
            <a:alphaModFix/>
          </a:blip>
          <a:srcRect/>
          <a:stretch/>
        </p:blipFill>
        <p:spPr>
          <a:xfrm>
            <a:off x="2384765" y="1461262"/>
            <a:ext cx="7422469" cy="4930746"/>
          </a:xfrm>
          <a:prstGeom prst="rect">
            <a:avLst/>
          </a:prstGeom>
          <a:noFill/>
          <a:ln>
            <a:noFill/>
          </a:ln>
        </p:spPr>
      </p:pic>
    </p:spTree>
    <p:extLst>
      <p:ext uri="{BB962C8B-B14F-4D97-AF65-F5344CB8AC3E}">
        <p14:creationId xmlns:p14="http://schemas.microsoft.com/office/powerpoint/2010/main" val="137919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p4" title="&quot;&quot;">
            <a:extLst>
              <a:ext uri="{FF2B5EF4-FFF2-40B4-BE49-F238E27FC236}">
                <a16:creationId xmlns:a16="http://schemas.microsoft.com/office/drawing/2014/main" id="{EC7FDA0C-74B3-1949-99C9-E7B677140111}"/>
              </a:ext>
            </a:extLst>
          </p:cNvPr>
          <p:cNvPicPr preferRelativeResize="0"/>
          <p:nvPr/>
        </p:nvPicPr>
        <p:blipFill rotWithShape="1">
          <a:blip r:embed="rId3">
            <a:alphaModFix/>
          </a:blip>
          <a:srcRect/>
          <a:stretch/>
        </p:blipFill>
        <p:spPr>
          <a:xfrm>
            <a:off x="3185792" y="1584350"/>
            <a:ext cx="5497683" cy="5004020"/>
          </a:xfrm>
          <a:prstGeom prst="rect">
            <a:avLst/>
          </a:prstGeom>
          <a:noFill/>
          <a:ln>
            <a:noFill/>
          </a:ln>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9861176" cy="695491"/>
          </a:xfrm>
        </p:spPr>
        <p:txBody>
          <a:bodyPr lIns="0" tIns="0" rIns="0" bIns="0" anchor="t" anchorCtr="0">
            <a:noAutofit/>
          </a:bodyPr>
          <a:lstStyle/>
          <a:p>
            <a:r>
              <a:rPr lang="en-US" dirty="0"/>
              <a:t>Pre-Contact Indigenous Cultural Regions of Oregon</a:t>
            </a:r>
            <a:endParaRPr lang="en-US" sz="4400" dirty="0"/>
          </a:p>
        </p:txBody>
      </p:sp>
    </p:spTree>
    <p:extLst>
      <p:ext uri="{BB962C8B-B14F-4D97-AF65-F5344CB8AC3E}">
        <p14:creationId xmlns:p14="http://schemas.microsoft.com/office/powerpoint/2010/main" val="3441891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1251438"/>
          </a:xfrm>
        </p:spPr>
        <p:txBody>
          <a:bodyPr lIns="0" tIns="0" rIns="0" bIns="0" anchor="t" anchorCtr="0">
            <a:noAutofit/>
          </a:bodyPr>
          <a:lstStyle/>
          <a:p>
            <a:r>
              <a:rPr lang="en-US" dirty="0"/>
              <a:t>Physical Regions of the </a:t>
            </a:r>
            <a:br>
              <a:rPr lang="en-US" dirty="0"/>
            </a:br>
            <a:r>
              <a:rPr lang="en-US" dirty="0"/>
              <a:t>Pacific Northwest</a:t>
            </a:r>
            <a:endParaRPr lang="en-US" sz="4400" dirty="0"/>
          </a:p>
        </p:txBody>
      </p:sp>
      <p:pic>
        <p:nvPicPr>
          <p:cNvPr id="5" name="Google Shape;111;p5" title="&quot;&quot;">
            <a:extLst>
              <a:ext uri="{FF2B5EF4-FFF2-40B4-BE49-F238E27FC236}">
                <a16:creationId xmlns:a16="http://schemas.microsoft.com/office/drawing/2014/main" id="{B327EFD8-356E-1C43-8F38-A23522E1EE36}"/>
              </a:ext>
            </a:extLst>
          </p:cNvPr>
          <p:cNvPicPr preferRelativeResize="0"/>
          <p:nvPr/>
        </p:nvPicPr>
        <p:blipFill rotWithShape="1">
          <a:blip r:embed="rId3">
            <a:alphaModFix/>
          </a:blip>
          <a:srcRect/>
          <a:stretch/>
        </p:blipFill>
        <p:spPr>
          <a:xfrm>
            <a:off x="2997033" y="2188274"/>
            <a:ext cx="6197934" cy="4071850"/>
          </a:xfrm>
          <a:prstGeom prst="rect">
            <a:avLst/>
          </a:prstGeom>
          <a:noFill/>
          <a:ln>
            <a:noFill/>
          </a:ln>
        </p:spPr>
      </p:pic>
    </p:spTree>
    <p:extLst>
      <p:ext uri="{BB962C8B-B14F-4D97-AF65-F5344CB8AC3E}">
        <p14:creationId xmlns:p14="http://schemas.microsoft.com/office/powerpoint/2010/main" val="216370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665285"/>
          </a:xfrm>
        </p:spPr>
        <p:txBody>
          <a:bodyPr lIns="0" tIns="0" rIns="0" bIns="0" anchor="t" anchorCtr="0">
            <a:noAutofit/>
          </a:bodyPr>
          <a:lstStyle/>
          <a:p>
            <a:r>
              <a:rPr lang="en-US" dirty="0"/>
              <a:t>Oregon Topography</a:t>
            </a:r>
            <a:endParaRPr lang="en-US" sz="4400" dirty="0"/>
          </a:p>
        </p:txBody>
      </p:sp>
      <p:pic>
        <p:nvPicPr>
          <p:cNvPr id="4" name="Google Shape;119;p6" title="&quot;&quot;">
            <a:extLst>
              <a:ext uri="{FF2B5EF4-FFF2-40B4-BE49-F238E27FC236}">
                <a16:creationId xmlns:a16="http://schemas.microsoft.com/office/drawing/2014/main" id="{068E0A70-68AB-2D42-935B-5F65612B2D8C}"/>
              </a:ext>
            </a:extLst>
          </p:cNvPr>
          <p:cNvPicPr preferRelativeResize="0"/>
          <p:nvPr/>
        </p:nvPicPr>
        <p:blipFill rotWithShape="1">
          <a:blip r:embed="rId3">
            <a:alphaModFix/>
          </a:blip>
          <a:srcRect/>
          <a:stretch/>
        </p:blipFill>
        <p:spPr>
          <a:xfrm>
            <a:off x="3493584" y="1249530"/>
            <a:ext cx="8013089" cy="476004"/>
          </a:xfrm>
          <a:prstGeom prst="rect">
            <a:avLst/>
          </a:prstGeom>
          <a:noFill/>
          <a:ln>
            <a:noFill/>
          </a:ln>
        </p:spPr>
      </p:pic>
      <p:pic>
        <p:nvPicPr>
          <p:cNvPr id="6" name="Google Shape;120;p6" title="&quot;&quot;">
            <a:extLst>
              <a:ext uri="{FF2B5EF4-FFF2-40B4-BE49-F238E27FC236}">
                <a16:creationId xmlns:a16="http://schemas.microsoft.com/office/drawing/2014/main" id="{1C403627-0820-9F44-9D15-73464F1180A1}"/>
              </a:ext>
            </a:extLst>
          </p:cNvPr>
          <p:cNvPicPr preferRelativeResize="0"/>
          <p:nvPr/>
        </p:nvPicPr>
        <p:blipFill rotWithShape="1">
          <a:blip r:embed="rId4">
            <a:alphaModFix/>
          </a:blip>
          <a:srcRect/>
          <a:stretch/>
        </p:blipFill>
        <p:spPr>
          <a:xfrm>
            <a:off x="3493584" y="1723037"/>
            <a:ext cx="8013089" cy="476004"/>
          </a:xfrm>
          <a:prstGeom prst="rect">
            <a:avLst/>
          </a:prstGeom>
          <a:noFill/>
          <a:ln>
            <a:noFill/>
          </a:ln>
        </p:spPr>
      </p:pic>
      <p:pic>
        <p:nvPicPr>
          <p:cNvPr id="7" name="Google Shape;121;p6" title="&quot;&quot;">
            <a:extLst>
              <a:ext uri="{FF2B5EF4-FFF2-40B4-BE49-F238E27FC236}">
                <a16:creationId xmlns:a16="http://schemas.microsoft.com/office/drawing/2014/main" id="{8598C135-35E1-9946-9ED2-8499DF8EBE3B}"/>
              </a:ext>
            </a:extLst>
          </p:cNvPr>
          <p:cNvPicPr preferRelativeResize="0"/>
          <p:nvPr/>
        </p:nvPicPr>
        <p:blipFill rotWithShape="1">
          <a:blip r:embed="rId5">
            <a:alphaModFix/>
          </a:blip>
          <a:srcRect/>
          <a:stretch/>
        </p:blipFill>
        <p:spPr>
          <a:xfrm>
            <a:off x="3493584" y="2196532"/>
            <a:ext cx="8013089" cy="476004"/>
          </a:xfrm>
          <a:prstGeom prst="rect">
            <a:avLst/>
          </a:prstGeom>
          <a:noFill/>
          <a:ln>
            <a:noFill/>
          </a:ln>
        </p:spPr>
      </p:pic>
      <p:pic>
        <p:nvPicPr>
          <p:cNvPr id="8" name="Google Shape;122;p6" title="&quot;&quot;">
            <a:extLst>
              <a:ext uri="{FF2B5EF4-FFF2-40B4-BE49-F238E27FC236}">
                <a16:creationId xmlns:a16="http://schemas.microsoft.com/office/drawing/2014/main" id="{F2AA27FB-6888-8549-ADE7-A31D2BF8324B}"/>
              </a:ext>
            </a:extLst>
          </p:cNvPr>
          <p:cNvPicPr preferRelativeResize="0"/>
          <p:nvPr/>
        </p:nvPicPr>
        <p:blipFill rotWithShape="1">
          <a:blip r:embed="rId6">
            <a:alphaModFix/>
          </a:blip>
          <a:srcRect/>
          <a:stretch/>
        </p:blipFill>
        <p:spPr>
          <a:xfrm>
            <a:off x="3493584" y="2670039"/>
            <a:ext cx="8013089" cy="476004"/>
          </a:xfrm>
          <a:prstGeom prst="rect">
            <a:avLst/>
          </a:prstGeom>
          <a:noFill/>
          <a:ln>
            <a:noFill/>
          </a:ln>
        </p:spPr>
      </p:pic>
      <p:pic>
        <p:nvPicPr>
          <p:cNvPr id="9" name="Google Shape;123;p6" title="&quot;&quot;">
            <a:extLst>
              <a:ext uri="{FF2B5EF4-FFF2-40B4-BE49-F238E27FC236}">
                <a16:creationId xmlns:a16="http://schemas.microsoft.com/office/drawing/2014/main" id="{803218AA-875B-B74A-8605-8A26FB9AF62D}"/>
              </a:ext>
            </a:extLst>
          </p:cNvPr>
          <p:cNvPicPr preferRelativeResize="0"/>
          <p:nvPr/>
        </p:nvPicPr>
        <p:blipFill rotWithShape="1">
          <a:blip r:embed="rId7">
            <a:alphaModFix/>
          </a:blip>
          <a:srcRect/>
          <a:stretch/>
        </p:blipFill>
        <p:spPr>
          <a:xfrm>
            <a:off x="3493584" y="3143535"/>
            <a:ext cx="8013089" cy="476004"/>
          </a:xfrm>
          <a:prstGeom prst="rect">
            <a:avLst/>
          </a:prstGeom>
          <a:noFill/>
          <a:ln>
            <a:noFill/>
          </a:ln>
        </p:spPr>
      </p:pic>
      <p:pic>
        <p:nvPicPr>
          <p:cNvPr id="10" name="Google Shape;124;p6" title="&quot;&quot;">
            <a:extLst>
              <a:ext uri="{FF2B5EF4-FFF2-40B4-BE49-F238E27FC236}">
                <a16:creationId xmlns:a16="http://schemas.microsoft.com/office/drawing/2014/main" id="{7FFA1515-3779-6B4E-BB2E-75134A8BEE7C}"/>
              </a:ext>
            </a:extLst>
          </p:cNvPr>
          <p:cNvPicPr preferRelativeResize="0"/>
          <p:nvPr/>
        </p:nvPicPr>
        <p:blipFill rotWithShape="1">
          <a:blip r:embed="rId8">
            <a:alphaModFix/>
          </a:blip>
          <a:srcRect/>
          <a:stretch/>
        </p:blipFill>
        <p:spPr>
          <a:xfrm>
            <a:off x="3493584" y="3617030"/>
            <a:ext cx="8013089" cy="476004"/>
          </a:xfrm>
          <a:prstGeom prst="rect">
            <a:avLst/>
          </a:prstGeom>
          <a:noFill/>
          <a:ln>
            <a:noFill/>
          </a:ln>
        </p:spPr>
      </p:pic>
      <p:pic>
        <p:nvPicPr>
          <p:cNvPr id="11" name="Google Shape;125;p6" title="&quot;&quot;">
            <a:extLst>
              <a:ext uri="{FF2B5EF4-FFF2-40B4-BE49-F238E27FC236}">
                <a16:creationId xmlns:a16="http://schemas.microsoft.com/office/drawing/2014/main" id="{D5ECD17E-6031-6541-954E-3B4498765B25}"/>
              </a:ext>
            </a:extLst>
          </p:cNvPr>
          <p:cNvPicPr preferRelativeResize="0"/>
          <p:nvPr/>
        </p:nvPicPr>
        <p:blipFill rotWithShape="1">
          <a:blip r:embed="rId9">
            <a:alphaModFix/>
          </a:blip>
          <a:srcRect/>
          <a:stretch/>
        </p:blipFill>
        <p:spPr>
          <a:xfrm>
            <a:off x="3493584" y="4090537"/>
            <a:ext cx="8013089" cy="476004"/>
          </a:xfrm>
          <a:prstGeom prst="rect">
            <a:avLst/>
          </a:prstGeom>
          <a:noFill/>
          <a:ln>
            <a:noFill/>
          </a:ln>
        </p:spPr>
      </p:pic>
      <p:pic>
        <p:nvPicPr>
          <p:cNvPr id="12" name="Google Shape;126;p6" title="&quot;&quot;">
            <a:extLst>
              <a:ext uri="{FF2B5EF4-FFF2-40B4-BE49-F238E27FC236}">
                <a16:creationId xmlns:a16="http://schemas.microsoft.com/office/drawing/2014/main" id="{BB011981-0150-F342-9C18-5AFCE1A3ADEB}"/>
              </a:ext>
            </a:extLst>
          </p:cNvPr>
          <p:cNvPicPr preferRelativeResize="0"/>
          <p:nvPr/>
        </p:nvPicPr>
        <p:blipFill rotWithShape="1">
          <a:blip r:embed="rId10">
            <a:alphaModFix/>
          </a:blip>
          <a:srcRect/>
          <a:stretch/>
        </p:blipFill>
        <p:spPr>
          <a:xfrm>
            <a:off x="3493584" y="4564033"/>
            <a:ext cx="8013089" cy="476004"/>
          </a:xfrm>
          <a:prstGeom prst="rect">
            <a:avLst/>
          </a:prstGeom>
          <a:noFill/>
          <a:ln>
            <a:noFill/>
          </a:ln>
        </p:spPr>
      </p:pic>
      <p:pic>
        <p:nvPicPr>
          <p:cNvPr id="13" name="Google Shape;127;p6" title="&quot;&quot;">
            <a:extLst>
              <a:ext uri="{FF2B5EF4-FFF2-40B4-BE49-F238E27FC236}">
                <a16:creationId xmlns:a16="http://schemas.microsoft.com/office/drawing/2014/main" id="{77CF39D5-9815-0744-9044-7D9AC250A879}"/>
              </a:ext>
            </a:extLst>
          </p:cNvPr>
          <p:cNvPicPr preferRelativeResize="0"/>
          <p:nvPr/>
        </p:nvPicPr>
        <p:blipFill rotWithShape="1">
          <a:blip r:embed="rId11">
            <a:alphaModFix/>
          </a:blip>
          <a:srcRect/>
          <a:stretch/>
        </p:blipFill>
        <p:spPr>
          <a:xfrm>
            <a:off x="3493584" y="5037528"/>
            <a:ext cx="8013089" cy="476004"/>
          </a:xfrm>
          <a:prstGeom prst="rect">
            <a:avLst/>
          </a:prstGeom>
          <a:noFill/>
          <a:ln>
            <a:noFill/>
          </a:ln>
        </p:spPr>
      </p:pic>
      <p:pic>
        <p:nvPicPr>
          <p:cNvPr id="14" name="Google Shape;128;p6" title="&quot;&quot;">
            <a:extLst>
              <a:ext uri="{FF2B5EF4-FFF2-40B4-BE49-F238E27FC236}">
                <a16:creationId xmlns:a16="http://schemas.microsoft.com/office/drawing/2014/main" id="{C0A51D11-B5CD-4A4E-A890-278D366E2485}"/>
              </a:ext>
            </a:extLst>
          </p:cNvPr>
          <p:cNvPicPr preferRelativeResize="0"/>
          <p:nvPr/>
        </p:nvPicPr>
        <p:blipFill rotWithShape="1">
          <a:blip r:embed="rId12">
            <a:alphaModFix/>
          </a:blip>
          <a:srcRect/>
          <a:stretch/>
        </p:blipFill>
        <p:spPr>
          <a:xfrm>
            <a:off x="3493584" y="5511035"/>
            <a:ext cx="8013089" cy="476004"/>
          </a:xfrm>
          <a:prstGeom prst="rect">
            <a:avLst/>
          </a:prstGeom>
          <a:noFill/>
          <a:ln>
            <a:noFill/>
          </a:ln>
        </p:spPr>
      </p:pic>
      <p:pic>
        <p:nvPicPr>
          <p:cNvPr id="15" name="Google Shape;129;p6" title="&quot;&quot;">
            <a:extLst>
              <a:ext uri="{FF2B5EF4-FFF2-40B4-BE49-F238E27FC236}">
                <a16:creationId xmlns:a16="http://schemas.microsoft.com/office/drawing/2014/main" id="{FC949BBF-E07A-6948-8AE3-CBD56CAE37A3}"/>
              </a:ext>
            </a:extLst>
          </p:cNvPr>
          <p:cNvPicPr preferRelativeResize="0"/>
          <p:nvPr/>
        </p:nvPicPr>
        <p:blipFill rotWithShape="1">
          <a:blip r:embed="rId13">
            <a:alphaModFix/>
          </a:blip>
          <a:srcRect/>
          <a:stretch/>
        </p:blipFill>
        <p:spPr>
          <a:xfrm>
            <a:off x="3493584" y="5984530"/>
            <a:ext cx="8013089" cy="476004"/>
          </a:xfrm>
          <a:prstGeom prst="rect">
            <a:avLst/>
          </a:prstGeom>
          <a:noFill/>
          <a:ln>
            <a:noFill/>
          </a:ln>
        </p:spPr>
      </p:pic>
      <p:sp>
        <p:nvSpPr>
          <p:cNvPr id="16" name="Google Shape;131;p6" title="&quot;&quot;">
            <a:extLst>
              <a:ext uri="{FF2B5EF4-FFF2-40B4-BE49-F238E27FC236}">
                <a16:creationId xmlns:a16="http://schemas.microsoft.com/office/drawing/2014/main" id="{2FD1B9FD-E3E0-B443-AC2A-BE5734A48F6B}"/>
              </a:ext>
            </a:extLst>
          </p:cNvPr>
          <p:cNvSpPr/>
          <p:nvPr/>
        </p:nvSpPr>
        <p:spPr>
          <a:xfrm>
            <a:off x="2323555" y="2019696"/>
            <a:ext cx="350122" cy="440931"/>
          </a:xfrm>
          <a:custGeom>
            <a:avLst/>
            <a:gdLst/>
            <a:ahLst/>
            <a:cxnLst/>
            <a:rect l="l" t="t" r="r" b="b"/>
            <a:pathLst>
              <a:path w="331267" h="482845" extrusionOk="0">
                <a:moveTo>
                  <a:pt x="159275" y="0"/>
                </a:moveTo>
                <a:cubicBezTo>
                  <a:pt x="189243" y="0"/>
                  <a:pt x="221329" y="159839"/>
                  <a:pt x="331267" y="479517"/>
                </a:cubicBezTo>
                <a:lnTo>
                  <a:pt x="289217" y="482845"/>
                </a:lnTo>
                <a:lnTo>
                  <a:pt x="40996" y="482845"/>
                </a:lnTo>
                <a:lnTo>
                  <a:pt x="0" y="479517"/>
                </a:lnTo>
                <a:cubicBezTo>
                  <a:pt x="101460" y="159839"/>
                  <a:pt x="129308" y="0"/>
                  <a:pt x="159275" y="0"/>
                </a:cubicBezTo>
                <a:close/>
              </a:path>
            </a:pathLst>
          </a:custGeom>
          <a:solidFill>
            <a:srgbClr val="F3F0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33;p6" title="&quot;&quot;">
            <a:extLst>
              <a:ext uri="{FF2B5EF4-FFF2-40B4-BE49-F238E27FC236}">
                <a16:creationId xmlns:a16="http://schemas.microsoft.com/office/drawing/2014/main" id="{3C421622-0E27-E14F-8074-7A5F6109FC8E}"/>
              </a:ext>
            </a:extLst>
          </p:cNvPr>
          <p:cNvSpPr/>
          <p:nvPr/>
        </p:nvSpPr>
        <p:spPr>
          <a:xfrm>
            <a:off x="2273367" y="2451882"/>
            <a:ext cx="446538" cy="195952"/>
          </a:xfrm>
          <a:custGeom>
            <a:avLst/>
            <a:gdLst/>
            <a:ahLst/>
            <a:cxnLst/>
            <a:rect l="l" t="t" r="r" b="b"/>
            <a:pathLst>
              <a:path w="422491" h="214579" extrusionOk="0">
                <a:moveTo>
                  <a:pt x="61519" y="0"/>
                </a:moveTo>
                <a:lnTo>
                  <a:pt x="367906" y="3175"/>
                </a:lnTo>
                <a:lnTo>
                  <a:pt x="377431" y="3175"/>
                </a:lnTo>
                <a:cubicBezTo>
                  <a:pt x="390919" y="57150"/>
                  <a:pt x="410337" y="150673"/>
                  <a:pt x="422491" y="213919"/>
                </a:cubicBezTo>
                <a:lnTo>
                  <a:pt x="409029" y="214579"/>
                </a:lnTo>
                <a:lnTo>
                  <a:pt x="0" y="214579"/>
                </a:lnTo>
                <a:cubicBezTo>
                  <a:pt x="12776" y="146952"/>
                  <a:pt x="31229" y="84404"/>
                  <a:pt x="48019" y="2375"/>
                </a:cubicBezTo>
                <a:lnTo>
                  <a:pt x="61519" y="0"/>
                </a:lnTo>
                <a:close/>
              </a:path>
            </a:pathLst>
          </a:custGeom>
          <a:solidFill>
            <a:srgbClr val="AA997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35;p6" title="&quot;&quot;">
            <a:extLst>
              <a:ext uri="{FF2B5EF4-FFF2-40B4-BE49-F238E27FC236}">
                <a16:creationId xmlns:a16="http://schemas.microsoft.com/office/drawing/2014/main" id="{95D86EAB-9A8A-0C4B-B4C5-6DBE69E3B789}"/>
              </a:ext>
            </a:extLst>
          </p:cNvPr>
          <p:cNvSpPr/>
          <p:nvPr/>
        </p:nvSpPr>
        <p:spPr>
          <a:xfrm>
            <a:off x="2226186" y="2647232"/>
            <a:ext cx="542551" cy="193401"/>
          </a:xfrm>
          <a:custGeom>
            <a:avLst/>
            <a:gdLst/>
            <a:ahLst/>
            <a:cxnLst/>
            <a:rect l="l" t="t" r="r" b="b"/>
            <a:pathLst>
              <a:path w="513334" h="211785" extrusionOk="0">
                <a:moveTo>
                  <a:pt x="467131" y="0"/>
                </a:moveTo>
                <a:cubicBezTo>
                  <a:pt x="479501" y="64440"/>
                  <a:pt x="493077" y="128372"/>
                  <a:pt x="513334" y="211785"/>
                </a:cubicBezTo>
                <a:lnTo>
                  <a:pt x="502514" y="211760"/>
                </a:lnTo>
                <a:lnTo>
                  <a:pt x="11951" y="211760"/>
                </a:lnTo>
                <a:lnTo>
                  <a:pt x="0" y="211188"/>
                </a:lnTo>
                <a:cubicBezTo>
                  <a:pt x="19101" y="128715"/>
                  <a:pt x="32817" y="63145"/>
                  <a:pt x="44640" y="660"/>
                </a:cubicBezTo>
                <a:lnTo>
                  <a:pt x="463436" y="660"/>
                </a:lnTo>
                <a:lnTo>
                  <a:pt x="467131" y="0"/>
                </a:lnTo>
                <a:close/>
              </a:path>
            </a:pathLst>
          </a:custGeom>
          <a:solidFill>
            <a:srgbClr val="806A4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37;p6" title="&quot;&quot;">
            <a:extLst>
              <a:ext uri="{FF2B5EF4-FFF2-40B4-BE49-F238E27FC236}">
                <a16:creationId xmlns:a16="http://schemas.microsoft.com/office/drawing/2014/main" id="{AE5B9F86-A6A3-3F42-BA42-9439224F5D6A}"/>
              </a:ext>
            </a:extLst>
          </p:cNvPr>
          <p:cNvSpPr/>
          <p:nvPr/>
        </p:nvSpPr>
        <p:spPr>
          <a:xfrm>
            <a:off x="2171703" y="2840088"/>
            <a:ext cx="654766" cy="194050"/>
          </a:xfrm>
          <a:custGeom>
            <a:avLst/>
            <a:gdLst/>
            <a:ahLst/>
            <a:cxnLst/>
            <a:rect l="l" t="t" r="r" b="b"/>
            <a:pathLst>
              <a:path w="619506" h="212496" extrusionOk="0">
                <a:moveTo>
                  <a:pt x="51549" y="0"/>
                </a:moveTo>
                <a:lnTo>
                  <a:pt x="63500" y="572"/>
                </a:lnTo>
                <a:lnTo>
                  <a:pt x="554063" y="572"/>
                </a:lnTo>
                <a:lnTo>
                  <a:pt x="564883" y="597"/>
                </a:lnTo>
                <a:cubicBezTo>
                  <a:pt x="578930" y="58471"/>
                  <a:pt x="596227" y="125718"/>
                  <a:pt x="618579" y="209067"/>
                </a:cubicBezTo>
                <a:cubicBezTo>
                  <a:pt x="618871" y="210185"/>
                  <a:pt x="619188" y="211341"/>
                  <a:pt x="619506" y="212496"/>
                </a:cubicBezTo>
                <a:lnTo>
                  <a:pt x="614655" y="211658"/>
                </a:lnTo>
                <a:lnTo>
                  <a:pt x="12675" y="211658"/>
                </a:lnTo>
                <a:lnTo>
                  <a:pt x="0" y="211824"/>
                </a:lnTo>
                <a:cubicBezTo>
                  <a:pt x="20930" y="128740"/>
                  <a:pt x="37656" y="59893"/>
                  <a:pt x="51549" y="0"/>
                </a:cubicBezTo>
                <a:close/>
              </a:path>
            </a:pathLst>
          </a:custGeom>
          <a:solidFill>
            <a:srgbClr val="8763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139;p6" title="&quot;&quot;">
            <a:extLst>
              <a:ext uri="{FF2B5EF4-FFF2-40B4-BE49-F238E27FC236}">
                <a16:creationId xmlns:a16="http://schemas.microsoft.com/office/drawing/2014/main" id="{7EF319B2-EB96-F64B-A528-292D05BC699C}"/>
              </a:ext>
            </a:extLst>
          </p:cNvPr>
          <p:cNvSpPr/>
          <p:nvPr/>
        </p:nvSpPr>
        <p:spPr>
          <a:xfrm>
            <a:off x="2104723" y="3033373"/>
            <a:ext cx="792404" cy="192995"/>
          </a:xfrm>
          <a:custGeom>
            <a:avLst/>
            <a:gdLst/>
            <a:ahLst/>
            <a:cxnLst/>
            <a:rect l="l" t="t" r="r" b="b"/>
            <a:pathLst>
              <a:path w="749732" h="211341" extrusionOk="0">
                <a:moveTo>
                  <a:pt x="66269" y="0"/>
                </a:moveTo>
                <a:lnTo>
                  <a:pt x="678028" y="0"/>
                </a:lnTo>
                <a:lnTo>
                  <a:pt x="682879" y="838"/>
                </a:lnTo>
                <a:cubicBezTo>
                  <a:pt x="700926" y="67704"/>
                  <a:pt x="723659" y="138798"/>
                  <a:pt x="749732" y="211290"/>
                </a:cubicBezTo>
                <a:lnTo>
                  <a:pt x="0" y="211341"/>
                </a:lnTo>
                <a:cubicBezTo>
                  <a:pt x="18606" y="162509"/>
                  <a:pt x="34468" y="113779"/>
                  <a:pt x="46723" y="65786"/>
                </a:cubicBezTo>
                <a:cubicBezTo>
                  <a:pt x="52553" y="42964"/>
                  <a:pt x="58103" y="21120"/>
                  <a:pt x="63373" y="165"/>
                </a:cubicBezTo>
                <a:lnTo>
                  <a:pt x="66269" y="0"/>
                </a:lnTo>
                <a:close/>
              </a:path>
            </a:pathLst>
          </a:custGeom>
          <a:solidFill>
            <a:srgbClr val="98774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141;p6" title="&quot;&quot;">
            <a:extLst>
              <a:ext uri="{FF2B5EF4-FFF2-40B4-BE49-F238E27FC236}">
                <a16:creationId xmlns:a16="http://schemas.microsoft.com/office/drawing/2014/main" id="{62BF9EB8-FD08-6C45-8B17-8F8F3E6E0287}"/>
              </a:ext>
            </a:extLst>
          </p:cNvPr>
          <p:cNvSpPr/>
          <p:nvPr/>
        </p:nvSpPr>
        <p:spPr>
          <a:xfrm>
            <a:off x="2003582" y="3226136"/>
            <a:ext cx="981881" cy="193250"/>
          </a:xfrm>
          <a:custGeom>
            <a:avLst/>
            <a:gdLst/>
            <a:ahLst/>
            <a:cxnLst/>
            <a:rect l="l" t="t" r="r" b="b"/>
            <a:pathLst>
              <a:path w="929005" h="211620" extrusionOk="0">
                <a:moveTo>
                  <a:pt x="101371" y="0"/>
                </a:moveTo>
                <a:lnTo>
                  <a:pt x="834314" y="0"/>
                </a:lnTo>
                <a:lnTo>
                  <a:pt x="845426" y="203"/>
                </a:lnTo>
                <a:cubicBezTo>
                  <a:pt x="870560" y="70091"/>
                  <a:pt x="898817" y="141275"/>
                  <a:pt x="929005" y="211163"/>
                </a:cubicBezTo>
                <a:lnTo>
                  <a:pt x="914463" y="211087"/>
                </a:lnTo>
                <a:lnTo>
                  <a:pt x="11455" y="211087"/>
                </a:lnTo>
                <a:lnTo>
                  <a:pt x="0" y="211620"/>
                </a:lnTo>
                <a:cubicBezTo>
                  <a:pt x="35852" y="142392"/>
                  <a:pt x="68643" y="71222"/>
                  <a:pt x="95694" y="254"/>
                </a:cubicBezTo>
                <a:lnTo>
                  <a:pt x="101371" y="0"/>
                </a:lnTo>
                <a:close/>
              </a:path>
            </a:pathLst>
          </a:custGeom>
          <a:solidFill>
            <a:srgbClr val="B9A9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143;p6" title="&quot;&quot;">
            <a:extLst>
              <a:ext uri="{FF2B5EF4-FFF2-40B4-BE49-F238E27FC236}">
                <a16:creationId xmlns:a16="http://schemas.microsoft.com/office/drawing/2014/main" id="{572E2652-3A0D-2E4C-A3AE-0A768D950BAA}"/>
              </a:ext>
            </a:extLst>
          </p:cNvPr>
          <p:cNvSpPr/>
          <p:nvPr/>
        </p:nvSpPr>
        <p:spPr>
          <a:xfrm>
            <a:off x="1876051" y="3418899"/>
            <a:ext cx="1214216" cy="192914"/>
          </a:xfrm>
          <a:custGeom>
            <a:avLst/>
            <a:gdLst/>
            <a:ahLst/>
            <a:cxnLst/>
            <a:rect l="l" t="t" r="r" b="b"/>
            <a:pathLst>
              <a:path w="1148829" h="211252" extrusionOk="0">
                <a:moveTo>
                  <a:pt x="132118" y="0"/>
                </a:moveTo>
                <a:lnTo>
                  <a:pt x="1044905" y="0"/>
                </a:lnTo>
                <a:lnTo>
                  <a:pt x="1049668" y="76"/>
                </a:lnTo>
                <a:cubicBezTo>
                  <a:pt x="1081062" y="72695"/>
                  <a:pt x="1114552" y="143967"/>
                  <a:pt x="1148829" y="210934"/>
                </a:cubicBezTo>
                <a:lnTo>
                  <a:pt x="1136764" y="211074"/>
                </a:lnTo>
                <a:lnTo>
                  <a:pt x="10947" y="211074"/>
                </a:lnTo>
                <a:lnTo>
                  <a:pt x="0" y="211252"/>
                </a:lnTo>
                <a:cubicBezTo>
                  <a:pt x="41465" y="144780"/>
                  <a:pt x="82779" y="73736"/>
                  <a:pt x="120663" y="533"/>
                </a:cubicBezTo>
                <a:lnTo>
                  <a:pt x="132118" y="0"/>
                </a:lnTo>
                <a:close/>
              </a:path>
            </a:pathLst>
          </a:custGeom>
          <a:solidFill>
            <a:srgbClr val="BBB4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145;p6" title="&quot;&quot;">
            <a:extLst>
              <a:ext uri="{FF2B5EF4-FFF2-40B4-BE49-F238E27FC236}">
                <a16:creationId xmlns:a16="http://schemas.microsoft.com/office/drawing/2014/main" id="{AF97C136-B1BF-8144-B911-AB11AC5A7A66}"/>
              </a:ext>
            </a:extLst>
          </p:cNvPr>
          <p:cNvSpPr/>
          <p:nvPr/>
        </p:nvSpPr>
        <p:spPr>
          <a:xfrm>
            <a:off x="1726319" y="3611523"/>
            <a:ext cx="1490995" cy="193053"/>
          </a:xfrm>
          <a:custGeom>
            <a:avLst/>
            <a:gdLst/>
            <a:ahLst/>
            <a:cxnLst/>
            <a:rect l="l" t="t" r="r" b="b"/>
            <a:pathLst>
              <a:path w="1410703" h="211404" extrusionOk="0">
                <a:moveTo>
                  <a:pt x="1290498" y="0"/>
                </a:moveTo>
                <a:cubicBezTo>
                  <a:pt x="1330185" y="77534"/>
                  <a:pt x="1370914" y="149352"/>
                  <a:pt x="1410703" y="210998"/>
                </a:cubicBezTo>
                <a:lnTo>
                  <a:pt x="1401547" y="211239"/>
                </a:lnTo>
                <a:lnTo>
                  <a:pt x="13856" y="211239"/>
                </a:lnTo>
                <a:lnTo>
                  <a:pt x="0" y="211404"/>
                </a:lnTo>
                <a:cubicBezTo>
                  <a:pt x="43967" y="150114"/>
                  <a:pt x="92939" y="78397"/>
                  <a:pt x="141668" y="318"/>
                </a:cubicBezTo>
                <a:lnTo>
                  <a:pt x="152616" y="140"/>
                </a:lnTo>
                <a:lnTo>
                  <a:pt x="1278433" y="140"/>
                </a:lnTo>
                <a:lnTo>
                  <a:pt x="1290498" y="0"/>
                </a:lnTo>
                <a:close/>
              </a:path>
            </a:pathLst>
          </a:custGeom>
          <a:solidFill>
            <a:srgbClr val="76916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147;p6" title="&quot;&quot;">
            <a:extLst>
              <a:ext uri="{FF2B5EF4-FFF2-40B4-BE49-F238E27FC236}">
                <a16:creationId xmlns:a16="http://schemas.microsoft.com/office/drawing/2014/main" id="{F96D07DD-CC9E-9F4A-95A6-14B146176A8C}"/>
              </a:ext>
            </a:extLst>
          </p:cNvPr>
          <p:cNvSpPr/>
          <p:nvPr/>
        </p:nvSpPr>
        <p:spPr>
          <a:xfrm>
            <a:off x="1555031" y="3804205"/>
            <a:ext cx="1879855" cy="193006"/>
          </a:xfrm>
          <a:custGeom>
            <a:avLst/>
            <a:gdLst/>
            <a:ahLst/>
            <a:cxnLst/>
            <a:rect l="l" t="t" r="r" b="b"/>
            <a:pathLst>
              <a:path w="1778622" h="211353" extrusionOk="0">
                <a:moveTo>
                  <a:pt x="1572768" y="0"/>
                </a:moveTo>
                <a:cubicBezTo>
                  <a:pt x="1649997" y="119672"/>
                  <a:pt x="1723581" y="201016"/>
                  <a:pt x="1778622" y="211353"/>
                </a:cubicBezTo>
                <a:lnTo>
                  <a:pt x="0" y="211353"/>
                </a:lnTo>
                <a:cubicBezTo>
                  <a:pt x="0" y="211353"/>
                  <a:pt x="70053" y="128689"/>
                  <a:pt x="162065" y="406"/>
                </a:cubicBezTo>
                <a:lnTo>
                  <a:pt x="166141" y="241"/>
                </a:lnTo>
                <a:lnTo>
                  <a:pt x="1563611" y="241"/>
                </a:lnTo>
                <a:lnTo>
                  <a:pt x="1572768" y="0"/>
                </a:lnTo>
                <a:close/>
              </a:path>
            </a:pathLst>
          </a:custGeom>
          <a:solidFill>
            <a:srgbClr val="5D75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149;p6">
            <a:extLst>
              <a:ext uri="{FF2B5EF4-FFF2-40B4-BE49-F238E27FC236}">
                <a16:creationId xmlns:a16="http://schemas.microsoft.com/office/drawing/2014/main" id="{03B45661-FBBA-7049-BB0F-AF4E6E0C1F77}"/>
              </a:ext>
            </a:extLst>
          </p:cNvPr>
          <p:cNvSpPr/>
          <p:nvPr/>
        </p:nvSpPr>
        <p:spPr>
          <a:xfrm>
            <a:off x="3310789" y="3669027"/>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1</a:t>
            </a:r>
            <a:endParaRPr sz="3600">
              <a:solidFill>
                <a:srgbClr val="181717"/>
              </a:solidFill>
              <a:latin typeface="Palatino Linotype"/>
              <a:ea typeface="Palatino Linotype"/>
              <a:cs typeface="Palatino Linotype"/>
              <a:sym typeface="Palatino Linotype"/>
            </a:endParaRPr>
          </a:p>
        </p:txBody>
      </p:sp>
      <p:sp>
        <p:nvSpPr>
          <p:cNvPr id="26" name="Google Shape;150;p6">
            <a:extLst>
              <a:ext uri="{FF2B5EF4-FFF2-40B4-BE49-F238E27FC236}">
                <a16:creationId xmlns:a16="http://schemas.microsoft.com/office/drawing/2014/main" id="{BE229832-B056-4744-9677-84A148D2D006}"/>
              </a:ext>
            </a:extLst>
          </p:cNvPr>
          <p:cNvSpPr/>
          <p:nvPr/>
        </p:nvSpPr>
        <p:spPr>
          <a:xfrm>
            <a:off x="3391331" y="3669027"/>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27" name="Google Shape;151;p6">
            <a:extLst>
              <a:ext uri="{FF2B5EF4-FFF2-40B4-BE49-F238E27FC236}">
                <a16:creationId xmlns:a16="http://schemas.microsoft.com/office/drawing/2014/main" id="{38B322FC-E0E3-184B-8427-C4584234F7AD}"/>
              </a:ext>
            </a:extLst>
          </p:cNvPr>
          <p:cNvSpPr/>
          <p:nvPr/>
        </p:nvSpPr>
        <p:spPr>
          <a:xfrm>
            <a:off x="3809830" y="3669027"/>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2,000</a:t>
            </a:r>
            <a:endParaRPr sz="3600">
              <a:solidFill>
                <a:srgbClr val="181717"/>
              </a:solidFill>
              <a:latin typeface="Palatino Linotype"/>
              <a:ea typeface="Palatino Linotype"/>
              <a:cs typeface="Palatino Linotype"/>
              <a:sym typeface="Palatino Linotype"/>
            </a:endParaRPr>
          </a:p>
        </p:txBody>
      </p:sp>
      <p:sp>
        <p:nvSpPr>
          <p:cNvPr id="28" name="Google Shape;152;p6">
            <a:extLst>
              <a:ext uri="{FF2B5EF4-FFF2-40B4-BE49-F238E27FC236}">
                <a16:creationId xmlns:a16="http://schemas.microsoft.com/office/drawing/2014/main" id="{7C432921-1BED-8F4E-AA8C-C7B3CE1C2543}"/>
              </a:ext>
            </a:extLst>
          </p:cNvPr>
          <p:cNvSpPr/>
          <p:nvPr/>
        </p:nvSpPr>
        <p:spPr>
          <a:xfrm>
            <a:off x="3172648" y="3486116"/>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2</a:t>
            </a:r>
            <a:endParaRPr sz="3600">
              <a:solidFill>
                <a:srgbClr val="181717"/>
              </a:solidFill>
              <a:latin typeface="Palatino Linotype"/>
              <a:ea typeface="Palatino Linotype"/>
              <a:cs typeface="Palatino Linotype"/>
              <a:sym typeface="Palatino Linotype"/>
            </a:endParaRPr>
          </a:p>
        </p:txBody>
      </p:sp>
      <p:sp>
        <p:nvSpPr>
          <p:cNvPr id="29" name="Google Shape;153;p6">
            <a:extLst>
              <a:ext uri="{FF2B5EF4-FFF2-40B4-BE49-F238E27FC236}">
                <a16:creationId xmlns:a16="http://schemas.microsoft.com/office/drawing/2014/main" id="{5BF055A3-DAA9-A94D-BAC5-6F9151DA8C1D}"/>
              </a:ext>
            </a:extLst>
          </p:cNvPr>
          <p:cNvSpPr/>
          <p:nvPr/>
        </p:nvSpPr>
        <p:spPr>
          <a:xfrm>
            <a:off x="3253190" y="3486116"/>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30" name="Google Shape;154;p6">
            <a:extLst>
              <a:ext uri="{FF2B5EF4-FFF2-40B4-BE49-F238E27FC236}">
                <a16:creationId xmlns:a16="http://schemas.microsoft.com/office/drawing/2014/main" id="{E82EF991-1A71-3349-AA82-F96F3DE0ADC5}"/>
              </a:ext>
            </a:extLst>
          </p:cNvPr>
          <p:cNvSpPr/>
          <p:nvPr/>
        </p:nvSpPr>
        <p:spPr>
          <a:xfrm>
            <a:off x="3671689" y="3486116"/>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3,000</a:t>
            </a:r>
            <a:endParaRPr sz="3600">
              <a:solidFill>
                <a:srgbClr val="181717"/>
              </a:solidFill>
              <a:latin typeface="Palatino Linotype"/>
              <a:ea typeface="Palatino Linotype"/>
              <a:cs typeface="Palatino Linotype"/>
              <a:sym typeface="Palatino Linotype"/>
            </a:endParaRPr>
          </a:p>
        </p:txBody>
      </p:sp>
      <p:sp>
        <p:nvSpPr>
          <p:cNvPr id="31" name="Google Shape;155;p6">
            <a:extLst>
              <a:ext uri="{FF2B5EF4-FFF2-40B4-BE49-F238E27FC236}">
                <a16:creationId xmlns:a16="http://schemas.microsoft.com/office/drawing/2014/main" id="{FF9003C3-B9E6-D14B-8B16-8445F2D0026F}"/>
              </a:ext>
            </a:extLst>
          </p:cNvPr>
          <p:cNvSpPr/>
          <p:nvPr/>
        </p:nvSpPr>
        <p:spPr>
          <a:xfrm>
            <a:off x="3573927" y="3290934"/>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4,000</a:t>
            </a:r>
            <a:endParaRPr sz="3600">
              <a:solidFill>
                <a:srgbClr val="181717"/>
              </a:solidFill>
              <a:latin typeface="Palatino Linotype"/>
              <a:ea typeface="Palatino Linotype"/>
              <a:cs typeface="Palatino Linotype"/>
              <a:sym typeface="Palatino Linotype"/>
            </a:endParaRPr>
          </a:p>
        </p:txBody>
      </p:sp>
      <p:sp>
        <p:nvSpPr>
          <p:cNvPr id="32" name="Google Shape;156;p6">
            <a:extLst>
              <a:ext uri="{FF2B5EF4-FFF2-40B4-BE49-F238E27FC236}">
                <a16:creationId xmlns:a16="http://schemas.microsoft.com/office/drawing/2014/main" id="{FB22854D-DF41-2943-BC64-D7EC5872EB70}"/>
              </a:ext>
            </a:extLst>
          </p:cNvPr>
          <p:cNvSpPr/>
          <p:nvPr/>
        </p:nvSpPr>
        <p:spPr>
          <a:xfrm>
            <a:off x="3155429" y="3290934"/>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33" name="Google Shape;157;p6">
            <a:extLst>
              <a:ext uri="{FF2B5EF4-FFF2-40B4-BE49-F238E27FC236}">
                <a16:creationId xmlns:a16="http://schemas.microsoft.com/office/drawing/2014/main" id="{E2A32F9C-CBBD-964E-8142-66B698A71BDF}"/>
              </a:ext>
            </a:extLst>
          </p:cNvPr>
          <p:cNvSpPr/>
          <p:nvPr/>
        </p:nvSpPr>
        <p:spPr>
          <a:xfrm>
            <a:off x="3074886" y="3290934"/>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3</a:t>
            </a:r>
            <a:endParaRPr sz="3600">
              <a:solidFill>
                <a:srgbClr val="181717"/>
              </a:solidFill>
              <a:latin typeface="Palatino Linotype"/>
              <a:ea typeface="Palatino Linotype"/>
              <a:cs typeface="Palatino Linotype"/>
              <a:sym typeface="Palatino Linotype"/>
            </a:endParaRPr>
          </a:p>
        </p:txBody>
      </p:sp>
      <p:sp>
        <p:nvSpPr>
          <p:cNvPr id="34" name="Google Shape;158;p6">
            <a:extLst>
              <a:ext uri="{FF2B5EF4-FFF2-40B4-BE49-F238E27FC236}">
                <a16:creationId xmlns:a16="http://schemas.microsoft.com/office/drawing/2014/main" id="{8B47B597-3C71-8D46-B5CE-DEE5497275C5}"/>
              </a:ext>
            </a:extLst>
          </p:cNvPr>
          <p:cNvSpPr/>
          <p:nvPr/>
        </p:nvSpPr>
        <p:spPr>
          <a:xfrm>
            <a:off x="2983496" y="3095168"/>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4</a:t>
            </a:r>
            <a:endParaRPr sz="3600">
              <a:solidFill>
                <a:srgbClr val="181717"/>
              </a:solidFill>
              <a:latin typeface="Palatino Linotype"/>
              <a:ea typeface="Palatino Linotype"/>
              <a:cs typeface="Palatino Linotype"/>
              <a:sym typeface="Palatino Linotype"/>
            </a:endParaRPr>
          </a:p>
        </p:txBody>
      </p:sp>
      <p:sp>
        <p:nvSpPr>
          <p:cNvPr id="35" name="Google Shape;159;p6">
            <a:extLst>
              <a:ext uri="{FF2B5EF4-FFF2-40B4-BE49-F238E27FC236}">
                <a16:creationId xmlns:a16="http://schemas.microsoft.com/office/drawing/2014/main" id="{8F935AA0-C85A-F249-AE43-A9F8A264AB76}"/>
              </a:ext>
            </a:extLst>
          </p:cNvPr>
          <p:cNvSpPr/>
          <p:nvPr/>
        </p:nvSpPr>
        <p:spPr>
          <a:xfrm>
            <a:off x="3482537" y="3095168"/>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5,000</a:t>
            </a:r>
            <a:endParaRPr sz="3600">
              <a:solidFill>
                <a:srgbClr val="181717"/>
              </a:solidFill>
              <a:latin typeface="Palatino Linotype"/>
              <a:ea typeface="Palatino Linotype"/>
              <a:cs typeface="Palatino Linotype"/>
              <a:sym typeface="Palatino Linotype"/>
            </a:endParaRPr>
          </a:p>
        </p:txBody>
      </p:sp>
      <p:sp>
        <p:nvSpPr>
          <p:cNvPr id="36" name="Google Shape;160;p6">
            <a:extLst>
              <a:ext uri="{FF2B5EF4-FFF2-40B4-BE49-F238E27FC236}">
                <a16:creationId xmlns:a16="http://schemas.microsoft.com/office/drawing/2014/main" id="{C2115089-4174-2A49-9BA3-D76072B597DE}"/>
              </a:ext>
            </a:extLst>
          </p:cNvPr>
          <p:cNvSpPr/>
          <p:nvPr/>
        </p:nvSpPr>
        <p:spPr>
          <a:xfrm>
            <a:off x="3064038" y="3095168"/>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37" name="Google Shape;161;p6">
            <a:extLst>
              <a:ext uri="{FF2B5EF4-FFF2-40B4-BE49-F238E27FC236}">
                <a16:creationId xmlns:a16="http://schemas.microsoft.com/office/drawing/2014/main" id="{3539DFD2-5D9C-6747-BB3B-E2D402439545}"/>
              </a:ext>
            </a:extLst>
          </p:cNvPr>
          <p:cNvSpPr/>
          <p:nvPr/>
        </p:nvSpPr>
        <p:spPr>
          <a:xfrm>
            <a:off x="3418778" y="2908582"/>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6,000</a:t>
            </a:r>
            <a:endParaRPr sz="3600">
              <a:solidFill>
                <a:srgbClr val="181717"/>
              </a:solidFill>
              <a:latin typeface="Palatino Linotype"/>
              <a:ea typeface="Palatino Linotype"/>
              <a:cs typeface="Palatino Linotype"/>
              <a:sym typeface="Palatino Linotype"/>
            </a:endParaRPr>
          </a:p>
        </p:txBody>
      </p:sp>
      <p:sp>
        <p:nvSpPr>
          <p:cNvPr id="38" name="Google Shape;162;p6">
            <a:extLst>
              <a:ext uri="{FF2B5EF4-FFF2-40B4-BE49-F238E27FC236}">
                <a16:creationId xmlns:a16="http://schemas.microsoft.com/office/drawing/2014/main" id="{3165BDB2-815A-9848-9AE9-C5F1F8D02ED0}"/>
              </a:ext>
            </a:extLst>
          </p:cNvPr>
          <p:cNvSpPr/>
          <p:nvPr/>
        </p:nvSpPr>
        <p:spPr>
          <a:xfrm>
            <a:off x="3000280" y="2908582"/>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39" name="Google Shape;163;p6">
            <a:extLst>
              <a:ext uri="{FF2B5EF4-FFF2-40B4-BE49-F238E27FC236}">
                <a16:creationId xmlns:a16="http://schemas.microsoft.com/office/drawing/2014/main" id="{87A5FAD5-FFD2-E146-B47D-EC56FDF9C9F4}"/>
              </a:ext>
            </a:extLst>
          </p:cNvPr>
          <p:cNvSpPr/>
          <p:nvPr/>
        </p:nvSpPr>
        <p:spPr>
          <a:xfrm>
            <a:off x="2919737" y="2908582"/>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5</a:t>
            </a:r>
            <a:endParaRPr sz="3600">
              <a:solidFill>
                <a:srgbClr val="181717"/>
              </a:solidFill>
              <a:latin typeface="Palatino Linotype"/>
              <a:ea typeface="Palatino Linotype"/>
              <a:cs typeface="Palatino Linotype"/>
              <a:sym typeface="Palatino Linotype"/>
            </a:endParaRPr>
          </a:p>
        </p:txBody>
      </p:sp>
      <p:sp>
        <p:nvSpPr>
          <p:cNvPr id="40" name="Google Shape;164;p6">
            <a:extLst>
              <a:ext uri="{FF2B5EF4-FFF2-40B4-BE49-F238E27FC236}">
                <a16:creationId xmlns:a16="http://schemas.microsoft.com/office/drawing/2014/main" id="{F45104E3-E877-A74F-B420-438AECDF5D91}"/>
              </a:ext>
            </a:extLst>
          </p:cNvPr>
          <p:cNvSpPr/>
          <p:nvPr/>
        </p:nvSpPr>
        <p:spPr>
          <a:xfrm>
            <a:off x="2921643" y="2708563"/>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41" name="Google Shape;165;p6">
            <a:extLst>
              <a:ext uri="{FF2B5EF4-FFF2-40B4-BE49-F238E27FC236}">
                <a16:creationId xmlns:a16="http://schemas.microsoft.com/office/drawing/2014/main" id="{D0022D03-D752-DE4A-A1EC-0D73056A9FCF}"/>
              </a:ext>
            </a:extLst>
          </p:cNvPr>
          <p:cNvSpPr/>
          <p:nvPr/>
        </p:nvSpPr>
        <p:spPr>
          <a:xfrm>
            <a:off x="3340142" y="2708563"/>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7,000</a:t>
            </a:r>
            <a:endParaRPr sz="3600">
              <a:solidFill>
                <a:srgbClr val="181717"/>
              </a:solidFill>
              <a:latin typeface="Palatino Linotype"/>
              <a:ea typeface="Palatino Linotype"/>
              <a:cs typeface="Palatino Linotype"/>
              <a:sym typeface="Palatino Linotype"/>
            </a:endParaRPr>
          </a:p>
        </p:txBody>
      </p:sp>
      <p:sp>
        <p:nvSpPr>
          <p:cNvPr id="42" name="Google Shape;166;p6">
            <a:extLst>
              <a:ext uri="{FF2B5EF4-FFF2-40B4-BE49-F238E27FC236}">
                <a16:creationId xmlns:a16="http://schemas.microsoft.com/office/drawing/2014/main" id="{B59F5B75-9D25-524C-A89C-48A2C66F88E7}"/>
              </a:ext>
            </a:extLst>
          </p:cNvPr>
          <p:cNvSpPr/>
          <p:nvPr/>
        </p:nvSpPr>
        <p:spPr>
          <a:xfrm>
            <a:off x="2841101" y="2708563"/>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6</a:t>
            </a:r>
            <a:endParaRPr sz="3600">
              <a:solidFill>
                <a:srgbClr val="181717"/>
              </a:solidFill>
              <a:latin typeface="Palatino Linotype"/>
              <a:ea typeface="Palatino Linotype"/>
              <a:cs typeface="Palatino Linotype"/>
              <a:sym typeface="Palatino Linotype"/>
            </a:endParaRPr>
          </a:p>
        </p:txBody>
      </p:sp>
      <p:sp>
        <p:nvSpPr>
          <p:cNvPr id="43" name="Google Shape;167;p6">
            <a:extLst>
              <a:ext uri="{FF2B5EF4-FFF2-40B4-BE49-F238E27FC236}">
                <a16:creationId xmlns:a16="http://schemas.microsoft.com/office/drawing/2014/main" id="{9F07E500-C167-2049-A41B-1428EA457910}"/>
              </a:ext>
            </a:extLst>
          </p:cNvPr>
          <p:cNvSpPr/>
          <p:nvPr/>
        </p:nvSpPr>
        <p:spPr>
          <a:xfrm>
            <a:off x="3295514" y="2518087"/>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8,000</a:t>
            </a:r>
            <a:endParaRPr sz="3600">
              <a:solidFill>
                <a:srgbClr val="181717"/>
              </a:solidFill>
              <a:latin typeface="Palatino Linotype"/>
              <a:ea typeface="Palatino Linotype"/>
              <a:cs typeface="Palatino Linotype"/>
              <a:sym typeface="Palatino Linotype"/>
            </a:endParaRPr>
          </a:p>
        </p:txBody>
      </p:sp>
      <p:sp>
        <p:nvSpPr>
          <p:cNvPr id="44" name="Google Shape;168;p6">
            <a:extLst>
              <a:ext uri="{FF2B5EF4-FFF2-40B4-BE49-F238E27FC236}">
                <a16:creationId xmlns:a16="http://schemas.microsoft.com/office/drawing/2014/main" id="{EC2B768E-D2D2-3C4D-A8E7-C0864F944DA1}"/>
              </a:ext>
            </a:extLst>
          </p:cNvPr>
          <p:cNvSpPr/>
          <p:nvPr/>
        </p:nvSpPr>
        <p:spPr>
          <a:xfrm>
            <a:off x="2877017" y="2518087"/>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,000 - </a:t>
            </a:r>
            <a:endParaRPr sz="3600">
              <a:solidFill>
                <a:srgbClr val="181717"/>
              </a:solidFill>
              <a:latin typeface="Palatino Linotype"/>
              <a:ea typeface="Palatino Linotype"/>
              <a:cs typeface="Palatino Linotype"/>
              <a:sym typeface="Palatino Linotype"/>
            </a:endParaRPr>
          </a:p>
        </p:txBody>
      </p:sp>
      <p:sp>
        <p:nvSpPr>
          <p:cNvPr id="45" name="Google Shape;169;p6">
            <a:extLst>
              <a:ext uri="{FF2B5EF4-FFF2-40B4-BE49-F238E27FC236}">
                <a16:creationId xmlns:a16="http://schemas.microsoft.com/office/drawing/2014/main" id="{54D32080-1689-824D-BFE0-D07D21871DEB}"/>
              </a:ext>
            </a:extLst>
          </p:cNvPr>
          <p:cNvSpPr/>
          <p:nvPr/>
        </p:nvSpPr>
        <p:spPr>
          <a:xfrm>
            <a:off x="2796474" y="2518087"/>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7</a:t>
            </a:r>
            <a:endParaRPr sz="3600">
              <a:solidFill>
                <a:srgbClr val="181717"/>
              </a:solidFill>
              <a:latin typeface="Palatino Linotype"/>
              <a:ea typeface="Palatino Linotype"/>
              <a:cs typeface="Palatino Linotype"/>
              <a:sym typeface="Palatino Linotype"/>
            </a:endParaRPr>
          </a:p>
        </p:txBody>
      </p:sp>
      <p:sp>
        <p:nvSpPr>
          <p:cNvPr id="46" name="Google Shape;170;p6">
            <a:extLst>
              <a:ext uri="{FF2B5EF4-FFF2-40B4-BE49-F238E27FC236}">
                <a16:creationId xmlns:a16="http://schemas.microsoft.com/office/drawing/2014/main" id="{9FF349DC-80CF-C84B-9B0E-72ED7A6C5CFD}"/>
              </a:ext>
            </a:extLst>
          </p:cNvPr>
          <p:cNvSpPr/>
          <p:nvPr/>
        </p:nvSpPr>
        <p:spPr>
          <a:xfrm>
            <a:off x="3487194" y="3869130"/>
            <a:ext cx="107122"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0</a:t>
            </a:r>
            <a:endParaRPr sz="3600">
              <a:solidFill>
                <a:srgbClr val="181717"/>
              </a:solidFill>
              <a:latin typeface="Palatino Linotype"/>
              <a:ea typeface="Palatino Linotype"/>
              <a:cs typeface="Palatino Linotype"/>
              <a:sym typeface="Palatino Linotype"/>
            </a:endParaRPr>
          </a:p>
        </p:txBody>
      </p:sp>
      <p:sp>
        <p:nvSpPr>
          <p:cNvPr id="47" name="Google Shape;171;p6">
            <a:extLst>
              <a:ext uri="{FF2B5EF4-FFF2-40B4-BE49-F238E27FC236}">
                <a16:creationId xmlns:a16="http://schemas.microsoft.com/office/drawing/2014/main" id="{85D518FA-4005-5841-B798-3A5F9C1D5444}"/>
              </a:ext>
            </a:extLst>
          </p:cNvPr>
          <p:cNvSpPr/>
          <p:nvPr/>
        </p:nvSpPr>
        <p:spPr>
          <a:xfrm>
            <a:off x="3567736" y="3869130"/>
            <a:ext cx="188319"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 - </a:t>
            </a:r>
            <a:endParaRPr sz="3600">
              <a:solidFill>
                <a:srgbClr val="181717"/>
              </a:solidFill>
              <a:latin typeface="Palatino Linotype"/>
              <a:ea typeface="Palatino Linotype"/>
              <a:cs typeface="Palatino Linotype"/>
              <a:sym typeface="Palatino Linotype"/>
            </a:endParaRPr>
          </a:p>
        </p:txBody>
      </p:sp>
      <p:sp>
        <p:nvSpPr>
          <p:cNvPr id="48" name="Google Shape;172;p6">
            <a:extLst>
              <a:ext uri="{FF2B5EF4-FFF2-40B4-BE49-F238E27FC236}">
                <a16:creationId xmlns:a16="http://schemas.microsoft.com/office/drawing/2014/main" id="{28122A2A-47E5-DF42-B720-2D01F1349C8F}"/>
              </a:ext>
            </a:extLst>
          </p:cNvPr>
          <p:cNvSpPr/>
          <p:nvPr/>
        </p:nvSpPr>
        <p:spPr>
          <a:xfrm>
            <a:off x="3709329" y="3869130"/>
            <a:ext cx="475405"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1,000</a:t>
            </a:r>
            <a:endParaRPr sz="3600">
              <a:solidFill>
                <a:srgbClr val="181717"/>
              </a:solidFill>
              <a:latin typeface="Palatino Linotype"/>
              <a:ea typeface="Palatino Linotype"/>
              <a:cs typeface="Palatino Linotype"/>
              <a:sym typeface="Palatino Linotype"/>
            </a:endParaRPr>
          </a:p>
        </p:txBody>
      </p:sp>
      <p:sp>
        <p:nvSpPr>
          <p:cNvPr id="49" name="Google Shape;173;p6">
            <a:extLst>
              <a:ext uri="{FF2B5EF4-FFF2-40B4-BE49-F238E27FC236}">
                <a16:creationId xmlns:a16="http://schemas.microsoft.com/office/drawing/2014/main" id="{9721D66E-F391-9F48-936B-5C27D531A24C}"/>
              </a:ext>
            </a:extLst>
          </p:cNvPr>
          <p:cNvSpPr/>
          <p:nvPr/>
        </p:nvSpPr>
        <p:spPr>
          <a:xfrm>
            <a:off x="2756180" y="2312558"/>
            <a:ext cx="556603"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dirty="0">
                <a:solidFill>
                  <a:srgbClr val="1A1915"/>
                </a:solidFill>
                <a:latin typeface="Gill Sans"/>
                <a:ea typeface="Gill Sans"/>
                <a:cs typeface="Gill Sans"/>
                <a:sym typeface="Gill Sans"/>
              </a:rPr>
              <a:t>8,000 - </a:t>
            </a:r>
            <a:endParaRPr sz="3600" dirty="0">
              <a:solidFill>
                <a:srgbClr val="181717"/>
              </a:solidFill>
              <a:latin typeface="Palatino Linotype"/>
              <a:ea typeface="Palatino Linotype"/>
              <a:cs typeface="Palatino Linotype"/>
              <a:sym typeface="Palatino Linotype"/>
            </a:endParaRPr>
          </a:p>
        </p:txBody>
      </p:sp>
      <p:sp>
        <p:nvSpPr>
          <p:cNvPr id="50" name="Google Shape;175;p6">
            <a:extLst>
              <a:ext uri="{FF2B5EF4-FFF2-40B4-BE49-F238E27FC236}">
                <a16:creationId xmlns:a16="http://schemas.microsoft.com/office/drawing/2014/main" id="{63378445-BDB6-2C41-BC2C-20EBA5F69A7C}"/>
              </a:ext>
            </a:extLst>
          </p:cNvPr>
          <p:cNvSpPr/>
          <p:nvPr/>
        </p:nvSpPr>
        <p:spPr>
          <a:xfrm>
            <a:off x="3250881" y="2312558"/>
            <a:ext cx="582527" cy="1705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200">
                <a:solidFill>
                  <a:srgbClr val="1A1915"/>
                </a:solidFill>
                <a:latin typeface="Gill Sans"/>
                <a:ea typeface="Gill Sans"/>
                <a:cs typeface="Gill Sans"/>
                <a:sym typeface="Gill Sans"/>
              </a:rPr>
              <a:t>11,235</a:t>
            </a:r>
            <a:endParaRPr sz="3600">
              <a:solidFill>
                <a:srgbClr val="181717"/>
              </a:solidFill>
              <a:latin typeface="Palatino Linotype"/>
              <a:ea typeface="Palatino Linotype"/>
              <a:cs typeface="Palatino Linotype"/>
              <a:sym typeface="Palatino Linotype"/>
            </a:endParaRPr>
          </a:p>
        </p:txBody>
      </p:sp>
      <p:sp>
        <p:nvSpPr>
          <p:cNvPr id="51" name="Google Shape;176;p6">
            <a:extLst>
              <a:ext uri="{FF2B5EF4-FFF2-40B4-BE49-F238E27FC236}">
                <a16:creationId xmlns:a16="http://schemas.microsoft.com/office/drawing/2014/main" id="{A539C529-980C-3748-87E4-5DE007E71C8D}"/>
              </a:ext>
            </a:extLst>
          </p:cNvPr>
          <p:cNvSpPr/>
          <p:nvPr/>
        </p:nvSpPr>
        <p:spPr>
          <a:xfrm>
            <a:off x="1761206" y="1547408"/>
            <a:ext cx="2045989" cy="25581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800" dirty="0">
                <a:solidFill>
                  <a:srgbClr val="181717"/>
                </a:solidFill>
                <a:latin typeface="Gill Sans"/>
                <a:ea typeface="Gill Sans"/>
                <a:cs typeface="Gill Sans"/>
                <a:sym typeface="Gill Sans"/>
              </a:rPr>
              <a:t>Elevation Range</a:t>
            </a:r>
            <a:endParaRPr sz="3600" dirty="0">
              <a:solidFill>
                <a:srgbClr val="181717"/>
              </a:solidFill>
              <a:latin typeface="Palatino Linotype"/>
              <a:ea typeface="Palatino Linotype"/>
              <a:cs typeface="Palatino Linotype"/>
              <a:sym typeface="Palatino Linotype"/>
            </a:endParaRPr>
          </a:p>
        </p:txBody>
      </p:sp>
      <p:sp>
        <p:nvSpPr>
          <p:cNvPr id="52" name="Google Shape;178;p6">
            <a:extLst>
              <a:ext uri="{FF2B5EF4-FFF2-40B4-BE49-F238E27FC236}">
                <a16:creationId xmlns:a16="http://schemas.microsoft.com/office/drawing/2014/main" id="{94C65E47-FD62-AE42-8D46-0C18C341071D}"/>
              </a:ext>
            </a:extLst>
          </p:cNvPr>
          <p:cNvSpPr/>
          <p:nvPr/>
        </p:nvSpPr>
        <p:spPr>
          <a:xfrm>
            <a:off x="2345237" y="1790957"/>
            <a:ext cx="491976" cy="25581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800">
                <a:solidFill>
                  <a:srgbClr val="181717"/>
                </a:solidFill>
                <a:latin typeface="Gill Sans"/>
                <a:ea typeface="Gill Sans"/>
                <a:cs typeface="Gill Sans"/>
                <a:sym typeface="Gill Sans"/>
              </a:rPr>
              <a:t>feet</a:t>
            </a:r>
            <a:endParaRPr sz="3600">
              <a:solidFill>
                <a:srgbClr val="181717"/>
              </a:solidFill>
              <a:latin typeface="Palatino Linotype"/>
              <a:ea typeface="Palatino Linotype"/>
              <a:cs typeface="Palatino Linotype"/>
              <a:sym typeface="Palatino Linotype"/>
            </a:endParaRPr>
          </a:p>
        </p:txBody>
      </p:sp>
      <p:sp>
        <p:nvSpPr>
          <p:cNvPr id="53" name="Google Shape;179;p6">
            <a:extLst>
              <a:ext uri="{FF2B5EF4-FFF2-40B4-BE49-F238E27FC236}">
                <a16:creationId xmlns:a16="http://schemas.microsoft.com/office/drawing/2014/main" id="{AA1DE544-2F4A-2F45-BA3A-EB276286E513}"/>
              </a:ext>
            </a:extLst>
          </p:cNvPr>
          <p:cNvSpPr/>
          <p:nvPr/>
        </p:nvSpPr>
        <p:spPr>
          <a:xfrm>
            <a:off x="2267197" y="1790957"/>
            <a:ext cx="103793" cy="25581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800">
                <a:solidFill>
                  <a:srgbClr val="181717"/>
                </a:solidFill>
                <a:latin typeface="Gill Sans"/>
                <a:ea typeface="Gill Sans"/>
                <a:cs typeface="Gill Sans"/>
                <a:sym typeface="Gill Sans"/>
              </a:rPr>
              <a:t>(</a:t>
            </a:r>
            <a:endParaRPr sz="3600">
              <a:solidFill>
                <a:srgbClr val="181717"/>
              </a:solidFill>
              <a:latin typeface="Palatino Linotype"/>
              <a:ea typeface="Palatino Linotype"/>
              <a:cs typeface="Palatino Linotype"/>
              <a:sym typeface="Palatino Linotype"/>
            </a:endParaRPr>
          </a:p>
        </p:txBody>
      </p:sp>
      <p:sp>
        <p:nvSpPr>
          <p:cNvPr id="54" name="Google Shape;180;p6">
            <a:extLst>
              <a:ext uri="{FF2B5EF4-FFF2-40B4-BE49-F238E27FC236}">
                <a16:creationId xmlns:a16="http://schemas.microsoft.com/office/drawing/2014/main" id="{FBC47B7D-BEF3-3644-83B2-88DE8FD2C64F}"/>
              </a:ext>
            </a:extLst>
          </p:cNvPr>
          <p:cNvSpPr txBox="1"/>
          <p:nvPr/>
        </p:nvSpPr>
        <p:spPr>
          <a:xfrm>
            <a:off x="892655" y="5340197"/>
            <a:ext cx="2197612" cy="92328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Calibri"/>
              </a:rPr>
              <a:t>Topography is the shape and features of land surfaces.</a:t>
            </a:r>
            <a:endParaRPr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8887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1251438"/>
          </a:xfrm>
        </p:spPr>
        <p:txBody>
          <a:bodyPr lIns="0" tIns="0" rIns="0" bIns="0" anchor="t" anchorCtr="0">
            <a:noAutofit/>
          </a:bodyPr>
          <a:lstStyle/>
          <a:p>
            <a:r>
              <a:rPr lang="en-US" dirty="0" smtClean="0"/>
              <a:t>Oregon Rivers and Lakes</a:t>
            </a:r>
            <a:endParaRPr lang="en-US" sz="4400" dirty="0"/>
          </a:p>
        </p:txBody>
      </p:sp>
      <p:pic>
        <p:nvPicPr>
          <p:cNvPr id="4" name="Google Shape;187;p7" title="&quot;&quot;">
            <a:extLst>
              <a:ext uri="{FF2B5EF4-FFF2-40B4-BE49-F238E27FC236}">
                <a16:creationId xmlns:a16="http://schemas.microsoft.com/office/drawing/2014/main" id="{7FCCB243-8F8E-AD42-84CF-A949CC4BF5B0}"/>
              </a:ext>
            </a:extLst>
          </p:cNvPr>
          <p:cNvPicPr preferRelativeResize="0"/>
          <p:nvPr/>
        </p:nvPicPr>
        <p:blipFill rotWithShape="1">
          <a:blip r:embed="rId3">
            <a:alphaModFix/>
          </a:blip>
          <a:srcRect/>
          <a:stretch/>
        </p:blipFill>
        <p:spPr>
          <a:xfrm>
            <a:off x="2801207" y="1510239"/>
            <a:ext cx="6589585" cy="4576234"/>
          </a:xfrm>
          <a:prstGeom prst="rect">
            <a:avLst/>
          </a:prstGeom>
          <a:noFill/>
          <a:ln>
            <a:noFill/>
          </a:ln>
        </p:spPr>
      </p:pic>
    </p:spTree>
    <p:extLst>
      <p:ext uri="{BB962C8B-B14F-4D97-AF65-F5344CB8AC3E}">
        <p14:creationId xmlns:p14="http://schemas.microsoft.com/office/powerpoint/2010/main" val="388597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1251438"/>
          </a:xfrm>
        </p:spPr>
        <p:txBody>
          <a:bodyPr lIns="0" tIns="0" rIns="0" bIns="0" anchor="t" anchorCtr="0">
            <a:noAutofit/>
          </a:bodyPr>
          <a:lstStyle/>
          <a:p>
            <a:r>
              <a:rPr lang="en-US" dirty="0"/>
              <a:t>Oregon Ecoregions</a:t>
            </a:r>
            <a:endParaRPr lang="en-US" sz="4400" dirty="0"/>
          </a:p>
        </p:txBody>
      </p:sp>
      <p:pic>
        <p:nvPicPr>
          <p:cNvPr id="5" name="Google Shape;194;p8" title="&quot;&quot;">
            <a:extLst>
              <a:ext uri="{FF2B5EF4-FFF2-40B4-BE49-F238E27FC236}">
                <a16:creationId xmlns:a16="http://schemas.microsoft.com/office/drawing/2014/main" id="{E6811B95-5418-E44F-951E-12B373EBF00A}"/>
              </a:ext>
            </a:extLst>
          </p:cNvPr>
          <p:cNvPicPr preferRelativeResize="0"/>
          <p:nvPr/>
        </p:nvPicPr>
        <p:blipFill rotWithShape="1">
          <a:blip r:embed="rId3">
            <a:alphaModFix/>
          </a:blip>
          <a:srcRect/>
          <a:stretch/>
        </p:blipFill>
        <p:spPr>
          <a:xfrm>
            <a:off x="1455317" y="1485900"/>
            <a:ext cx="7903000" cy="4636358"/>
          </a:xfrm>
          <a:prstGeom prst="rect">
            <a:avLst/>
          </a:prstGeom>
          <a:noFill/>
          <a:ln>
            <a:noFill/>
          </a:ln>
        </p:spPr>
      </p:pic>
    </p:spTree>
    <p:extLst>
      <p:ext uri="{BB962C8B-B14F-4D97-AF65-F5344CB8AC3E}">
        <p14:creationId xmlns:p14="http://schemas.microsoft.com/office/powerpoint/2010/main" val="325053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197354" cy="533400"/>
          </a:xfrm>
        </p:spPr>
        <p:txBody>
          <a:bodyPr lIns="0" tIns="0" rIns="0" bIns="0" anchor="t" anchorCtr="0">
            <a:noAutofit/>
          </a:bodyPr>
          <a:lstStyle/>
          <a:p>
            <a:r>
              <a:rPr lang="en-US" dirty="0"/>
              <a:t>Oregon Ecoregions in Pictures</a:t>
            </a:r>
            <a:endParaRPr lang="en-US" sz="4400" dirty="0"/>
          </a:p>
        </p:txBody>
      </p:sp>
      <p:grpSp>
        <p:nvGrpSpPr>
          <p:cNvPr id="6" name="Google Shape;201;p9" title="&quot;&quot;">
            <a:extLst>
              <a:ext uri="{FF2B5EF4-FFF2-40B4-BE49-F238E27FC236}">
                <a16:creationId xmlns:a16="http://schemas.microsoft.com/office/drawing/2014/main" id="{15EEF4FF-3220-0C4A-B0F3-FCCA2BB2E59B}"/>
              </a:ext>
            </a:extLst>
          </p:cNvPr>
          <p:cNvGrpSpPr/>
          <p:nvPr/>
        </p:nvGrpSpPr>
        <p:grpSpPr>
          <a:xfrm>
            <a:off x="2262202" y="1482794"/>
            <a:ext cx="7635601" cy="4581310"/>
            <a:chOff x="28994" y="293192"/>
            <a:chExt cx="9112529" cy="6087984"/>
          </a:xfrm>
        </p:grpSpPr>
        <p:sp>
          <p:nvSpPr>
            <p:cNvPr id="7" name="Google Shape;202;p9">
              <a:extLst>
                <a:ext uri="{FF2B5EF4-FFF2-40B4-BE49-F238E27FC236}">
                  <a16:creationId xmlns:a16="http://schemas.microsoft.com/office/drawing/2014/main" id="{9E2CCEEF-7829-1545-93DE-D845BBAABBA1}"/>
                </a:ext>
              </a:extLst>
            </p:cNvPr>
            <p:cNvSpPr/>
            <p:nvPr/>
          </p:nvSpPr>
          <p:spPr>
            <a:xfrm>
              <a:off x="7393889" y="2363292"/>
              <a:ext cx="1747634" cy="1735087"/>
            </a:xfrm>
            <a:custGeom>
              <a:avLst/>
              <a:gdLst/>
              <a:ahLst/>
              <a:cxnLst/>
              <a:rect l="l" t="t" r="r" b="b"/>
              <a:pathLst>
                <a:path w="1747634" h="1735087" extrusionOk="0">
                  <a:moveTo>
                    <a:pt x="0" y="0"/>
                  </a:moveTo>
                  <a:lnTo>
                    <a:pt x="1747634" y="0"/>
                  </a:lnTo>
                  <a:lnTo>
                    <a:pt x="1747634" y="1735087"/>
                  </a:lnTo>
                  <a:lnTo>
                    <a:pt x="0" y="1735087"/>
                  </a:lnTo>
                  <a:lnTo>
                    <a:pt x="0" y="0"/>
                  </a:lnTo>
                </a:path>
              </a:pathLst>
            </a:custGeom>
            <a:solidFill>
              <a:srgbClr val="F3BA8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203;p9">
              <a:extLst>
                <a:ext uri="{FF2B5EF4-FFF2-40B4-BE49-F238E27FC236}">
                  <a16:creationId xmlns:a16="http://schemas.microsoft.com/office/drawing/2014/main" id="{7F7B3427-487C-034D-A011-732A1E8F5644}"/>
                </a:ext>
              </a:extLst>
            </p:cNvPr>
            <p:cNvSpPr/>
            <p:nvPr/>
          </p:nvSpPr>
          <p:spPr>
            <a:xfrm>
              <a:off x="3507689" y="4407992"/>
              <a:ext cx="1747634" cy="1735086"/>
            </a:xfrm>
            <a:custGeom>
              <a:avLst/>
              <a:gdLst/>
              <a:ahLst/>
              <a:cxnLst/>
              <a:rect l="l" t="t" r="r" b="b"/>
              <a:pathLst>
                <a:path w="1747634" h="1735086" extrusionOk="0">
                  <a:moveTo>
                    <a:pt x="0" y="0"/>
                  </a:moveTo>
                  <a:lnTo>
                    <a:pt x="1747634" y="0"/>
                  </a:lnTo>
                  <a:lnTo>
                    <a:pt x="1747634" y="1735086"/>
                  </a:lnTo>
                  <a:lnTo>
                    <a:pt x="0" y="1735086"/>
                  </a:lnTo>
                  <a:lnTo>
                    <a:pt x="0" y="0"/>
                  </a:lnTo>
                </a:path>
              </a:pathLst>
            </a:custGeom>
            <a:solidFill>
              <a:srgbClr val="DEB5B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204;p9">
              <a:extLst>
                <a:ext uri="{FF2B5EF4-FFF2-40B4-BE49-F238E27FC236}">
                  <a16:creationId xmlns:a16="http://schemas.microsoft.com/office/drawing/2014/main" id="{7894DF69-C814-324D-8D90-4F51EBE1711D}"/>
                </a:ext>
              </a:extLst>
            </p:cNvPr>
            <p:cNvSpPr/>
            <p:nvPr/>
          </p:nvSpPr>
          <p:spPr>
            <a:xfrm>
              <a:off x="5450789" y="4407992"/>
              <a:ext cx="1747634" cy="1735086"/>
            </a:xfrm>
            <a:custGeom>
              <a:avLst/>
              <a:gdLst/>
              <a:ahLst/>
              <a:cxnLst/>
              <a:rect l="l" t="t" r="r" b="b"/>
              <a:pathLst>
                <a:path w="1747634" h="1735086" extrusionOk="0">
                  <a:moveTo>
                    <a:pt x="0" y="0"/>
                  </a:moveTo>
                  <a:lnTo>
                    <a:pt x="1747634" y="0"/>
                  </a:lnTo>
                  <a:lnTo>
                    <a:pt x="1747634" y="1735086"/>
                  </a:lnTo>
                  <a:lnTo>
                    <a:pt x="0" y="1735086"/>
                  </a:lnTo>
                  <a:lnTo>
                    <a:pt x="0" y="0"/>
                  </a:lnTo>
                </a:path>
              </a:pathLst>
            </a:custGeom>
            <a:solidFill>
              <a:srgbClr val="FBF4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205;p9">
              <a:extLst>
                <a:ext uri="{FF2B5EF4-FFF2-40B4-BE49-F238E27FC236}">
                  <a16:creationId xmlns:a16="http://schemas.microsoft.com/office/drawing/2014/main" id="{00EC09BB-7B0F-064A-B0F9-B7C591276E17}"/>
                </a:ext>
              </a:extLst>
            </p:cNvPr>
            <p:cNvSpPr/>
            <p:nvPr/>
          </p:nvSpPr>
          <p:spPr>
            <a:xfrm>
              <a:off x="7393889" y="4407992"/>
              <a:ext cx="1747634" cy="1735086"/>
            </a:xfrm>
            <a:custGeom>
              <a:avLst/>
              <a:gdLst/>
              <a:ahLst/>
              <a:cxnLst/>
              <a:rect l="l" t="t" r="r" b="b"/>
              <a:pathLst>
                <a:path w="1747634" h="1735086" extrusionOk="0">
                  <a:moveTo>
                    <a:pt x="0" y="0"/>
                  </a:moveTo>
                  <a:lnTo>
                    <a:pt x="1747634" y="0"/>
                  </a:lnTo>
                  <a:lnTo>
                    <a:pt x="1747634" y="1735086"/>
                  </a:lnTo>
                  <a:lnTo>
                    <a:pt x="0" y="1735086"/>
                  </a:lnTo>
                  <a:lnTo>
                    <a:pt x="0" y="0"/>
                  </a:lnTo>
                </a:path>
              </a:pathLst>
            </a:custGeom>
            <a:solidFill>
              <a:srgbClr val="FED5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206;p9">
              <a:extLst>
                <a:ext uri="{FF2B5EF4-FFF2-40B4-BE49-F238E27FC236}">
                  <a16:creationId xmlns:a16="http://schemas.microsoft.com/office/drawing/2014/main" id="{A2FD95BF-03F9-7A45-87C6-306B06D34703}"/>
                </a:ext>
              </a:extLst>
            </p:cNvPr>
            <p:cNvSpPr/>
            <p:nvPr/>
          </p:nvSpPr>
          <p:spPr>
            <a:xfrm>
              <a:off x="5450789" y="2363292"/>
              <a:ext cx="1747634" cy="1735087"/>
            </a:xfrm>
            <a:custGeom>
              <a:avLst/>
              <a:gdLst/>
              <a:ahLst/>
              <a:cxnLst/>
              <a:rect l="l" t="t" r="r" b="b"/>
              <a:pathLst>
                <a:path w="1747634" h="1735087" extrusionOk="0">
                  <a:moveTo>
                    <a:pt x="0" y="0"/>
                  </a:moveTo>
                  <a:lnTo>
                    <a:pt x="1747634" y="0"/>
                  </a:lnTo>
                  <a:lnTo>
                    <a:pt x="1747634" y="1735087"/>
                  </a:lnTo>
                  <a:lnTo>
                    <a:pt x="0" y="1735087"/>
                  </a:lnTo>
                  <a:lnTo>
                    <a:pt x="0" y="0"/>
                  </a:lnTo>
                </a:path>
              </a:pathLst>
            </a:custGeom>
            <a:solidFill>
              <a:srgbClr val="DBE6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207;p9">
              <a:extLst>
                <a:ext uri="{FF2B5EF4-FFF2-40B4-BE49-F238E27FC236}">
                  <a16:creationId xmlns:a16="http://schemas.microsoft.com/office/drawing/2014/main" id="{64E9D221-40C4-2341-B539-E9174DFD245A}"/>
                </a:ext>
              </a:extLst>
            </p:cNvPr>
            <p:cNvSpPr/>
            <p:nvPr/>
          </p:nvSpPr>
          <p:spPr>
            <a:xfrm>
              <a:off x="3507689" y="2363292"/>
              <a:ext cx="1747634" cy="1735087"/>
            </a:xfrm>
            <a:custGeom>
              <a:avLst/>
              <a:gdLst/>
              <a:ahLst/>
              <a:cxnLst/>
              <a:rect l="l" t="t" r="r" b="b"/>
              <a:pathLst>
                <a:path w="1747634" h="1735087" extrusionOk="0">
                  <a:moveTo>
                    <a:pt x="0" y="0"/>
                  </a:moveTo>
                  <a:lnTo>
                    <a:pt x="1747634" y="0"/>
                  </a:lnTo>
                  <a:lnTo>
                    <a:pt x="1747634" y="1735087"/>
                  </a:lnTo>
                  <a:lnTo>
                    <a:pt x="0" y="1735087"/>
                  </a:lnTo>
                  <a:lnTo>
                    <a:pt x="0" y="0"/>
                  </a:lnTo>
                </a:path>
              </a:pathLst>
            </a:custGeom>
            <a:solidFill>
              <a:srgbClr val="A6CB7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208;p9">
              <a:extLst>
                <a:ext uri="{FF2B5EF4-FFF2-40B4-BE49-F238E27FC236}">
                  <a16:creationId xmlns:a16="http://schemas.microsoft.com/office/drawing/2014/main" id="{51459FCA-067A-814E-A31E-D6893471231A}"/>
                </a:ext>
              </a:extLst>
            </p:cNvPr>
            <p:cNvSpPr/>
            <p:nvPr/>
          </p:nvSpPr>
          <p:spPr>
            <a:xfrm>
              <a:off x="7393889" y="293192"/>
              <a:ext cx="1747634" cy="1735074"/>
            </a:xfrm>
            <a:custGeom>
              <a:avLst/>
              <a:gdLst/>
              <a:ahLst/>
              <a:cxnLst/>
              <a:rect l="l" t="t" r="r" b="b"/>
              <a:pathLst>
                <a:path w="1747634" h="1735074" extrusionOk="0">
                  <a:moveTo>
                    <a:pt x="0" y="0"/>
                  </a:moveTo>
                  <a:lnTo>
                    <a:pt x="1747634" y="0"/>
                  </a:lnTo>
                  <a:lnTo>
                    <a:pt x="1747634" y="1735074"/>
                  </a:lnTo>
                  <a:lnTo>
                    <a:pt x="0" y="1735074"/>
                  </a:lnTo>
                  <a:lnTo>
                    <a:pt x="0" y="0"/>
                  </a:lnTo>
                </a:path>
              </a:pathLst>
            </a:custGeom>
            <a:solidFill>
              <a:srgbClr val="8DBB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209;p9">
              <a:extLst>
                <a:ext uri="{FF2B5EF4-FFF2-40B4-BE49-F238E27FC236}">
                  <a16:creationId xmlns:a16="http://schemas.microsoft.com/office/drawing/2014/main" id="{041E0127-9613-0841-BD82-A49862B1D0D5}"/>
                </a:ext>
              </a:extLst>
            </p:cNvPr>
            <p:cNvSpPr/>
            <p:nvPr/>
          </p:nvSpPr>
          <p:spPr>
            <a:xfrm>
              <a:off x="5457139" y="293192"/>
              <a:ext cx="1747634" cy="1735074"/>
            </a:xfrm>
            <a:custGeom>
              <a:avLst/>
              <a:gdLst/>
              <a:ahLst/>
              <a:cxnLst/>
              <a:rect l="l" t="t" r="r" b="b"/>
              <a:pathLst>
                <a:path w="1747634" h="1735074" extrusionOk="0">
                  <a:moveTo>
                    <a:pt x="0" y="0"/>
                  </a:moveTo>
                  <a:lnTo>
                    <a:pt x="1747634" y="0"/>
                  </a:lnTo>
                  <a:lnTo>
                    <a:pt x="1747634" y="1735074"/>
                  </a:lnTo>
                  <a:lnTo>
                    <a:pt x="0" y="1735074"/>
                  </a:lnTo>
                  <a:lnTo>
                    <a:pt x="0" y="0"/>
                  </a:lnTo>
                </a:path>
              </a:pathLst>
            </a:custGeom>
            <a:solidFill>
              <a:srgbClr val="C6E3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210;p9">
              <a:extLst>
                <a:ext uri="{FF2B5EF4-FFF2-40B4-BE49-F238E27FC236}">
                  <a16:creationId xmlns:a16="http://schemas.microsoft.com/office/drawing/2014/main" id="{EFE8CF7F-C54A-4143-BC88-28F68DAAC963}"/>
                </a:ext>
              </a:extLst>
            </p:cNvPr>
            <p:cNvSpPr/>
            <p:nvPr/>
          </p:nvSpPr>
          <p:spPr>
            <a:xfrm>
              <a:off x="3514027" y="293192"/>
              <a:ext cx="1747647" cy="1735074"/>
            </a:xfrm>
            <a:custGeom>
              <a:avLst/>
              <a:gdLst/>
              <a:ahLst/>
              <a:cxnLst/>
              <a:rect l="l" t="t" r="r" b="b"/>
              <a:pathLst>
                <a:path w="1747647" h="1735074" extrusionOk="0">
                  <a:moveTo>
                    <a:pt x="0" y="0"/>
                  </a:moveTo>
                  <a:lnTo>
                    <a:pt x="1747647" y="0"/>
                  </a:lnTo>
                  <a:lnTo>
                    <a:pt x="1747647" y="1735074"/>
                  </a:lnTo>
                  <a:lnTo>
                    <a:pt x="0" y="1735074"/>
                  </a:lnTo>
                  <a:lnTo>
                    <a:pt x="0" y="0"/>
                  </a:lnTo>
                </a:path>
              </a:pathLst>
            </a:custGeom>
            <a:solidFill>
              <a:srgbClr val="62A5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 name="Google Shape;211;p9" title="&quot;&quot;">
              <a:extLst>
                <a:ext uri="{FF2B5EF4-FFF2-40B4-BE49-F238E27FC236}">
                  <a16:creationId xmlns:a16="http://schemas.microsoft.com/office/drawing/2014/main" id="{68D797C5-2270-B74F-9C81-C791ADCCC0A9}"/>
                </a:ext>
              </a:extLst>
            </p:cNvPr>
            <p:cNvPicPr preferRelativeResize="0"/>
            <p:nvPr/>
          </p:nvPicPr>
          <p:blipFill rotWithShape="1">
            <a:blip r:embed="rId3">
              <a:alphaModFix/>
            </a:blip>
            <a:srcRect/>
            <a:stretch/>
          </p:blipFill>
          <p:spPr>
            <a:xfrm>
              <a:off x="3568192" y="347421"/>
              <a:ext cx="1633728" cy="1633728"/>
            </a:xfrm>
            <a:prstGeom prst="rect">
              <a:avLst/>
            </a:prstGeom>
            <a:noFill/>
            <a:ln>
              <a:noFill/>
            </a:ln>
          </p:spPr>
        </p:pic>
        <p:pic>
          <p:nvPicPr>
            <p:cNvPr id="17" name="Google Shape;212;p9" title="&quot;&quot;">
              <a:extLst>
                <a:ext uri="{FF2B5EF4-FFF2-40B4-BE49-F238E27FC236}">
                  <a16:creationId xmlns:a16="http://schemas.microsoft.com/office/drawing/2014/main" id="{63DE73FB-E132-1149-B7C1-D358B0453E3C}"/>
                </a:ext>
              </a:extLst>
            </p:cNvPr>
            <p:cNvPicPr preferRelativeResize="0"/>
            <p:nvPr/>
          </p:nvPicPr>
          <p:blipFill rotWithShape="1">
            <a:blip r:embed="rId4">
              <a:alphaModFix/>
            </a:blip>
            <a:srcRect/>
            <a:stretch/>
          </p:blipFill>
          <p:spPr>
            <a:xfrm>
              <a:off x="5510784" y="334213"/>
              <a:ext cx="1633728" cy="1633728"/>
            </a:xfrm>
            <a:prstGeom prst="rect">
              <a:avLst/>
            </a:prstGeom>
            <a:noFill/>
            <a:ln>
              <a:noFill/>
            </a:ln>
          </p:spPr>
        </p:pic>
        <p:pic>
          <p:nvPicPr>
            <p:cNvPr id="18" name="Google Shape;213;p9" title="&quot;&quot;">
              <a:extLst>
                <a:ext uri="{FF2B5EF4-FFF2-40B4-BE49-F238E27FC236}">
                  <a16:creationId xmlns:a16="http://schemas.microsoft.com/office/drawing/2014/main" id="{7E5D7760-9A6A-524A-BB87-54F659197EE8}"/>
                </a:ext>
              </a:extLst>
            </p:cNvPr>
            <p:cNvPicPr preferRelativeResize="0"/>
            <p:nvPr/>
          </p:nvPicPr>
          <p:blipFill rotWithShape="1">
            <a:blip r:embed="rId5">
              <a:alphaModFix/>
            </a:blip>
            <a:srcRect/>
            <a:stretch/>
          </p:blipFill>
          <p:spPr>
            <a:xfrm>
              <a:off x="7454393" y="334213"/>
              <a:ext cx="1633727" cy="1633728"/>
            </a:xfrm>
            <a:prstGeom prst="rect">
              <a:avLst/>
            </a:prstGeom>
            <a:noFill/>
            <a:ln>
              <a:noFill/>
            </a:ln>
          </p:spPr>
        </p:pic>
        <p:pic>
          <p:nvPicPr>
            <p:cNvPr id="19" name="Google Shape;214;p9" title="&quot;&quot;">
              <a:extLst>
                <a:ext uri="{FF2B5EF4-FFF2-40B4-BE49-F238E27FC236}">
                  <a16:creationId xmlns:a16="http://schemas.microsoft.com/office/drawing/2014/main" id="{A79B96DE-0C9B-0A40-B746-A1C3F12E83AC}"/>
                </a:ext>
              </a:extLst>
            </p:cNvPr>
            <p:cNvPicPr preferRelativeResize="0"/>
            <p:nvPr/>
          </p:nvPicPr>
          <p:blipFill rotWithShape="1">
            <a:blip r:embed="rId6">
              <a:alphaModFix/>
            </a:blip>
            <a:srcRect/>
            <a:stretch/>
          </p:blipFill>
          <p:spPr>
            <a:xfrm>
              <a:off x="3568192" y="2404821"/>
              <a:ext cx="1633728" cy="1633728"/>
            </a:xfrm>
            <a:prstGeom prst="rect">
              <a:avLst/>
            </a:prstGeom>
            <a:noFill/>
            <a:ln>
              <a:noFill/>
            </a:ln>
          </p:spPr>
        </p:pic>
        <p:pic>
          <p:nvPicPr>
            <p:cNvPr id="20" name="Google Shape;215;p9" title="&quot;&quot;">
              <a:extLst>
                <a:ext uri="{FF2B5EF4-FFF2-40B4-BE49-F238E27FC236}">
                  <a16:creationId xmlns:a16="http://schemas.microsoft.com/office/drawing/2014/main" id="{15B4CC3F-D94E-DC49-9385-D71425E5F654}"/>
                </a:ext>
              </a:extLst>
            </p:cNvPr>
            <p:cNvPicPr preferRelativeResize="0"/>
            <p:nvPr/>
          </p:nvPicPr>
          <p:blipFill rotWithShape="1">
            <a:blip r:embed="rId7">
              <a:alphaModFix/>
            </a:blip>
            <a:srcRect/>
            <a:stretch/>
          </p:blipFill>
          <p:spPr>
            <a:xfrm>
              <a:off x="5510784" y="2404821"/>
              <a:ext cx="1633728" cy="1633728"/>
            </a:xfrm>
            <a:prstGeom prst="rect">
              <a:avLst/>
            </a:prstGeom>
            <a:noFill/>
            <a:ln>
              <a:noFill/>
            </a:ln>
          </p:spPr>
        </p:pic>
        <p:pic>
          <p:nvPicPr>
            <p:cNvPr id="21" name="Google Shape;216;p9" title="&quot;&quot;">
              <a:extLst>
                <a:ext uri="{FF2B5EF4-FFF2-40B4-BE49-F238E27FC236}">
                  <a16:creationId xmlns:a16="http://schemas.microsoft.com/office/drawing/2014/main" id="{2F4C35DC-ED2A-E647-A81E-9C956823911A}"/>
                </a:ext>
              </a:extLst>
            </p:cNvPr>
            <p:cNvPicPr preferRelativeResize="0"/>
            <p:nvPr/>
          </p:nvPicPr>
          <p:blipFill rotWithShape="1">
            <a:blip r:embed="rId8">
              <a:alphaModFix/>
            </a:blip>
            <a:srcRect/>
            <a:stretch/>
          </p:blipFill>
          <p:spPr>
            <a:xfrm>
              <a:off x="7454393" y="2404821"/>
              <a:ext cx="1633727" cy="1633728"/>
            </a:xfrm>
            <a:prstGeom prst="rect">
              <a:avLst/>
            </a:prstGeom>
            <a:noFill/>
            <a:ln>
              <a:noFill/>
            </a:ln>
          </p:spPr>
        </p:pic>
        <p:pic>
          <p:nvPicPr>
            <p:cNvPr id="22" name="Google Shape;217;p9" title="&quot;&quot;">
              <a:extLst>
                <a:ext uri="{FF2B5EF4-FFF2-40B4-BE49-F238E27FC236}">
                  <a16:creationId xmlns:a16="http://schemas.microsoft.com/office/drawing/2014/main" id="{F7FCE296-9AA0-A744-BBDD-3DE1D872328D}"/>
                </a:ext>
              </a:extLst>
            </p:cNvPr>
            <p:cNvPicPr preferRelativeResize="0"/>
            <p:nvPr/>
          </p:nvPicPr>
          <p:blipFill rotWithShape="1">
            <a:blip r:embed="rId9">
              <a:alphaModFix/>
            </a:blip>
            <a:srcRect/>
            <a:stretch/>
          </p:blipFill>
          <p:spPr>
            <a:xfrm>
              <a:off x="3568192" y="4462221"/>
              <a:ext cx="1633728" cy="1633728"/>
            </a:xfrm>
            <a:prstGeom prst="rect">
              <a:avLst/>
            </a:prstGeom>
            <a:noFill/>
            <a:ln>
              <a:noFill/>
            </a:ln>
          </p:spPr>
        </p:pic>
        <p:pic>
          <p:nvPicPr>
            <p:cNvPr id="23" name="Google Shape;218;p9" title="&quot;&quot;">
              <a:extLst>
                <a:ext uri="{FF2B5EF4-FFF2-40B4-BE49-F238E27FC236}">
                  <a16:creationId xmlns:a16="http://schemas.microsoft.com/office/drawing/2014/main" id="{B1CB1386-3193-7D44-8DCE-DE9D1EEFC37C}"/>
                </a:ext>
              </a:extLst>
            </p:cNvPr>
            <p:cNvPicPr preferRelativeResize="0"/>
            <p:nvPr/>
          </p:nvPicPr>
          <p:blipFill rotWithShape="1">
            <a:blip r:embed="rId10">
              <a:alphaModFix/>
            </a:blip>
            <a:srcRect/>
            <a:stretch/>
          </p:blipFill>
          <p:spPr>
            <a:xfrm>
              <a:off x="5510784" y="4462221"/>
              <a:ext cx="1633728" cy="1633728"/>
            </a:xfrm>
            <a:prstGeom prst="rect">
              <a:avLst/>
            </a:prstGeom>
            <a:noFill/>
            <a:ln>
              <a:noFill/>
            </a:ln>
          </p:spPr>
        </p:pic>
        <p:pic>
          <p:nvPicPr>
            <p:cNvPr id="24" name="Google Shape;219;p9" title="&quot;&quot;">
              <a:extLst>
                <a:ext uri="{FF2B5EF4-FFF2-40B4-BE49-F238E27FC236}">
                  <a16:creationId xmlns:a16="http://schemas.microsoft.com/office/drawing/2014/main" id="{52ADE062-8FA6-344D-A187-7D4DDC60B26B}"/>
                </a:ext>
              </a:extLst>
            </p:cNvPr>
            <p:cNvPicPr preferRelativeResize="0"/>
            <p:nvPr/>
          </p:nvPicPr>
          <p:blipFill rotWithShape="1">
            <a:blip r:embed="rId11">
              <a:alphaModFix/>
            </a:blip>
            <a:srcRect/>
            <a:stretch/>
          </p:blipFill>
          <p:spPr>
            <a:xfrm>
              <a:off x="7454393" y="4465270"/>
              <a:ext cx="1633727" cy="1633728"/>
            </a:xfrm>
            <a:prstGeom prst="rect">
              <a:avLst/>
            </a:prstGeom>
            <a:noFill/>
            <a:ln>
              <a:noFill/>
            </a:ln>
          </p:spPr>
        </p:pic>
        <p:sp>
          <p:nvSpPr>
            <p:cNvPr id="25" name="Google Shape;220;p9">
              <a:extLst>
                <a:ext uri="{FF2B5EF4-FFF2-40B4-BE49-F238E27FC236}">
                  <a16:creationId xmlns:a16="http://schemas.microsoft.com/office/drawing/2014/main" id="{60FA55D2-CAA8-4F48-8380-C0C19F2B0921}"/>
                </a:ext>
              </a:extLst>
            </p:cNvPr>
            <p:cNvSpPr/>
            <p:nvPr/>
          </p:nvSpPr>
          <p:spPr>
            <a:xfrm>
              <a:off x="3651936" y="1682382"/>
              <a:ext cx="226327" cy="226327"/>
            </a:xfrm>
            <a:custGeom>
              <a:avLst/>
              <a:gdLst/>
              <a:ahLst/>
              <a:cxnLst/>
              <a:rect l="l" t="t" r="r" b="b"/>
              <a:pathLst>
                <a:path w="226327" h="226327" extrusionOk="0">
                  <a:moveTo>
                    <a:pt x="113157" y="0"/>
                  </a:moveTo>
                  <a:cubicBezTo>
                    <a:pt x="175654" y="0"/>
                    <a:pt x="226327" y="50660"/>
                    <a:pt x="226327" y="113169"/>
                  </a:cubicBezTo>
                  <a:cubicBezTo>
                    <a:pt x="226327" y="175679"/>
                    <a:pt x="175654" y="226327"/>
                    <a:pt x="113157" y="226327"/>
                  </a:cubicBezTo>
                  <a:cubicBezTo>
                    <a:pt x="50673" y="226327"/>
                    <a:pt x="0" y="175679"/>
                    <a:pt x="0" y="113169"/>
                  </a:cubicBezTo>
                  <a:cubicBezTo>
                    <a:pt x="0" y="50660"/>
                    <a:pt x="50673" y="0"/>
                    <a:pt x="113157" y="0"/>
                  </a:cubicBezTo>
                  <a:close/>
                </a:path>
              </a:pathLst>
            </a:custGeom>
            <a:solidFill>
              <a:srgbClr val="FFFEFD"/>
            </a:solidFill>
            <a:ln>
              <a:solidFill>
                <a:srgbClr val="587A36"/>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21;p9">
              <a:extLst>
                <a:ext uri="{FF2B5EF4-FFF2-40B4-BE49-F238E27FC236}">
                  <a16:creationId xmlns:a16="http://schemas.microsoft.com/office/drawing/2014/main" id="{5731BECE-D854-D84E-827B-CE4407130517}"/>
                </a:ext>
              </a:extLst>
            </p:cNvPr>
            <p:cNvSpPr/>
            <p:nvPr/>
          </p:nvSpPr>
          <p:spPr>
            <a:xfrm>
              <a:off x="3651936" y="1682382"/>
              <a:ext cx="226327" cy="226327"/>
            </a:xfrm>
            <a:custGeom>
              <a:avLst/>
              <a:gdLst/>
              <a:ahLst/>
              <a:cxnLst/>
              <a:rect l="l" t="t" r="r" b="b"/>
              <a:pathLst>
                <a:path w="226327" h="226327" extrusionOk="0">
                  <a:moveTo>
                    <a:pt x="226327" y="113169"/>
                  </a:moveTo>
                  <a:cubicBezTo>
                    <a:pt x="226327" y="175679"/>
                    <a:pt x="175654" y="226327"/>
                    <a:pt x="113157" y="226327"/>
                  </a:cubicBezTo>
                  <a:cubicBezTo>
                    <a:pt x="50673" y="226327"/>
                    <a:pt x="0" y="175679"/>
                    <a:pt x="0" y="113169"/>
                  </a:cubicBezTo>
                  <a:cubicBezTo>
                    <a:pt x="0" y="50660"/>
                    <a:pt x="50673" y="0"/>
                    <a:pt x="113157" y="0"/>
                  </a:cubicBezTo>
                  <a:cubicBezTo>
                    <a:pt x="175654" y="0"/>
                    <a:pt x="226327" y="50660"/>
                    <a:pt x="226327" y="113169"/>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22;p9">
              <a:extLst>
                <a:ext uri="{FF2B5EF4-FFF2-40B4-BE49-F238E27FC236}">
                  <a16:creationId xmlns:a16="http://schemas.microsoft.com/office/drawing/2014/main" id="{608E3A96-6B44-124E-938F-5D6DD2489210}"/>
                </a:ext>
              </a:extLst>
            </p:cNvPr>
            <p:cNvSpPr/>
            <p:nvPr/>
          </p:nvSpPr>
          <p:spPr>
            <a:xfrm>
              <a:off x="3728913" y="1690077"/>
              <a:ext cx="138676" cy="21354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1</a:t>
              </a:r>
              <a:endParaRPr sz="3600" dirty="0">
                <a:solidFill>
                  <a:srgbClr val="587A36"/>
                </a:solidFill>
                <a:latin typeface="Palatino Linotype"/>
                <a:ea typeface="Palatino Linotype"/>
                <a:cs typeface="Palatino Linotype"/>
                <a:sym typeface="Palatino Linotype"/>
              </a:endParaRPr>
            </a:p>
          </p:txBody>
        </p:sp>
        <p:sp>
          <p:nvSpPr>
            <p:cNvPr id="28" name="Google Shape;223;p9">
              <a:extLst>
                <a:ext uri="{FF2B5EF4-FFF2-40B4-BE49-F238E27FC236}">
                  <a16:creationId xmlns:a16="http://schemas.microsoft.com/office/drawing/2014/main" id="{F4933A31-1B5A-6741-BD72-9E971380B676}"/>
                </a:ext>
              </a:extLst>
            </p:cNvPr>
            <p:cNvSpPr/>
            <p:nvPr/>
          </p:nvSpPr>
          <p:spPr>
            <a:xfrm>
              <a:off x="5607723" y="1682382"/>
              <a:ext cx="226339" cy="226327"/>
            </a:xfrm>
            <a:custGeom>
              <a:avLst/>
              <a:gdLst/>
              <a:ahLst/>
              <a:cxnLst/>
              <a:rect l="l" t="t" r="r" b="b"/>
              <a:pathLst>
                <a:path w="226339" h="226327" extrusionOk="0">
                  <a:moveTo>
                    <a:pt x="113169" y="0"/>
                  </a:moveTo>
                  <a:cubicBezTo>
                    <a:pt x="175666" y="0"/>
                    <a:pt x="226339" y="50660"/>
                    <a:pt x="226339" y="113169"/>
                  </a:cubicBezTo>
                  <a:cubicBezTo>
                    <a:pt x="226339" y="175679"/>
                    <a:pt x="175666" y="226327"/>
                    <a:pt x="113169" y="226327"/>
                  </a:cubicBezTo>
                  <a:cubicBezTo>
                    <a:pt x="50673" y="226327"/>
                    <a:pt x="0" y="175679"/>
                    <a:pt x="0" y="113169"/>
                  </a:cubicBezTo>
                  <a:cubicBezTo>
                    <a:pt x="0" y="50660"/>
                    <a:pt x="50673" y="0"/>
                    <a:pt x="113169"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24;p9">
              <a:extLst>
                <a:ext uri="{FF2B5EF4-FFF2-40B4-BE49-F238E27FC236}">
                  <a16:creationId xmlns:a16="http://schemas.microsoft.com/office/drawing/2014/main" id="{C06F469F-6422-DF48-88BF-E9853BA2EAE1}"/>
                </a:ext>
              </a:extLst>
            </p:cNvPr>
            <p:cNvSpPr/>
            <p:nvPr/>
          </p:nvSpPr>
          <p:spPr>
            <a:xfrm>
              <a:off x="5607723" y="1682382"/>
              <a:ext cx="226339" cy="226327"/>
            </a:xfrm>
            <a:custGeom>
              <a:avLst/>
              <a:gdLst/>
              <a:ahLst/>
              <a:cxnLst/>
              <a:rect l="l" t="t" r="r" b="b"/>
              <a:pathLst>
                <a:path w="226339" h="226327" extrusionOk="0">
                  <a:moveTo>
                    <a:pt x="226339" y="113169"/>
                  </a:moveTo>
                  <a:cubicBezTo>
                    <a:pt x="226339" y="175679"/>
                    <a:pt x="175666" y="226327"/>
                    <a:pt x="113169" y="226327"/>
                  </a:cubicBezTo>
                  <a:cubicBezTo>
                    <a:pt x="50673" y="226327"/>
                    <a:pt x="0" y="175679"/>
                    <a:pt x="0" y="113169"/>
                  </a:cubicBezTo>
                  <a:cubicBezTo>
                    <a:pt x="0" y="50660"/>
                    <a:pt x="50673" y="0"/>
                    <a:pt x="113169" y="0"/>
                  </a:cubicBezTo>
                  <a:cubicBezTo>
                    <a:pt x="175666" y="0"/>
                    <a:pt x="226339" y="50660"/>
                    <a:pt x="226339" y="113169"/>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25;p9">
              <a:extLst>
                <a:ext uri="{FF2B5EF4-FFF2-40B4-BE49-F238E27FC236}">
                  <a16:creationId xmlns:a16="http://schemas.microsoft.com/office/drawing/2014/main" id="{45AC5FB1-B917-8E4C-A68B-C35B0ACBEE6C}"/>
                </a:ext>
              </a:extLst>
            </p:cNvPr>
            <p:cNvSpPr/>
            <p:nvPr/>
          </p:nvSpPr>
          <p:spPr>
            <a:xfrm>
              <a:off x="5686039" y="1679779"/>
              <a:ext cx="151383" cy="226658"/>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2</a:t>
              </a:r>
              <a:endParaRPr sz="3600" dirty="0">
                <a:solidFill>
                  <a:srgbClr val="587A36"/>
                </a:solidFill>
                <a:latin typeface="Palatino Linotype"/>
                <a:ea typeface="Palatino Linotype"/>
                <a:cs typeface="Palatino Linotype"/>
                <a:sym typeface="Palatino Linotype"/>
              </a:endParaRPr>
            </a:p>
          </p:txBody>
        </p:sp>
        <p:sp>
          <p:nvSpPr>
            <p:cNvPr id="31" name="Google Shape;226;p9">
              <a:extLst>
                <a:ext uri="{FF2B5EF4-FFF2-40B4-BE49-F238E27FC236}">
                  <a16:creationId xmlns:a16="http://schemas.microsoft.com/office/drawing/2014/main" id="{772164CF-98CF-2C42-8BEC-34D8E883EA95}"/>
                </a:ext>
              </a:extLst>
            </p:cNvPr>
            <p:cNvSpPr/>
            <p:nvPr/>
          </p:nvSpPr>
          <p:spPr>
            <a:xfrm>
              <a:off x="7548563" y="1680401"/>
              <a:ext cx="226327" cy="226327"/>
            </a:xfrm>
            <a:custGeom>
              <a:avLst/>
              <a:gdLst/>
              <a:ahLst/>
              <a:cxnLst/>
              <a:rect l="l" t="t" r="r" b="b"/>
              <a:pathLst>
                <a:path w="226327" h="226327" extrusionOk="0">
                  <a:moveTo>
                    <a:pt x="113157" y="0"/>
                  </a:moveTo>
                  <a:cubicBezTo>
                    <a:pt x="175654" y="0"/>
                    <a:pt x="226327" y="50660"/>
                    <a:pt x="226327" y="113169"/>
                  </a:cubicBezTo>
                  <a:cubicBezTo>
                    <a:pt x="226327" y="175679"/>
                    <a:pt x="175654" y="226327"/>
                    <a:pt x="113157" y="226327"/>
                  </a:cubicBezTo>
                  <a:cubicBezTo>
                    <a:pt x="50673" y="226327"/>
                    <a:pt x="0" y="175679"/>
                    <a:pt x="0" y="113169"/>
                  </a:cubicBezTo>
                  <a:cubicBezTo>
                    <a:pt x="0" y="50660"/>
                    <a:pt x="50673" y="0"/>
                    <a:pt x="113157"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27;p9">
              <a:extLst>
                <a:ext uri="{FF2B5EF4-FFF2-40B4-BE49-F238E27FC236}">
                  <a16:creationId xmlns:a16="http://schemas.microsoft.com/office/drawing/2014/main" id="{8DA1474F-787B-E14A-B7CA-1CDED5178144}"/>
                </a:ext>
              </a:extLst>
            </p:cNvPr>
            <p:cNvSpPr/>
            <p:nvPr/>
          </p:nvSpPr>
          <p:spPr>
            <a:xfrm>
              <a:off x="7548563" y="1680401"/>
              <a:ext cx="226327" cy="226327"/>
            </a:xfrm>
            <a:custGeom>
              <a:avLst/>
              <a:gdLst/>
              <a:ahLst/>
              <a:cxnLst/>
              <a:rect l="l" t="t" r="r" b="b"/>
              <a:pathLst>
                <a:path w="226327" h="226327" extrusionOk="0">
                  <a:moveTo>
                    <a:pt x="226327" y="113169"/>
                  </a:moveTo>
                  <a:cubicBezTo>
                    <a:pt x="226327" y="175679"/>
                    <a:pt x="175654" y="226327"/>
                    <a:pt x="113157" y="226327"/>
                  </a:cubicBezTo>
                  <a:cubicBezTo>
                    <a:pt x="50673" y="226327"/>
                    <a:pt x="0" y="175679"/>
                    <a:pt x="0" y="113169"/>
                  </a:cubicBezTo>
                  <a:cubicBezTo>
                    <a:pt x="0" y="50660"/>
                    <a:pt x="50673" y="0"/>
                    <a:pt x="113157" y="0"/>
                  </a:cubicBezTo>
                  <a:cubicBezTo>
                    <a:pt x="175654" y="0"/>
                    <a:pt x="226327" y="50660"/>
                    <a:pt x="226327" y="113169"/>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228;p9">
              <a:extLst>
                <a:ext uri="{FF2B5EF4-FFF2-40B4-BE49-F238E27FC236}">
                  <a16:creationId xmlns:a16="http://schemas.microsoft.com/office/drawing/2014/main" id="{7D5662A7-A3BC-6D45-A325-B879680A2C0D}"/>
                </a:ext>
              </a:extLst>
            </p:cNvPr>
            <p:cNvSpPr/>
            <p:nvPr/>
          </p:nvSpPr>
          <p:spPr>
            <a:xfrm>
              <a:off x="7628333" y="1690077"/>
              <a:ext cx="151177" cy="21564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3</a:t>
              </a:r>
              <a:endParaRPr sz="3600" dirty="0">
                <a:solidFill>
                  <a:srgbClr val="587A36"/>
                </a:solidFill>
                <a:latin typeface="Palatino Linotype"/>
                <a:ea typeface="Palatino Linotype"/>
                <a:cs typeface="Palatino Linotype"/>
                <a:sym typeface="Palatino Linotype"/>
              </a:endParaRPr>
            </a:p>
          </p:txBody>
        </p:sp>
        <p:sp>
          <p:nvSpPr>
            <p:cNvPr id="34" name="Google Shape;229;p9">
              <a:extLst>
                <a:ext uri="{FF2B5EF4-FFF2-40B4-BE49-F238E27FC236}">
                  <a16:creationId xmlns:a16="http://schemas.microsoft.com/office/drawing/2014/main" id="{D5E92228-6B4C-DE49-8FC3-F62E9AEF0DE2}"/>
                </a:ext>
              </a:extLst>
            </p:cNvPr>
            <p:cNvSpPr/>
            <p:nvPr/>
          </p:nvSpPr>
          <p:spPr>
            <a:xfrm>
              <a:off x="3651923" y="3735934"/>
              <a:ext cx="226339" cy="226365"/>
            </a:xfrm>
            <a:custGeom>
              <a:avLst/>
              <a:gdLst/>
              <a:ahLst/>
              <a:cxnLst/>
              <a:rect l="l" t="t" r="r" b="b"/>
              <a:pathLst>
                <a:path w="226339" h="226365" extrusionOk="0">
                  <a:moveTo>
                    <a:pt x="113169" y="0"/>
                  </a:moveTo>
                  <a:cubicBezTo>
                    <a:pt x="175666" y="0"/>
                    <a:pt x="226339" y="50673"/>
                    <a:pt x="226339" y="113183"/>
                  </a:cubicBezTo>
                  <a:cubicBezTo>
                    <a:pt x="226339" y="175679"/>
                    <a:pt x="175666" y="226365"/>
                    <a:pt x="113169" y="226365"/>
                  </a:cubicBezTo>
                  <a:cubicBezTo>
                    <a:pt x="50673" y="226365"/>
                    <a:pt x="0" y="175679"/>
                    <a:pt x="0" y="113183"/>
                  </a:cubicBezTo>
                  <a:cubicBezTo>
                    <a:pt x="0" y="50673"/>
                    <a:pt x="50673" y="0"/>
                    <a:pt x="113169" y="0"/>
                  </a:cubicBezTo>
                  <a:close/>
                </a:path>
              </a:pathLst>
            </a:custGeom>
            <a:solidFill>
              <a:srgbClr val="FFFEFD"/>
            </a:solidFill>
            <a:ln>
              <a:solidFill>
                <a:srgbClr val="587A36"/>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230;p9">
              <a:extLst>
                <a:ext uri="{FF2B5EF4-FFF2-40B4-BE49-F238E27FC236}">
                  <a16:creationId xmlns:a16="http://schemas.microsoft.com/office/drawing/2014/main" id="{98A0D9C5-16DD-1A40-B7D2-6E68E3A67AD6}"/>
                </a:ext>
              </a:extLst>
            </p:cNvPr>
            <p:cNvSpPr/>
            <p:nvPr/>
          </p:nvSpPr>
          <p:spPr>
            <a:xfrm>
              <a:off x="3651923" y="3735934"/>
              <a:ext cx="226339" cy="226365"/>
            </a:xfrm>
            <a:custGeom>
              <a:avLst/>
              <a:gdLst/>
              <a:ahLst/>
              <a:cxnLst/>
              <a:rect l="l" t="t" r="r" b="b"/>
              <a:pathLst>
                <a:path w="226339" h="226365" extrusionOk="0">
                  <a:moveTo>
                    <a:pt x="226339" y="113183"/>
                  </a:moveTo>
                  <a:cubicBezTo>
                    <a:pt x="226339" y="175679"/>
                    <a:pt x="175666" y="226365"/>
                    <a:pt x="113169" y="226365"/>
                  </a:cubicBezTo>
                  <a:cubicBezTo>
                    <a:pt x="50673" y="226365"/>
                    <a:pt x="0" y="175679"/>
                    <a:pt x="0" y="113183"/>
                  </a:cubicBezTo>
                  <a:cubicBezTo>
                    <a:pt x="0" y="50673"/>
                    <a:pt x="50673" y="0"/>
                    <a:pt x="113169" y="0"/>
                  </a:cubicBezTo>
                  <a:cubicBezTo>
                    <a:pt x="175666" y="0"/>
                    <a:pt x="226339" y="50673"/>
                    <a:pt x="226339" y="113183"/>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231;p9">
              <a:extLst>
                <a:ext uri="{FF2B5EF4-FFF2-40B4-BE49-F238E27FC236}">
                  <a16:creationId xmlns:a16="http://schemas.microsoft.com/office/drawing/2014/main" id="{0D6C9F00-24A0-BF42-9471-6A25AC7B1201}"/>
                </a:ext>
              </a:extLst>
            </p:cNvPr>
            <p:cNvSpPr/>
            <p:nvPr/>
          </p:nvSpPr>
          <p:spPr>
            <a:xfrm>
              <a:off x="3726992" y="3739308"/>
              <a:ext cx="122102" cy="222444"/>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4</a:t>
              </a:r>
              <a:endParaRPr sz="3600" dirty="0">
                <a:solidFill>
                  <a:srgbClr val="587A36"/>
                </a:solidFill>
                <a:latin typeface="Palatino Linotype"/>
                <a:ea typeface="Palatino Linotype"/>
                <a:cs typeface="Palatino Linotype"/>
                <a:sym typeface="Palatino Linotype"/>
              </a:endParaRPr>
            </a:p>
          </p:txBody>
        </p:sp>
        <p:sp>
          <p:nvSpPr>
            <p:cNvPr id="37" name="Google Shape;232;p9">
              <a:extLst>
                <a:ext uri="{FF2B5EF4-FFF2-40B4-BE49-F238E27FC236}">
                  <a16:creationId xmlns:a16="http://schemas.microsoft.com/office/drawing/2014/main" id="{7905271B-4B02-0140-9BBB-2E658ADC86E6}"/>
                </a:ext>
              </a:extLst>
            </p:cNvPr>
            <p:cNvSpPr/>
            <p:nvPr/>
          </p:nvSpPr>
          <p:spPr>
            <a:xfrm>
              <a:off x="5599278" y="3732937"/>
              <a:ext cx="226339" cy="226339"/>
            </a:xfrm>
            <a:custGeom>
              <a:avLst/>
              <a:gdLst/>
              <a:ahLst/>
              <a:cxnLst/>
              <a:rect l="l" t="t" r="r" b="b"/>
              <a:pathLst>
                <a:path w="226339" h="226339" extrusionOk="0">
                  <a:moveTo>
                    <a:pt x="113170" y="0"/>
                  </a:moveTo>
                  <a:cubicBezTo>
                    <a:pt x="175666" y="0"/>
                    <a:pt x="226339" y="50647"/>
                    <a:pt x="226339" y="113157"/>
                  </a:cubicBezTo>
                  <a:cubicBezTo>
                    <a:pt x="226339" y="175666"/>
                    <a:pt x="175666" y="226339"/>
                    <a:pt x="113170" y="226339"/>
                  </a:cubicBezTo>
                  <a:cubicBezTo>
                    <a:pt x="50673" y="226339"/>
                    <a:pt x="0" y="175666"/>
                    <a:pt x="0" y="113157"/>
                  </a:cubicBezTo>
                  <a:cubicBezTo>
                    <a:pt x="0" y="50647"/>
                    <a:pt x="50673" y="0"/>
                    <a:pt x="113170"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233;p9">
              <a:extLst>
                <a:ext uri="{FF2B5EF4-FFF2-40B4-BE49-F238E27FC236}">
                  <a16:creationId xmlns:a16="http://schemas.microsoft.com/office/drawing/2014/main" id="{23BFF4E2-7B46-CC4D-8BA2-746F9CC33451}"/>
                </a:ext>
              </a:extLst>
            </p:cNvPr>
            <p:cNvSpPr/>
            <p:nvPr/>
          </p:nvSpPr>
          <p:spPr>
            <a:xfrm>
              <a:off x="5599278" y="3732937"/>
              <a:ext cx="226339" cy="226339"/>
            </a:xfrm>
            <a:custGeom>
              <a:avLst/>
              <a:gdLst/>
              <a:ahLst/>
              <a:cxnLst/>
              <a:rect l="l" t="t" r="r" b="b"/>
              <a:pathLst>
                <a:path w="226339" h="226339" extrusionOk="0">
                  <a:moveTo>
                    <a:pt x="226339" y="113157"/>
                  </a:moveTo>
                  <a:cubicBezTo>
                    <a:pt x="226339" y="175666"/>
                    <a:pt x="175666" y="226339"/>
                    <a:pt x="113170" y="226339"/>
                  </a:cubicBezTo>
                  <a:cubicBezTo>
                    <a:pt x="50673" y="226339"/>
                    <a:pt x="0" y="175666"/>
                    <a:pt x="0" y="113157"/>
                  </a:cubicBezTo>
                  <a:cubicBezTo>
                    <a:pt x="0" y="50647"/>
                    <a:pt x="50673" y="0"/>
                    <a:pt x="113170" y="0"/>
                  </a:cubicBezTo>
                  <a:cubicBezTo>
                    <a:pt x="175666" y="0"/>
                    <a:pt x="226339" y="50647"/>
                    <a:pt x="226339" y="113157"/>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234;p9">
              <a:extLst>
                <a:ext uri="{FF2B5EF4-FFF2-40B4-BE49-F238E27FC236}">
                  <a16:creationId xmlns:a16="http://schemas.microsoft.com/office/drawing/2014/main" id="{90D6B622-702A-274C-8E8F-9634AC88C67C}"/>
                </a:ext>
              </a:extLst>
            </p:cNvPr>
            <p:cNvSpPr/>
            <p:nvPr/>
          </p:nvSpPr>
          <p:spPr>
            <a:xfrm>
              <a:off x="5675286" y="3739308"/>
              <a:ext cx="125144" cy="22538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5</a:t>
              </a:r>
              <a:endParaRPr sz="3600" dirty="0">
                <a:solidFill>
                  <a:srgbClr val="587A36"/>
                </a:solidFill>
                <a:latin typeface="Palatino Linotype"/>
                <a:ea typeface="Palatino Linotype"/>
                <a:cs typeface="Palatino Linotype"/>
                <a:sym typeface="Palatino Linotype"/>
              </a:endParaRPr>
            </a:p>
          </p:txBody>
        </p:sp>
        <p:sp>
          <p:nvSpPr>
            <p:cNvPr id="40" name="Google Shape;235;p9">
              <a:extLst>
                <a:ext uri="{FF2B5EF4-FFF2-40B4-BE49-F238E27FC236}">
                  <a16:creationId xmlns:a16="http://schemas.microsoft.com/office/drawing/2014/main" id="{620808A9-3618-4F4A-9546-3E7EEC271F25}"/>
                </a:ext>
              </a:extLst>
            </p:cNvPr>
            <p:cNvSpPr/>
            <p:nvPr/>
          </p:nvSpPr>
          <p:spPr>
            <a:xfrm>
              <a:off x="7542213" y="3728441"/>
              <a:ext cx="226327" cy="226428"/>
            </a:xfrm>
            <a:custGeom>
              <a:avLst/>
              <a:gdLst/>
              <a:ahLst/>
              <a:cxnLst/>
              <a:rect l="l" t="t" r="r" b="b"/>
              <a:pathLst>
                <a:path w="226327" h="226428" extrusionOk="0">
                  <a:moveTo>
                    <a:pt x="113157" y="0"/>
                  </a:moveTo>
                  <a:cubicBezTo>
                    <a:pt x="175666" y="0"/>
                    <a:pt x="226327" y="50686"/>
                    <a:pt x="226327" y="113208"/>
                  </a:cubicBezTo>
                  <a:cubicBezTo>
                    <a:pt x="226327" y="175743"/>
                    <a:pt x="175666" y="226428"/>
                    <a:pt x="113157" y="226428"/>
                  </a:cubicBezTo>
                  <a:cubicBezTo>
                    <a:pt x="50673" y="226428"/>
                    <a:pt x="0" y="175743"/>
                    <a:pt x="0" y="113208"/>
                  </a:cubicBezTo>
                  <a:cubicBezTo>
                    <a:pt x="0" y="50686"/>
                    <a:pt x="50673" y="0"/>
                    <a:pt x="113157"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236;p9">
              <a:extLst>
                <a:ext uri="{FF2B5EF4-FFF2-40B4-BE49-F238E27FC236}">
                  <a16:creationId xmlns:a16="http://schemas.microsoft.com/office/drawing/2014/main" id="{561B37EF-EA35-514B-9524-1F7297E8CFD9}"/>
                </a:ext>
              </a:extLst>
            </p:cNvPr>
            <p:cNvSpPr/>
            <p:nvPr/>
          </p:nvSpPr>
          <p:spPr>
            <a:xfrm>
              <a:off x="7542213" y="3728441"/>
              <a:ext cx="226327" cy="226428"/>
            </a:xfrm>
            <a:custGeom>
              <a:avLst/>
              <a:gdLst/>
              <a:ahLst/>
              <a:cxnLst/>
              <a:rect l="l" t="t" r="r" b="b"/>
              <a:pathLst>
                <a:path w="226327" h="226428" extrusionOk="0">
                  <a:moveTo>
                    <a:pt x="226327" y="113208"/>
                  </a:moveTo>
                  <a:cubicBezTo>
                    <a:pt x="226327" y="175743"/>
                    <a:pt x="175666" y="226428"/>
                    <a:pt x="113157" y="226428"/>
                  </a:cubicBezTo>
                  <a:cubicBezTo>
                    <a:pt x="50673" y="226428"/>
                    <a:pt x="0" y="175743"/>
                    <a:pt x="0" y="113208"/>
                  </a:cubicBezTo>
                  <a:cubicBezTo>
                    <a:pt x="0" y="50686"/>
                    <a:pt x="50673" y="0"/>
                    <a:pt x="113157" y="0"/>
                  </a:cubicBezTo>
                  <a:cubicBezTo>
                    <a:pt x="175666" y="0"/>
                    <a:pt x="226327" y="50686"/>
                    <a:pt x="226327" y="113208"/>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237;p9">
              <a:extLst>
                <a:ext uri="{FF2B5EF4-FFF2-40B4-BE49-F238E27FC236}">
                  <a16:creationId xmlns:a16="http://schemas.microsoft.com/office/drawing/2014/main" id="{F3160E20-63D2-324E-BDDA-2940CB193C88}"/>
                </a:ext>
              </a:extLst>
            </p:cNvPr>
            <p:cNvSpPr/>
            <p:nvPr/>
          </p:nvSpPr>
          <p:spPr>
            <a:xfrm>
              <a:off x="7619070" y="3739308"/>
              <a:ext cx="141945" cy="21644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6</a:t>
              </a:r>
              <a:endParaRPr sz="3600" dirty="0">
                <a:solidFill>
                  <a:srgbClr val="587A36"/>
                </a:solidFill>
                <a:latin typeface="Palatino Linotype"/>
                <a:ea typeface="Palatino Linotype"/>
                <a:cs typeface="Palatino Linotype"/>
                <a:sym typeface="Palatino Linotype"/>
              </a:endParaRPr>
            </a:p>
          </p:txBody>
        </p:sp>
        <p:sp>
          <p:nvSpPr>
            <p:cNvPr id="43" name="Google Shape;238;p9">
              <a:extLst>
                <a:ext uri="{FF2B5EF4-FFF2-40B4-BE49-F238E27FC236}">
                  <a16:creationId xmlns:a16="http://schemas.microsoft.com/office/drawing/2014/main" id="{C45F1E35-50F2-6746-A402-0CBF6E4CCA56}"/>
                </a:ext>
              </a:extLst>
            </p:cNvPr>
            <p:cNvSpPr/>
            <p:nvPr/>
          </p:nvSpPr>
          <p:spPr>
            <a:xfrm>
              <a:off x="3651923" y="5784850"/>
              <a:ext cx="226339" cy="226340"/>
            </a:xfrm>
            <a:custGeom>
              <a:avLst/>
              <a:gdLst/>
              <a:ahLst/>
              <a:cxnLst/>
              <a:rect l="l" t="t" r="r" b="b"/>
              <a:pathLst>
                <a:path w="226339" h="226340" extrusionOk="0">
                  <a:moveTo>
                    <a:pt x="113169" y="0"/>
                  </a:moveTo>
                  <a:cubicBezTo>
                    <a:pt x="175666" y="0"/>
                    <a:pt x="226339" y="50660"/>
                    <a:pt x="226339" y="113170"/>
                  </a:cubicBezTo>
                  <a:cubicBezTo>
                    <a:pt x="226339" y="175679"/>
                    <a:pt x="175666" y="226340"/>
                    <a:pt x="113169" y="226340"/>
                  </a:cubicBezTo>
                  <a:cubicBezTo>
                    <a:pt x="50673" y="226340"/>
                    <a:pt x="0" y="175679"/>
                    <a:pt x="0" y="113170"/>
                  </a:cubicBezTo>
                  <a:cubicBezTo>
                    <a:pt x="0" y="50660"/>
                    <a:pt x="50673" y="0"/>
                    <a:pt x="113169"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239;p9">
              <a:extLst>
                <a:ext uri="{FF2B5EF4-FFF2-40B4-BE49-F238E27FC236}">
                  <a16:creationId xmlns:a16="http://schemas.microsoft.com/office/drawing/2014/main" id="{59E5E6A4-6079-0D43-A6F9-23DCE464D2BF}"/>
                </a:ext>
              </a:extLst>
            </p:cNvPr>
            <p:cNvSpPr/>
            <p:nvPr/>
          </p:nvSpPr>
          <p:spPr>
            <a:xfrm>
              <a:off x="3651923" y="5784850"/>
              <a:ext cx="226339" cy="226340"/>
            </a:xfrm>
            <a:custGeom>
              <a:avLst/>
              <a:gdLst/>
              <a:ahLst/>
              <a:cxnLst/>
              <a:rect l="l" t="t" r="r" b="b"/>
              <a:pathLst>
                <a:path w="226339" h="226340" extrusionOk="0">
                  <a:moveTo>
                    <a:pt x="226339" y="113170"/>
                  </a:moveTo>
                  <a:cubicBezTo>
                    <a:pt x="226339" y="175679"/>
                    <a:pt x="175666" y="226340"/>
                    <a:pt x="113169" y="226340"/>
                  </a:cubicBezTo>
                  <a:cubicBezTo>
                    <a:pt x="50673" y="226340"/>
                    <a:pt x="0" y="175679"/>
                    <a:pt x="0" y="113170"/>
                  </a:cubicBezTo>
                  <a:cubicBezTo>
                    <a:pt x="0" y="50660"/>
                    <a:pt x="50673" y="0"/>
                    <a:pt x="113169" y="0"/>
                  </a:cubicBezTo>
                  <a:cubicBezTo>
                    <a:pt x="175666" y="0"/>
                    <a:pt x="226339" y="50660"/>
                    <a:pt x="226339" y="113170"/>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240;p9">
              <a:extLst>
                <a:ext uri="{FF2B5EF4-FFF2-40B4-BE49-F238E27FC236}">
                  <a16:creationId xmlns:a16="http://schemas.microsoft.com/office/drawing/2014/main" id="{D2D8DFEF-C79C-E94C-83C0-EF1361875C90}"/>
                </a:ext>
              </a:extLst>
            </p:cNvPr>
            <p:cNvSpPr/>
            <p:nvPr/>
          </p:nvSpPr>
          <p:spPr>
            <a:xfrm>
              <a:off x="3734408" y="5798838"/>
              <a:ext cx="114685" cy="214112"/>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7</a:t>
              </a:r>
              <a:endParaRPr sz="3600" dirty="0">
                <a:solidFill>
                  <a:srgbClr val="587A36"/>
                </a:solidFill>
                <a:latin typeface="Palatino Linotype"/>
                <a:ea typeface="Palatino Linotype"/>
                <a:cs typeface="Palatino Linotype"/>
                <a:sym typeface="Palatino Linotype"/>
              </a:endParaRPr>
            </a:p>
          </p:txBody>
        </p:sp>
        <p:sp>
          <p:nvSpPr>
            <p:cNvPr id="46" name="Google Shape;241;p9">
              <a:extLst>
                <a:ext uri="{FF2B5EF4-FFF2-40B4-BE49-F238E27FC236}">
                  <a16:creationId xmlns:a16="http://schemas.microsoft.com/office/drawing/2014/main" id="{4B870851-4E5B-AE4B-AE75-D47F02994C89}"/>
                </a:ext>
              </a:extLst>
            </p:cNvPr>
            <p:cNvSpPr/>
            <p:nvPr/>
          </p:nvSpPr>
          <p:spPr>
            <a:xfrm>
              <a:off x="5604396" y="5788749"/>
              <a:ext cx="226340" cy="226340"/>
            </a:xfrm>
            <a:custGeom>
              <a:avLst/>
              <a:gdLst/>
              <a:ahLst/>
              <a:cxnLst/>
              <a:rect l="l" t="t" r="r" b="b"/>
              <a:pathLst>
                <a:path w="226340" h="226340" extrusionOk="0">
                  <a:moveTo>
                    <a:pt x="113157" y="0"/>
                  </a:moveTo>
                  <a:cubicBezTo>
                    <a:pt x="175666" y="0"/>
                    <a:pt x="226340" y="50660"/>
                    <a:pt x="226340" y="113170"/>
                  </a:cubicBezTo>
                  <a:cubicBezTo>
                    <a:pt x="226340" y="175679"/>
                    <a:pt x="175666" y="226340"/>
                    <a:pt x="113157" y="226340"/>
                  </a:cubicBezTo>
                  <a:cubicBezTo>
                    <a:pt x="50673" y="226340"/>
                    <a:pt x="0" y="175679"/>
                    <a:pt x="0" y="113170"/>
                  </a:cubicBezTo>
                  <a:cubicBezTo>
                    <a:pt x="0" y="50660"/>
                    <a:pt x="50673" y="0"/>
                    <a:pt x="113157"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242;p9">
              <a:extLst>
                <a:ext uri="{FF2B5EF4-FFF2-40B4-BE49-F238E27FC236}">
                  <a16:creationId xmlns:a16="http://schemas.microsoft.com/office/drawing/2014/main" id="{FC5E50E1-0280-E749-9F0B-290E821FE862}"/>
                </a:ext>
              </a:extLst>
            </p:cNvPr>
            <p:cNvSpPr/>
            <p:nvPr/>
          </p:nvSpPr>
          <p:spPr>
            <a:xfrm>
              <a:off x="5604396" y="5788749"/>
              <a:ext cx="226340" cy="226340"/>
            </a:xfrm>
            <a:custGeom>
              <a:avLst/>
              <a:gdLst/>
              <a:ahLst/>
              <a:cxnLst/>
              <a:rect l="l" t="t" r="r" b="b"/>
              <a:pathLst>
                <a:path w="226340" h="226340" extrusionOk="0">
                  <a:moveTo>
                    <a:pt x="226340" y="113170"/>
                  </a:moveTo>
                  <a:cubicBezTo>
                    <a:pt x="226340" y="175679"/>
                    <a:pt x="175666" y="226340"/>
                    <a:pt x="113157" y="226340"/>
                  </a:cubicBezTo>
                  <a:cubicBezTo>
                    <a:pt x="50673" y="226340"/>
                    <a:pt x="0" y="175679"/>
                    <a:pt x="0" y="113170"/>
                  </a:cubicBezTo>
                  <a:cubicBezTo>
                    <a:pt x="0" y="50660"/>
                    <a:pt x="50673" y="0"/>
                    <a:pt x="113157" y="0"/>
                  </a:cubicBezTo>
                  <a:cubicBezTo>
                    <a:pt x="175666" y="0"/>
                    <a:pt x="226340" y="50660"/>
                    <a:pt x="226340" y="113170"/>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243;p9">
              <a:extLst>
                <a:ext uri="{FF2B5EF4-FFF2-40B4-BE49-F238E27FC236}">
                  <a16:creationId xmlns:a16="http://schemas.microsoft.com/office/drawing/2014/main" id="{3050940A-CF39-2E4D-B776-2281D40F0100}"/>
                </a:ext>
              </a:extLst>
            </p:cNvPr>
            <p:cNvSpPr/>
            <p:nvPr/>
          </p:nvSpPr>
          <p:spPr>
            <a:xfrm>
              <a:off x="5675839" y="5798838"/>
              <a:ext cx="106094" cy="22568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8</a:t>
              </a:r>
              <a:endParaRPr sz="3600" dirty="0">
                <a:solidFill>
                  <a:srgbClr val="587A36"/>
                </a:solidFill>
                <a:latin typeface="Palatino Linotype"/>
                <a:ea typeface="Palatino Linotype"/>
                <a:cs typeface="Palatino Linotype"/>
                <a:sym typeface="Palatino Linotype"/>
              </a:endParaRPr>
            </a:p>
          </p:txBody>
        </p:sp>
        <p:sp>
          <p:nvSpPr>
            <p:cNvPr id="49" name="Google Shape;244;p9">
              <a:extLst>
                <a:ext uri="{FF2B5EF4-FFF2-40B4-BE49-F238E27FC236}">
                  <a16:creationId xmlns:a16="http://schemas.microsoft.com/office/drawing/2014/main" id="{848D7C36-27AA-7341-AF4C-EEC012439FB9}"/>
                </a:ext>
              </a:extLst>
            </p:cNvPr>
            <p:cNvSpPr/>
            <p:nvPr/>
          </p:nvSpPr>
          <p:spPr>
            <a:xfrm>
              <a:off x="7548410" y="5788940"/>
              <a:ext cx="226340" cy="226327"/>
            </a:xfrm>
            <a:custGeom>
              <a:avLst/>
              <a:gdLst/>
              <a:ahLst/>
              <a:cxnLst/>
              <a:rect l="l" t="t" r="r" b="b"/>
              <a:pathLst>
                <a:path w="226340" h="226327" extrusionOk="0">
                  <a:moveTo>
                    <a:pt x="113157" y="0"/>
                  </a:moveTo>
                  <a:cubicBezTo>
                    <a:pt x="175667" y="0"/>
                    <a:pt x="226340" y="50660"/>
                    <a:pt x="226340" y="113157"/>
                  </a:cubicBezTo>
                  <a:cubicBezTo>
                    <a:pt x="226340" y="175666"/>
                    <a:pt x="175667" y="226327"/>
                    <a:pt x="113157" y="226327"/>
                  </a:cubicBezTo>
                  <a:cubicBezTo>
                    <a:pt x="50686" y="226327"/>
                    <a:pt x="0" y="175666"/>
                    <a:pt x="0" y="113157"/>
                  </a:cubicBezTo>
                  <a:cubicBezTo>
                    <a:pt x="0" y="50660"/>
                    <a:pt x="50686" y="0"/>
                    <a:pt x="113157"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245;p9">
              <a:extLst>
                <a:ext uri="{FF2B5EF4-FFF2-40B4-BE49-F238E27FC236}">
                  <a16:creationId xmlns:a16="http://schemas.microsoft.com/office/drawing/2014/main" id="{413395A5-D1F4-FE44-8E9A-9FA8097DA360}"/>
                </a:ext>
              </a:extLst>
            </p:cNvPr>
            <p:cNvSpPr/>
            <p:nvPr/>
          </p:nvSpPr>
          <p:spPr>
            <a:xfrm>
              <a:off x="7548410" y="5788940"/>
              <a:ext cx="226340" cy="226327"/>
            </a:xfrm>
            <a:custGeom>
              <a:avLst/>
              <a:gdLst/>
              <a:ahLst/>
              <a:cxnLst/>
              <a:rect l="l" t="t" r="r" b="b"/>
              <a:pathLst>
                <a:path w="226340" h="226327" extrusionOk="0">
                  <a:moveTo>
                    <a:pt x="226340" y="113157"/>
                  </a:moveTo>
                  <a:cubicBezTo>
                    <a:pt x="226340" y="175666"/>
                    <a:pt x="175667" y="226327"/>
                    <a:pt x="113157" y="226327"/>
                  </a:cubicBezTo>
                  <a:cubicBezTo>
                    <a:pt x="50686" y="226327"/>
                    <a:pt x="0" y="175666"/>
                    <a:pt x="0" y="113157"/>
                  </a:cubicBezTo>
                  <a:cubicBezTo>
                    <a:pt x="0" y="50660"/>
                    <a:pt x="50686" y="0"/>
                    <a:pt x="113157" y="0"/>
                  </a:cubicBezTo>
                  <a:cubicBezTo>
                    <a:pt x="175667" y="0"/>
                    <a:pt x="226340" y="50660"/>
                    <a:pt x="226340" y="113157"/>
                  </a:cubicBezTo>
                  <a:close/>
                </a:path>
              </a:pathLst>
            </a:custGeom>
            <a:noFill/>
            <a:ln w="9525" cap="flat" cmpd="sng">
              <a:solidFill>
                <a:srgbClr val="1A1915"/>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246;p9">
              <a:extLst>
                <a:ext uri="{FF2B5EF4-FFF2-40B4-BE49-F238E27FC236}">
                  <a16:creationId xmlns:a16="http://schemas.microsoft.com/office/drawing/2014/main" id="{936A611A-0FDE-064E-932F-45789F039E97}"/>
                </a:ext>
              </a:extLst>
            </p:cNvPr>
            <p:cNvSpPr/>
            <p:nvPr/>
          </p:nvSpPr>
          <p:spPr>
            <a:xfrm>
              <a:off x="7629705" y="5798838"/>
              <a:ext cx="103567" cy="216681"/>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50" b="1" dirty="0">
                  <a:solidFill>
                    <a:srgbClr val="587A36"/>
                  </a:solidFill>
                  <a:latin typeface="Arial"/>
                  <a:ea typeface="Arial"/>
                  <a:cs typeface="Arial"/>
                  <a:sym typeface="Arial"/>
                </a:rPr>
                <a:t>9</a:t>
              </a:r>
              <a:endParaRPr sz="3600" dirty="0">
                <a:solidFill>
                  <a:srgbClr val="587A36"/>
                </a:solidFill>
                <a:latin typeface="Palatino Linotype"/>
                <a:ea typeface="Palatino Linotype"/>
                <a:cs typeface="Palatino Linotype"/>
                <a:sym typeface="Palatino Linotype"/>
              </a:endParaRPr>
            </a:p>
          </p:txBody>
        </p:sp>
        <p:sp>
          <p:nvSpPr>
            <p:cNvPr id="52" name="Google Shape;247;p9">
              <a:extLst>
                <a:ext uri="{FF2B5EF4-FFF2-40B4-BE49-F238E27FC236}">
                  <a16:creationId xmlns:a16="http://schemas.microsoft.com/office/drawing/2014/main" id="{D152809A-2A8A-B34C-A126-C2F29B6ED770}"/>
                </a:ext>
              </a:extLst>
            </p:cNvPr>
            <p:cNvSpPr/>
            <p:nvPr/>
          </p:nvSpPr>
          <p:spPr>
            <a:xfrm>
              <a:off x="3966251" y="2082029"/>
              <a:ext cx="935761"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Coast Range</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3" name="Google Shape;248;p9">
              <a:extLst>
                <a:ext uri="{FF2B5EF4-FFF2-40B4-BE49-F238E27FC236}">
                  <a16:creationId xmlns:a16="http://schemas.microsoft.com/office/drawing/2014/main" id="{59BA6F92-900C-DF43-A1BA-42A978576ED3}"/>
                </a:ext>
              </a:extLst>
            </p:cNvPr>
            <p:cNvSpPr/>
            <p:nvPr/>
          </p:nvSpPr>
          <p:spPr>
            <a:xfrm>
              <a:off x="5778608" y="2065356"/>
              <a:ext cx="1320877"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Willamette Valley</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4" name="Google Shape;249;p9">
              <a:extLst>
                <a:ext uri="{FF2B5EF4-FFF2-40B4-BE49-F238E27FC236}">
                  <a16:creationId xmlns:a16="http://schemas.microsoft.com/office/drawing/2014/main" id="{D23887D6-16B0-4E42-925D-5C9C2F8FC1E3}"/>
                </a:ext>
              </a:extLst>
            </p:cNvPr>
            <p:cNvSpPr/>
            <p:nvPr/>
          </p:nvSpPr>
          <p:spPr>
            <a:xfrm>
              <a:off x="3746510" y="4144665"/>
              <a:ext cx="1472388"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Arial" panose="020B0604020202020204" pitchFamily="34" charset="0"/>
                  <a:ea typeface="Palatino Linotype"/>
                  <a:cs typeface="Arial" panose="020B0604020202020204" pitchFamily="34" charset="0"/>
                  <a:sym typeface="Palatino Linotype"/>
                </a:rPr>
                <a:t>Cascade Mountains</a:t>
              </a:r>
              <a:endParaRPr sz="3600" dirty="0">
                <a:solidFill>
                  <a:schemeClr val="tx1">
                    <a:lumMod val="75000"/>
                    <a:lumOff val="25000"/>
                  </a:schemeClr>
                </a:solidFill>
                <a:latin typeface="Arial" panose="020B0604020202020204" pitchFamily="34" charset="0"/>
                <a:ea typeface="Palatino Linotype"/>
                <a:cs typeface="Arial" panose="020B0604020202020204" pitchFamily="34" charset="0"/>
                <a:sym typeface="Palatino Linotype"/>
              </a:endParaRPr>
            </a:p>
          </p:txBody>
        </p:sp>
        <p:sp>
          <p:nvSpPr>
            <p:cNvPr id="55" name="Google Shape;250;p9">
              <a:extLst>
                <a:ext uri="{FF2B5EF4-FFF2-40B4-BE49-F238E27FC236}">
                  <a16:creationId xmlns:a16="http://schemas.microsoft.com/office/drawing/2014/main" id="{3202BD8F-B7BA-4349-8C07-4B447384268D}"/>
                </a:ext>
              </a:extLst>
            </p:cNvPr>
            <p:cNvSpPr/>
            <p:nvPr/>
          </p:nvSpPr>
          <p:spPr>
            <a:xfrm>
              <a:off x="5461000" y="4158794"/>
              <a:ext cx="2314744"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Eastern Cascades and Foothills</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6" name="Google Shape;251;p9">
              <a:extLst>
                <a:ext uri="{FF2B5EF4-FFF2-40B4-BE49-F238E27FC236}">
                  <a16:creationId xmlns:a16="http://schemas.microsoft.com/office/drawing/2014/main" id="{45D913D9-EF23-6749-92CB-C113D9735E37}"/>
                </a:ext>
              </a:extLst>
            </p:cNvPr>
            <p:cNvSpPr/>
            <p:nvPr/>
          </p:nvSpPr>
          <p:spPr>
            <a:xfrm>
              <a:off x="7734322" y="4158795"/>
              <a:ext cx="1247569"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Basin and Range</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7" name="Google Shape;252;p9">
              <a:extLst>
                <a:ext uri="{FF2B5EF4-FFF2-40B4-BE49-F238E27FC236}">
                  <a16:creationId xmlns:a16="http://schemas.microsoft.com/office/drawing/2014/main" id="{B7F9768D-0982-B749-9459-01DC364BF935}"/>
                </a:ext>
              </a:extLst>
            </p:cNvPr>
            <p:cNvSpPr/>
            <p:nvPr/>
          </p:nvSpPr>
          <p:spPr>
            <a:xfrm>
              <a:off x="3784676" y="6206985"/>
              <a:ext cx="1315978"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Snake River Plain</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8" name="Google Shape;253;p9">
              <a:extLst>
                <a:ext uri="{FF2B5EF4-FFF2-40B4-BE49-F238E27FC236}">
                  <a16:creationId xmlns:a16="http://schemas.microsoft.com/office/drawing/2014/main" id="{85EA8236-B456-3B4F-9688-5B45736AA71E}"/>
                </a:ext>
              </a:extLst>
            </p:cNvPr>
            <p:cNvSpPr/>
            <p:nvPr/>
          </p:nvSpPr>
          <p:spPr>
            <a:xfrm>
              <a:off x="7607366" y="2079486"/>
              <a:ext cx="1496205"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Klamath Mountains</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59" name="Google Shape;254;p9">
              <a:extLst>
                <a:ext uri="{FF2B5EF4-FFF2-40B4-BE49-F238E27FC236}">
                  <a16:creationId xmlns:a16="http://schemas.microsoft.com/office/drawing/2014/main" id="{39278184-3334-4849-8533-C1C34ACB2E1B}"/>
                </a:ext>
              </a:extLst>
            </p:cNvPr>
            <p:cNvSpPr/>
            <p:nvPr/>
          </p:nvSpPr>
          <p:spPr>
            <a:xfrm>
              <a:off x="5829376" y="6206989"/>
              <a:ext cx="1188112"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Blue Mountains</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60" name="Google Shape;255;p9">
              <a:extLst>
                <a:ext uri="{FF2B5EF4-FFF2-40B4-BE49-F238E27FC236}">
                  <a16:creationId xmlns:a16="http://schemas.microsoft.com/office/drawing/2014/main" id="{338A86FF-6006-F041-B684-18E8B5D5B2D2}"/>
                </a:ext>
              </a:extLst>
            </p:cNvPr>
            <p:cNvSpPr/>
            <p:nvPr/>
          </p:nvSpPr>
          <p:spPr>
            <a:xfrm>
              <a:off x="7670920" y="6194284"/>
              <a:ext cx="1339287" cy="174187"/>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1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rPr>
                <a:t>Columbia Plateau</a:t>
              </a:r>
              <a:endParaRPr sz="36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Palatino Linotype"/>
              </a:endParaRPr>
            </a:p>
          </p:txBody>
        </p:sp>
        <p:sp>
          <p:nvSpPr>
            <p:cNvPr id="61" name="Google Shape;256;p9">
              <a:extLst>
                <a:ext uri="{FF2B5EF4-FFF2-40B4-BE49-F238E27FC236}">
                  <a16:creationId xmlns:a16="http://schemas.microsoft.com/office/drawing/2014/main" id="{4A640AA5-E429-DB49-98F0-FE16C68B18C7}"/>
                </a:ext>
              </a:extLst>
            </p:cNvPr>
            <p:cNvSpPr/>
            <p:nvPr/>
          </p:nvSpPr>
          <p:spPr>
            <a:xfrm>
              <a:off x="1202093" y="2927693"/>
              <a:ext cx="32791" cy="26187"/>
            </a:xfrm>
            <a:custGeom>
              <a:avLst/>
              <a:gdLst/>
              <a:ahLst/>
              <a:cxnLst/>
              <a:rect l="l" t="t" r="r" b="b"/>
              <a:pathLst>
                <a:path w="32791" h="26187" extrusionOk="0">
                  <a:moveTo>
                    <a:pt x="17386" y="24359"/>
                  </a:moveTo>
                  <a:cubicBezTo>
                    <a:pt x="0" y="26187"/>
                    <a:pt x="445" y="0"/>
                    <a:pt x="9970" y="3403"/>
                  </a:cubicBezTo>
                  <a:cubicBezTo>
                    <a:pt x="21069" y="7353"/>
                    <a:pt x="32791" y="12852"/>
                    <a:pt x="17386" y="24359"/>
                  </a:cubicBezTo>
                </a:path>
              </a:pathLst>
            </a:custGeom>
            <a:noFill/>
            <a:ln w="9525" cap="rnd" cmpd="sng">
              <a:solidFill>
                <a:srgbClr val="1A191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257;p9">
              <a:extLst>
                <a:ext uri="{FF2B5EF4-FFF2-40B4-BE49-F238E27FC236}">
                  <a16:creationId xmlns:a16="http://schemas.microsoft.com/office/drawing/2014/main" id="{B2850114-4507-CA46-A8F4-6F2C8BE37BB5}"/>
                </a:ext>
              </a:extLst>
            </p:cNvPr>
            <p:cNvSpPr/>
            <p:nvPr/>
          </p:nvSpPr>
          <p:spPr>
            <a:xfrm>
              <a:off x="1339787" y="3305467"/>
              <a:ext cx="56744" cy="67945"/>
            </a:xfrm>
            <a:custGeom>
              <a:avLst/>
              <a:gdLst/>
              <a:ahLst/>
              <a:cxnLst/>
              <a:rect l="l" t="t" r="r" b="b"/>
              <a:pathLst>
                <a:path w="56744" h="67945" extrusionOk="0">
                  <a:moveTo>
                    <a:pt x="36487" y="9868"/>
                  </a:moveTo>
                  <a:cubicBezTo>
                    <a:pt x="47917" y="7747"/>
                    <a:pt x="56744" y="30213"/>
                    <a:pt x="56744" y="40284"/>
                  </a:cubicBezTo>
                  <a:cubicBezTo>
                    <a:pt x="56744" y="51155"/>
                    <a:pt x="27572" y="67945"/>
                    <a:pt x="18898" y="65582"/>
                  </a:cubicBezTo>
                  <a:cubicBezTo>
                    <a:pt x="10668" y="63373"/>
                    <a:pt x="0" y="58344"/>
                    <a:pt x="5385" y="49682"/>
                  </a:cubicBezTo>
                  <a:cubicBezTo>
                    <a:pt x="10694" y="41199"/>
                    <a:pt x="5779" y="34874"/>
                    <a:pt x="5385" y="25793"/>
                  </a:cubicBezTo>
                  <a:cubicBezTo>
                    <a:pt x="4318" y="0"/>
                    <a:pt x="18199" y="4292"/>
                    <a:pt x="36487" y="9868"/>
                  </a:cubicBezTo>
                </a:path>
              </a:pathLst>
            </a:custGeom>
            <a:noFill/>
            <a:ln w="9525" cap="rnd" cmpd="sng">
              <a:solidFill>
                <a:srgbClr val="1A191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258;p9">
              <a:extLst>
                <a:ext uri="{FF2B5EF4-FFF2-40B4-BE49-F238E27FC236}">
                  <a16:creationId xmlns:a16="http://schemas.microsoft.com/office/drawing/2014/main" id="{60A1B5C3-2450-B041-8FD6-B4BFF543D9FF}"/>
                </a:ext>
              </a:extLst>
            </p:cNvPr>
            <p:cNvSpPr/>
            <p:nvPr/>
          </p:nvSpPr>
          <p:spPr>
            <a:xfrm>
              <a:off x="81343" y="3324125"/>
              <a:ext cx="827316" cy="1013090"/>
            </a:xfrm>
            <a:custGeom>
              <a:avLst/>
              <a:gdLst/>
              <a:ahLst/>
              <a:cxnLst/>
              <a:rect l="l" t="t" r="r" b="b"/>
              <a:pathLst>
                <a:path w="827316" h="1013090" extrusionOk="0">
                  <a:moveTo>
                    <a:pt x="430163" y="1028"/>
                  </a:moveTo>
                  <a:cubicBezTo>
                    <a:pt x="434338" y="0"/>
                    <a:pt x="438220" y="751"/>
                    <a:pt x="440830" y="4266"/>
                  </a:cubicBezTo>
                  <a:cubicBezTo>
                    <a:pt x="443611" y="4151"/>
                    <a:pt x="453746" y="3796"/>
                    <a:pt x="455676" y="8571"/>
                  </a:cubicBezTo>
                  <a:cubicBezTo>
                    <a:pt x="457543" y="13194"/>
                    <a:pt x="449135" y="15213"/>
                    <a:pt x="448920" y="17270"/>
                  </a:cubicBezTo>
                  <a:cubicBezTo>
                    <a:pt x="448132" y="24547"/>
                    <a:pt x="443065" y="34758"/>
                    <a:pt x="457721" y="29589"/>
                  </a:cubicBezTo>
                  <a:cubicBezTo>
                    <a:pt x="467081" y="26262"/>
                    <a:pt x="481178" y="33628"/>
                    <a:pt x="490144" y="36803"/>
                  </a:cubicBezTo>
                  <a:cubicBezTo>
                    <a:pt x="502044" y="40994"/>
                    <a:pt x="496126" y="46112"/>
                    <a:pt x="502996" y="53465"/>
                  </a:cubicBezTo>
                  <a:cubicBezTo>
                    <a:pt x="507200" y="57961"/>
                    <a:pt x="517258" y="52195"/>
                    <a:pt x="517843" y="62140"/>
                  </a:cubicBezTo>
                  <a:cubicBezTo>
                    <a:pt x="518452" y="71881"/>
                    <a:pt x="499428" y="71703"/>
                    <a:pt x="494868" y="76592"/>
                  </a:cubicBezTo>
                  <a:cubicBezTo>
                    <a:pt x="489763" y="82091"/>
                    <a:pt x="484594" y="111339"/>
                    <a:pt x="496214" y="111339"/>
                  </a:cubicBezTo>
                  <a:cubicBezTo>
                    <a:pt x="506324" y="111339"/>
                    <a:pt x="501828" y="123176"/>
                    <a:pt x="507035" y="128725"/>
                  </a:cubicBezTo>
                  <a:cubicBezTo>
                    <a:pt x="512432" y="134441"/>
                    <a:pt x="521551" y="135279"/>
                    <a:pt x="525285" y="143204"/>
                  </a:cubicBezTo>
                  <a:cubicBezTo>
                    <a:pt x="530543" y="154329"/>
                    <a:pt x="525183" y="150913"/>
                    <a:pt x="524599" y="162025"/>
                  </a:cubicBezTo>
                  <a:cubicBezTo>
                    <a:pt x="523786" y="177621"/>
                    <a:pt x="527469" y="163613"/>
                    <a:pt x="534060" y="172121"/>
                  </a:cubicBezTo>
                  <a:cubicBezTo>
                    <a:pt x="535419" y="173899"/>
                    <a:pt x="540093" y="186993"/>
                    <a:pt x="540830" y="189533"/>
                  </a:cubicBezTo>
                  <a:cubicBezTo>
                    <a:pt x="542684" y="195959"/>
                    <a:pt x="542493" y="204354"/>
                    <a:pt x="544894" y="211212"/>
                  </a:cubicBezTo>
                  <a:cubicBezTo>
                    <a:pt x="545630" y="213384"/>
                    <a:pt x="551180" y="215848"/>
                    <a:pt x="552983" y="219911"/>
                  </a:cubicBezTo>
                  <a:cubicBezTo>
                    <a:pt x="554215" y="222680"/>
                    <a:pt x="553758" y="228243"/>
                    <a:pt x="554342" y="231468"/>
                  </a:cubicBezTo>
                  <a:cubicBezTo>
                    <a:pt x="555777" y="239114"/>
                    <a:pt x="555206" y="248741"/>
                    <a:pt x="563791" y="251014"/>
                  </a:cubicBezTo>
                  <a:cubicBezTo>
                    <a:pt x="575958" y="254214"/>
                    <a:pt x="580542" y="259332"/>
                    <a:pt x="569214" y="268400"/>
                  </a:cubicBezTo>
                  <a:cubicBezTo>
                    <a:pt x="560642" y="275258"/>
                    <a:pt x="553098" y="287158"/>
                    <a:pt x="543497" y="292276"/>
                  </a:cubicBezTo>
                  <a:cubicBezTo>
                    <a:pt x="539712" y="294321"/>
                    <a:pt x="523240" y="305014"/>
                    <a:pt x="523240" y="309663"/>
                  </a:cubicBezTo>
                  <a:cubicBezTo>
                    <a:pt x="523240" y="316406"/>
                    <a:pt x="534060" y="319518"/>
                    <a:pt x="534060" y="327023"/>
                  </a:cubicBezTo>
                  <a:cubicBezTo>
                    <a:pt x="534060" y="342721"/>
                    <a:pt x="537883" y="327620"/>
                    <a:pt x="546214" y="334237"/>
                  </a:cubicBezTo>
                  <a:cubicBezTo>
                    <a:pt x="553936" y="340409"/>
                    <a:pt x="552793" y="345565"/>
                    <a:pt x="544182" y="351624"/>
                  </a:cubicBezTo>
                  <a:cubicBezTo>
                    <a:pt x="532460" y="359942"/>
                    <a:pt x="553466" y="382091"/>
                    <a:pt x="565150" y="376236"/>
                  </a:cubicBezTo>
                  <a:cubicBezTo>
                    <a:pt x="563461" y="392416"/>
                    <a:pt x="567677" y="400467"/>
                    <a:pt x="561086" y="415301"/>
                  </a:cubicBezTo>
                  <a:cubicBezTo>
                    <a:pt x="558813" y="420407"/>
                    <a:pt x="550113" y="436205"/>
                    <a:pt x="557047" y="441374"/>
                  </a:cubicBezTo>
                  <a:cubicBezTo>
                    <a:pt x="565607" y="447775"/>
                    <a:pt x="569024" y="434973"/>
                    <a:pt x="574612" y="431964"/>
                  </a:cubicBezTo>
                  <a:cubicBezTo>
                    <a:pt x="598856" y="418895"/>
                    <a:pt x="577850" y="446848"/>
                    <a:pt x="582054" y="455840"/>
                  </a:cubicBezTo>
                  <a:cubicBezTo>
                    <a:pt x="585254" y="462723"/>
                    <a:pt x="579311" y="467333"/>
                    <a:pt x="582054" y="473213"/>
                  </a:cubicBezTo>
                  <a:cubicBezTo>
                    <a:pt x="585203" y="480058"/>
                    <a:pt x="595490" y="477671"/>
                    <a:pt x="598259" y="471753"/>
                  </a:cubicBezTo>
                  <a:cubicBezTo>
                    <a:pt x="602044" y="463688"/>
                    <a:pt x="610870" y="477455"/>
                    <a:pt x="611099" y="481887"/>
                  </a:cubicBezTo>
                  <a:cubicBezTo>
                    <a:pt x="611467" y="488771"/>
                    <a:pt x="603085" y="498994"/>
                    <a:pt x="600964" y="505789"/>
                  </a:cubicBezTo>
                  <a:cubicBezTo>
                    <a:pt x="594830" y="525410"/>
                    <a:pt x="572935" y="526502"/>
                    <a:pt x="589471" y="548460"/>
                  </a:cubicBezTo>
                  <a:cubicBezTo>
                    <a:pt x="597014" y="558481"/>
                    <a:pt x="598818" y="550861"/>
                    <a:pt x="597586" y="564387"/>
                  </a:cubicBezTo>
                  <a:cubicBezTo>
                    <a:pt x="596671" y="574470"/>
                    <a:pt x="589471" y="582992"/>
                    <a:pt x="589471" y="594054"/>
                  </a:cubicBezTo>
                  <a:cubicBezTo>
                    <a:pt x="589471" y="619644"/>
                    <a:pt x="604939" y="615352"/>
                    <a:pt x="621919" y="624470"/>
                  </a:cubicBezTo>
                  <a:cubicBezTo>
                    <a:pt x="632765" y="630300"/>
                    <a:pt x="630111" y="590548"/>
                    <a:pt x="635419" y="587564"/>
                  </a:cubicBezTo>
                  <a:cubicBezTo>
                    <a:pt x="645122" y="582090"/>
                    <a:pt x="646519" y="610094"/>
                    <a:pt x="663816" y="606372"/>
                  </a:cubicBezTo>
                  <a:cubicBezTo>
                    <a:pt x="671728" y="604658"/>
                    <a:pt x="686778" y="590662"/>
                    <a:pt x="686778" y="578877"/>
                  </a:cubicBezTo>
                  <a:cubicBezTo>
                    <a:pt x="686778" y="565745"/>
                    <a:pt x="696786" y="584643"/>
                    <a:pt x="697586" y="584643"/>
                  </a:cubicBezTo>
                  <a:cubicBezTo>
                    <a:pt x="704634" y="584643"/>
                    <a:pt x="710705" y="579258"/>
                    <a:pt x="715162" y="574546"/>
                  </a:cubicBezTo>
                  <a:cubicBezTo>
                    <a:pt x="723824" y="565314"/>
                    <a:pt x="744525" y="571219"/>
                    <a:pt x="752615" y="579880"/>
                  </a:cubicBezTo>
                  <a:cubicBezTo>
                    <a:pt x="769544" y="598054"/>
                    <a:pt x="757034" y="596949"/>
                    <a:pt x="742188" y="603464"/>
                  </a:cubicBezTo>
                  <a:cubicBezTo>
                    <a:pt x="734492" y="606893"/>
                    <a:pt x="732155" y="613891"/>
                    <a:pt x="725970" y="617231"/>
                  </a:cubicBezTo>
                  <a:cubicBezTo>
                    <a:pt x="721144" y="619809"/>
                    <a:pt x="711391" y="623454"/>
                    <a:pt x="708406" y="628090"/>
                  </a:cubicBezTo>
                  <a:cubicBezTo>
                    <a:pt x="702145" y="637767"/>
                    <a:pt x="714502" y="654162"/>
                    <a:pt x="724624" y="661376"/>
                  </a:cubicBezTo>
                  <a:cubicBezTo>
                    <a:pt x="717842" y="668907"/>
                    <a:pt x="714502" y="676248"/>
                    <a:pt x="716521" y="685964"/>
                  </a:cubicBezTo>
                  <a:cubicBezTo>
                    <a:pt x="719252" y="699235"/>
                    <a:pt x="727977" y="694854"/>
                    <a:pt x="732727" y="704797"/>
                  </a:cubicBezTo>
                  <a:cubicBezTo>
                    <a:pt x="735330" y="710284"/>
                    <a:pt x="731380" y="713878"/>
                    <a:pt x="731380" y="719276"/>
                  </a:cubicBezTo>
                  <a:cubicBezTo>
                    <a:pt x="731380" y="727620"/>
                    <a:pt x="742175" y="735201"/>
                    <a:pt x="748271" y="739519"/>
                  </a:cubicBezTo>
                  <a:cubicBezTo>
                    <a:pt x="753555" y="743241"/>
                    <a:pt x="751980" y="747901"/>
                    <a:pt x="753669" y="753286"/>
                  </a:cubicBezTo>
                  <a:cubicBezTo>
                    <a:pt x="755536" y="759217"/>
                    <a:pt x="763054" y="763510"/>
                    <a:pt x="767893" y="767028"/>
                  </a:cubicBezTo>
                  <a:cubicBezTo>
                    <a:pt x="752399" y="777772"/>
                    <a:pt x="786295" y="784439"/>
                    <a:pt x="789496" y="791640"/>
                  </a:cubicBezTo>
                  <a:cubicBezTo>
                    <a:pt x="779666" y="797342"/>
                    <a:pt x="767842" y="787094"/>
                    <a:pt x="759752" y="794536"/>
                  </a:cubicBezTo>
                  <a:cubicBezTo>
                    <a:pt x="764858" y="799146"/>
                    <a:pt x="775068" y="802003"/>
                    <a:pt x="781380" y="805407"/>
                  </a:cubicBezTo>
                  <a:cubicBezTo>
                    <a:pt x="789673" y="809865"/>
                    <a:pt x="794106" y="818361"/>
                    <a:pt x="800291" y="824927"/>
                  </a:cubicBezTo>
                  <a:cubicBezTo>
                    <a:pt x="813321" y="838795"/>
                    <a:pt x="790715" y="829982"/>
                    <a:pt x="785432" y="829283"/>
                  </a:cubicBezTo>
                  <a:cubicBezTo>
                    <a:pt x="776059" y="827962"/>
                    <a:pt x="760006" y="827073"/>
                    <a:pt x="751650" y="831442"/>
                  </a:cubicBezTo>
                  <a:cubicBezTo>
                    <a:pt x="743979" y="835442"/>
                    <a:pt x="739953" y="832382"/>
                    <a:pt x="732727" y="834325"/>
                  </a:cubicBezTo>
                  <a:cubicBezTo>
                    <a:pt x="721017" y="837474"/>
                    <a:pt x="727456" y="843481"/>
                    <a:pt x="721919" y="849527"/>
                  </a:cubicBezTo>
                  <a:cubicBezTo>
                    <a:pt x="705866" y="867040"/>
                    <a:pt x="700418" y="835963"/>
                    <a:pt x="684086" y="839392"/>
                  </a:cubicBezTo>
                  <a:cubicBezTo>
                    <a:pt x="688886" y="850302"/>
                    <a:pt x="697446" y="867764"/>
                    <a:pt x="711098" y="871231"/>
                  </a:cubicBezTo>
                  <a:cubicBezTo>
                    <a:pt x="730326" y="876159"/>
                    <a:pt x="739458" y="860271"/>
                    <a:pt x="748932" y="884287"/>
                  </a:cubicBezTo>
                  <a:cubicBezTo>
                    <a:pt x="758584" y="908734"/>
                    <a:pt x="742391" y="889709"/>
                    <a:pt x="736791" y="901673"/>
                  </a:cubicBezTo>
                  <a:cubicBezTo>
                    <a:pt x="735317" y="904797"/>
                    <a:pt x="739394" y="916748"/>
                    <a:pt x="743560" y="919008"/>
                  </a:cubicBezTo>
                  <a:cubicBezTo>
                    <a:pt x="750062" y="922565"/>
                    <a:pt x="754202" y="911744"/>
                    <a:pt x="759752" y="920469"/>
                  </a:cubicBezTo>
                  <a:cubicBezTo>
                    <a:pt x="763181" y="925854"/>
                    <a:pt x="753593" y="932687"/>
                    <a:pt x="758393" y="937804"/>
                  </a:cubicBezTo>
                  <a:cubicBezTo>
                    <a:pt x="766597" y="946618"/>
                    <a:pt x="769379" y="944663"/>
                    <a:pt x="764489" y="955191"/>
                  </a:cubicBezTo>
                  <a:cubicBezTo>
                    <a:pt x="759511" y="965909"/>
                    <a:pt x="788797" y="967853"/>
                    <a:pt x="794880" y="966773"/>
                  </a:cubicBezTo>
                  <a:cubicBezTo>
                    <a:pt x="804824" y="965021"/>
                    <a:pt x="804710" y="958214"/>
                    <a:pt x="816534" y="964602"/>
                  </a:cubicBezTo>
                  <a:cubicBezTo>
                    <a:pt x="823011" y="968145"/>
                    <a:pt x="827316" y="960538"/>
                    <a:pt x="827316" y="975473"/>
                  </a:cubicBezTo>
                  <a:cubicBezTo>
                    <a:pt x="827316" y="990814"/>
                    <a:pt x="818604" y="999349"/>
                    <a:pt x="816496" y="1013090"/>
                  </a:cubicBezTo>
                  <a:cubicBezTo>
                    <a:pt x="798741" y="1008048"/>
                    <a:pt x="770954" y="1011642"/>
                    <a:pt x="751205" y="1011642"/>
                  </a:cubicBezTo>
                  <a:lnTo>
                    <a:pt x="680022" y="1011642"/>
                  </a:lnTo>
                  <a:cubicBezTo>
                    <a:pt x="645376" y="1011642"/>
                    <a:pt x="610387" y="1010410"/>
                    <a:pt x="575958" y="1008759"/>
                  </a:cubicBezTo>
                  <a:cubicBezTo>
                    <a:pt x="499123" y="1005026"/>
                    <a:pt x="424371" y="1002943"/>
                    <a:pt x="346227" y="1002943"/>
                  </a:cubicBezTo>
                  <a:cubicBezTo>
                    <a:pt x="303632" y="1002943"/>
                    <a:pt x="254800" y="1000072"/>
                    <a:pt x="213106" y="1000072"/>
                  </a:cubicBezTo>
                  <a:cubicBezTo>
                    <a:pt x="201498" y="1000072"/>
                    <a:pt x="188938" y="997698"/>
                    <a:pt x="177279" y="997164"/>
                  </a:cubicBezTo>
                  <a:cubicBezTo>
                    <a:pt x="157074" y="996250"/>
                    <a:pt x="142748" y="1001597"/>
                    <a:pt x="132385" y="983131"/>
                  </a:cubicBezTo>
                  <a:cubicBezTo>
                    <a:pt x="129197" y="977454"/>
                    <a:pt x="125921" y="966862"/>
                    <a:pt x="120523" y="965338"/>
                  </a:cubicBezTo>
                  <a:cubicBezTo>
                    <a:pt x="116751" y="964259"/>
                    <a:pt x="110947" y="971434"/>
                    <a:pt x="108356" y="969682"/>
                  </a:cubicBezTo>
                  <a:cubicBezTo>
                    <a:pt x="92558" y="958848"/>
                    <a:pt x="120904" y="941056"/>
                    <a:pt x="124574" y="934934"/>
                  </a:cubicBezTo>
                  <a:cubicBezTo>
                    <a:pt x="122771" y="935226"/>
                    <a:pt x="109423" y="935950"/>
                    <a:pt x="108356" y="936357"/>
                  </a:cubicBezTo>
                  <a:cubicBezTo>
                    <a:pt x="101143" y="939125"/>
                    <a:pt x="94666" y="949069"/>
                    <a:pt x="88075" y="943634"/>
                  </a:cubicBezTo>
                  <a:cubicBezTo>
                    <a:pt x="73939" y="931887"/>
                    <a:pt x="100165" y="918424"/>
                    <a:pt x="102959" y="911744"/>
                  </a:cubicBezTo>
                  <a:cubicBezTo>
                    <a:pt x="106096" y="904264"/>
                    <a:pt x="99060" y="868031"/>
                    <a:pt x="92837" y="881378"/>
                  </a:cubicBezTo>
                  <a:cubicBezTo>
                    <a:pt x="90742" y="885849"/>
                    <a:pt x="88113" y="901673"/>
                    <a:pt x="81331" y="898028"/>
                  </a:cubicBezTo>
                  <a:cubicBezTo>
                    <a:pt x="74193" y="894205"/>
                    <a:pt x="72301" y="919161"/>
                    <a:pt x="71196" y="922628"/>
                  </a:cubicBezTo>
                  <a:cubicBezTo>
                    <a:pt x="69406" y="928318"/>
                    <a:pt x="58420" y="929816"/>
                    <a:pt x="52959" y="932762"/>
                  </a:cubicBezTo>
                  <a:cubicBezTo>
                    <a:pt x="42101" y="938592"/>
                    <a:pt x="39281" y="931797"/>
                    <a:pt x="34023" y="923377"/>
                  </a:cubicBezTo>
                  <a:cubicBezTo>
                    <a:pt x="26937" y="912011"/>
                    <a:pt x="29566" y="903057"/>
                    <a:pt x="25908" y="891500"/>
                  </a:cubicBezTo>
                  <a:cubicBezTo>
                    <a:pt x="22860" y="881797"/>
                    <a:pt x="17678" y="883957"/>
                    <a:pt x="14453" y="873441"/>
                  </a:cubicBezTo>
                  <a:cubicBezTo>
                    <a:pt x="10478" y="860487"/>
                    <a:pt x="0" y="832115"/>
                    <a:pt x="20523" y="830731"/>
                  </a:cubicBezTo>
                  <a:cubicBezTo>
                    <a:pt x="27864" y="830235"/>
                    <a:pt x="37719" y="842694"/>
                    <a:pt x="43510" y="840865"/>
                  </a:cubicBezTo>
                  <a:cubicBezTo>
                    <a:pt x="45809" y="840116"/>
                    <a:pt x="54318" y="823606"/>
                    <a:pt x="54318" y="822031"/>
                  </a:cubicBezTo>
                  <a:cubicBezTo>
                    <a:pt x="54318" y="809890"/>
                    <a:pt x="49200" y="800733"/>
                    <a:pt x="44183" y="816964"/>
                  </a:cubicBezTo>
                  <a:cubicBezTo>
                    <a:pt x="40094" y="830248"/>
                    <a:pt x="30671" y="815757"/>
                    <a:pt x="29985" y="809001"/>
                  </a:cubicBezTo>
                  <a:cubicBezTo>
                    <a:pt x="8674" y="823339"/>
                    <a:pt x="15380" y="798866"/>
                    <a:pt x="12408" y="798866"/>
                  </a:cubicBezTo>
                  <a:cubicBezTo>
                    <a:pt x="27775" y="798866"/>
                    <a:pt x="39040" y="805547"/>
                    <a:pt x="30632" y="787297"/>
                  </a:cubicBezTo>
                  <a:cubicBezTo>
                    <a:pt x="27800" y="781099"/>
                    <a:pt x="33617" y="778292"/>
                    <a:pt x="34023" y="772819"/>
                  </a:cubicBezTo>
                  <a:cubicBezTo>
                    <a:pt x="34773" y="762964"/>
                    <a:pt x="35014" y="769364"/>
                    <a:pt x="31331" y="761237"/>
                  </a:cubicBezTo>
                  <a:cubicBezTo>
                    <a:pt x="29947" y="758214"/>
                    <a:pt x="29832" y="748422"/>
                    <a:pt x="24575" y="748206"/>
                  </a:cubicBezTo>
                  <a:cubicBezTo>
                    <a:pt x="18847" y="747978"/>
                    <a:pt x="21082" y="759484"/>
                    <a:pt x="16472" y="761986"/>
                  </a:cubicBezTo>
                  <a:cubicBezTo>
                    <a:pt x="13945" y="763332"/>
                    <a:pt x="7264" y="758430"/>
                    <a:pt x="7023" y="755458"/>
                  </a:cubicBezTo>
                  <a:cubicBezTo>
                    <a:pt x="6540" y="750518"/>
                    <a:pt x="15100" y="746072"/>
                    <a:pt x="17831" y="741678"/>
                  </a:cubicBezTo>
                  <a:cubicBezTo>
                    <a:pt x="21082" y="736421"/>
                    <a:pt x="27191" y="740649"/>
                    <a:pt x="29985" y="736624"/>
                  </a:cubicBezTo>
                  <a:cubicBezTo>
                    <a:pt x="32423" y="733106"/>
                    <a:pt x="30632" y="721816"/>
                    <a:pt x="34023" y="719999"/>
                  </a:cubicBezTo>
                  <a:cubicBezTo>
                    <a:pt x="47181" y="712951"/>
                    <a:pt x="37579" y="701902"/>
                    <a:pt x="54991" y="701902"/>
                  </a:cubicBezTo>
                  <a:cubicBezTo>
                    <a:pt x="67704" y="701902"/>
                    <a:pt x="64554" y="726095"/>
                    <a:pt x="73228" y="732280"/>
                  </a:cubicBezTo>
                  <a:cubicBezTo>
                    <a:pt x="79273" y="721981"/>
                    <a:pt x="63983" y="698181"/>
                    <a:pt x="88075" y="706207"/>
                  </a:cubicBezTo>
                  <a:cubicBezTo>
                    <a:pt x="86068" y="698244"/>
                    <a:pt x="77318" y="699070"/>
                    <a:pt x="73901" y="691742"/>
                  </a:cubicBezTo>
                  <a:cubicBezTo>
                    <a:pt x="70714" y="684985"/>
                    <a:pt x="78169" y="679004"/>
                    <a:pt x="67831" y="675842"/>
                  </a:cubicBezTo>
                  <a:cubicBezTo>
                    <a:pt x="73114" y="667904"/>
                    <a:pt x="83452" y="670063"/>
                    <a:pt x="90792" y="665732"/>
                  </a:cubicBezTo>
                  <a:cubicBezTo>
                    <a:pt x="97663" y="661656"/>
                    <a:pt x="101168" y="655839"/>
                    <a:pt x="108356" y="651966"/>
                  </a:cubicBezTo>
                  <a:cubicBezTo>
                    <a:pt x="126733" y="642059"/>
                    <a:pt x="115633" y="617282"/>
                    <a:pt x="124574" y="606372"/>
                  </a:cubicBezTo>
                  <a:cubicBezTo>
                    <a:pt x="127686" y="602550"/>
                    <a:pt x="143916" y="593914"/>
                    <a:pt x="148895" y="591882"/>
                  </a:cubicBezTo>
                  <a:cubicBezTo>
                    <a:pt x="154115" y="589824"/>
                    <a:pt x="160795" y="591780"/>
                    <a:pt x="166472" y="589012"/>
                  </a:cubicBezTo>
                  <a:cubicBezTo>
                    <a:pt x="171221" y="586649"/>
                    <a:pt x="172720" y="582014"/>
                    <a:pt x="177279" y="579588"/>
                  </a:cubicBezTo>
                  <a:cubicBezTo>
                    <a:pt x="191745" y="571917"/>
                    <a:pt x="193459" y="561021"/>
                    <a:pt x="200254" y="548460"/>
                  </a:cubicBezTo>
                  <a:cubicBezTo>
                    <a:pt x="202679" y="544028"/>
                    <a:pt x="206019" y="534351"/>
                    <a:pt x="212408" y="541222"/>
                  </a:cubicBezTo>
                  <a:cubicBezTo>
                    <a:pt x="221247" y="550734"/>
                    <a:pt x="218250" y="535722"/>
                    <a:pt x="227317" y="533271"/>
                  </a:cubicBezTo>
                  <a:cubicBezTo>
                    <a:pt x="232512" y="531862"/>
                    <a:pt x="231229" y="528560"/>
                    <a:pt x="236766" y="528217"/>
                  </a:cubicBezTo>
                  <a:cubicBezTo>
                    <a:pt x="239649" y="528039"/>
                    <a:pt x="243332" y="533995"/>
                    <a:pt x="246202" y="533995"/>
                  </a:cubicBezTo>
                  <a:cubicBezTo>
                    <a:pt x="255588" y="533995"/>
                    <a:pt x="251130" y="520038"/>
                    <a:pt x="259728" y="524559"/>
                  </a:cubicBezTo>
                  <a:cubicBezTo>
                    <a:pt x="272606" y="531404"/>
                    <a:pt x="275463" y="546200"/>
                    <a:pt x="286741" y="529677"/>
                  </a:cubicBezTo>
                  <a:cubicBezTo>
                    <a:pt x="289903" y="525054"/>
                    <a:pt x="289712" y="514920"/>
                    <a:pt x="293535" y="510843"/>
                  </a:cubicBezTo>
                  <a:cubicBezTo>
                    <a:pt x="298171" y="505801"/>
                    <a:pt x="309715" y="507224"/>
                    <a:pt x="309715" y="497813"/>
                  </a:cubicBezTo>
                  <a:cubicBezTo>
                    <a:pt x="309715" y="493279"/>
                    <a:pt x="314452" y="487831"/>
                    <a:pt x="313779" y="483309"/>
                  </a:cubicBezTo>
                  <a:cubicBezTo>
                    <a:pt x="313271" y="479970"/>
                    <a:pt x="307861" y="477887"/>
                    <a:pt x="306349" y="474648"/>
                  </a:cubicBezTo>
                  <a:cubicBezTo>
                    <a:pt x="301790" y="464895"/>
                    <a:pt x="289585" y="465428"/>
                    <a:pt x="285407" y="457274"/>
                  </a:cubicBezTo>
                  <a:cubicBezTo>
                    <a:pt x="281749" y="450137"/>
                    <a:pt x="289433" y="442213"/>
                    <a:pt x="279997" y="432688"/>
                  </a:cubicBezTo>
                  <a:cubicBezTo>
                    <a:pt x="271272" y="423912"/>
                    <a:pt x="269570" y="429119"/>
                    <a:pt x="258382" y="426883"/>
                  </a:cubicBezTo>
                  <a:cubicBezTo>
                    <a:pt x="260820" y="419136"/>
                    <a:pt x="268288" y="420038"/>
                    <a:pt x="271196" y="413853"/>
                  </a:cubicBezTo>
                  <a:cubicBezTo>
                    <a:pt x="273977" y="407986"/>
                    <a:pt x="273583" y="400176"/>
                    <a:pt x="276631" y="393597"/>
                  </a:cubicBezTo>
                  <a:cubicBezTo>
                    <a:pt x="281788" y="382319"/>
                    <a:pt x="281889" y="363638"/>
                    <a:pt x="294856" y="356703"/>
                  </a:cubicBezTo>
                  <a:cubicBezTo>
                    <a:pt x="298501" y="354722"/>
                    <a:pt x="309575" y="353617"/>
                    <a:pt x="311074" y="351624"/>
                  </a:cubicBezTo>
                  <a:cubicBezTo>
                    <a:pt x="316179" y="344854"/>
                    <a:pt x="306591" y="333602"/>
                    <a:pt x="309715" y="327023"/>
                  </a:cubicBezTo>
                  <a:cubicBezTo>
                    <a:pt x="316319" y="313028"/>
                    <a:pt x="315887" y="331468"/>
                    <a:pt x="323228" y="329919"/>
                  </a:cubicBezTo>
                  <a:cubicBezTo>
                    <a:pt x="323850" y="329767"/>
                    <a:pt x="338950" y="316013"/>
                    <a:pt x="339446" y="315466"/>
                  </a:cubicBezTo>
                  <a:cubicBezTo>
                    <a:pt x="350787" y="303237"/>
                    <a:pt x="354482" y="285329"/>
                    <a:pt x="361074" y="270534"/>
                  </a:cubicBezTo>
                  <a:cubicBezTo>
                    <a:pt x="365506" y="260590"/>
                    <a:pt x="370726" y="258863"/>
                    <a:pt x="369189" y="247420"/>
                  </a:cubicBezTo>
                  <a:cubicBezTo>
                    <a:pt x="368110" y="239368"/>
                    <a:pt x="360235" y="230554"/>
                    <a:pt x="361074" y="222820"/>
                  </a:cubicBezTo>
                  <a:cubicBezTo>
                    <a:pt x="361861" y="215695"/>
                    <a:pt x="370357" y="211009"/>
                    <a:pt x="373253" y="205446"/>
                  </a:cubicBezTo>
                  <a:cubicBezTo>
                    <a:pt x="377317" y="197661"/>
                    <a:pt x="367398" y="192403"/>
                    <a:pt x="382727" y="192403"/>
                  </a:cubicBezTo>
                  <a:cubicBezTo>
                    <a:pt x="402971" y="192403"/>
                    <a:pt x="398577" y="172845"/>
                    <a:pt x="401625" y="156208"/>
                  </a:cubicBezTo>
                  <a:cubicBezTo>
                    <a:pt x="403085" y="148284"/>
                    <a:pt x="404000" y="138505"/>
                    <a:pt x="406349" y="130872"/>
                  </a:cubicBezTo>
                  <a:cubicBezTo>
                    <a:pt x="409905" y="119493"/>
                    <a:pt x="417665" y="121690"/>
                    <a:pt x="423926" y="114959"/>
                  </a:cubicBezTo>
                  <a:cubicBezTo>
                    <a:pt x="434048" y="104087"/>
                    <a:pt x="435115" y="99236"/>
                    <a:pt x="436766" y="86739"/>
                  </a:cubicBezTo>
                  <a:cubicBezTo>
                    <a:pt x="439166" y="68604"/>
                    <a:pt x="439179" y="81456"/>
                    <a:pt x="427292" y="69391"/>
                  </a:cubicBezTo>
                  <a:cubicBezTo>
                    <a:pt x="416535" y="58431"/>
                    <a:pt x="428041" y="55637"/>
                    <a:pt x="428638" y="47649"/>
                  </a:cubicBezTo>
                  <a:cubicBezTo>
                    <a:pt x="429882" y="31228"/>
                    <a:pt x="419799" y="40384"/>
                    <a:pt x="411074" y="31736"/>
                  </a:cubicBezTo>
                  <a:cubicBezTo>
                    <a:pt x="402473" y="23211"/>
                    <a:pt x="417639" y="4113"/>
                    <a:pt x="430163" y="1028"/>
                  </a:cubicBezTo>
                  <a:close/>
                </a:path>
              </a:pathLst>
            </a:custGeom>
            <a:solidFill>
              <a:srgbClr val="94C1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259;p9">
              <a:extLst>
                <a:ext uri="{FF2B5EF4-FFF2-40B4-BE49-F238E27FC236}">
                  <a16:creationId xmlns:a16="http://schemas.microsoft.com/office/drawing/2014/main" id="{5069CE8C-CB94-AA48-8516-03D3CA04EA8D}"/>
                </a:ext>
              </a:extLst>
            </p:cNvPr>
            <p:cNvSpPr/>
            <p:nvPr/>
          </p:nvSpPr>
          <p:spPr>
            <a:xfrm>
              <a:off x="81343" y="3314332"/>
              <a:ext cx="827316" cy="1022883"/>
            </a:xfrm>
            <a:custGeom>
              <a:avLst/>
              <a:gdLst/>
              <a:ahLst/>
              <a:cxnLst/>
              <a:rect l="l" t="t" r="r" b="b"/>
              <a:pathLst>
                <a:path w="827316" h="1022883" extrusionOk="0">
                  <a:moveTo>
                    <a:pt x="440830" y="14059"/>
                  </a:moveTo>
                  <a:cubicBezTo>
                    <a:pt x="443611" y="13944"/>
                    <a:pt x="453746" y="13589"/>
                    <a:pt x="455676" y="18364"/>
                  </a:cubicBezTo>
                  <a:cubicBezTo>
                    <a:pt x="457543" y="22987"/>
                    <a:pt x="449135" y="25006"/>
                    <a:pt x="448920" y="27063"/>
                  </a:cubicBezTo>
                  <a:cubicBezTo>
                    <a:pt x="448132" y="34341"/>
                    <a:pt x="443065" y="44552"/>
                    <a:pt x="457721" y="39382"/>
                  </a:cubicBezTo>
                  <a:cubicBezTo>
                    <a:pt x="467081" y="36055"/>
                    <a:pt x="481178" y="43421"/>
                    <a:pt x="490144" y="46596"/>
                  </a:cubicBezTo>
                  <a:cubicBezTo>
                    <a:pt x="502044" y="50787"/>
                    <a:pt x="496126" y="55905"/>
                    <a:pt x="502996" y="63259"/>
                  </a:cubicBezTo>
                  <a:cubicBezTo>
                    <a:pt x="507200" y="67754"/>
                    <a:pt x="517258" y="61988"/>
                    <a:pt x="517843" y="71933"/>
                  </a:cubicBezTo>
                  <a:cubicBezTo>
                    <a:pt x="518452" y="81674"/>
                    <a:pt x="499428" y="81496"/>
                    <a:pt x="494868" y="86385"/>
                  </a:cubicBezTo>
                  <a:cubicBezTo>
                    <a:pt x="489763" y="91884"/>
                    <a:pt x="484594" y="121133"/>
                    <a:pt x="496214" y="121133"/>
                  </a:cubicBezTo>
                  <a:cubicBezTo>
                    <a:pt x="506324" y="121133"/>
                    <a:pt x="501828" y="132969"/>
                    <a:pt x="507035" y="138519"/>
                  </a:cubicBezTo>
                  <a:cubicBezTo>
                    <a:pt x="512432" y="144234"/>
                    <a:pt x="521551" y="145072"/>
                    <a:pt x="525285" y="152997"/>
                  </a:cubicBezTo>
                  <a:cubicBezTo>
                    <a:pt x="530543" y="164122"/>
                    <a:pt x="525183" y="160706"/>
                    <a:pt x="524599" y="171818"/>
                  </a:cubicBezTo>
                  <a:cubicBezTo>
                    <a:pt x="523786" y="187414"/>
                    <a:pt x="527469" y="173406"/>
                    <a:pt x="534060" y="181914"/>
                  </a:cubicBezTo>
                  <a:cubicBezTo>
                    <a:pt x="535419" y="183693"/>
                    <a:pt x="540093" y="196786"/>
                    <a:pt x="540830" y="199326"/>
                  </a:cubicBezTo>
                  <a:cubicBezTo>
                    <a:pt x="542684" y="205753"/>
                    <a:pt x="542493" y="214147"/>
                    <a:pt x="544894" y="221005"/>
                  </a:cubicBezTo>
                  <a:cubicBezTo>
                    <a:pt x="545630" y="223177"/>
                    <a:pt x="551180" y="225641"/>
                    <a:pt x="552983" y="229705"/>
                  </a:cubicBezTo>
                  <a:cubicBezTo>
                    <a:pt x="554215" y="232473"/>
                    <a:pt x="553758" y="238036"/>
                    <a:pt x="554342" y="241262"/>
                  </a:cubicBezTo>
                  <a:cubicBezTo>
                    <a:pt x="555777" y="248907"/>
                    <a:pt x="555206" y="258534"/>
                    <a:pt x="563791" y="260807"/>
                  </a:cubicBezTo>
                  <a:cubicBezTo>
                    <a:pt x="575958" y="264008"/>
                    <a:pt x="580542" y="269125"/>
                    <a:pt x="569214" y="278193"/>
                  </a:cubicBezTo>
                  <a:cubicBezTo>
                    <a:pt x="560642" y="285052"/>
                    <a:pt x="553098" y="296951"/>
                    <a:pt x="543497" y="302069"/>
                  </a:cubicBezTo>
                  <a:cubicBezTo>
                    <a:pt x="539712" y="304114"/>
                    <a:pt x="523240" y="314808"/>
                    <a:pt x="523240" y="319456"/>
                  </a:cubicBezTo>
                  <a:cubicBezTo>
                    <a:pt x="523240" y="326199"/>
                    <a:pt x="534060" y="329311"/>
                    <a:pt x="534060" y="336817"/>
                  </a:cubicBezTo>
                  <a:cubicBezTo>
                    <a:pt x="534060" y="352514"/>
                    <a:pt x="537883" y="337414"/>
                    <a:pt x="546214" y="344030"/>
                  </a:cubicBezTo>
                  <a:cubicBezTo>
                    <a:pt x="553936" y="350202"/>
                    <a:pt x="552793" y="355359"/>
                    <a:pt x="544182" y="361417"/>
                  </a:cubicBezTo>
                  <a:cubicBezTo>
                    <a:pt x="532460" y="369735"/>
                    <a:pt x="553466" y="391884"/>
                    <a:pt x="565150" y="386029"/>
                  </a:cubicBezTo>
                  <a:cubicBezTo>
                    <a:pt x="563461" y="402209"/>
                    <a:pt x="567677" y="410261"/>
                    <a:pt x="561086" y="425094"/>
                  </a:cubicBezTo>
                  <a:cubicBezTo>
                    <a:pt x="558813" y="430200"/>
                    <a:pt x="550113" y="445998"/>
                    <a:pt x="557047" y="451167"/>
                  </a:cubicBezTo>
                  <a:cubicBezTo>
                    <a:pt x="565607" y="457568"/>
                    <a:pt x="569024" y="444767"/>
                    <a:pt x="574612" y="441757"/>
                  </a:cubicBezTo>
                  <a:cubicBezTo>
                    <a:pt x="598856" y="428689"/>
                    <a:pt x="577850" y="456641"/>
                    <a:pt x="582054" y="465633"/>
                  </a:cubicBezTo>
                  <a:cubicBezTo>
                    <a:pt x="585254" y="472516"/>
                    <a:pt x="579311" y="477126"/>
                    <a:pt x="582054" y="483006"/>
                  </a:cubicBezTo>
                  <a:cubicBezTo>
                    <a:pt x="585203" y="489852"/>
                    <a:pt x="595490" y="487464"/>
                    <a:pt x="598259" y="481546"/>
                  </a:cubicBezTo>
                  <a:cubicBezTo>
                    <a:pt x="602044" y="473481"/>
                    <a:pt x="610870" y="487248"/>
                    <a:pt x="611099" y="491680"/>
                  </a:cubicBezTo>
                  <a:cubicBezTo>
                    <a:pt x="611467" y="498564"/>
                    <a:pt x="603085" y="508787"/>
                    <a:pt x="600964" y="515582"/>
                  </a:cubicBezTo>
                  <a:cubicBezTo>
                    <a:pt x="594830" y="535203"/>
                    <a:pt x="572935" y="536295"/>
                    <a:pt x="589471" y="558254"/>
                  </a:cubicBezTo>
                  <a:cubicBezTo>
                    <a:pt x="597014" y="568274"/>
                    <a:pt x="598818" y="560654"/>
                    <a:pt x="597586" y="574180"/>
                  </a:cubicBezTo>
                  <a:cubicBezTo>
                    <a:pt x="596671" y="584264"/>
                    <a:pt x="589471" y="592785"/>
                    <a:pt x="589471" y="603847"/>
                  </a:cubicBezTo>
                  <a:cubicBezTo>
                    <a:pt x="589471" y="629437"/>
                    <a:pt x="604939" y="625145"/>
                    <a:pt x="621919" y="634263"/>
                  </a:cubicBezTo>
                  <a:cubicBezTo>
                    <a:pt x="632765" y="640093"/>
                    <a:pt x="630111" y="600342"/>
                    <a:pt x="635419" y="597357"/>
                  </a:cubicBezTo>
                  <a:cubicBezTo>
                    <a:pt x="645122" y="591883"/>
                    <a:pt x="646519" y="619887"/>
                    <a:pt x="663816" y="616166"/>
                  </a:cubicBezTo>
                  <a:cubicBezTo>
                    <a:pt x="671728" y="614451"/>
                    <a:pt x="686778" y="600456"/>
                    <a:pt x="686778" y="588670"/>
                  </a:cubicBezTo>
                  <a:cubicBezTo>
                    <a:pt x="686778" y="575539"/>
                    <a:pt x="696786" y="594436"/>
                    <a:pt x="697586" y="594436"/>
                  </a:cubicBezTo>
                  <a:cubicBezTo>
                    <a:pt x="704634" y="594436"/>
                    <a:pt x="710705" y="589051"/>
                    <a:pt x="715162" y="584340"/>
                  </a:cubicBezTo>
                  <a:cubicBezTo>
                    <a:pt x="723824" y="575107"/>
                    <a:pt x="744525" y="581012"/>
                    <a:pt x="752615" y="589673"/>
                  </a:cubicBezTo>
                  <a:cubicBezTo>
                    <a:pt x="769544" y="607847"/>
                    <a:pt x="757034" y="606742"/>
                    <a:pt x="742188" y="613258"/>
                  </a:cubicBezTo>
                  <a:cubicBezTo>
                    <a:pt x="734492" y="616686"/>
                    <a:pt x="732155" y="623684"/>
                    <a:pt x="725970" y="627025"/>
                  </a:cubicBezTo>
                  <a:cubicBezTo>
                    <a:pt x="721144" y="629602"/>
                    <a:pt x="711391" y="633247"/>
                    <a:pt x="708406" y="637883"/>
                  </a:cubicBezTo>
                  <a:cubicBezTo>
                    <a:pt x="702145" y="647560"/>
                    <a:pt x="714502" y="663956"/>
                    <a:pt x="724624" y="671170"/>
                  </a:cubicBezTo>
                  <a:cubicBezTo>
                    <a:pt x="717842" y="678700"/>
                    <a:pt x="714502" y="686041"/>
                    <a:pt x="716521" y="695757"/>
                  </a:cubicBezTo>
                  <a:cubicBezTo>
                    <a:pt x="719252" y="709028"/>
                    <a:pt x="727977" y="704647"/>
                    <a:pt x="732727" y="714591"/>
                  </a:cubicBezTo>
                  <a:cubicBezTo>
                    <a:pt x="735330" y="720077"/>
                    <a:pt x="731380" y="723671"/>
                    <a:pt x="731380" y="729069"/>
                  </a:cubicBezTo>
                  <a:cubicBezTo>
                    <a:pt x="731380" y="737413"/>
                    <a:pt x="742175" y="744994"/>
                    <a:pt x="748271" y="749312"/>
                  </a:cubicBezTo>
                  <a:cubicBezTo>
                    <a:pt x="753555" y="753034"/>
                    <a:pt x="751980" y="757694"/>
                    <a:pt x="753669" y="763079"/>
                  </a:cubicBezTo>
                  <a:cubicBezTo>
                    <a:pt x="755536" y="769010"/>
                    <a:pt x="763054" y="773303"/>
                    <a:pt x="767893" y="776821"/>
                  </a:cubicBezTo>
                  <a:cubicBezTo>
                    <a:pt x="752399" y="787565"/>
                    <a:pt x="786295" y="794233"/>
                    <a:pt x="789496" y="801433"/>
                  </a:cubicBezTo>
                  <a:cubicBezTo>
                    <a:pt x="779666" y="807136"/>
                    <a:pt x="767842" y="796887"/>
                    <a:pt x="759752" y="804329"/>
                  </a:cubicBezTo>
                  <a:cubicBezTo>
                    <a:pt x="764858" y="808939"/>
                    <a:pt x="775068" y="811797"/>
                    <a:pt x="781380" y="815200"/>
                  </a:cubicBezTo>
                  <a:cubicBezTo>
                    <a:pt x="789673" y="819658"/>
                    <a:pt x="794106" y="828154"/>
                    <a:pt x="800291" y="834720"/>
                  </a:cubicBezTo>
                  <a:cubicBezTo>
                    <a:pt x="813321" y="848589"/>
                    <a:pt x="790715" y="839775"/>
                    <a:pt x="785432" y="839076"/>
                  </a:cubicBezTo>
                  <a:cubicBezTo>
                    <a:pt x="776059" y="837755"/>
                    <a:pt x="760006" y="836866"/>
                    <a:pt x="751650" y="841235"/>
                  </a:cubicBezTo>
                  <a:cubicBezTo>
                    <a:pt x="743979" y="845236"/>
                    <a:pt x="739953" y="842175"/>
                    <a:pt x="732727" y="844118"/>
                  </a:cubicBezTo>
                  <a:cubicBezTo>
                    <a:pt x="721017" y="847268"/>
                    <a:pt x="727456" y="853275"/>
                    <a:pt x="721919" y="859320"/>
                  </a:cubicBezTo>
                  <a:cubicBezTo>
                    <a:pt x="705866" y="876833"/>
                    <a:pt x="700418" y="845756"/>
                    <a:pt x="684086" y="849185"/>
                  </a:cubicBezTo>
                  <a:cubicBezTo>
                    <a:pt x="688886" y="860095"/>
                    <a:pt x="697446" y="877557"/>
                    <a:pt x="711098" y="881025"/>
                  </a:cubicBezTo>
                  <a:cubicBezTo>
                    <a:pt x="730326" y="885952"/>
                    <a:pt x="739458" y="870064"/>
                    <a:pt x="748932" y="894080"/>
                  </a:cubicBezTo>
                  <a:cubicBezTo>
                    <a:pt x="758584" y="918527"/>
                    <a:pt x="742391" y="899502"/>
                    <a:pt x="736791" y="911466"/>
                  </a:cubicBezTo>
                  <a:cubicBezTo>
                    <a:pt x="735317" y="914590"/>
                    <a:pt x="739394" y="926541"/>
                    <a:pt x="743560" y="928801"/>
                  </a:cubicBezTo>
                  <a:cubicBezTo>
                    <a:pt x="750062" y="932358"/>
                    <a:pt x="754202" y="921537"/>
                    <a:pt x="759752" y="930262"/>
                  </a:cubicBezTo>
                  <a:cubicBezTo>
                    <a:pt x="763181" y="935647"/>
                    <a:pt x="753593" y="942480"/>
                    <a:pt x="758393" y="947598"/>
                  </a:cubicBezTo>
                  <a:cubicBezTo>
                    <a:pt x="766597" y="956411"/>
                    <a:pt x="769379" y="954456"/>
                    <a:pt x="764489" y="964984"/>
                  </a:cubicBezTo>
                  <a:cubicBezTo>
                    <a:pt x="759511" y="975702"/>
                    <a:pt x="788797" y="977646"/>
                    <a:pt x="794880" y="976566"/>
                  </a:cubicBezTo>
                  <a:cubicBezTo>
                    <a:pt x="804824" y="974814"/>
                    <a:pt x="804710" y="968007"/>
                    <a:pt x="816534" y="974395"/>
                  </a:cubicBezTo>
                  <a:cubicBezTo>
                    <a:pt x="823011" y="977938"/>
                    <a:pt x="827316" y="970331"/>
                    <a:pt x="827316" y="985266"/>
                  </a:cubicBezTo>
                  <a:cubicBezTo>
                    <a:pt x="827316" y="1000608"/>
                    <a:pt x="818604" y="1009142"/>
                    <a:pt x="816496" y="1022883"/>
                  </a:cubicBezTo>
                  <a:cubicBezTo>
                    <a:pt x="798741" y="1017841"/>
                    <a:pt x="770954" y="1021435"/>
                    <a:pt x="751205" y="1021435"/>
                  </a:cubicBezTo>
                  <a:lnTo>
                    <a:pt x="680022" y="1021435"/>
                  </a:lnTo>
                  <a:cubicBezTo>
                    <a:pt x="645376" y="1021435"/>
                    <a:pt x="610387" y="1020204"/>
                    <a:pt x="575958" y="1018553"/>
                  </a:cubicBezTo>
                  <a:cubicBezTo>
                    <a:pt x="499123" y="1014819"/>
                    <a:pt x="424371" y="1012736"/>
                    <a:pt x="346227" y="1012736"/>
                  </a:cubicBezTo>
                  <a:cubicBezTo>
                    <a:pt x="303632" y="1012736"/>
                    <a:pt x="254800" y="1009866"/>
                    <a:pt x="213106" y="1009866"/>
                  </a:cubicBezTo>
                  <a:cubicBezTo>
                    <a:pt x="201498" y="1009866"/>
                    <a:pt x="188938" y="1007491"/>
                    <a:pt x="177279" y="1006958"/>
                  </a:cubicBezTo>
                  <a:cubicBezTo>
                    <a:pt x="157074" y="1006043"/>
                    <a:pt x="142748" y="1011390"/>
                    <a:pt x="132385" y="992924"/>
                  </a:cubicBezTo>
                  <a:cubicBezTo>
                    <a:pt x="129197" y="987247"/>
                    <a:pt x="125921" y="976655"/>
                    <a:pt x="120523" y="975131"/>
                  </a:cubicBezTo>
                  <a:cubicBezTo>
                    <a:pt x="116751" y="974052"/>
                    <a:pt x="110947" y="981227"/>
                    <a:pt x="108356" y="979475"/>
                  </a:cubicBezTo>
                  <a:cubicBezTo>
                    <a:pt x="92558" y="968642"/>
                    <a:pt x="120904" y="950849"/>
                    <a:pt x="124574" y="944728"/>
                  </a:cubicBezTo>
                  <a:cubicBezTo>
                    <a:pt x="122771" y="945019"/>
                    <a:pt x="109423" y="945743"/>
                    <a:pt x="108356" y="946150"/>
                  </a:cubicBezTo>
                  <a:cubicBezTo>
                    <a:pt x="101143" y="948918"/>
                    <a:pt x="94666" y="958862"/>
                    <a:pt x="88075" y="953427"/>
                  </a:cubicBezTo>
                  <a:cubicBezTo>
                    <a:pt x="73939" y="941680"/>
                    <a:pt x="100165" y="928217"/>
                    <a:pt x="102959" y="921537"/>
                  </a:cubicBezTo>
                  <a:cubicBezTo>
                    <a:pt x="106096" y="914057"/>
                    <a:pt x="99060" y="877824"/>
                    <a:pt x="92837" y="891172"/>
                  </a:cubicBezTo>
                  <a:cubicBezTo>
                    <a:pt x="90742" y="895642"/>
                    <a:pt x="88113" y="911466"/>
                    <a:pt x="81331" y="907821"/>
                  </a:cubicBezTo>
                  <a:cubicBezTo>
                    <a:pt x="74193" y="903998"/>
                    <a:pt x="72301" y="928954"/>
                    <a:pt x="71196" y="932421"/>
                  </a:cubicBezTo>
                  <a:cubicBezTo>
                    <a:pt x="69406" y="938111"/>
                    <a:pt x="58420" y="939609"/>
                    <a:pt x="52959" y="942556"/>
                  </a:cubicBezTo>
                  <a:cubicBezTo>
                    <a:pt x="42101" y="948385"/>
                    <a:pt x="39281" y="941591"/>
                    <a:pt x="34023" y="933170"/>
                  </a:cubicBezTo>
                  <a:cubicBezTo>
                    <a:pt x="26937" y="921804"/>
                    <a:pt x="29566" y="912851"/>
                    <a:pt x="25908" y="901293"/>
                  </a:cubicBezTo>
                  <a:cubicBezTo>
                    <a:pt x="22860" y="891591"/>
                    <a:pt x="17678" y="893750"/>
                    <a:pt x="14453" y="883234"/>
                  </a:cubicBezTo>
                  <a:cubicBezTo>
                    <a:pt x="10478" y="870280"/>
                    <a:pt x="0" y="841908"/>
                    <a:pt x="20523" y="840524"/>
                  </a:cubicBezTo>
                  <a:cubicBezTo>
                    <a:pt x="27864" y="840029"/>
                    <a:pt x="37719" y="852488"/>
                    <a:pt x="43510" y="850659"/>
                  </a:cubicBezTo>
                  <a:cubicBezTo>
                    <a:pt x="45809" y="849909"/>
                    <a:pt x="54318" y="833400"/>
                    <a:pt x="54318" y="831824"/>
                  </a:cubicBezTo>
                  <a:cubicBezTo>
                    <a:pt x="54318" y="819683"/>
                    <a:pt x="49200" y="810527"/>
                    <a:pt x="44183" y="826757"/>
                  </a:cubicBezTo>
                  <a:cubicBezTo>
                    <a:pt x="40094" y="840041"/>
                    <a:pt x="30671" y="825550"/>
                    <a:pt x="29985" y="818794"/>
                  </a:cubicBezTo>
                  <a:cubicBezTo>
                    <a:pt x="8674" y="833133"/>
                    <a:pt x="15380" y="808660"/>
                    <a:pt x="12408" y="808660"/>
                  </a:cubicBezTo>
                  <a:cubicBezTo>
                    <a:pt x="27775" y="808660"/>
                    <a:pt x="39040" y="815340"/>
                    <a:pt x="30632" y="797090"/>
                  </a:cubicBezTo>
                  <a:cubicBezTo>
                    <a:pt x="27800" y="790892"/>
                    <a:pt x="33617" y="788086"/>
                    <a:pt x="34023" y="782612"/>
                  </a:cubicBezTo>
                  <a:cubicBezTo>
                    <a:pt x="34773" y="772757"/>
                    <a:pt x="35014" y="779158"/>
                    <a:pt x="31331" y="771030"/>
                  </a:cubicBezTo>
                  <a:cubicBezTo>
                    <a:pt x="29947" y="768007"/>
                    <a:pt x="29832" y="758215"/>
                    <a:pt x="24575" y="758000"/>
                  </a:cubicBezTo>
                  <a:cubicBezTo>
                    <a:pt x="18847" y="757771"/>
                    <a:pt x="21082" y="769277"/>
                    <a:pt x="16472" y="771779"/>
                  </a:cubicBezTo>
                  <a:cubicBezTo>
                    <a:pt x="13945" y="773125"/>
                    <a:pt x="7264" y="768223"/>
                    <a:pt x="7023" y="765251"/>
                  </a:cubicBezTo>
                  <a:cubicBezTo>
                    <a:pt x="6540" y="760311"/>
                    <a:pt x="15100" y="755866"/>
                    <a:pt x="17831" y="751472"/>
                  </a:cubicBezTo>
                  <a:cubicBezTo>
                    <a:pt x="21082" y="746214"/>
                    <a:pt x="27191" y="750443"/>
                    <a:pt x="29985" y="746417"/>
                  </a:cubicBezTo>
                  <a:cubicBezTo>
                    <a:pt x="32423" y="742899"/>
                    <a:pt x="30632" y="731609"/>
                    <a:pt x="34023" y="729793"/>
                  </a:cubicBezTo>
                  <a:cubicBezTo>
                    <a:pt x="47181" y="722744"/>
                    <a:pt x="37579" y="711695"/>
                    <a:pt x="54991" y="711695"/>
                  </a:cubicBezTo>
                  <a:cubicBezTo>
                    <a:pt x="67704" y="711695"/>
                    <a:pt x="64554" y="735888"/>
                    <a:pt x="73228" y="742073"/>
                  </a:cubicBezTo>
                  <a:cubicBezTo>
                    <a:pt x="79273" y="731774"/>
                    <a:pt x="63983" y="707974"/>
                    <a:pt x="88075" y="716001"/>
                  </a:cubicBezTo>
                  <a:cubicBezTo>
                    <a:pt x="86068" y="708037"/>
                    <a:pt x="77318" y="708863"/>
                    <a:pt x="73901" y="701535"/>
                  </a:cubicBezTo>
                  <a:cubicBezTo>
                    <a:pt x="70714" y="694779"/>
                    <a:pt x="78169" y="688797"/>
                    <a:pt x="67831" y="685635"/>
                  </a:cubicBezTo>
                  <a:cubicBezTo>
                    <a:pt x="73114" y="677697"/>
                    <a:pt x="83452" y="679856"/>
                    <a:pt x="90792" y="675525"/>
                  </a:cubicBezTo>
                  <a:cubicBezTo>
                    <a:pt x="97663" y="671449"/>
                    <a:pt x="101168" y="665632"/>
                    <a:pt x="108356" y="661759"/>
                  </a:cubicBezTo>
                  <a:cubicBezTo>
                    <a:pt x="126733" y="651852"/>
                    <a:pt x="115633" y="627075"/>
                    <a:pt x="124574" y="616166"/>
                  </a:cubicBezTo>
                  <a:cubicBezTo>
                    <a:pt x="127686" y="612343"/>
                    <a:pt x="143916" y="603707"/>
                    <a:pt x="148895" y="601675"/>
                  </a:cubicBezTo>
                  <a:cubicBezTo>
                    <a:pt x="154115" y="599618"/>
                    <a:pt x="160795" y="601573"/>
                    <a:pt x="166472" y="598805"/>
                  </a:cubicBezTo>
                  <a:cubicBezTo>
                    <a:pt x="171221" y="596443"/>
                    <a:pt x="172720" y="591807"/>
                    <a:pt x="177279" y="589381"/>
                  </a:cubicBezTo>
                  <a:cubicBezTo>
                    <a:pt x="191745" y="581711"/>
                    <a:pt x="193459" y="570814"/>
                    <a:pt x="200254" y="558254"/>
                  </a:cubicBezTo>
                  <a:cubicBezTo>
                    <a:pt x="202679" y="553821"/>
                    <a:pt x="206019" y="544144"/>
                    <a:pt x="212408" y="551015"/>
                  </a:cubicBezTo>
                  <a:cubicBezTo>
                    <a:pt x="221247" y="560527"/>
                    <a:pt x="218250" y="545516"/>
                    <a:pt x="227317" y="543065"/>
                  </a:cubicBezTo>
                  <a:cubicBezTo>
                    <a:pt x="232512" y="541655"/>
                    <a:pt x="231229" y="538353"/>
                    <a:pt x="236766" y="538010"/>
                  </a:cubicBezTo>
                  <a:cubicBezTo>
                    <a:pt x="239649" y="537832"/>
                    <a:pt x="243332" y="543789"/>
                    <a:pt x="246202" y="543789"/>
                  </a:cubicBezTo>
                  <a:cubicBezTo>
                    <a:pt x="255588" y="543789"/>
                    <a:pt x="251130" y="529831"/>
                    <a:pt x="259728" y="534352"/>
                  </a:cubicBezTo>
                  <a:cubicBezTo>
                    <a:pt x="272606" y="541198"/>
                    <a:pt x="275463" y="555993"/>
                    <a:pt x="286741" y="539470"/>
                  </a:cubicBezTo>
                  <a:cubicBezTo>
                    <a:pt x="289903" y="534848"/>
                    <a:pt x="289712" y="524713"/>
                    <a:pt x="293535" y="520636"/>
                  </a:cubicBezTo>
                  <a:cubicBezTo>
                    <a:pt x="298171" y="515595"/>
                    <a:pt x="309715" y="517017"/>
                    <a:pt x="309715" y="507606"/>
                  </a:cubicBezTo>
                  <a:cubicBezTo>
                    <a:pt x="309715" y="503072"/>
                    <a:pt x="314452" y="497624"/>
                    <a:pt x="313779" y="493102"/>
                  </a:cubicBezTo>
                  <a:cubicBezTo>
                    <a:pt x="313271" y="489763"/>
                    <a:pt x="307861" y="487680"/>
                    <a:pt x="306349" y="484441"/>
                  </a:cubicBezTo>
                  <a:cubicBezTo>
                    <a:pt x="301790" y="474688"/>
                    <a:pt x="289585" y="475221"/>
                    <a:pt x="285407" y="467068"/>
                  </a:cubicBezTo>
                  <a:cubicBezTo>
                    <a:pt x="281749" y="459930"/>
                    <a:pt x="289433" y="452006"/>
                    <a:pt x="279997" y="442481"/>
                  </a:cubicBezTo>
                  <a:cubicBezTo>
                    <a:pt x="271272" y="433705"/>
                    <a:pt x="269570" y="438912"/>
                    <a:pt x="258382" y="436676"/>
                  </a:cubicBezTo>
                  <a:cubicBezTo>
                    <a:pt x="260820" y="428930"/>
                    <a:pt x="268288" y="429831"/>
                    <a:pt x="271196" y="423646"/>
                  </a:cubicBezTo>
                  <a:cubicBezTo>
                    <a:pt x="273977" y="417779"/>
                    <a:pt x="273583" y="409969"/>
                    <a:pt x="276631" y="403390"/>
                  </a:cubicBezTo>
                  <a:cubicBezTo>
                    <a:pt x="281788" y="392113"/>
                    <a:pt x="281889" y="373431"/>
                    <a:pt x="294856" y="366496"/>
                  </a:cubicBezTo>
                  <a:cubicBezTo>
                    <a:pt x="298501" y="364515"/>
                    <a:pt x="309575" y="363410"/>
                    <a:pt x="311074" y="361417"/>
                  </a:cubicBezTo>
                  <a:cubicBezTo>
                    <a:pt x="316179" y="354647"/>
                    <a:pt x="306591" y="343395"/>
                    <a:pt x="309715" y="336817"/>
                  </a:cubicBezTo>
                  <a:cubicBezTo>
                    <a:pt x="316319" y="322821"/>
                    <a:pt x="315887" y="341261"/>
                    <a:pt x="323228" y="339712"/>
                  </a:cubicBezTo>
                  <a:cubicBezTo>
                    <a:pt x="323850" y="339560"/>
                    <a:pt x="338950" y="325806"/>
                    <a:pt x="339446" y="325260"/>
                  </a:cubicBezTo>
                  <a:cubicBezTo>
                    <a:pt x="350787" y="313030"/>
                    <a:pt x="354482" y="295122"/>
                    <a:pt x="361074" y="280327"/>
                  </a:cubicBezTo>
                  <a:cubicBezTo>
                    <a:pt x="365506" y="270383"/>
                    <a:pt x="370726" y="268656"/>
                    <a:pt x="369189" y="257213"/>
                  </a:cubicBezTo>
                  <a:cubicBezTo>
                    <a:pt x="368110" y="249161"/>
                    <a:pt x="360235" y="240347"/>
                    <a:pt x="361074" y="232613"/>
                  </a:cubicBezTo>
                  <a:cubicBezTo>
                    <a:pt x="361861" y="225488"/>
                    <a:pt x="370357" y="220802"/>
                    <a:pt x="373253" y="215240"/>
                  </a:cubicBezTo>
                  <a:cubicBezTo>
                    <a:pt x="377317" y="207454"/>
                    <a:pt x="367398" y="202197"/>
                    <a:pt x="382727" y="202197"/>
                  </a:cubicBezTo>
                  <a:cubicBezTo>
                    <a:pt x="402971" y="202197"/>
                    <a:pt x="398577" y="182638"/>
                    <a:pt x="401625" y="166002"/>
                  </a:cubicBezTo>
                  <a:cubicBezTo>
                    <a:pt x="403085" y="158077"/>
                    <a:pt x="404000" y="148298"/>
                    <a:pt x="406349" y="140665"/>
                  </a:cubicBezTo>
                  <a:cubicBezTo>
                    <a:pt x="409905" y="129286"/>
                    <a:pt x="417665" y="131483"/>
                    <a:pt x="423926" y="124752"/>
                  </a:cubicBezTo>
                  <a:cubicBezTo>
                    <a:pt x="434048" y="113881"/>
                    <a:pt x="435115" y="109029"/>
                    <a:pt x="436766" y="96532"/>
                  </a:cubicBezTo>
                  <a:cubicBezTo>
                    <a:pt x="439166" y="78397"/>
                    <a:pt x="439179" y="91249"/>
                    <a:pt x="427292" y="79184"/>
                  </a:cubicBezTo>
                  <a:cubicBezTo>
                    <a:pt x="416535" y="68224"/>
                    <a:pt x="428041" y="65430"/>
                    <a:pt x="428638" y="57442"/>
                  </a:cubicBezTo>
                  <a:cubicBezTo>
                    <a:pt x="429882" y="41021"/>
                    <a:pt x="419799" y="50178"/>
                    <a:pt x="411074" y="41529"/>
                  </a:cubicBezTo>
                  <a:cubicBezTo>
                    <a:pt x="399606" y="30163"/>
                    <a:pt x="430390" y="0"/>
                    <a:pt x="440830" y="14059"/>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260;p9">
              <a:extLst>
                <a:ext uri="{FF2B5EF4-FFF2-40B4-BE49-F238E27FC236}">
                  <a16:creationId xmlns:a16="http://schemas.microsoft.com/office/drawing/2014/main" id="{A026C352-23E7-D84E-BC3E-8B214F418F31}"/>
                </a:ext>
              </a:extLst>
            </p:cNvPr>
            <p:cNvSpPr/>
            <p:nvPr/>
          </p:nvSpPr>
          <p:spPr>
            <a:xfrm>
              <a:off x="28994" y="3476155"/>
              <a:ext cx="162792" cy="843843"/>
            </a:xfrm>
            <a:custGeom>
              <a:avLst/>
              <a:gdLst/>
              <a:ahLst/>
              <a:cxnLst/>
              <a:rect l="l" t="t" r="r" b="b"/>
              <a:pathLst>
                <a:path w="162792" h="843843" extrusionOk="0">
                  <a:moveTo>
                    <a:pt x="148565" y="9995"/>
                  </a:moveTo>
                  <a:cubicBezTo>
                    <a:pt x="149466" y="21120"/>
                    <a:pt x="151765" y="32131"/>
                    <a:pt x="152603" y="44717"/>
                  </a:cubicBezTo>
                  <a:cubicBezTo>
                    <a:pt x="152946" y="42456"/>
                    <a:pt x="154191" y="43079"/>
                    <a:pt x="155308" y="41834"/>
                  </a:cubicBezTo>
                  <a:cubicBezTo>
                    <a:pt x="153695" y="40653"/>
                    <a:pt x="153454" y="41021"/>
                    <a:pt x="152603" y="38938"/>
                  </a:cubicBezTo>
                  <a:lnTo>
                    <a:pt x="162792" y="43567"/>
                  </a:lnTo>
                  <a:lnTo>
                    <a:pt x="162792" y="496683"/>
                  </a:lnTo>
                  <a:lnTo>
                    <a:pt x="160885" y="499397"/>
                  </a:lnTo>
                  <a:cubicBezTo>
                    <a:pt x="156991" y="503457"/>
                    <a:pt x="152591" y="506972"/>
                    <a:pt x="148565" y="509346"/>
                  </a:cubicBezTo>
                  <a:cubicBezTo>
                    <a:pt x="140183" y="514249"/>
                    <a:pt x="125463" y="515874"/>
                    <a:pt x="120180" y="523812"/>
                  </a:cubicBezTo>
                  <a:cubicBezTo>
                    <a:pt x="130518" y="526974"/>
                    <a:pt x="123063" y="532955"/>
                    <a:pt x="126251" y="539712"/>
                  </a:cubicBezTo>
                  <a:cubicBezTo>
                    <a:pt x="129667" y="547040"/>
                    <a:pt x="138417" y="546214"/>
                    <a:pt x="140424" y="554177"/>
                  </a:cubicBezTo>
                  <a:cubicBezTo>
                    <a:pt x="116332" y="546151"/>
                    <a:pt x="131623" y="569951"/>
                    <a:pt x="125578" y="580250"/>
                  </a:cubicBezTo>
                  <a:cubicBezTo>
                    <a:pt x="115633" y="573126"/>
                    <a:pt x="121171" y="554660"/>
                    <a:pt x="109360" y="549872"/>
                  </a:cubicBezTo>
                  <a:cubicBezTo>
                    <a:pt x="105918" y="548475"/>
                    <a:pt x="96863" y="549148"/>
                    <a:pt x="95161" y="552767"/>
                  </a:cubicBezTo>
                  <a:cubicBezTo>
                    <a:pt x="92799" y="557797"/>
                    <a:pt x="89929" y="562534"/>
                    <a:pt x="87757" y="567258"/>
                  </a:cubicBezTo>
                  <a:cubicBezTo>
                    <a:pt x="86106" y="570751"/>
                    <a:pt x="85179" y="577571"/>
                    <a:pt x="82334" y="581711"/>
                  </a:cubicBezTo>
                  <a:cubicBezTo>
                    <a:pt x="78765" y="586905"/>
                    <a:pt x="76378" y="583400"/>
                    <a:pt x="71539" y="587489"/>
                  </a:cubicBezTo>
                  <a:cubicBezTo>
                    <a:pt x="69583" y="589128"/>
                    <a:pt x="59372" y="600126"/>
                    <a:pt x="59372" y="602006"/>
                  </a:cubicBezTo>
                  <a:cubicBezTo>
                    <a:pt x="59372" y="605815"/>
                    <a:pt x="65291" y="611823"/>
                    <a:pt x="68821" y="609956"/>
                  </a:cubicBezTo>
                  <a:cubicBezTo>
                    <a:pt x="71628" y="608432"/>
                    <a:pt x="83680" y="583769"/>
                    <a:pt x="83680" y="607759"/>
                  </a:cubicBezTo>
                  <a:cubicBezTo>
                    <a:pt x="83680" y="610464"/>
                    <a:pt x="89395" y="612229"/>
                    <a:pt x="89090" y="617881"/>
                  </a:cubicBezTo>
                  <a:cubicBezTo>
                    <a:pt x="88875" y="622262"/>
                    <a:pt x="82664" y="628002"/>
                    <a:pt x="82334" y="633807"/>
                  </a:cubicBezTo>
                  <a:cubicBezTo>
                    <a:pt x="82055" y="638709"/>
                    <a:pt x="91872" y="642709"/>
                    <a:pt x="86373" y="648297"/>
                  </a:cubicBezTo>
                  <a:cubicBezTo>
                    <a:pt x="82271" y="652475"/>
                    <a:pt x="70421" y="643446"/>
                    <a:pt x="66116" y="646837"/>
                  </a:cubicBezTo>
                  <a:cubicBezTo>
                    <a:pt x="55702" y="655104"/>
                    <a:pt x="69888" y="665328"/>
                    <a:pt x="82334" y="656971"/>
                  </a:cubicBezTo>
                  <a:cubicBezTo>
                    <a:pt x="82893" y="662382"/>
                    <a:pt x="85865" y="671957"/>
                    <a:pt x="93154" y="670001"/>
                  </a:cubicBezTo>
                  <a:cubicBezTo>
                    <a:pt x="99581" y="668274"/>
                    <a:pt x="100317" y="641122"/>
                    <a:pt x="105308" y="662724"/>
                  </a:cubicBezTo>
                  <a:cubicBezTo>
                    <a:pt x="107315" y="671449"/>
                    <a:pt x="105397" y="671678"/>
                    <a:pt x="101244" y="678701"/>
                  </a:cubicBezTo>
                  <a:cubicBezTo>
                    <a:pt x="94374" y="690334"/>
                    <a:pt x="94755" y="688302"/>
                    <a:pt x="82334" y="681546"/>
                  </a:cubicBezTo>
                  <a:cubicBezTo>
                    <a:pt x="57556" y="668211"/>
                    <a:pt x="61417" y="697624"/>
                    <a:pt x="64757" y="711988"/>
                  </a:cubicBezTo>
                  <a:cubicBezTo>
                    <a:pt x="66789" y="720662"/>
                    <a:pt x="71285" y="725132"/>
                    <a:pt x="74206" y="730784"/>
                  </a:cubicBezTo>
                  <a:cubicBezTo>
                    <a:pt x="77660" y="737489"/>
                    <a:pt x="77114" y="748792"/>
                    <a:pt x="80302" y="759029"/>
                  </a:cubicBezTo>
                  <a:cubicBezTo>
                    <a:pt x="86296" y="778320"/>
                    <a:pt x="99733" y="790296"/>
                    <a:pt x="117475" y="775665"/>
                  </a:cubicBezTo>
                  <a:cubicBezTo>
                    <a:pt x="125108" y="769379"/>
                    <a:pt x="124295" y="762470"/>
                    <a:pt x="127622" y="751789"/>
                  </a:cubicBezTo>
                  <a:cubicBezTo>
                    <a:pt x="128473" y="749021"/>
                    <a:pt x="129985" y="744004"/>
                    <a:pt x="133680" y="745998"/>
                  </a:cubicBezTo>
                  <a:cubicBezTo>
                    <a:pt x="140754" y="749808"/>
                    <a:pt x="139497" y="739153"/>
                    <a:pt x="141808" y="736562"/>
                  </a:cubicBezTo>
                  <a:cubicBezTo>
                    <a:pt x="145491" y="732473"/>
                    <a:pt x="145860" y="722249"/>
                    <a:pt x="153949" y="727913"/>
                  </a:cubicBezTo>
                  <a:cubicBezTo>
                    <a:pt x="155461" y="728980"/>
                    <a:pt x="158090" y="749122"/>
                    <a:pt x="158013" y="751065"/>
                  </a:cubicBezTo>
                  <a:cubicBezTo>
                    <a:pt x="157213" y="768985"/>
                    <a:pt x="137084" y="766585"/>
                    <a:pt x="136385" y="782905"/>
                  </a:cubicBezTo>
                  <a:cubicBezTo>
                    <a:pt x="135712" y="798830"/>
                    <a:pt x="149885" y="793039"/>
                    <a:pt x="156680" y="785775"/>
                  </a:cubicBezTo>
                  <a:cubicBezTo>
                    <a:pt x="156778" y="785663"/>
                    <a:pt x="158008" y="785442"/>
                    <a:pt x="159818" y="785169"/>
                  </a:cubicBezTo>
                  <a:lnTo>
                    <a:pt x="162792" y="784758"/>
                  </a:lnTo>
                  <a:lnTo>
                    <a:pt x="162792" y="795523"/>
                  </a:lnTo>
                  <a:lnTo>
                    <a:pt x="160706" y="797370"/>
                  </a:lnTo>
                  <a:cubicBezTo>
                    <a:pt x="159220" y="800056"/>
                    <a:pt x="157598" y="811814"/>
                    <a:pt x="159800" y="815956"/>
                  </a:cubicBezTo>
                  <a:lnTo>
                    <a:pt x="162792" y="816769"/>
                  </a:lnTo>
                  <a:lnTo>
                    <a:pt x="162792" y="843843"/>
                  </a:lnTo>
                  <a:lnTo>
                    <a:pt x="151655" y="843726"/>
                  </a:lnTo>
                  <a:cubicBezTo>
                    <a:pt x="135601" y="843016"/>
                    <a:pt x="120542" y="840848"/>
                    <a:pt x="117475" y="835012"/>
                  </a:cubicBezTo>
                  <a:cubicBezTo>
                    <a:pt x="117831" y="835127"/>
                    <a:pt x="122517" y="835012"/>
                    <a:pt x="118821" y="835012"/>
                  </a:cubicBezTo>
                  <a:cubicBezTo>
                    <a:pt x="110033" y="835012"/>
                    <a:pt x="96101" y="813879"/>
                    <a:pt x="97218" y="810400"/>
                  </a:cubicBezTo>
                  <a:cubicBezTo>
                    <a:pt x="95352" y="810070"/>
                    <a:pt x="95352" y="810552"/>
                    <a:pt x="97218" y="811848"/>
                  </a:cubicBezTo>
                  <a:lnTo>
                    <a:pt x="96772" y="807464"/>
                  </a:lnTo>
                  <a:lnTo>
                    <a:pt x="95860" y="810400"/>
                  </a:lnTo>
                  <a:cubicBezTo>
                    <a:pt x="93243" y="811124"/>
                    <a:pt x="92126" y="811454"/>
                    <a:pt x="90437" y="811848"/>
                  </a:cubicBezTo>
                  <a:cubicBezTo>
                    <a:pt x="89802" y="811568"/>
                    <a:pt x="88227" y="811009"/>
                    <a:pt x="86373" y="810400"/>
                  </a:cubicBezTo>
                  <a:cubicBezTo>
                    <a:pt x="85827" y="808305"/>
                    <a:pt x="84455" y="807581"/>
                    <a:pt x="82334" y="804621"/>
                  </a:cubicBezTo>
                  <a:cubicBezTo>
                    <a:pt x="83553" y="800684"/>
                    <a:pt x="73304" y="786422"/>
                    <a:pt x="68821" y="784327"/>
                  </a:cubicBezTo>
                  <a:cubicBezTo>
                    <a:pt x="69532" y="781063"/>
                    <a:pt x="64643" y="778586"/>
                    <a:pt x="63411" y="772783"/>
                  </a:cubicBezTo>
                  <a:cubicBezTo>
                    <a:pt x="62078" y="766356"/>
                    <a:pt x="63271" y="754571"/>
                    <a:pt x="63411" y="751065"/>
                  </a:cubicBezTo>
                  <a:cubicBezTo>
                    <a:pt x="59741" y="749808"/>
                    <a:pt x="62141" y="749745"/>
                    <a:pt x="62052" y="749643"/>
                  </a:cubicBezTo>
                  <a:cubicBezTo>
                    <a:pt x="60122" y="748869"/>
                    <a:pt x="61227" y="749046"/>
                    <a:pt x="59372" y="748170"/>
                  </a:cubicBezTo>
                  <a:cubicBezTo>
                    <a:pt x="59906" y="749122"/>
                    <a:pt x="58229" y="744309"/>
                    <a:pt x="58014" y="742366"/>
                  </a:cubicBezTo>
                  <a:cubicBezTo>
                    <a:pt x="62141" y="739597"/>
                    <a:pt x="61735" y="730161"/>
                    <a:pt x="59372" y="727913"/>
                  </a:cubicBezTo>
                  <a:cubicBezTo>
                    <a:pt x="59639" y="726555"/>
                    <a:pt x="59118" y="724891"/>
                    <a:pt x="59372" y="723570"/>
                  </a:cubicBezTo>
                  <a:cubicBezTo>
                    <a:pt x="56236" y="720167"/>
                    <a:pt x="55563" y="716357"/>
                    <a:pt x="56667" y="711988"/>
                  </a:cubicBezTo>
                  <a:cubicBezTo>
                    <a:pt x="56642" y="711924"/>
                    <a:pt x="54432" y="703250"/>
                    <a:pt x="51257" y="701841"/>
                  </a:cubicBezTo>
                  <a:cubicBezTo>
                    <a:pt x="51371" y="698018"/>
                    <a:pt x="45707" y="690372"/>
                    <a:pt x="41783" y="687362"/>
                  </a:cubicBezTo>
                  <a:cubicBezTo>
                    <a:pt x="44463" y="682663"/>
                    <a:pt x="44501" y="676618"/>
                    <a:pt x="45834" y="671449"/>
                  </a:cubicBezTo>
                  <a:cubicBezTo>
                    <a:pt x="46787" y="672732"/>
                    <a:pt x="47473" y="673214"/>
                    <a:pt x="48552" y="674358"/>
                  </a:cubicBezTo>
                  <a:cubicBezTo>
                    <a:pt x="43726" y="666268"/>
                    <a:pt x="46444" y="651256"/>
                    <a:pt x="39078" y="645389"/>
                  </a:cubicBezTo>
                  <a:cubicBezTo>
                    <a:pt x="38252" y="646278"/>
                    <a:pt x="38506" y="647357"/>
                    <a:pt x="37719" y="648297"/>
                  </a:cubicBezTo>
                  <a:cubicBezTo>
                    <a:pt x="34773" y="642506"/>
                    <a:pt x="37821" y="634175"/>
                    <a:pt x="39078" y="626606"/>
                  </a:cubicBezTo>
                  <a:cubicBezTo>
                    <a:pt x="40462" y="618274"/>
                    <a:pt x="39573" y="608648"/>
                    <a:pt x="40437" y="602006"/>
                  </a:cubicBezTo>
                  <a:cubicBezTo>
                    <a:pt x="42228" y="588264"/>
                    <a:pt x="50089" y="591033"/>
                    <a:pt x="59372" y="581711"/>
                  </a:cubicBezTo>
                  <a:cubicBezTo>
                    <a:pt x="64554" y="576478"/>
                    <a:pt x="63436" y="567195"/>
                    <a:pt x="68821" y="561429"/>
                  </a:cubicBezTo>
                  <a:cubicBezTo>
                    <a:pt x="66218" y="561670"/>
                    <a:pt x="61976" y="563728"/>
                    <a:pt x="60719" y="564350"/>
                  </a:cubicBezTo>
                  <a:cubicBezTo>
                    <a:pt x="61201" y="562940"/>
                    <a:pt x="60744" y="562445"/>
                    <a:pt x="59372" y="562890"/>
                  </a:cubicBezTo>
                  <a:cubicBezTo>
                    <a:pt x="65303" y="580492"/>
                    <a:pt x="28169" y="596290"/>
                    <a:pt x="44501" y="564350"/>
                  </a:cubicBezTo>
                  <a:lnTo>
                    <a:pt x="41783" y="564350"/>
                  </a:lnTo>
                  <a:cubicBezTo>
                    <a:pt x="46012" y="556857"/>
                    <a:pt x="44704" y="546113"/>
                    <a:pt x="45834" y="542620"/>
                  </a:cubicBezTo>
                  <a:cubicBezTo>
                    <a:pt x="48882" y="533261"/>
                    <a:pt x="65481" y="504305"/>
                    <a:pt x="58014" y="497764"/>
                  </a:cubicBezTo>
                  <a:cubicBezTo>
                    <a:pt x="59817" y="492366"/>
                    <a:pt x="58725" y="446900"/>
                    <a:pt x="45161" y="442024"/>
                  </a:cubicBezTo>
                  <a:cubicBezTo>
                    <a:pt x="35255" y="438481"/>
                    <a:pt x="34277" y="392735"/>
                    <a:pt x="20168" y="400787"/>
                  </a:cubicBezTo>
                  <a:cubicBezTo>
                    <a:pt x="20117" y="400812"/>
                    <a:pt x="17805" y="399542"/>
                    <a:pt x="16116" y="402235"/>
                  </a:cubicBezTo>
                  <a:cubicBezTo>
                    <a:pt x="14783" y="392405"/>
                    <a:pt x="8039" y="369341"/>
                    <a:pt x="18809" y="368935"/>
                  </a:cubicBezTo>
                  <a:cubicBezTo>
                    <a:pt x="11532" y="373685"/>
                    <a:pt x="7175" y="357746"/>
                    <a:pt x="3950" y="350114"/>
                  </a:cubicBezTo>
                  <a:cubicBezTo>
                    <a:pt x="0" y="340754"/>
                    <a:pt x="1562" y="341846"/>
                    <a:pt x="8001" y="328435"/>
                  </a:cubicBezTo>
                  <a:cubicBezTo>
                    <a:pt x="15100" y="313652"/>
                    <a:pt x="23000" y="299187"/>
                    <a:pt x="30988" y="282092"/>
                  </a:cubicBezTo>
                  <a:cubicBezTo>
                    <a:pt x="39065" y="264757"/>
                    <a:pt x="45403" y="248882"/>
                    <a:pt x="51930" y="227825"/>
                  </a:cubicBezTo>
                  <a:cubicBezTo>
                    <a:pt x="55156" y="217335"/>
                    <a:pt x="52527" y="170701"/>
                    <a:pt x="66116" y="179312"/>
                  </a:cubicBezTo>
                  <a:cubicBezTo>
                    <a:pt x="67145" y="177914"/>
                    <a:pt x="68339" y="176187"/>
                    <a:pt x="68821" y="174994"/>
                  </a:cubicBezTo>
                  <a:cubicBezTo>
                    <a:pt x="67450" y="175413"/>
                    <a:pt x="67005" y="174942"/>
                    <a:pt x="67475" y="173520"/>
                  </a:cubicBezTo>
                  <a:cubicBezTo>
                    <a:pt x="67932" y="174942"/>
                    <a:pt x="67475" y="175413"/>
                    <a:pt x="66116" y="174994"/>
                  </a:cubicBezTo>
                  <a:cubicBezTo>
                    <a:pt x="65405" y="170586"/>
                    <a:pt x="66624" y="172581"/>
                    <a:pt x="66116" y="172085"/>
                  </a:cubicBezTo>
                  <a:cubicBezTo>
                    <a:pt x="65913" y="162789"/>
                    <a:pt x="81813" y="165519"/>
                    <a:pt x="87757" y="154750"/>
                  </a:cubicBezTo>
                  <a:cubicBezTo>
                    <a:pt x="84747" y="157252"/>
                    <a:pt x="77318" y="162319"/>
                    <a:pt x="75590" y="163437"/>
                  </a:cubicBezTo>
                  <a:cubicBezTo>
                    <a:pt x="70333" y="166777"/>
                    <a:pt x="59881" y="165507"/>
                    <a:pt x="66116" y="176454"/>
                  </a:cubicBezTo>
                  <a:cubicBezTo>
                    <a:pt x="62840" y="177673"/>
                    <a:pt x="62598" y="177940"/>
                    <a:pt x="59372" y="176454"/>
                  </a:cubicBezTo>
                  <a:cubicBezTo>
                    <a:pt x="71247" y="141707"/>
                    <a:pt x="84899" y="105042"/>
                    <a:pt x="76924" y="72212"/>
                  </a:cubicBezTo>
                  <a:cubicBezTo>
                    <a:pt x="74409" y="72733"/>
                    <a:pt x="76721" y="73089"/>
                    <a:pt x="74206" y="73685"/>
                  </a:cubicBezTo>
                  <a:cubicBezTo>
                    <a:pt x="75768" y="68733"/>
                    <a:pt x="78207" y="64910"/>
                    <a:pt x="79642" y="60617"/>
                  </a:cubicBezTo>
                  <a:cubicBezTo>
                    <a:pt x="79159" y="62052"/>
                    <a:pt x="79591" y="62522"/>
                    <a:pt x="80975" y="62078"/>
                  </a:cubicBezTo>
                  <a:cubicBezTo>
                    <a:pt x="81648" y="60033"/>
                    <a:pt x="83350" y="57061"/>
                    <a:pt x="85039" y="54839"/>
                  </a:cubicBezTo>
                  <a:cubicBezTo>
                    <a:pt x="84531" y="56274"/>
                    <a:pt x="85001" y="56744"/>
                    <a:pt x="86373" y="56325"/>
                  </a:cubicBezTo>
                  <a:cubicBezTo>
                    <a:pt x="85890" y="53747"/>
                    <a:pt x="86220" y="53620"/>
                    <a:pt x="85039" y="51956"/>
                  </a:cubicBezTo>
                  <a:cubicBezTo>
                    <a:pt x="88024" y="50813"/>
                    <a:pt x="90589" y="49530"/>
                    <a:pt x="91783" y="49060"/>
                  </a:cubicBezTo>
                  <a:cubicBezTo>
                    <a:pt x="92850" y="50648"/>
                    <a:pt x="93370" y="50445"/>
                    <a:pt x="94501" y="51956"/>
                  </a:cubicBezTo>
                  <a:cubicBezTo>
                    <a:pt x="105435" y="38405"/>
                    <a:pt x="102603" y="63043"/>
                    <a:pt x="102603" y="63538"/>
                  </a:cubicBezTo>
                  <a:cubicBezTo>
                    <a:pt x="105042" y="71628"/>
                    <a:pt x="103822" y="79667"/>
                    <a:pt x="103949" y="85242"/>
                  </a:cubicBezTo>
                  <a:cubicBezTo>
                    <a:pt x="105156" y="85687"/>
                    <a:pt x="109474" y="86373"/>
                    <a:pt x="112052" y="86690"/>
                  </a:cubicBezTo>
                  <a:cubicBezTo>
                    <a:pt x="112535" y="84608"/>
                    <a:pt x="112903" y="83655"/>
                    <a:pt x="113411" y="82347"/>
                  </a:cubicBezTo>
                  <a:cubicBezTo>
                    <a:pt x="108903" y="78346"/>
                    <a:pt x="108534" y="68250"/>
                    <a:pt x="110719" y="63538"/>
                  </a:cubicBezTo>
                  <a:cubicBezTo>
                    <a:pt x="112192" y="60262"/>
                    <a:pt x="105994" y="57734"/>
                    <a:pt x="114757" y="57734"/>
                  </a:cubicBezTo>
                  <a:cubicBezTo>
                    <a:pt x="121907" y="57734"/>
                    <a:pt x="120612" y="55880"/>
                    <a:pt x="114757" y="53417"/>
                  </a:cubicBezTo>
                  <a:cubicBezTo>
                    <a:pt x="114275" y="51981"/>
                    <a:pt x="114732" y="51511"/>
                    <a:pt x="116116" y="51956"/>
                  </a:cubicBezTo>
                  <a:cubicBezTo>
                    <a:pt x="112306" y="53239"/>
                    <a:pt x="110172" y="51905"/>
                    <a:pt x="108001" y="51956"/>
                  </a:cubicBezTo>
                  <a:cubicBezTo>
                    <a:pt x="110985" y="45924"/>
                    <a:pt x="136182" y="0"/>
                    <a:pt x="143142" y="15773"/>
                  </a:cubicBezTo>
                  <a:cubicBezTo>
                    <a:pt x="144310" y="13831"/>
                    <a:pt x="147295" y="11976"/>
                    <a:pt x="148565" y="9995"/>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261;p9">
              <a:extLst>
                <a:ext uri="{FF2B5EF4-FFF2-40B4-BE49-F238E27FC236}">
                  <a16:creationId xmlns:a16="http://schemas.microsoft.com/office/drawing/2014/main" id="{A70993BF-B517-F145-90A4-95994925FA39}"/>
                </a:ext>
              </a:extLst>
            </p:cNvPr>
            <p:cNvSpPr/>
            <p:nvPr/>
          </p:nvSpPr>
          <p:spPr>
            <a:xfrm>
              <a:off x="131597" y="3342229"/>
              <a:ext cx="60188" cy="174299"/>
            </a:xfrm>
            <a:custGeom>
              <a:avLst/>
              <a:gdLst/>
              <a:ahLst/>
              <a:cxnLst/>
              <a:rect l="l" t="t" r="r" b="b"/>
              <a:pathLst>
                <a:path w="60188" h="174299" extrusionOk="0">
                  <a:moveTo>
                    <a:pt x="60188" y="0"/>
                  </a:moveTo>
                  <a:lnTo>
                    <a:pt x="60188" y="112725"/>
                  </a:lnTo>
                  <a:lnTo>
                    <a:pt x="59755" y="113192"/>
                  </a:lnTo>
                  <a:lnTo>
                    <a:pt x="59556" y="114374"/>
                  </a:lnTo>
                  <a:lnTo>
                    <a:pt x="60188" y="113209"/>
                  </a:lnTo>
                  <a:lnTo>
                    <a:pt x="60188" y="159404"/>
                  </a:lnTo>
                  <a:lnTo>
                    <a:pt x="57756" y="154090"/>
                  </a:lnTo>
                  <a:cubicBezTo>
                    <a:pt x="56097" y="148859"/>
                    <a:pt x="55899" y="144013"/>
                    <a:pt x="59461" y="140987"/>
                  </a:cubicBezTo>
                  <a:cubicBezTo>
                    <a:pt x="57772" y="141698"/>
                    <a:pt x="52108" y="136669"/>
                    <a:pt x="47295" y="133786"/>
                  </a:cubicBezTo>
                  <a:cubicBezTo>
                    <a:pt x="49600" y="129722"/>
                    <a:pt x="52308" y="126500"/>
                    <a:pt x="54777" y="123187"/>
                  </a:cubicBezTo>
                  <a:lnTo>
                    <a:pt x="59178" y="115071"/>
                  </a:lnTo>
                  <a:lnTo>
                    <a:pt x="54686" y="117163"/>
                  </a:lnTo>
                  <a:cubicBezTo>
                    <a:pt x="48545" y="120864"/>
                    <a:pt x="40142" y="126541"/>
                    <a:pt x="45961" y="112044"/>
                  </a:cubicBezTo>
                  <a:cubicBezTo>
                    <a:pt x="39116" y="113225"/>
                    <a:pt x="38786" y="125557"/>
                    <a:pt x="39205" y="133786"/>
                  </a:cubicBezTo>
                  <a:cubicBezTo>
                    <a:pt x="29350" y="136250"/>
                    <a:pt x="24498" y="146690"/>
                    <a:pt x="14872" y="155478"/>
                  </a:cubicBezTo>
                  <a:cubicBezTo>
                    <a:pt x="15646" y="157840"/>
                    <a:pt x="16726" y="156075"/>
                    <a:pt x="14872" y="158374"/>
                  </a:cubicBezTo>
                  <a:cubicBezTo>
                    <a:pt x="12446" y="158462"/>
                    <a:pt x="5702" y="170273"/>
                    <a:pt x="0" y="174299"/>
                  </a:cubicBezTo>
                  <a:cubicBezTo>
                    <a:pt x="16840" y="135552"/>
                    <a:pt x="34074" y="98989"/>
                    <a:pt x="44602" y="61435"/>
                  </a:cubicBezTo>
                  <a:cubicBezTo>
                    <a:pt x="49187" y="45039"/>
                    <a:pt x="53569" y="25989"/>
                    <a:pt x="56769" y="10761"/>
                  </a:cubicBezTo>
                  <a:cubicBezTo>
                    <a:pt x="58185" y="3935"/>
                    <a:pt x="58811" y="1535"/>
                    <a:pt x="60119" y="49"/>
                  </a:cubicBezTo>
                  <a:lnTo>
                    <a:pt x="60188"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262;p9">
              <a:extLst>
                <a:ext uri="{FF2B5EF4-FFF2-40B4-BE49-F238E27FC236}">
                  <a16:creationId xmlns:a16="http://schemas.microsoft.com/office/drawing/2014/main" id="{6CEA3AB7-9D49-A74E-BC7D-C5B395A32673}"/>
                </a:ext>
              </a:extLst>
            </p:cNvPr>
            <p:cNvSpPr/>
            <p:nvPr/>
          </p:nvSpPr>
          <p:spPr>
            <a:xfrm>
              <a:off x="191786" y="4290532"/>
              <a:ext cx="29016" cy="29596"/>
            </a:xfrm>
            <a:custGeom>
              <a:avLst/>
              <a:gdLst/>
              <a:ahLst/>
              <a:cxnLst/>
              <a:rect l="l" t="t" r="r" b="b"/>
              <a:pathLst>
                <a:path w="29016" h="29596" extrusionOk="0">
                  <a:moveTo>
                    <a:pt x="10725" y="889"/>
                  </a:moveTo>
                  <a:cubicBezTo>
                    <a:pt x="19129" y="3554"/>
                    <a:pt x="23159" y="17689"/>
                    <a:pt x="29016" y="29310"/>
                  </a:cubicBezTo>
                  <a:cubicBezTo>
                    <a:pt x="25492" y="29310"/>
                    <a:pt x="19468" y="29497"/>
                    <a:pt x="12317" y="29596"/>
                  </a:cubicBezTo>
                  <a:lnTo>
                    <a:pt x="0" y="29466"/>
                  </a:lnTo>
                  <a:lnTo>
                    <a:pt x="0" y="2392"/>
                  </a:lnTo>
                  <a:lnTo>
                    <a:pt x="632" y="2564"/>
                  </a:lnTo>
                  <a:cubicBezTo>
                    <a:pt x="4636" y="386"/>
                    <a:pt x="7923" y="0"/>
                    <a:pt x="10725" y="889"/>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263;p9">
              <a:extLst>
                <a:ext uri="{FF2B5EF4-FFF2-40B4-BE49-F238E27FC236}">
                  <a16:creationId xmlns:a16="http://schemas.microsoft.com/office/drawing/2014/main" id="{E227EEBB-4C81-4347-A9AB-4D38E5D7058E}"/>
                </a:ext>
              </a:extLst>
            </p:cNvPr>
            <p:cNvSpPr/>
            <p:nvPr/>
          </p:nvSpPr>
          <p:spPr>
            <a:xfrm>
              <a:off x="191786" y="4259060"/>
              <a:ext cx="14132" cy="12618"/>
            </a:xfrm>
            <a:custGeom>
              <a:avLst/>
              <a:gdLst/>
              <a:ahLst/>
              <a:cxnLst/>
              <a:rect l="l" t="t" r="r" b="b"/>
              <a:pathLst>
                <a:path w="14132" h="12618" extrusionOk="0">
                  <a:moveTo>
                    <a:pt x="14132" y="0"/>
                  </a:moveTo>
                  <a:cubicBezTo>
                    <a:pt x="12094" y="3404"/>
                    <a:pt x="8887" y="5505"/>
                    <a:pt x="5766" y="7513"/>
                  </a:cubicBezTo>
                  <a:lnTo>
                    <a:pt x="0" y="12618"/>
                  </a:lnTo>
                  <a:lnTo>
                    <a:pt x="0" y="1853"/>
                  </a:lnTo>
                  <a:lnTo>
                    <a:pt x="3648" y="1349"/>
                  </a:lnTo>
                  <a:cubicBezTo>
                    <a:pt x="8490" y="714"/>
                    <a:pt x="13453" y="108"/>
                    <a:pt x="14132" y="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264;p9">
              <a:extLst>
                <a:ext uri="{FF2B5EF4-FFF2-40B4-BE49-F238E27FC236}">
                  <a16:creationId xmlns:a16="http://schemas.microsoft.com/office/drawing/2014/main" id="{23561E90-AD53-C943-877A-3F6F55DA7988}"/>
                </a:ext>
              </a:extLst>
            </p:cNvPr>
            <p:cNvSpPr/>
            <p:nvPr/>
          </p:nvSpPr>
          <p:spPr>
            <a:xfrm>
              <a:off x="191786" y="3305213"/>
              <a:ext cx="98606" cy="667625"/>
            </a:xfrm>
            <a:custGeom>
              <a:avLst/>
              <a:gdLst/>
              <a:ahLst/>
              <a:cxnLst/>
              <a:rect l="l" t="t" r="r" b="b"/>
              <a:pathLst>
                <a:path w="98606" h="667625" extrusionOk="0">
                  <a:moveTo>
                    <a:pt x="27658" y="0"/>
                  </a:moveTo>
                  <a:cubicBezTo>
                    <a:pt x="27251" y="4242"/>
                    <a:pt x="29004" y="8750"/>
                    <a:pt x="29016" y="13030"/>
                  </a:cubicBezTo>
                  <a:cubicBezTo>
                    <a:pt x="32115" y="12383"/>
                    <a:pt x="33754" y="13703"/>
                    <a:pt x="37119" y="13030"/>
                  </a:cubicBezTo>
                  <a:cubicBezTo>
                    <a:pt x="36090" y="14948"/>
                    <a:pt x="35773" y="16713"/>
                    <a:pt x="34401" y="18809"/>
                  </a:cubicBezTo>
                  <a:cubicBezTo>
                    <a:pt x="34808" y="17450"/>
                    <a:pt x="37157" y="15189"/>
                    <a:pt x="38453" y="13030"/>
                  </a:cubicBezTo>
                  <a:cubicBezTo>
                    <a:pt x="54886" y="22632"/>
                    <a:pt x="57934" y="20003"/>
                    <a:pt x="76299" y="21717"/>
                  </a:cubicBezTo>
                  <a:cubicBezTo>
                    <a:pt x="82363" y="22276"/>
                    <a:pt x="89900" y="24343"/>
                    <a:pt x="96546" y="27044"/>
                  </a:cubicBezTo>
                  <a:lnTo>
                    <a:pt x="98606" y="28056"/>
                  </a:lnTo>
                  <a:lnTo>
                    <a:pt x="98606" y="559935"/>
                  </a:lnTo>
                  <a:lnTo>
                    <a:pt x="93703" y="562959"/>
                  </a:lnTo>
                  <a:cubicBezTo>
                    <a:pt x="88848" y="568575"/>
                    <a:pt x="88872" y="577742"/>
                    <a:pt x="81709" y="586181"/>
                  </a:cubicBezTo>
                  <a:cubicBezTo>
                    <a:pt x="76845" y="591884"/>
                    <a:pt x="70711" y="595224"/>
                    <a:pt x="65504" y="599237"/>
                  </a:cubicBezTo>
                  <a:cubicBezTo>
                    <a:pt x="56474" y="606120"/>
                    <a:pt x="44371" y="606616"/>
                    <a:pt x="36433" y="612242"/>
                  </a:cubicBezTo>
                  <a:cubicBezTo>
                    <a:pt x="32026" y="615404"/>
                    <a:pt x="10081" y="624637"/>
                    <a:pt x="10081" y="629628"/>
                  </a:cubicBezTo>
                  <a:cubicBezTo>
                    <a:pt x="10081" y="640461"/>
                    <a:pt x="11948" y="646773"/>
                    <a:pt x="7376" y="657123"/>
                  </a:cubicBezTo>
                  <a:lnTo>
                    <a:pt x="0" y="667625"/>
                  </a:lnTo>
                  <a:lnTo>
                    <a:pt x="0" y="214509"/>
                  </a:lnTo>
                  <a:lnTo>
                    <a:pt x="1444" y="215166"/>
                  </a:lnTo>
                  <a:cubicBezTo>
                    <a:pt x="9571" y="217872"/>
                    <a:pt x="8043" y="213377"/>
                    <a:pt x="4624" y="206524"/>
                  </a:cubicBezTo>
                  <a:lnTo>
                    <a:pt x="0" y="196420"/>
                  </a:lnTo>
                  <a:lnTo>
                    <a:pt x="0" y="150225"/>
                  </a:lnTo>
                  <a:lnTo>
                    <a:pt x="632" y="149060"/>
                  </a:lnTo>
                  <a:lnTo>
                    <a:pt x="0" y="149741"/>
                  </a:lnTo>
                  <a:lnTo>
                    <a:pt x="0" y="37016"/>
                  </a:lnTo>
                  <a:lnTo>
                    <a:pt x="7376" y="31839"/>
                  </a:lnTo>
                  <a:cubicBezTo>
                    <a:pt x="13700" y="26988"/>
                    <a:pt x="17879" y="21234"/>
                    <a:pt x="20901" y="15926"/>
                  </a:cubicBezTo>
                  <a:cubicBezTo>
                    <a:pt x="19187" y="10732"/>
                    <a:pt x="23416" y="2667"/>
                    <a:pt x="27658" y="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265;p9">
              <a:extLst>
                <a:ext uri="{FF2B5EF4-FFF2-40B4-BE49-F238E27FC236}">
                  <a16:creationId xmlns:a16="http://schemas.microsoft.com/office/drawing/2014/main" id="{350A871E-77A2-0C4E-848C-1981DBEA5F7F}"/>
                </a:ext>
              </a:extLst>
            </p:cNvPr>
            <p:cNvSpPr/>
            <p:nvPr/>
          </p:nvSpPr>
          <p:spPr>
            <a:xfrm>
              <a:off x="289725" y="2805502"/>
              <a:ext cx="667" cy="2080"/>
            </a:xfrm>
            <a:custGeom>
              <a:avLst/>
              <a:gdLst/>
              <a:ahLst/>
              <a:cxnLst/>
              <a:rect l="l" t="t" r="r" b="b"/>
              <a:pathLst>
                <a:path w="667" h="2080" extrusionOk="0">
                  <a:moveTo>
                    <a:pt x="667" y="0"/>
                  </a:moveTo>
                  <a:lnTo>
                    <a:pt x="667" y="2080"/>
                  </a:lnTo>
                  <a:lnTo>
                    <a:pt x="0" y="1846"/>
                  </a:lnTo>
                  <a:lnTo>
                    <a:pt x="667"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266;p9">
              <a:extLst>
                <a:ext uri="{FF2B5EF4-FFF2-40B4-BE49-F238E27FC236}">
                  <a16:creationId xmlns:a16="http://schemas.microsoft.com/office/drawing/2014/main" id="{D749F539-18A2-6D4F-9099-B9E620206062}"/>
                </a:ext>
              </a:extLst>
            </p:cNvPr>
            <p:cNvSpPr/>
            <p:nvPr/>
          </p:nvSpPr>
          <p:spPr>
            <a:xfrm>
              <a:off x="192418" y="2786815"/>
              <a:ext cx="97974" cy="545881"/>
            </a:xfrm>
            <a:custGeom>
              <a:avLst/>
              <a:gdLst/>
              <a:ahLst/>
              <a:cxnLst/>
              <a:rect l="l" t="t" r="r" b="b"/>
              <a:pathLst>
                <a:path w="97974" h="545881" extrusionOk="0">
                  <a:moveTo>
                    <a:pt x="79983" y="1546"/>
                  </a:moveTo>
                  <a:cubicBezTo>
                    <a:pt x="82242" y="143"/>
                    <a:pt x="85217" y="0"/>
                    <a:pt x="89179" y="1711"/>
                  </a:cubicBezTo>
                  <a:cubicBezTo>
                    <a:pt x="87655" y="6384"/>
                    <a:pt x="86182" y="11439"/>
                    <a:pt x="85128" y="13293"/>
                  </a:cubicBezTo>
                  <a:cubicBezTo>
                    <a:pt x="87503" y="12100"/>
                    <a:pt x="87427" y="14551"/>
                    <a:pt x="87833" y="14729"/>
                  </a:cubicBezTo>
                  <a:cubicBezTo>
                    <a:pt x="88811" y="11312"/>
                    <a:pt x="89560" y="10461"/>
                    <a:pt x="90538" y="7502"/>
                  </a:cubicBezTo>
                  <a:cubicBezTo>
                    <a:pt x="96469" y="13116"/>
                    <a:pt x="88671" y="14881"/>
                    <a:pt x="90538" y="20532"/>
                  </a:cubicBezTo>
                  <a:cubicBezTo>
                    <a:pt x="90646" y="20869"/>
                    <a:pt x="92805" y="23060"/>
                    <a:pt x="94704" y="24974"/>
                  </a:cubicBezTo>
                  <a:lnTo>
                    <a:pt x="96836" y="27255"/>
                  </a:lnTo>
                  <a:lnTo>
                    <a:pt x="95949" y="24876"/>
                  </a:lnTo>
                  <a:lnTo>
                    <a:pt x="97974" y="25837"/>
                  </a:lnTo>
                  <a:lnTo>
                    <a:pt x="97974" y="30303"/>
                  </a:lnTo>
                  <a:lnTo>
                    <a:pt x="97307" y="28517"/>
                  </a:lnTo>
                  <a:lnTo>
                    <a:pt x="97307" y="32090"/>
                  </a:lnTo>
                  <a:lnTo>
                    <a:pt x="97974" y="32090"/>
                  </a:lnTo>
                  <a:lnTo>
                    <a:pt x="97974" y="542910"/>
                  </a:lnTo>
                  <a:lnTo>
                    <a:pt x="78659" y="539013"/>
                  </a:lnTo>
                  <a:cubicBezTo>
                    <a:pt x="64903" y="537651"/>
                    <a:pt x="51727" y="537619"/>
                    <a:pt x="49987" y="531428"/>
                  </a:cubicBezTo>
                  <a:cubicBezTo>
                    <a:pt x="50546" y="532736"/>
                    <a:pt x="51448" y="533193"/>
                    <a:pt x="52705" y="532863"/>
                  </a:cubicBezTo>
                  <a:cubicBezTo>
                    <a:pt x="49568" y="526881"/>
                    <a:pt x="43167" y="515756"/>
                    <a:pt x="55397" y="514067"/>
                  </a:cubicBezTo>
                  <a:cubicBezTo>
                    <a:pt x="45606" y="513191"/>
                    <a:pt x="45441" y="519147"/>
                    <a:pt x="48641" y="525624"/>
                  </a:cubicBezTo>
                  <a:cubicBezTo>
                    <a:pt x="30671" y="525599"/>
                    <a:pt x="36970" y="496516"/>
                    <a:pt x="18936" y="508251"/>
                  </a:cubicBezTo>
                  <a:cubicBezTo>
                    <a:pt x="12065" y="512721"/>
                    <a:pt x="14389" y="518208"/>
                    <a:pt x="12167" y="527085"/>
                  </a:cubicBezTo>
                  <a:cubicBezTo>
                    <a:pt x="9449" y="537880"/>
                    <a:pt x="6871" y="538921"/>
                    <a:pt x="0" y="545881"/>
                  </a:cubicBezTo>
                  <a:cubicBezTo>
                    <a:pt x="5309" y="520392"/>
                    <a:pt x="13754" y="491804"/>
                    <a:pt x="17564" y="463381"/>
                  </a:cubicBezTo>
                  <a:cubicBezTo>
                    <a:pt x="22225" y="428812"/>
                    <a:pt x="35560" y="390827"/>
                    <a:pt x="33769" y="354847"/>
                  </a:cubicBezTo>
                  <a:cubicBezTo>
                    <a:pt x="39078" y="359876"/>
                    <a:pt x="32829" y="377593"/>
                    <a:pt x="41885" y="382343"/>
                  </a:cubicBezTo>
                  <a:cubicBezTo>
                    <a:pt x="51308" y="387283"/>
                    <a:pt x="55296" y="375574"/>
                    <a:pt x="63513" y="383791"/>
                  </a:cubicBezTo>
                  <a:cubicBezTo>
                    <a:pt x="64224" y="384324"/>
                    <a:pt x="66764" y="386572"/>
                    <a:pt x="67577" y="386686"/>
                  </a:cubicBezTo>
                  <a:cubicBezTo>
                    <a:pt x="61176" y="376450"/>
                    <a:pt x="81255" y="375002"/>
                    <a:pt x="68910" y="370760"/>
                  </a:cubicBezTo>
                  <a:cubicBezTo>
                    <a:pt x="73622" y="370341"/>
                    <a:pt x="80200" y="368233"/>
                    <a:pt x="81077" y="362086"/>
                  </a:cubicBezTo>
                  <a:cubicBezTo>
                    <a:pt x="77610" y="368373"/>
                    <a:pt x="75806" y="368703"/>
                    <a:pt x="71641" y="367852"/>
                  </a:cubicBezTo>
                  <a:cubicBezTo>
                    <a:pt x="67628" y="370379"/>
                    <a:pt x="62827" y="372449"/>
                    <a:pt x="58090" y="373669"/>
                  </a:cubicBezTo>
                  <a:cubicBezTo>
                    <a:pt x="63221" y="368754"/>
                    <a:pt x="63119" y="363890"/>
                    <a:pt x="62154" y="363509"/>
                  </a:cubicBezTo>
                  <a:cubicBezTo>
                    <a:pt x="56655" y="364918"/>
                    <a:pt x="48666" y="380146"/>
                    <a:pt x="41885" y="375091"/>
                  </a:cubicBezTo>
                  <a:cubicBezTo>
                    <a:pt x="36843" y="371345"/>
                    <a:pt x="40538" y="365744"/>
                    <a:pt x="39192" y="360626"/>
                  </a:cubicBezTo>
                  <a:cubicBezTo>
                    <a:pt x="38583" y="358353"/>
                    <a:pt x="39192" y="354987"/>
                    <a:pt x="39192" y="352676"/>
                  </a:cubicBezTo>
                  <a:cubicBezTo>
                    <a:pt x="39192" y="347938"/>
                    <a:pt x="33871" y="349755"/>
                    <a:pt x="33769" y="349043"/>
                  </a:cubicBezTo>
                  <a:cubicBezTo>
                    <a:pt x="32017" y="335861"/>
                    <a:pt x="37910" y="303273"/>
                    <a:pt x="41885" y="291144"/>
                  </a:cubicBezTo>
                  <a:cubicBezTo>
                    <a:pt x="40373" y="290014"/>
                    <a:pt x="40030" y="289265"/>
                    <a:pt x="39192" y="286814"/>
                  </a:cubicBezTo>
                  <a:cubicBezTo>
                    <a:pt x="41910" y="284311"/>
                    <a:pt x="41732" y="282775"/>
                    <a:pt x="41885" y="279562"/>
                  </a:cubicBezTo>
                  <a:lnTo>
                    <a:pt x="39192" y="279562"/>
                  </a:lnTo>
                  <a:cubicBezTo>
                    <a:pt x="48044" y="271650"/>
                    <a:pt x="42824" y="248523"/>
                    <a:pt x="47295" y="241957"/>
                  </a:cubicBezTo>
                  <a:cubicBezTo>
                    <a:pt x="44653" y="235658"/>
                    <a:pt x="49200" y="213230"/>
                    <a:pt x="48641" y="207223"/>
                  </a:cubicBezTo>
                  <a:cubicBezTo>
                    <a:pt x="50559" y="199603"/>
                    <a:pt x="48082" y="192097"/>
                    <a:pt x="51346" y="185518"/>
                  </a:cubicBezTo>
                  <a:cubicBezTo>
                    <a:pt x="51029" y="184629"/>
                    <a:pt x="50114" y="186344"/>
                    <a:pt x="49987" y="185518"/>
                  </a:cubicBezTo>
                  <a:cubicBezTo>
                    <a:pt x="53137" y="182407"/>
                    <a:pt x="51257" y="182039"/>
                    <a:pt x="55397" y="179727"/>
                  </a:cubicBezTo>
                  <a:cubicBezTo>
                    <a:pt x="47523" y="175968"/>
                    <a:pt x="54496" y="168132"/>
                    <a:pt x="55397" y="165236"/>
                  </a:cubicBezTo>
                  <a:cubicBezTo>
                    <a:pt x="57467" y="158632"/>
                    <a:pt x="57861" y="151584"/>
                    <a:pt x="59461" y="143558"/>
                  </a:cubicBezTo>
                  <a:cubicBezTo>
                    <a:pt x="60896" y="136318"/>
                    <a:pt x="61316" y="124533"/>
                    <a:pt x="63513" y="120418"/>
                  </a:cubicBezTo>
                  <a:cubicBezTo>
                    <a:pt x="67780" y="112328"/>
                    <a:pt x="77953" y="106740"/>
                    <a:pt x="72961" y="118932"/>
                  </a:cubicBezTo>
                  <a:cubicBezTo>
                    <a:pt x="73000" y="118602"/>
                    <a:pt x="75146" y="113369"/>
                    <a:pt x="75667" y="111693"/>
                  </a:cubicBezTo>
                  <a:cubicBezTo>
                    <a:pt x="83033" y="114716"/>
                    <a:pt x="87795" y="129727"/>
                    <a:pt x="95949" y="117497"/>
                  </a:cubicBezTo>
                  <a:cubicBezTo>
                    <a:pt x="91783" y="117040"/>
                    <a:pt x="92075" y="115300"/>
                    <a:pt x="87833" y="114589"/>
                  </a:cubicBezTo>
                  <a:cubicBezTo>
                    <a:pt x="90195" y="107718"/>
                    <a:pt x="88481" y="102105"/>
                    <a:pt x="83782" y="103006"/>
                  </a:cubicBezTo>
                  <a:cubicBezTo>
                    <a:pt x="79896" y="90878"/>
                    <a:pt x="69532" y="105572"/>
                    <a:pt x="64872" y="110245"/>
                  </a:cubicBezTo>
                  <a:cubicBezTo>
                    <a:pt x="63348" y="97685"/>
                    <a:pt x="68986" y="80756"/>
                    <a:pt x="64872" y="72615"/>
                  </a:cubicBezTo>
                  <a:cubicBezTo>
                    <a:pt x="67551" y="62366"/>
                    <a:pt x="69774" y="48041"/>
                    <a:pt x="71641" y="32090"/>
                  </a:cubicBezTo>
                  <a:cubicBezTo>
                    <a:pt x="72869" y="21298"/>
                    <a:pt x="73205" y="5755"/>
                    <a:pt x="79983" y="1546"/>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267;p9">
              <a:extLst>
                <a:ext uri="{FF2B5EF4-FFF2-40B4-BE49-F238E27FC236}">
                  <a16:creationId xmlns:a16="http://schemas.microsoft.com/office/drawing/2014/main" id="{9526978C-D102-6246-91DF-29EA401FD656}"/>
                </a:ext>
              </a:extLst>
            </p:cNvPr>
            <p:cNvSpPr/>
            <p:nvPr/>
          </p:nvSpPr>
          <p:spPr>
            <a:xfrm>
              <a:off x="265379" y="2611933"/>
              <a:ext cx="25013" cy="172857"/>
            </a:xfrm>
            <a:custGeom>
              <a:avLst/>
              <a:gdLst/>
              <a:ahLst/>
              <a:cxnLst/>
              <a:rect l="l" t="t" r="r" b="b"/>
              <a:pathLst>
                <a:path w="25013" h="172857" extrusionOk="0">
                  <a:moveTo>
                    <a:pt x="24346" y="0"/>
                  </a:moveTo>
                  <a:cubicBezTo>
                    <a:pt x="24041" y="6705"/>
                    <a:pt x="24168" y="12725"/>
                    <a:pt x="22987" y="14478"/>
                  </a:cubicBezTo>
                  <a:lnTo>
                    <a:pt x="25013" y="13927"/>
                  </a:lnTo>
                  <a:lnTo>
                    <a:pt x="25013" y="172857"/>
                  </a:lnTo>
                  <a:lnTo>
                    <a:pt x="24626" y="171644"/>
                  </a:lnTo>
                  <a:cubicBezTo>
                    <a:pt x="23287" y="169546"/>
                    <a:pt x="21415" y="168129"/>
                    <a:pt x="18936" y="167894"/>
                  </a:cubicBezTo>
                  <a:lnTo>
                    <a:pt x="18936" y="170802"/>
                  </a:lnTo>
                  <a:cubicBezTo>
                    <a:pt x="13792" y="165964"/>
                    <a:pt x="7912" y="165760"/>
                    <a:pt x="4064" y="169342"/>
                  </a:cubicBezTo>
                  <a:cubicBezTo>
                    <a:pt x="4915" y="163728"/>
                    <a:pt x="6629" y="158407"/>
                    <a:pt x="5410" y="154877"/>
                  </a:cubicBezTo>
                  <a:cubicBezTo>
                    <a:pt x="11379" y="146964"/>
                    <a:pt x="5461" y="141846"/>
                    <a:pt x="0" y="138951"/>
                  </a:cubicBezTo>
                  <a:cubicBezTo>
                    <a:pt x="9385" y="135941"/>
                    <a:pt x="12090" y="99746"/>
                    <a:pt x="5410" y="99873"/>
                  </a:cubicBezTo>
                  <a:cubicBezTo>
                    <a:pt x="9728" y="92469"/>
                    <a:pt x="3315" y="82131"/>
                    <a:pt x="4064" y="81051"/>
                  </a:cubicBezTo>
                  <a:cubicBezTo>
                    <a:pt x="3493" y="78473"/>
                    <a:pt x="2883" y="76810"/>
                    <a:pt x="2705" y="75273"/>
                  </a:cubicBezTo>
                  <a:cubicBezTo>
                    <a:pt x="3239" y="75209"/>
                    <a:pt x="6109" y="74930"/>
                    <a:pt x="5410" y="75273"/>
                  </a:cubicBezTo>
                  <a:lnTo>
                    <a:pt x="5410" y="72390"/>
                  </a:lnTo>
                  <a:cubicBezTo>
                    <a:pt x="4039" y="71946"/>
                    <a:pt x="3594" y="72415"/>
                    <a:pt x="4064" y="73838"/>
                  </a:cubicBezTo>
                  <a:cubicBezTo>
                    <a:pt x="6109" y="68186"/>
                    <a:pt x="9919" y="61887"/>
                    <a:pt x="6769" y="59334"/>
                  </a:cubicBezTo>
                  <a:cubicBezTo>
                    <a:pt x="6909" y="55169"/>
                    <a:pt x="6883" y="53302"/>
                    <a:pt x="8115" y="49213"/>
                  </a:cubicBezTo>
                  <a:cubicBezTo>
                    <a:pt x="9195" y="50711"/>
                    <a:pt x="8153" y="49911"/>
                    <a:pt x="9474" y="50660"/>
                  </a:cubicBezTo>
                  <a:cubicBezTo>
                    <a:pt x="8992" y="49250"/>
                    <a:pt x="9436" y="48768"/>
                    <a:pt x="10820" y="49213"/>
                  </a:cubicBezTo>
                  <a:cubicBezTo>
                    <a:pt x="11405" y="39954"/>
                    <a:pt x="20892" y="13919"/>
                    <a:pt x="24346" y="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268;p9">
              <a:extLst>
                <a:ext uri="{FF2B5EF4-FFF2-40B4-BE49-F238E27FC236}">
                  <a16:creationId xmlns:a16="http://schemas.microsoft.com/office/drawing/2014/main" id="{20371794-5A36-5546-AA9B-4FF19A754121}"/>
                </a:ext>
              </a:extLst>
            </p:cNvPr>
            <p:cNvSpPr/>
            <p:nvPr/>
          </p:nvSpPr>
          <p:spPr>
            <a:xfrm>
              <a:off x="290392" y="2812652"/>
              <a:ext cx="18083" cy="1054866"/>
            </a:xfrm>
            <a:custGeom>
              <a:avLst/>
              <a:gdLst/>
              <a:ahLst/>
              <a:cxnLst/>
              <a:rect l="l" t="t" r="r" b="b"/>
              <a:pathLst>
                <a:path w="18083" h="1054866" extrusionOk="0">
                  <a:moveTo>
                    <a:pt x="0" y="0"/>
                  </a:moveTo>
                  <a:lnTo>
                    <a:pt x="10154" y="4817"/>
                  </a:lnTo>
                  <a:cubicBezTo>
                    <a:pt x="8884" y="5135"/>
                    <a:pt x="7982" y="4652"/>
                    <a:pt x="7410" y="3370"/>
                  </a:cubicBezTo>
                  <a:cubicBezTo>
                    <a:pt x="10093" y="4830"/>
                    <a:pt x="12208" y="5104"/>
                    <a:pt x="14015" y="4694"/>
                  </a:cubicBezTo>
                  <a:lnTo>
                    <a:pt x="18083" y="2321"/>
                  </a:lnTo>
                  <a:lnTo>
                    <a:pt x="18083" y="1044090"/>
                  </a:lnTo>
                  <a:lnTo>
                    <a:pt x="15551" y="1045468"/>
                  </a:lnTo>
                  <a:cubicBezTo>
                    <a:pt x="14243" y="1046598"/>
                    <a:pt x="11068" y="1053888"/>
                    <a:pt x="10154" y="1054155"/>
                  </a:cubicBezTo>
                  <a:cubicBezTo>
                    <a:pt x="7449" y="1054866"/>
                    <a:pt x="3219" y="1050903"/>
                    <a:pt x="2026" y="1051247"/>
                  </a:cubicBezTo>
                  <a:lnTo>
                    <a:pt x="0" y="1052496"/>
                  </a:lnTo>
                  <a:lnTo>
                    <a:pt x="0" y="520617"/>
                  </a:lnTo>
                  <a:lnTo>
                    <a:pt x="6943" y="524025"/>
                  </a:lnTo>
                  <a:cubicBezTo>
                    <a:pt x="9523" y="525585"/>
                    <a:pt x="11586" y="527193"/>
                    <a:pt x="12833" y="528743"/>
                  </a:cubicBezTo>
                  <a:cubicBezTo>
                    <a:pt x="10804" y="522987"/>
                    <a:pt x="6206" y="519435"/>
                    <a:pt x="396" y="517153"/>
                  </a:cubicBezTo>
                  <a:lnTo>
                    <a:pt x="0" y="517073"/>
                  </a:lnTo>
                  <a:lnTo>
                    <a:pt x="0" y="6252"/>
                  </a:lnTo>
                  <a:lnTo>
                    <a:pt x="667" y="6252"/>
                  </a:lnTo>
                  <a:lnTo>
                    <a:pt x="0" y="4466"/>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269;p9">
              <a:extLst>
                <a:ext uri="{FF2B5EF4-FFF2-40B4-BE49-F238E27FC236}">
                  <a16:creationId xmlns:a16="http://schemas.microsoft.com/office/drawing/2014/main" id="{D64624F5-7497-9046-B575-BBC215ADFF18}"/>
                </a:ext>
              </a:extLst>
            </p:cNvPr>
            <p:cNvSpPr/>
            <p:nvPr/>
          </p:nvSpPr>
          <p:spPr>
            <a:xfrm>
              <a:off x="288954" y="2506982"/>
              <a:ext cx="19521" cy="304871"/>
            </a:xfrm>
            <a:custGeom>
              <a:avLst/>
              <a:gdLst/>
              <a:ahLst/>
              <a:cxnLst/>
              <a:rect l="l" t="t" r="r" b="b"/>
              <a:pathLst>
                <a:path w="19521" h="304871" extrusionOk="0">
                  <a:moveTo>
                    <a:pt x="19521" y="0"/>
                  </a:moveTo>
                  <a:lnTo>
                    <a:pt x="19521" y="34369"/>
                  </a:lnTo>
                  <a:lnTo>
                    <a:pt x="18361" y="33236"/>
                  </a:lnTo>
                  <a:lnTo>
                    <a:pt x="13950" y="30523"/>
                  </a:lnTo>
                  <a:lnTo>
                    <a:pt x="17943" y="33859"/>
                  </a:lnTo>
                  <a:lnTo>
                    <a:pt x="19521" y="40576"/>
                  </a:lnTo>
                  <a:lnTo>
                    <a:pt x="19521" y="298309"/>
                  </a:lnTo>
                  <a:lnTo>
                    <a:pt x="18904" y="298658"/>
                  </a:lnTo>
                  <a:cubicBezTo>
                    <a:pt x="18371" y="298931"/>
                    <a:pt x="17643" y="299045"/>
                    <a:pt x="15618" y="298905"/>
                  </a:cubicBezTo>
                  <a:cubicBezTo>
                    <a:pt x="17231" y="300341"/>
                    <a:pt x="15605" y="299477"/>
                    <a:pt x="18310" y="300366"/>
                  </a:cubicBezTo>
                  <a:cubicBezTo>
                    <a:pt x="17135" y="304443"/>
                    <a:pt x="14513" y="304871"/>
                    <a:pt x="11303" y="304066"/>
                  </a:cubicBezTo>
                  <a:lnTo>
                    <a:pt x="1438" y="300600"/>
                  </a:lnTo>
                  <a:lnTo>
                    <a:pt x="1438" y="298520"/>
                  </a:lnTo>
                  <a:lnTo>
                    <a:pt x="3303" y="293358"/>
                  </a:lnTo>
                  <a:cubicBezTo>
                    <a:pt x="3791" y="290536"/>
                    <a:pt x="3898" y="287394"/>
                    <a:pt x="3548" y="284434"/>
                  </a:cubicBezTo>
                  <a:lnTo>
                    <a:pt x="1438" y="277808"/>
                  </a:lnTo>
                  <a:lnTo>
                    <a:pt x="1438" y="118878"/>
                  </a:lnTo>
                  <a:lnTo>
                    <a:pt x="4474" y="118052"/>
                  </a:lnTo>
                  <a:cubicBezTo>
                    <a:pt x="5598" y="117660"/>
                    <a:pt x="6385" y="117244"/>
                    <a:pt x="7515" y="116533"/>
                  </a:cubicBezTo>
                  <a:lnTo>
                    <a:pt x="4823" y="116533"/>
                  </a:lnTo>
                  <a:cubicBezTo>
                    <a:pt x="5661" y="115657"/>
                    <a:pt x="6525" y="114197"/>
                    <a:pt x="6156" y="112177"/>
                  </a:cubicBezTo>
                  <a:cubicBezTo>
                    <a:pt x="11186" y="111860"/>
                    <a:pt x="5852" y="105967"/>
                    <a:pt x="7515" y="99172"/>
                  </a:cubicBezTo>
                  <a:cubicBezTo>
                    <a:pt x="0" y="98125"/>
                    <a:pt x="6086" y="65816"/>
                    <a:pt x="10141" y="45034"/>
                  </a:cubicBezTo>
                  <a:lnTo>
                    <a:pt x="12902" y="29879"/>
                  </a:lnTo>
                  <a:lnTo>
                    <a:pt x="10220" y="28230"/>
                  </a:lnTo>
                  <a:cubicBezTo>
                    <a:pt x="11001" y="20089"/>
                    <a:pt x="12913" y="14781"/>
                    <a:pt x="15194" y="9820"/>
                  </a:cubicBezTo>
                  <a:lnTo>
                    <a:pt x="19521"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270;p9">
              <a:extLst>
                <a:ext uri="{FF2B5EF4-FFF2-40B4-BE49-F238E27FC236}">
                  <a16:creationId xmlns:a16="http://schemas.microsoft.com/office/drawing/2014/main" id="{987A399B-A119-6F4D-B45B-604518E149A6}"/>
                </a:ext>
              </a:extLst>
            </p:cNvPr>
            <p:cNvSpPr/>
            <p:nvPr/>
          </p:nvSpPr>
          <p:spPr>
            <a:xfrm>
              <a:off x="332054" y="2241398"/>
              <a:ext cx="6312" cy="14491"/>
            </a:xfrm>
            <a:custGeom>
              <a:avLst/>
              <a:gdLst/>
              <a:ahLst/>
              <a:cxnLst/>
              <a:rect l="l" t="t" r="r" b="b"/>
              <a:pathLst>
                <a:path w="6312" h="14491" extrusionOk="0">
                  <a:moveTo>
                    <a:pt x="6312" y="0"/>
                  </a:moveTo>
                  <a:cubicBezTo>
                    <a:pt x="5651" y="5994"/>
                    <a:pt x="4102" y="9931"/>
                    <a:pt x="902" y="14491"/>
                  </a:cubicBezTo>
                  <a:cubicBezTo>
                    <a:pt x="0" y="12598"/>
                    <a:pt x="1168" y="3378"/>
                    <a:pt x="6312" y="0"/>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271;p9">
              <a:extLst>
                <a:ext uri="{FF2B5EF4-FFF2-40B4-BE49-F238E27FC236}">
                  <a16:creationId xmlns:a16="http://schemas.microsoft.com/office/drawing/2014/main" id="{17A6F07F-6E58-7944-8DF1-65B7269DB7AD}"/>
                </a:ext>
              </a:extLst>
            </p:cNvPr>
            <p:cNvSpPr/>
            <p:nvPr/>
          </p:nvSpPr>
          <p:spPr>
            <a:xfrm>
              <a:off x="361264" y="2155177"/>
              <a:ext cx="1499" cy="3708"/>
            </a:xfrm>
            <a:custGeom>
              <a:avLst/>
              <a:gdLst/>
              <a:ahLst/>
              <a:cxnLst/>
              <a:rect l="l" t="t" r="r" b="b"/>
              <a:pathLst>
                <a:path w="1499" h="3708" extrusionOk="0">
                  <a:moveTo>
                    <a:pt x="482" y="247"/>
                  </a:moveTo>
                  <a:lnTo>
                    <a:pt x="1435" y="826"/>
                  </a:lnTo>
                  <a:cubicBezTo>
                    <a:pt x="1499" y="0"/>
                    <a:pt x="0" y="3099"/>
                    <a:pt x="76" y="3708"/>
                  </a:cubicBezTo>
                  <a:lnTo>
                    <a:pt x="482" y="247"/>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272;p9">
              <a:extLst>
                <a:ext uri="{FF2B5EF4-FFF2-40B4-BE49-F238E27FC236}">
                  <a16:creationId xmlns:a16="http://schemas.microsoft.com/office/drawing/2014/main" id="{7F6D7228-B31E-AA44-A266-78ACEB925C54}"/>
                </a:ext>
              </a:extLst>
            </p:cNvPr>
            <p:cNvSpPr/>
            <p:nvPr/>
          </p:nvSpPr>
          <p:spPr>
            <a:xfrm>
              <a:off x="308475" y="1847265"/>
              <a:ext cx="60228" cy="2017784"/>
            </a:xfrm>
            <a:custGeom>
              <a:avLst/>
              <a:gdLst/>
              <a:ahLst/>
              <a:cxnLst/>
              <a:rect l="l" t="t" r="r" b="b"/>
              <a:pathLst>
                <a:path w="60228" h="2017784" extrusionOk="0">
                  <a:moveTo>
                    <a:pt x="22251" y="0"/>
                  </a:moveTo>
                  <a:lnTo>
                    <a:pt x="27199" y="10568"/>
                  </a:lnTo>
                  <a:cubicBezTo>
                    <a:pt x="27847" y="11165"/>
                    <a:pt x="37613" y="11863"/>
                    <a:pt x="42058" y="12003"/>
                  </a:cubicBezTo>
                  <a:cubicBezTo>
                    <a:pt x="40674" y="11558"/>
                    <a:pt x="40229" y="12041"/>
                    <a:pt x="40699" y="13451"/>
                  </a:cubicBezTo>
                  <a:cubicBezTo>
                    <a:pt x="47900" y="15228"/>
                    <a:pt x="59444" y="29859"/>
                    <a:pt x="51507" y="35155"/>
                  </a:cubicBezTo>
                  <a:cubicBezTo>
                    <a:pt x="53120" y="34062"/>
                    <a:pt x="50211" y="36006"/>
                    <a:pt x="54225" y="35155"/>
                  </a:cubicBezTo>
                  <a:cubicBezTo>
                    <a:pt x="55190" y="32589"/>
                    <a:pt x="54415" y="31853"/>
                    <a:pt x="55571" y="29376"/>
                  </a:cubicBezTo>
                  <a:cubicBezTo>
                    <a:pt x="56117" y="30659"/>
                    <a:pt x="57006" y="31154"/>
                    <a:pt x="58276" y="30824"/>
                  </a:cubicBezTo>
                  <a:cubicBezTo>
                    <a:pt x="57362" y="33491"/>
                    <a:pt x="58098" y="31408"/>
                    <a:pt x="58276" y="35155"/>
                  </a:cubicBezTo>
                  <a:cubicBezTo>
                    <a:pt x="59660" y="35625"/>
                    <a:pt x="60092" y="35142"/>
                    <a:pt x="59610" y="33707"/>
                  </a:cubicBezTo>
                  <a:lnTo>
                    <a:pt x="60228" y="34167"/>
                  </a:lnTo>
                  <a:lnTo>
                    <a:pt x="60228" y="289904"/>
                  </a:lnTo>
                  <a:lnTo>
                    <a:pt x="58329" y="289904"/>
                  </a:lnTo>
                  <a:lnTo>
                    <a:pt x="58142" y="290056"/>
                  </a:lnTo>
                  <a:lnTo>
                    <a:pt x="59670" y="290247"/>
                  </a:lnTo>
                  <a:lnTo>
                    <a:pt x="60228" y="290175"/>
                  </a:lnTo>
                  <a:lnTo>
                    <a:pt x="60228" y="1840577"/>
                  </a:lnTo>
                  <a:lnTo>
                    <a:pt x="60132" y="1840668"/>
                  </a:lnTo>
                  <a:cubicBezTo>
                    <a:pt x="54391" y="1849376"/>
                    <a:pt x="53367" y="1861999"/>
                    <a:pt x="49500" y="1870457"/>
                  </a:cubicBezTo>
                  <a:cubicBezTo>
                    <a:pt x="47011" y="1875893"/>
                    <a:pt x="47214" y="1885037"/>
                    <a:pt x="44763" y="1889279"/>
                  </a:cubicBezTo>
                  <a:cubicBezTo>
                    <a:pt x="41068" y="1895629"/>
                    <a:pt x="33676" y="1896023"/>
                    <a:pt x="31250" y="1903744"/>
                  </a:cubicBezTo>
                  <a:cubicBezTo>
                    <a:pt x="37766" y="1905039"/>
                    <a:pt x="44052" y="1900073"/>
                    <a:pt x="48815" y="1905179"/>
                  </a:cubicBezTo>
                  <a:cubicBezTo>
                    <a:pt x="50828" y="1907364"/>
                    <a:pt x="53866" y="1910313"/>
                    <a:pt x="56401" y="1913596"/>
                  </a:cubicBezTo>
                  <a:lnTo>
                    <a:pt x="60228" y="1922325"/>
                  </a:lnTo>
                  <a:lnTo>
                    <a:pt x="60228" y="1930077"/>
                  </a:lnTo>
                  <a:lnTo>
                    <a:pt x="59684" y="1934538"/>
                  </a:lnTo>
                  <a:lnTo>
                    <a:pt x="60228" y="1935391"/>
                  </a:lnTo>
                  <a:lnTo>
                    <a:pt x="60228" y="2002001"/>
                  </a:lnTo>
                  <a:lnTo>
                    <a:pt x="58763" y="2007806"/>
                  </a:lnTo>
                  <a:cubicBezTo>
                    <a:pt x="56777" y="2013913"/>
                    <a:pt x="53501" y="2017784"/>
                    <a:pt x="44751" y="2013040"/>
                  </a:cubicBezTo>
                  <a:cubicBezTo>
                    <a:pt x="41360" y="2011212"/>
                    <a:pt x="35251" y="2001026"/>
                    <a:pt x="31250" y="2000734"/>
                  </a:cubicBezTo>
                  <a:cubicBezTo>
                    <a:pt x="26539" y="2000353"/>
                    <a:pt x="25167" y="2009002"/>
                    <a:pt x="17712" y="2010856"/>
                  </a:cubicBezTo>
                  <a:cubicBezTo>
                    <a:pt x="11873" y="2012322"/>
                    <a:pt x="9464" y="2006424"/>
                    <a:pt x="4080" y="2007257"/>
                  </a:cubicBezTo>
                  <a:lnTo>
                    <a:pt x="0" y="2009478"/>
                  </a:lnTo>
                  <a:lnTo>
                    <a:pt x="0" y="967709"/>
                  </a:lnTo>
                  <a:lnTo>
                    <a:pt x="696" y="967303"/>
                  </a:lnTo>
                  <a:cubicBezTo>
                    <a:pt x="3606" y="964754"/>
                    <a:pt x="6333" y="961480"/>
                    <a:pt x="10969" y="961505"/>
                  </a:cubicBezTo>
                  <a:cubicBezTo>
                    <a:pt x="10549" y="958902"/>
                    <a:pt x="9445" y="958293"/>
                    <a:pt x="8276" y="957175"/>
                  </a:cubicBezTo>
                  <a:cubicBezTo>
                    <a:pt x="7311" y="957581"/>
                    <a:pt x="13013" y="954698"/>
                    <a:pt x="12340" y="955714"/>
                  </a:cubicBezTo>
                  <a:cubicBezTo>
                    <a:pt x="8378" y="952882"/>
                    <a:pt x="6295" y="948678"/>
                    <a:pt x="5571" y="942697"/>
                  </a:cubicBezTo>
                  <a:cubicBezTo>
                    <a:pt x="10702" y="944703"/>
                    <a:pt x="14461" y="949771"/>
                    <a:pt x="17712" y="955714"/>
                  </a:cubicBezTo>
                  <a:cubicBezTo>
                    <a:pt x="15287" y="947485"/>
                    <a:pt x="11019" y="948462"/>
                    <a:pt x="9635" y="941262"/>
                  </a:cubicBezTo>
                  <a:cubicBezTo>
                    <a:pt x="8263" y="940804"/>
                    <a:pt x="7794" y="941300"/>
                    <a:pt x="8276" y="942697"/>
                  </a:cubicBezTo>
                  <a:cubicBezTo>
                    <a:pt x="7374" y="941757"/>
                    <a:pt x="6460" y="940792"/>
                    <a:pt x="5571" y="939827"/>
                  </a:cubicBezTo>
                  <a:cubicBezTo>
                    <a:pt x="5139" y="942341"/>
                    <a:pt x="4796" y="943027"/>
                    <a:pt x="4212" y="944145"/>
                  </a:cubicBezTo>
                  <a:cubicBezTo>
                    <a:pt x="8429" y="949733"/>
                    <a:pt x="8556" y="961213"/>
                    <a:pt x="1507" y="957175"/>
                  </a:cubicBezTo>
                  <a:lnTo>
                    <a:pt x="0" y="958026"/>
                  </a:lnTo>
                  <a:lnTo>
                    <a:pt x="0" y="700293"/>
                  </a:lnTo>
                  <a:lnTo>
                    <a:pt x="161" y="700978"/>
                  </a:lnTo>
                  <a:lnTo>
                    <a:pt x="161" y="698082"/>
                  </a:lnTo>
                  <a:cubicBezTo>
                    <a:pt x="2104" y="698806"/>
                    <a:pt x="3437" y="700013"/>
                    <a:pt x="5571" y="699530"/>
                  </a:cubicBezTo>
                  <a:lnTo>
                    <a:pt x="0" y="694087"/>
                  </a:lnTo>
                  <a:lnTo>
                    <a:pt x="0" y="659717"/>
                  </a:lnTo>
                  <a:lnTo>
                    <a:pt x="2866" y="653213"/>
                  </a:lnTo>
                  <a:cubicBezTo>
                    <a:pt x="6930" y="641021"/>
                    <a:pt x="7514" y="618974"/>
                    <a:pt x="19071" y="614135"/>
                  </a:cubicBezTo>
                  <a:cubicBezTo>
                    <a:pt x="18296" y="620345"/>
                    <a:pt x="21040" y="624105"/>
                    <a:pt x="27199" y="624270"/>
                  </a:cubicBezTo>
                  <a:cubicBezTo>
                    <a:pt x="21179" y="622555"/>
                    <a:pt x="24227" y="622987"/>
                    <a:pt x="20455" y="618478"/>
                  </a:cubicBezTo>
                  <a:cubicBezTo>
                    <a:pt x="33638" y="620447"/>
                    <a:pt x="18157" y="610249"/>
                    <a:pt x="16353" y="606896"/>
                  </a:cubicBezTo>
                  <a:lnTo>
                    <a:pt x="14249" y="601887"/>
                  </a:lnTo>
                  <a:lnTo>
                    <a:pt x="15033" y="605448"/>
                  </a:lnTo>
                  <a:cubicBezTo>
                    <a:pt x="14575" y="608852"/>
                    <a:pt x="12035" y="614110"/>
                    <a:pt x="9635" y="619939"/>
                  </a:cubicBezTo>
                  <a:cubicBezTo>
                    <a:pt x="9114" y="611151"/>
                    <a:pt x="15668" y="591707"/>
                    <a:pt x="6905" y="589535"/>
                  </a:cubicBezTo>
                  <a:cubicBezTo>
                    <a:pt x="14575" y="584938"/>
                    <a:pt x="13394" y="571780"/>
                    <a:pt x="15033" y="563462"/>
                  </a:cubicBezTo>
                  <a:cubicBezTo>
                    <a:pt x="15985" y="564796"/>
                    <a:pt x="15579" y="564034"/>
                    <a:pt x="16353" y="566396"/>
                  </a:cubicBezTo>
                  <a:cubicBezTo>
                    <a:pt x="22208" y="561887"/>
                    <a:pt x="26907" y="552464"/>
                    <a:pt x="27199" y="544666"/>
                  </a:cubicBezTo>
                  <a:cubicBezTo>
                    <a:pt x="21522" y="546457"/>
                    <a:pt x="18855" y="550737"/>
                    <a:pt x="16353" y="554788"/>
                  </a:cubicBezTo>
                  <a:cubicBezTo>
                    <a:pt x="19998" y="540399"/>
                    <a:pt x="19274" y="515418"/>
                    <a:pt x="1507" y="518606"/>
                  </a:cubicBezTo>
                  <a:cubicBezTo>
                    <a:pt x="25180" y="511100"/>
                    <a:pt x="9711" y="481179"/>
                    <a:pt x="21776" y="467933"/>
                  </a:cubicBezTo>
                  <a:cubicBezTo>
                    <a:pt x="21827" y="470968"/>
                    <a:pt x="20709" y="474143"/>
                    <a:pt x="20455" y="475172"/>
                  </a:cubicBezTo>
                  <a:cubicBezTo>
                    <a:pt x="22221" y="480048"/>
                    <a:pt x="14537" y="493422"/>
                    <a:pt x="17712" y="501245"/>
                  </a:cubicBezTo>
                  <a:cubicBezTo>
                    <a:pt x="23173" y="488519"/>
                    <a:pt x="35607" y="483147"/>
                    <a:pt x="27860" y="466510"/>
                  </a:cubicBezTo>
                  <a:cubicBezTo>
                    <a:pt x="24773" y="459893"/>
                    <a:pt x="17763" y="452172"/>
                    <a:pt x="16353" y="446216"/>
                  </a:cubicBezTo>
                  <a:cubicBezTo>
                    <a:pt x="15452" y="442266"/>
                    <a:pt x="20595" y="435167"/>
                    <a:pt x="13674" y="433198"/>
                  </a:cubicBezTo>
                  <a:cubicBezTo>
                    <a:pt x="15998" y="429566"/>
                    <a:pt x="14779" y="429172"/>
                    <a:pt x="19071" y="428855"/>
                  </a:cubicBezTo>
                  <a:cubicBezTo>
                    <a:pt x="19020" y="426226"/>
                    <a:pt x="19846" y="424143"/>
                    <a:pt x="20455" y="421616"/>
                  </a:cubicBezTo>
                  <a:cubicBezTo>
                    <a:pt x="22678" y="421362"/>
                    <a:pt x="24735" y="421095"/>
                    <a:pt x="28533" y="420181"/>
                  </a:cubicBezTo>
                  <a:cubicBezTo>
                    <a:pt x="34972" y="428893"/>
                    <a:pt x="52523" y="442825"/>
                    <a:pt x="50148" y="449137"/>
                  </a:cubicBezTo>
                  <a:lnTo>
                    <a:pt x="51560" y="447619"/>
                  </a:lnTo>
                  <a:lnTo>
                    <a:pt x="51507" y="444793"/>
                  </a:lnTo>
                  <a:cubicBezTo>
                    <a:pt x="54542" y="445428"/>
                    <a:pt x="55063" y="444819"/>
                    <a:pt x="56930" y="446216"/>
                  </a:cubicBezTo>
                  <a:cubicBezTo>
                    <a:pt x="49665" y="444273"/>
                    <a:pt x="45386" y="439929"/>
                    <a:pt x="51507" y="433198"/>
                  </a:cubicBezTo>
                  <a:cubicBezTo>
                    <a:pt x="52917" y="432754"/>
                    <a:pt x="53361" y="433236"/>
                    <a:pt x="52866" y="434659"/>
                  </a:cubicBezTo>
                  <a:cubicBezTo>
                    <a:pt x="54758" y="430544"/>
                    <a:pt x="55215" y="429376"/>
                    <a:pt x="59610" y="425972"/>
                  </a:cubicBezTo>
                  <a:cubicBezTo>
                    <a:pt x="49513" y="424359"/>
                    <a:pt x="49805" y="419761"/>
                    <a:pt x="47430" y="411506"/>
                  </a:cubicBezTo>
                  <a:cubicBezTo>
                    <a:pt x="44573" y="401423"/>
                    <a:pt x="48916" y="390844"/>
                    <a:pt x="47430" y="388342"/>
                  </a:cubicBezTo>
                  <a:cubicBezTo>
                    <a:pt x="44103" y="390298"/>
                    <a:pt x="45436" y="387859"/>
                    <a:pt x="43404" y="392660"/>
                  </a:cubicBezTo>
                  <a:cubicBezTo>
                    <a:pt x="42884" y="392812"/>
                    <a:pt x="38680" y="391936"/>
                    <a:pt x="40699" y="391238"/>
                  </a:cubicBezTo>
                  <a:lnTo>
                    <a:pt x="40699" y="394133"/>
                  </a:lnTo>
                  <a:cubicBezTo>
                    <a:pt x="36064" y="391225"/>
                    <a:pt x="30844" y="387402"/>
                    <a:pt x="25828" y="383986"/>
                  </a:cubicBezTo>
                  <a:cubicBezTo>
                    <a:pt x="27796" y="373000"/>
                    <a:pt x="27669" y="362345"/>
                    <a:pt x="29892" y="350699"/>
                  </a:cubicBezTo>
                  <a:cubicBezTo>
                    <a:pt x="32190" y="338647"/>
                    <a:pt x="40433" y="329617"/>
                    <a:pt x="40699" y="315977"/>
                  </a:cubicBezTo>
                  <a:cubicBezTo>
                    <a:pt x="58701" y="323092"/>
                    <a:pt x="55344" y="310105"/>
                    <a:pt x="55155" y="299240"/>
                  </a:cubicBezTo>
                  <a:lnTo>
                    <a:pt x="56567" y="291812"/>
                  </a:lnTo>
                  <a:lnTo>
                    <a:pt x="54579" y="296995"/>
                  </a:lnTo>
                  <a:lnTo>
                    <a:pt x="53271" y="308160"/>
                  </a:lnTo>
                  <a:lnTo>
                    <a:pt x="50540" y="306505"/>
                  </a:lnTo>
                  <a:cubicBezTo>
                    <a:pt x="50208" y="305982"/>
                    <a:pt x="50205" y="305239"/>
                    <a:pt x="48827" y="302947"/>
                  </a:cubicBezTo>
                  <a:cubicBezTo>
                    <a:pt x="35010" y="301385"/>
                    <a:pt x="39353" y="323711"/>
                    <a:pt x="33930" y="327547"/>
                  </a:cubicBezTo>
                  <a:cubicBezTo>
                    <a:pt x="33930" y="315533"/>
                    <a:pt x="36508" y="303430"/>
                    <a:pt x="32597" y="292800"/>
                  </a:cubicBezTo>
                  <a:cubicBezTo>
                    <a:pt x="30311" y="286551"/>
                    <a:pt x="27466" y="282627"/>
                    <a:pt x="24481" y="278347"/>
                  </a:cubicBezTo>
                  <a:cubicBezTo>
                    <a:pt x="21763" y="274423"/>
                    <a:pt x="28266" y="267946"/>
                    <a:pt x="19071" y="271083"/>
                  </a:cubicBezTo>
                  <a:cubicBezTo>
                    <a:pt x="19376" y="263323"/>
                    <a:pt x="28863" y="248134"/>
                    <a:pt x="29892" y="236361"/>
                  </a:cubicBezTo>
                  <a:cubicBezTo>
                    <a:pt x="31022" y="222975"/>
                    <a:pt x="32381" y="204128"/>
                    <a:pt x="29892" y="191492"/>
                  </a:cubicBezTo>
                  <a:cubicBezTo>
                    <a:pt x="28418" y="184037"/>
                    <a:pt x="27021" y="179909"/>
                    <a:pt x="24481" y="172670"/>
                  </a:cubicBezTo>
                  <a:cubicBezTo>
                    <a:pt x="19757" y="159158"/>
                    <a:pt x="18906" y="169356"/>
                    <a:pt x="28533" y="158218"/>
                  </a:cubicBezTo>
                  <a:cubicBezTo>
                    <a:pt x="30400" y="156059"/>
                    <a:pt x="28266" y="150382"/>
                    <a:pt x="31250" y="148782"/>
                  </a:cubicBezTo>
                  <a:cubicBezTo>
                    <a:pt x="34527" y="147029"/>
                    <a:pt x="39074" y="147766"/>
                    <a:pt x="40699" y="145175"/>
                  </a:cubicBezTo>
                  <a:cubicBezTo>
                    <a:pt x="44065" y="139879"/>
                    <a:pt x="43176" y="132310"/>
                    <a:pt x="47430" y="126353"/>
                  </a:cubicBezTo>
                  <a:cubicBezTo>
                    <a:pt x="47125" y="129363"/>
                    <a:pt x="46884" y="131040"/>
                    <a:pt x="46109" y="133605"/>
                  </a:cubicBezTo>
                  <a:cubicBezTo>
                    <a:pt x="48459" y="129427"/>
                    <a:pt x="49627" y="125375"/>
                    <a:pt x="48827" y="124919"/>
                  </a:cubicBezTo>
                  <a:cubicBezTo>
                    <a:pt x="49132" y="122023"/>
                    <a:pt x="49830" y="124893"/>
                    <a:pt x="50148" y="122023"/>
                  </a:cubicBezTo>
                  <a:cubicBezTo>
                    <a:pt x="47430" y="122543"/>
                    <a:pt x="48853" y="122543"/>
                    <a:pt x="47430" y="123458"/>
                  </a:cubicBezTo>
                  <a:cubicBezTo>
                    <a:pt x="40280" y="107468"/>
                    <a:pt x="44547" y="83339"/>
                    <a:pt x="40699" y="62676"/>
                  </a:cubicBezTo>
                  <a:cubicBezTo>
                    <a:pt x="37893" y="47652"/>
                    <a:pt x="33473" y="34113"/>
                    <a:pt x="27199" y="20690"/>
                  </a:cubicBezTo>
                  <a:cubicBezTo>
                    <a:pt x="25142" y="16289"/>
                    <a:pt x="19191" y="5316"/>
                    <a:pt x="20432" y="828"/>
                  </a:cubicBezTo>
                  <a:lnTo>
                    <a:pt x="22251"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273;p9">
              <a:extLst>
                <a:ext uri="{FF2B5EF4-FFF2-40B4-BE49-F238E27FC236}">
                  <a16:creationId xmlns:a16="http://schemas.microsoft.com/office/drawing/2014/main" id="{94AFB174-0552-904F-9519-EE1DAB8AA9B4}"/>
                </a:ext>
              </a:extLst>
            </p:cNvPr>
            <p:cNvSpPr/>
            <p:nvPr/>
          </p:nvSpPr>
          <p:spPr>
            <a:xfrm>
              <a:off x="331680" y="1846243"/>
              <a:ext cx="1276" cy="783"/>
            </a:xfrm>
            <a:custGeom>
              <a:avLst/>
              <a:gdLst/>
              <a:ahLst/>
              <a:cxnLst/>
              <a:rect l="l" t="t" r="r" b="b"/>
              <a:pathLst>
                <a:path w="1276" h="783" extrusionOk="0">
                  <a:moveTo>
                    <a:pt x="1276" y="6"/>
                  </a:moveTo>
                  <a:cubicBezTo>
                    <a:pt x="1009" y="0"/>
                    <a:pt x="838" y="521"/>
                    <a:pt x="481" y="783"/>
                  </a:cubicBezTo>
                  <a:lnTo>
                    <a:pt x="0" y="587"/>
                  </a:lnTo>
                  <a:lnTo>
                    <a:pt x="1276" y="6"/>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274;p9">
              <a:extLst>
                <a:ext uri="{FF2B5EF4-FFF2-40B4-BE49-F238E27FC236}">
                  <a16:creationId xmlns:a16="http://schemas.microsoft.com/office/drawing/2014/main" id="{5869F397-1E30-0F40-8C11-599E6595EFD6}"/>
                </a:ext>
              </a:extLst>
            </p:cNvPr>
            <p:cNvSpPr/>
            <p:nvPr/>
          </p:nvSpPr>
          <p:spPr>
            <a:xfrm>
              <a:off x="330251" y="1846250"/>
              <a:ext cx="1429" cy="1015"/>
            </a:xfrm>
            <a:custGeom>
              <a:avLst/>
              <a:gdLst/>
              <a:ahLst/>
              <a:cxnLst/>
              <a:rect l="l" t="t" r="r" b="b"/>
              <a:pathLst>
                <a:path w="1429" h="1015" extrusionOk="0">
                  <a:moveTo>
                    <a:pt x="0" y="0"/>
                  </a:moveTo>
                  <a:lnTo>
                    <a:pt x="1429" y="581"/>
                  </a:lnTo>
                  <a:lnTo>
                    <a:pt x="475" y="1015"/>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275;p9">
              <a:extLst>
                <a:ext uri="{FF2B5EF4-FFF2-40B4-BE49-F238E27FC236}">
                  <a16:creationId xmlns:a16="http://schemas.microsoft.com/office/drawing/2014/main" id="{DA54B8E4-5350-6741-9E3F-6DCD33A7F1AC}"/>
                </a:ext>
              </a:extLst>
            </p:cNvPr>
            <p:cNvSpPr/>
            <p:nvPr/>
          </p:nvSpPr>
          <p:spPr>
            <a:xfrm>
              <a:off x="368703" y="3782655"/>
              <a:ext cx="14652" cy="66610"/>
            </a:xfrm>
            <a:custGeom>
              <a:avLst/>
              <a:gdLst/>
              <a:ahLst/>
              <a:cxnLst/>
              <a:rect l="l" t="t" r="r" b="b"/>
              <a:pathLst>
                <a:path w="14652" h="66610" extrusionOk="0">
                  <a:moveTo>
                    <a:pt x="0" y="0"/>
                  </a:moveTo>
                  <a:lnTo>
                    <a:pt x="1388" y="2174"/>
                  </a:lnTo>
                  <a:cubicBezTo>
                    <a:pt x="2712" y="3130"/>
                    <a:pt x="4845" y="4097"/>
                    <a:pt x="8182" y="5272"/>
                  </a:cubicBezTo>
                  <a:lnTo>
                    <a:pt x="14652" y="9665"/>
                  </a:lnTo>
                  <a:lnTo>
                    <a:pt x="14652" y="45391"/>
                  </a:lnTo>
                  <a:lnTo>
                    <a:pt x="4804" y="53761"/>
                  </a:lnTo>
                  <a:cubicBezTo>
                    <a:pt x="3010" y="55863"/>
                    <a:pt x="1939" y="59000"/>
                    <a:pt x="1069" y="62374"/>
                  </a:cubicBezTo>
                  <a:lnTo>
                    <a:pt x="0" y="66610"/>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276;p9">
              <a:extLst>
                <a:ext uri="{FF2B5EF4-FFF2-40B4-BE49-F238E27FC236}">
                  <a16:creationId xmlns:a16="http://schemas.microsoft.com/office/drawing/2014/main" id="{8CDA1FAB-5158-214E-88C1-E271371C2CE4}"/>
                </a:ext>
              </a:extLst>
            </p:cNvPr>
            <p:cNvSpPr/>
            <p:nvPr/>
          </p:nvSpPr>
          <p:spPr>
            <a:xfrm>
              <a:off x="368703" y="3769590"/>
              <a:ext cx="740" cy="7752"/>
            </a:xfrm>
            <a:custGeom>
              <a:avLst/>
              <a:gdLst/>
              <a:ahLst/>
              <a:cxnLst/>
              <a:rect l="l" t="t" r="r" b="b"/>
              <a:pathLst>
                <a:path w="740" h="7752" extrusionOk="0">
                  <a:moveTo>
                    <a:pt x="0" y="0"/>
                  </a:moveTo>
                  <a:lnTo>
                    <a:pt x="740" y="1688"/>
                  </a:lnTo>
                  <a:lnTo>
                    <a:pt x="0" y="7752"/>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277;p9">
              <a:extLst>
                <a:ext uri="{FF2B5EF4-FFF2-40B4-BE49-F238E27FC236}">
                  <a16:creationId xmlns:a16="http://schemas.microsoft.com/office/drawing/2014/main" id="{1AB4F8B7-EDFD-6440-B68E-FB5E2D612EFC}"/>
                </a:ext>
              </a:extLst>
            </p:cNvPr>
            <p:cNvSpPr/>
            <p:nvPr/>
          </p:nvSpPr>
          <p:spPr>
            <a:xfrm>
              <a:off x="368703" y="1881432"/>
              <a:ext cx="14652" cy="1806410"/>
            </a:xfrm>
            <a:custGeom>
              <a:avLst/>
              <a:gdLst/>
              <a:ahLst/>
              <a:cxnLst/>
              <a:rect l="l" t="t" r="r" b="b"/>
              <a:pathLst>
                <a:path w="14652" h="1806410" extrusionOk="0">
                  <a:moveTo>
                    <a:pt x="0" y="0"/>
                  </a:moveTo>
                  <a:lnTo>
                    <a:pt x="11303" y="8401"/>
                  </a:lnTo>
                  <a:cubicBezTo>
                    <a:pt x="13259" y="11929"/>
                    <a:pt x="12373" y="16126"/>
                    <a:pt x="6176" y="21282"/>
                  </a:cubicBezTo>
                  <a:cubicBezTo>
                    <a:pt x="6195" y="24178"/>
                    <a:pt x="6493" y="26762"/>
                    <a:pt x="7479" y="28413"/>
                  </a:cubicBezTo>
                  <a:lnTo>
                    <a:pt x="11311" y="29494"/>
                  </a:lnTo>
                  <a:lnTo>
                    <a:pt x="9700" y="26387"/>
                  </a:lnTo>
                  <a:cubicBezTo>
                    <a:pt x="9405" y="24885"/>
                    <a:pt x="9490" y="22857"/>
                    <a:pt x="10214" y="19822"/>
                  </a:cubicBezTo>
                  <a:lnTo>
                    <a:pt x="14652" y="12351"/>
                  </a:lnTo>
                  <a:lnTo>
                    <a:pt x="14652" y="35336"/>
                  </a:lnTo>
                  <a:lnTo>
                    <a:pt x="13954" y="32920"/>
                  </a:lnTo>
                  <a:lnTo>
                    <a:pt x="13693" y="32591"/>
                  </a:lnTo>
                  <a:lnTo>
                    <a:pt x="14402" y="34981"/>
                  </a:lnTo>
                  <a:lnTo>
                    <a:pt x="14652" y="35741"/>
                  </a:lnTo>
                  <a:lnTo>
                    <a:pt x="14652" y="1797324"/>
                  </a:lnTo>
                  <a:lnTo>
                    <a:pt x="7496" y="1799396"/>
                  </a:lnTo>
                  <a:lnTo>
                    <a:pt x="0" y="1806410"/>
                  </a:lnTo>
                  <a:lnTo>
                    <a:pt x="0" y="256007"/>
                  </a:lnTo>
                  <a:lnTo>
                    <a:pt x="2086" y="255737"/>
                  </a:lnTo>
                  <a:lnTo>
                    <a:pt x="0" y="255737"/>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278;p9">
              <a:extLst>
                <a:ext uri="{FF2B5EF4-FFF2-40B4-BE49-F238E27FC236}">
                  <a16:creationId xmlns:a16="http://schemas.microsoft.com/office/drawing/2014/main" id="{149341D8-A018-9E4A-85C6-F3A743DD36C7}"/>
                </a:ext>
              </a:extLst>
            </p:cNvPr>
            <p:cNvSpPr/>
            <p:nvPr/>
          </p:nvSpPr>
          <p:spPr>
            <a:xfrm>
              <a:off x="382969" y="1869415"/>
              <a:ext cx="387" cy="1033"/>
            </a:xfrm>
            <a:custGeom>
              <a:avLst/>
              <a:gdLst/>
              <a:ahLst/>
              <a:cxnLst/>
              <a:rect l="l" t="t" r="r" b="b"/>
              <a:pathLst>
                <a:path w="387" h="1033" extrusionOk="0">
                  <a:moveTo>
                    <a:pt x="0" y="0"/>
                  </a:moveTo>
                  <a:lnTo>
                    <a:pt x="387" y="96"/>
                  </a:lnTo>
                  <a:lnTo>
                    <a:pt x="387" y="1033"/>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279;p9">
              <a:extLst>
                <a:ext uri="{FF2B5EF4-FFF2-40B4-BE49-F238E27FC236}">
                  <a16:creationId xmlns:a16="http://schemas.microsoft.com/office/drawing/2014/main" id="{C5081CAA-14F0-EC45-9592-5EBF7CA21122}"/>
                </a:ext>
              </a:extLst>
            </p:cNvPr>
            <p:cNvSpPr/>
            <p:nvPr/>
          </p:nvSpPr>
          <p:spPr>
            <a:xfrm>
              <a:off x="383355" y="3792320"/>
              <a:ext cx="12866" cy="35727"/>
            </a:xfrm>
            <a:custGeom>
              <a:avLst/>
              <a:gdLst/>
              <a:ahLst/>
              <a:cxnLst/>
              <a:rect l="l" t="t" r="r" b="b"/>
              <a:pathLst>
                <a:path w="12866" h="35727" extrusionOk="0">
                  <a:moveTo>
                    <a:pt x="0" y="0"/>
                  </a:moveTo>
                  <a:lnTo>
                    <a:pt x="2606" y="1769"/>
                  </a:lnTo>
                  <a:cubicBezTo>
                    <a:pt x="5014" y="4434"/>
                    <a:pt x="6871" y="7577"/>
                    <a:pt x="8376" y="10797"/>
                  </a:cubicBezTo>
                  <a:cubicBezTo>
                    <a:pt x="12866" y="20411"/>
                    <a:pt x="10742" y="25891"/>
                    <a:pt x="6279" y="30390"/>
                  </a:cubicBezTo>
                  <a:lnTo>
                    <a:pt x="0" y="35727"/>
                  </a:ln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280;p9">
              <a:extLst>
                <a:ext uri="{FF2B5EF4-FFF2-40B4-BE49-F238E27FC236}">
                  <a16:creationId xmlns:a16="http://schemas.microsoft.com/office/drawing/2014/main" id="{D5E21073-1C7A-BE41-B099-65AC9A9B0D52}"/>
                </a:ext>
              </a:extLst>
            </p:cNvPr>
            <p:cNvSpPr/>
            <p:nvPr/>
          </p:nvSpPr>
          <p:spPr>
            <a:xfrm>
              <a:off x="710006" y="1924431"/>
              <a:ext cx="762" cy="1492"/>
            </a:xfrm>
            <a:custGeom>
              <a:avLst/>
              <a:gdLst/>
              <a:ahLst/>
              <a:cxnLst/>
              <a:rect l="l" t="t" r="r" b="b"/>
              <a:pathLst>
                <a:path w="762" h="1492" extrusionOk="0">
                  <a:moveTo>
                    <a:pt x="762" y="1492"/>
                  </a:move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281;p9">
              <a:extLst>
                <a:ext uri="{FF2B5EF4-FFF2-40B4-BE49-F238E27FC236}">
                  <a16:creationId xmlns:a16="http://schemas.microsoft.com/office/drawing/2014/main" id="{638C5801-B902-C440-82DD-96D938FEF06B}"/>
                </a:ext>
              </a:extLst>
            </p:cNvPr>
            <p:cNvSpPr/>
            <p:nvPr/>
          </p:nvSpPr>
          <p:spPr>
            <a:xfrm>
              <a:off x="708673" y="1922971"/>
              <a:ext cx="1333" cy="0"/>
            </a:xfrm>
            <a:custGeom>
              <a:avLst/>
              <a:gdLst/>
              <a:ahLst/>
              <a:cxnLst/>
              <a:rect l="l" t="t" r="r" b="b"/>
              <a:pathLst>
                <a:path w="1333" h="120000" extrusionOk="0">
                  <a:moveTo>
                    <a:pt x="1333" y="0"/>
                  </a:moveTo>
                  <a:lnTo>
                    <a:pt x="0"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282;p9">
              <a:extLst>
                <a:ext uri="{FF2B5EF4-FFF2-40B4-BE49-F238E27FC236}">
                  <a16:creationId xmlns:a16="http://schemas.microsoft.com/office/drawing/2014/main" id="{47059414-781F-0344-99C4-C273E1909A5F}"/>
                </a:ext>
              </a:extLst>
            </p:cNvPr>
            <p:cNvSpPr/>
            <p:nvPr/>
          </p:nvSpPr>
          <p:spPr>
            <a:xfrm>
              <a:off x="491071" y="1865018"/>
              <a:ext cx="1841" cy="1946"/>
            </a:xfrm>
            <a:custGeom>
              <a:avLst/>
              <a:gdLst/>
              <a:ahLst/>
              <a:cxnLst/>
              <a:rect l="l" t="t" r="r" b="b"/>
              <a:pathLst>
                <a:path w="1841" h="1946" extrusionOk="0">
                  <a:moveTo>
                    <a:pt x="1591" y="0"/>
                  </a:moveTo>
                  <a:lnTo>
                    <a:pt x="0" y="1501"/>
                  </a:lnTo>
                  <a:cubicBezTo>
                    <a:pt x="1372" y="1946"/>
                    <a:pt x="1841" y="1476"/>
                    <a:pt x="1346" y="66"/>
                  </a:cubicBezTo>
                  <a:lnTo>
                    <a:pt x="1591" y="0"/>
                  </a:ln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283;p9">
              <a:extLst>
                <a:ext uri="{FF2B5EF4-FFF2-40B4-BE49-F238E27FC236}">
                  <a16:creationId xmlns:a16="http://schemas.microsoft.com/office/drawing/2014/main" id="{B1361851-D256-0648-AF23-90383BDB6782}"/>
                </a:ext>
              </a:extLst>
            </p:cNvPr>
            <p:cNvSpPr/>
            <p:nvPr/>
          </p:nvSpPr>
          <p:spPr>
            <a:xfrm>
              <a:off x="383355" y="1848973"/>
              <a:ext cx="436582" cy="1829782"/>
            </a:xfrm>
            <a:custGeom>
              <a:avLst/>
              <a:gdLst/>
              <a:ahLst/>
              <a:cxnLst/>
              <a:rect l="l" t="t" r="r" b="b"/>
              <a:pathLst>
                <a:path w="436582" h="1829782" extrusionOk="0">
                  <a:moveTo>
                    <a:pt x="129728" y="1926"/>
                  </a:moveTo>
                  <a:cubicBezTo>
                    <a:pt x="139785" y="0"/>
                    <a:pt x="150173" y="5274"/>
                    <a:pt x="159075" y="21876"/>
                  </a:cubicBezTo>
                  <a:cubicBezTo>
                    <a:pt x="158617" y="20466"/>
                    <a:pt x="159049" y="19997"/>
                    <a:pt x="160433" y="20441"/>
                  </a:cubicBezTo>
                  <a:cubicBezTo>
                    <a:pt x="164713" y="33484"/>
                    <a:pt x="168993" y="39187"/>
                    <a:pt x="175280" y="52280"/>
                  </a:cubicBezTo>
                  <a:cubicBezTo>
                    <a:pt x="191523" y="56420"/>
                    <a:pt x="219374" y="66098"/>
                    <a:pt x="238818" y="59519"/>
                  </a:cubicBezTo>
                  <a:cubicBezTo>
                    <a:pt x="237522" y="61056"/>
                    <a:pt x="236037" y="65234"/>
                    <a:pt x="234766" y="66758"/>
                  </a:cubicBezTo>
                  <a:cubicBezTo>
                    <a:pt x="235757" y="66898"/>
                    <a:pt x="238945" y="65730"/>
                    <a:pt x="240164" y="65298"/>
                  </a:cubicBezTo>
                  <a:cubicBezTo>
                    <a:pt x="240456" y="67101"/>
                    <a:pt x="239605" y="69387"/>
                    <a:pt x="240164" y="71114"/>
                  </a:cubicBezTo>
                  <a:cubicBezTo>
                    <a:pt x="242564" y="66186"/>
                    <a:pt x="238602" y="62796"/>
                    <a:pt x="240164" y="56636"/>
                  </a:cubicBezTo>
                  <a:cubicBezTo>
                    <a:pt x="241231" y="52407"/>
                    <a:pt x="246857" y="44482"/>
                    <a:pt x="250972" y="40685"/>
                  </a:cubicBezTo>
                  <a:cubicBezTo>
                    <a:pt x="263113" y="29458"/>
                    <a:pt x="262160" y="45028"/>
                    <a:pt x="277997" y="45028"/>
                  </a:cubicBezTo>
                  <a:cubicBezTo>
                    <a:pt x="291878" y="45028"/>
                    <a:pt x="297225" y="48940"/>
                    <a:pt x="303664" y="56636"/>
                  </a:cubicBezTo>
                  <a:cubicBezTo>
                    <a:pt x="311462" y="65895"/>
                    <a:pt x="314624" y="68015"/>
                    <a:pt x="325318" y="75458"/>
                  </a:cubicBezTo>
                  <a:lnTo>
                    <a:pt x="327413" y="76950"/>
                  </a:lnTo>
                  <a:lnTo>
                    <a:pt x="341350" y="86875"/>
                  </a:lnTo>
                  <a:cubicBezTo>
                    <a:pt x="346800" y="90666"/>
                    <a:pt x="352534" y="94387"/>
                    <a:pt x="359087" y="97873"/>
                  </a:cubicBezTo>
                  <a:cubicBezTo>
                    <a:pt x="364065" y="100515"/>
                    <a:pt x="370987" y="129102"/>
                    <a:pt x="371253" y="131896"/>
                  </a:cubicBezTo>
                  <a:cubicBezTo>
                    <a:pt x="372435" y="143301"/>
                    <a:pt x="371253" y="157131"/>
                    <a:pt x="371253" y="169501"/>
                  </a:cubicBezTo>
                  <a:cubicBezTo>
                    <a:pt x="371253" y="179356"/>
                    <a:pt x="367329" y="176829"/>
                    <a:pt x="371253" y="183966"/>
                  </a:cubicBezTo>
                  <a:cubicBezTo>
                    <a:pt x="374479" y="189859"/>
                    <a:pt x="383496" y="192882"/>
                    <a:pt x="386798" y="199917"/>
                  </a:cubicBezTo>
                  <a:cubicBezTo>
                    <a:pt x="393212" y="213621"/>
                    <a:pt x="385389" y="216631"/>
                    <a:pt x="376664" y="223070"/>
                  </a:cubicBezTo>
                  <a:cubicBezTo>
                    <a:pt x="370987" y="227248"/>
                    <a:pt x="369653" y="227616"/>
                    <a:pt x="365843" y="233204"/>
                  </a:cubicBezTo>
                  <a:cubicBezTo>
                    <a:pt x="359328" y="242780"/>
                    <a:pt x="364040" y="241637"/>
                    <a:pt x="363151" y="249130"/>
                  </a:cubicBezTo>
                  <a:cubicBezTo>
                    <a:pt x="361982" y="258947"/>
                    <a:pt x="358566" y="273959"/>
                    <a:pt x="357741" y="282429"/>
                  </a:cubicBezTo>
                  <a:cubicBezTo>
                    <a:pt x="356433" y="295422"/>
                    <a:pt x="363151" y="302241"/>
                    <a:pt x="363151" y="312821"/>
                  </a:cubicBezTo>
                  <a:cubicBezTo>
                    <a:pt x="363151" y="321444"/>
                    <a:pt x="359328" y="337700"/>
                    <a:pt x="365843" y="344647"/>
                  </a:cubicBezTo>
                  <a:cubicBezTo>
                    <a:pt x="377730" y="357385"/>
                    <a:pt x="389084" y="368967"/>
                    <a:pt x="398266" y="383725"/>
                  </a:cubicBezTo>
                  <a:cubicBezTo>
                    <a:pt x="409138" y="401162"/>
                    <a:pt x="436582" y="425127"/>
                    <a:pt x="434779" y="447428"/>
                  </a:cubicBezTo>
                  <a:cubicBezTo>
                    <a:pt x="420364" y="446209"/>
                    <a:pt x="415373" y="425508"/>
                    <a:pt x="407753" y="415589"/>
                  </a:cubicBezTo>
                  <a:cubicBezTo>
                    <a:pt x="396907" y="401492"/>
                    <a:pt x="388437" y="388640"/>
                    <a:pt x="375292" y="379394"/>
                  </a:cubicBezTo>
                  <a:cubicBezTo>
                    <a:pt x="361030" y="369335"/>
                    <a:pt x="361208" y="353283"/>
                    <a:pt x="349625" y="341777"/>
                  </a:cubicBezTo>
                  <a:cubicBezTo>
                    <a:pt x="346717" y="338906"/>
                    <a:pt x="346692" y="334563"/>
                    <a:pt x="342856" y="333077"/>
                  </a:cubicBezTo>
                  <a:cubicBezTo>
                    <a:pt x="339681" y="331820"/>
                    <a:pt x="336214" y="338906"/>
                    <a:pt x="336113" y="338868"/>
                  </a:cubicBezTo>
                  <a:cubicBezTo>
                    <a:pt x="329343" y="336798"/>
                    <a:pt x="325876" y="329127"/>
                    <a:pt x="318536" y="325838"/>
                  </a:cubicBezTo>
                  <a:cubicBezTo>
                    <a:pt x="314116" y="347809"/>
                    <a:pt x="296501" y="306623"/>
                    <a:pt x="296920" y="307030"/>
                  </a:cubicBezTo>
                  <a:cubicBezTo>
                    <a:pt x="295485" y="305658"/>
                    <a:pt x="282176" y="302610"/>
                    <a:pt x="280715" y="303410"/>
                  </a:cubicBezTo>
                  <a:cubicBezTo>
                    <a:pt x="272524" y="307753"/>
                    <a:pt x="268345" y="300629"/>
                    <a:pt x="260421" y="299790"/>
                  </a:cubicBezTo>
                  <a:cubicBezTo>
                    <a:pt x="251010" y="298800"/>
                    <a:pt x="216212" y="310941"/>
                    <a:pt x="223273" y="325838"/>
                  </a:cubicBezTo>
                  <a:cubicBezTo>
                    <a:pt x="224594" y="328645"/>
                    <a:pt x="234271" y="337624"/>
                    <a:pt x="228010" y="341040"/>
                  </a:cubicBezTo>
                  <a:cubicBezTo>
                    <a:pt x="216517" y="347250"/>
                    <a:pt x="221584" y="332925"/>
                    <a:pt x="218549" y="330156"/>
                  </a:cubicBezTo>
                  <a:cubicBezTo>
                    <a:pt x="205188" y="318053"/>
                    <a:pt x="196362" y="330499"/>
                    <a:pt x="202991" y="344647"/>
                  </a:cubicBezTo>
                  <a:cubicBezTo>
                    <a:pt x="206306" y="351683"/>
                    <a:pt x="206217" y="354591"/>
                    <a:pt x="207728" y="362020"/>
                  </a:cubicBezTo>
                  <a:cubicBezTo>
                    <a:pt x="208363" y="365068"/>
                    <a:pt x="210332" y="365551"/>
                    <a:pt x="210433" y="369259"/>
                  </a:cubicBezTo>
                  <a:cubicBezTo>
                    <a:pt x="210497" y="371457"/>
                    <a:pt x="207588" y="377235"/>
                    <a:pt x="207728" y="379394"/>
                  </a:cubicBezTo>
                  <a:cubicBezTo>
                    <a:pt x="208363" y="389554"/>
                    <a:pt x="213913" y="381972"/>
                    <a:pt x="209074" y="392424"/>
                  </a:cubicBezTo>
                  <a:cubicBezTo>
                    <a:pt x="205544" y="400120"/>
                    <a:pt x="199422" y="398076"/>
                    <a:pt x="198267" y="408362"/>
                  </a:cubicBezTo>
                  <a:cubicBezTo>
                    <a:pt x="197632" y="414065"/>
                    <a:pt x="206890" y="423387"/>
                    <a:pt x="202331" y="430778"/>
                  </a:cubicBezTo>
                  <a:cubicBezTo>
                    <a:pt x="198940" y="436252"/>
                    <a:pt x="195028" y="444177"/>
                    <a:pt x="192183" y="450323"/>
                  </a:cubicBezTo>
                  <a:cubicBezTo>
                    <a:pt x="187116" y="461220"/>
                    <a:pt x="193034" y="476701"/>
                    <a:pt x="188818" y="487954"/>
                  </a:cubicBezTo>
                  <a:cubicBezTo>
                    <a:pt x="185579" y="496628"/>
                    <a:pt x="156382" y="508947"/>
                    <a:pt x="161780" y="511829"/>
                  </a:cubicBezTo>
                  <a:cubicBezTo>
                    <a:pt x="166758" y="514484"/>
                    <a:pt x="176194" y="521735"/>
                    <a:pt x="178683" y="527032"/>
                  </a:cubicBezTo>
                  <a:cubicBezTo>
                    <a:pt x="181617" y="533292"/>
                    <a:pt x="173260" y="534016"/>
                    <a:pt x="171228" y="540049"/>
                  </a:cubicBezTo>
                  <a:cubicBezTo>
                    <a:pt x="169323" y="545764"/>
                    <a:pt x="182265" y="570402"/>
                    <a:pt x="172587" y="574783"/>
                  </a:cubicBezTo>
                  <a:cubicBezTo>
                    <a:pt x="191333" y="605187"/>
                    <a:pt x="152636" y="590798"/>
                    <a:pt x="140177" y="602292"/>
                  </a:cubicBezTo>
                  <a:cubicBezTo>
                    <a:pt x="131338" y="610420"/>
                    <a:pt x="134805" y="614496"/>
                    <a:pt x="118536" y="616770"/>
                  </a:cubicBezTo>
                  <a:cubicBezTo>
                    <a:pt x="114282" y="617366"/>
                    <a:pt x="107716" y="608604"/>
                    <a:pt x="107716" y="618942"/>
                  </a:cubicBezTo>
                  <a:cubicBezTo>
                    <a:pt x="107716" y="624314"/>
                    <a:pt x="98381" y="627705"/>
                    <a:pt x="94203" y="629800"/>
                  </a:cubicBezTo>
                  <a:cubicBezTo>
                    <a:pt x="106293" y="639134"/>
                    <a:pt x="92501" y="639147"/>
                    <a:pt x="88818" y="644252"/>
                  </a:cubicBezTo>
                  <a:cubicBezTo>
                    <a:pt x="85605" y="648697"/>
                    <a:pt x="83929" y="655454"/>
                    <a:pt x="77312" y="660191"/>
                  </a:cubicBezTo>
                  <a:cubicBezTo>
                    <a:pt x="70378" y="665157"/>
                    <a:pt x="63139" y="655390"/>
                    <a:pt x="63139" y="668878"/>
                  </a:cubicBezTo>
                  <a:cubicBezTo>
                    <a:pt x="63139" y="672053"/>
                    <a:pt x="48419" y="669779"/>
                    <a:pt x="44216" y="673221"/>
                  </a:cubicBezTo>
                  <a:cubicBezTo>
                    <a:pt x="48127" y="676879"/>
                    <a:pt x="52102" y="680168"/>
                    <a:pt x="56357" y="683343"/>
                  </a:cubicBezTo>
                  <a:cubicBezTo>
                    <a:pt x="43009" y="687191"/>
                    <a:pt x="51480" y="698532"/>
                    <a:pt x="60421" y="702177"/>
                  </a:cubicBezTo>
                  <a:cubicBezTo>
                    <a:pt x="68587" y="705492"/>
                    <a:pt x="89377" y="705047"/>
                    <a:pt x="98927" y="705047"/>
                  </a:cubicBezTo>
                  <a:cubicBezTo>
                    <a:pt x="106573" y="705047"/>
                    <a:pt x="117126" y="716605"/>
                    <a:pt x="122587" y="720986"/>
                  </a:cubicBezTo>
                  <a:cubicBezTo>
                    <a:pt x="133954" y="730104"/>
                    <a:pt x="137688" y="733064"/>
                    <a:pt x="144889" y="748469"/>
                  </a:cubicBezTo>
                  <a:cubicBezTo>
                    <a:pt x="154744" y="769614"/>
                    <a:pt x="126626" y="787534"/>
                    <a:pt x="126626" y="804920"/>
                  </a:cubicBezTo>
                  <a:cubicBezTo>
                    <a:pt x="126626" y="815309"/>
                    <a:pt x="136088" y="821418"/>
                    <a:pt x="136088" y="830981"/>
                  </a:cubicBezTo>
                  <a:cubicBezTo>
                    <a:pt x="136088" y="841572"/>
                    <a:pt x="136875" y="857244"/>
                    <a:pt x="133395" y="867176"/>
                  </a:cubicBezTo>
                  <a:cubicBezTo>
                    <a:pt x="121813" y="844887"/>
                    <a:pt x="119882" y="885133"/>
                    <a:pt x="119882" y="893223"/>
                  </a:cubicBezTo>
                  <a:cubicBezTo>
                    <a:pt x="119882" y="900831"/>
                    <a:pt x="114472" y="907739"/>
                    <a:pt x="114472" y="914928"/>
                  </a:cubicBezTo>
                  <a:cubicBezTo>
                    <a:pt x="114472" y="918865"/>
                    <a:pt x="118333" y="923564"/>
                    <a:pt x="118536" y="927958"/>
                  </a:cubicBezTo>
                  <a:cubicBezTo>
                    <a:pt x="118739" y="932174"/>
                    <a:pt x="114345" y="934625"/>
                    <a:pt x="114472" y="938118"/>
                  </a:cubicBezTo>
                  <a:cubicBezTo>
                    <a:pt x="114612" y="941306"/>
                    <a:pt x="117749" y="946551"/>
                    <a:pt x="119222" y="949675"/>
                  </a:cubicBezTo>
                  <a:cubicBezTo>
                    <a:pt x="121216" y="953993"/>
                    <a:pt x="114917" y="951618"/>
                    <a:pt x="113139" y="954006"/>
                  </a:cubicBezTo>
                  <a:cubicBezTo>
                    <a:pt x="105900" y="963746"/>
                    <a:pt x="101658" y="961410"/>
                    <a:pt x="102331" y="975735"/>
                  </a:cubicBezTo>
                  <a:cubicBezTo>
                    <a:pt x="102928" y="988791"/>
                    <a:pt x="120568" y="1002697"/>
                    <a:pt x="116504" y="1015524"/>
                  </a:cubicBezTo>
                  <a:cubicBezTo>
                    <a:pt x="111196" y="1032364"/>
                    <a:pt x="126626" y="1040150"/>
                    <a:pt x="126626" y="1054589"/>
                  </a:cubicBezTo>
                  <a:cubicBezTo>
                    <a:pt x="126626" y="1058387"/>
                    <a:pt x="129382" y="1060939"/>
                    <a:pt x="129357" y="1064038"/>
                  </a:cubicBezTo>
                  <a:cubicBezTo>
                    <a:pt x="129331" y="1067010"/>
                    <a:pt x="126550" y="1067975"/>
                    <a:pt x="126626" y="1071252"/>
                  </a:cubicBezTo>
                  <a:cubicBezTo>
                    <a:pt x="126867" y="1080244"/>
                    <a:pt x="127286" y="1085654"/>
                    <a:pt x="131363" y="1094417"/>
                  </a:cubicBezTo>
                  <a:cubicBezTo>
                    <a:pt x="137345" y="1107142"/>
                    <a:pt x="119095" y="1123220"/>
                    <a:pt x="125953" y="1137813"/>
                  </a:cubicBezTo>
                  <a:cubicBezTo>
                    <a:pt x="127998" y="1142118"/>
                    <a:pt x="128683" y="1150779"/>
                    <a:pt x="129357" y="1155186"/>
                  </a:cubicBezTo>
                  <a:cubicBezTo>
                    <a:pt x="130525" y="1163327"/>
                    <a:pt x="130741" y="1169004"/>
                    <a:pt x="130703" y="1176890"/>
                  </a:cubicBezTo>
                  <a:cubicBezTo>
                    <a:pt x="130677" y="1180904"/>
                    <a:pt x="124543" y="1181018"/>
                    <a:pt x="127299" y="1187012"/>
                  </a:cubicBezTo>
                  <a:cubicBezTo>
                    <a:pt x="128112" y="1188790"/>
                    <a:pt x="134805" y="1193159"/>
                    <a:pt x="134754" y="1194239"/>
                  </a:cubicBezTo>
                  <a:cubicBezTo>
                    <a:pt x="133954" y="1209593"/>
                    <a:pt x="128785" y="1197452"/>
                    <a:pt x="123946" y="1197160"/>
                  </a:cubicBezTo>
                  <a:cubicBezTo>
                    <a:pt x="118816" y="1196855"/>
                    <a:pt x="107716" y="1190962"/>
                    <a:pt x="107716" y="1202938"/>
                  </a:cubicBezTo>
                  <a:cubicBezTo>
                    <a:pt x="107716" y="1205897"/>
                    <a:pt x="111094" y="1210635"/>
                    <a:pt x="110421" y="1213073"/>
                  </a:cubicBezTo>
                  <a:cubicBezTo>
                    <a:pt x="108490" y="1220375"/>
                    <a:pt x="104807" y="1219207"/>
                    <a:pt x="100959" y="1225367"/>
                  </a:cubicBezTo>
                  <a:cubicBezTo>
                    <a:pt x="92539" y="1238854"/>
                    <a:pt x="93390" y="1254767"/>
                    <a:pt x="77985" y="1262996"/>
                  </a:cubicBezTo>
                  <a:cubicBezTo>
                    <a:pt x="75661" y="1264254"/>
                    <a:pt x="75305" y="1274744"/>
                    <a:pt x="75305" y="1278199"/>
                  </a:cubicBezTo>
                  <a:cubicBezTo>
                    <a:pt x="75305" y="1287698"/>
                    <a:pt x="84589" y="1280573"/>
                    <a:pt x="87447" y="1279659"/>
                  </a:cubicBezTo>
                  <a:cubicBezTo>
                    <a:pt x="94089" y="1277475"/>
                    <a:pt x="95028" y="1269105"/>
                    <a:pt x="103690" y="1278199"/>
                  </a:cubicBezTo>
                  <a:cubicBezTo>
                    <a:pt x="108236" y="1283050"/>
                    <a:pt x="106522" y="1292308"/>
                    <a:pt x="113139" y="1298468"/>
                  </a:cubicBezTo>
                  <a:cubicBezTo>
                    <a:pt x="118485" y="1303433"/>
                    <a:pt x="127705" y="1303624"/>
                    <a:pt x="131363" y="1311511"/>
                  </a:cubicBezTo>
                  <a:cubicBezTo>
                    <a:pt x="134805" y="1318902"/>
                    <a:pt x="140787" y="1326662"/>
                    <a:pt x="145562" y="1333189"/>
                  </a:cubicBezTo>
                  <a:cubicBezTo>
                    <a:pt x="154795" y="1345813"/>
                    <a:pt x="164180" y="1358717"/>
                    <a:pt x="171228" y="1372293"/>
                  </a:cubicBezTo>
                  <a:cubicBezTo>
                    <a:pt x="173629" y="1376827"/>
                    <a:pt x="183636" y="1381830"/>
                    <a:pt x="173946" y="1386758"/>
                  </a:cubicBezTo>
                  <a:cubicBezTo>
                    <a:pt x="173807" y="1386821"/>
                    <a:pt x="154490" y="1383024"/>
                    <a:pt x="152331" y="1382402"/>
                  </a:cubicBezTo>
                  <a:cubicBezTo>
                    <a:pt x="145905" y="1380611"/>
                    <a:pt x="122079" y="1369905"/>
                    <a:pt x="123946" y="1389641"/>
                  </a:cubicBezTo>
                  <a:cubicBezTo>
                    <a:pt x="124607" y="1396664"/>
                    <a:pt x="137459" y="1399471"/>
                    <a:pt x="137459" y="1408462"/>
                  </a:cubicBezTo>
                  <a:cubicBezTo>
                    <a:pt x="137459" y="1417047"/>
                    <a:pt x="126867" y="1422470"/>
                    <a:pt x="126626" y="1430154"/>
                  </a:cubicBezTo>
                  <a:cubicBezTo>
                    <a:pt x="126448" y="1436606"/>
                    <a:pt x="136024" y="1437596"/>
                    <a:pt x="132735" y="1444657"/>
                  </a:cubicBezTo>
                  <a:cubicBezTo>
                    <a:pt x="128366" y="1453992"/>
                    <a:pt x="140545" y="1450156"/>
                    <a:pt x="144216" y="1457713"/>
                  </a:cubicBezTo>
                  <a:cubicBezTo>
                    <a:pt x="147937" y="1465282"/>
                    <a:pt x="140177" y="1469664"/>
                    <a:pt x="140177" y="1476496"/>
                  </a:cubicBezTo>
                  <a:cubicBezTo>
                    <a:pt x="140177" y="1476204"/>
                    <a:pt x="128925" y="1475049"/>
                    <a:pt x="122587" y="1480129"/>
                  </a:cubicBezTo>
                  <a:cubicBezTo>
                    <a:pt x="117977" y="1483824"/>
                    <a:pt x="101048" y="1495470"/>
                    <a:pt x="104338" y="1502557"/>
                  </a:cubicBezTo>
                  <a:cubicBezTo>
                    <a:pt x="107982" y="1510304"/>
                    <a:pt x="122664" y="1505566"/>
                    <a:pt x="126626" y="1512666"/>
                  </a:cubicBezTo>
                  <a:cubicBezTo>
                    <a:pt x="131630" y="1521594"/>
                    <a:pt x="105900" y="1548861"/>
                    <a:pt x="136100" y="1548861"/>
                  </a:cubicBezTo>
                  <a:cubicBezTo>
                    <a:pt x="138005" y="1548861"/>
                    <a:pt x="134475" y="1592269"/>
                    <a:pt x="118536" y="1592269"/>
                  </a:cubicBezTo>
                  <a:cubicBezTo>
                    <a:pt x="102318" y="1592269"/>
                    <a:pt x="101658" y="1620235"/>
                    <a:pt x="99613" y="1631360"/>
                  </a:cubicBezTo>
                  <a:cubicBezTo>
                    <a:pt x="96565" y="1647997"/>
                    <a:pt x="100959" y="1667555"/>
                    <a:pt x="80716" y="1667555"/>
                  </a:cubicBezTo>
                  <a:cubicBezTo>
                    <a:pt x="69476" y="1667555"/>
                    <a:pt x="71241" y="1670730"/>
                    <a:pt x="71241" y="1679150"/>
                  </a:cubicBezTo>
                  <a:cubicBezTo>
                    <a:pt x="71241" y="1686161"/>
                    <a:pt x="59913" y="1690199"/>
                    <a:pt x="59062" y="1697971"/>
                  </a:cubicBezTo>
                  <a:cubicBezTo>
                    <a:pt x="58363" y="1704220"/>
                    <a:pt x="64599" y="1714266"/>
                    <a:pt x="66504" y="1720400"/>
                  </a:cubicBezTo>
                  <a:cubicBezTo>
                    <a:pt x="70327" y="1732731"/>
                    <a:pt x="63723" y="1735259"/>
                    <a:pt x="59062" y="1745686"/>
                  </a:cubicBezTo>
                  <a:cubicBezTo>
                    <a:pt x="52471" y="1760481"/>
                    <a:pt x="48775" y="1778388"/>
                    <a:pt x="37434" y="1790618"/>
                  </a:cubicBezTo>
                  <a:cubicBezTo>
                    <a:pt x="35643" y="1792536"/>
                    <a:pt x="30398" y="1793094"/>
                    <a:pt x="27985" y="1794923"/>
                  </a:cubicBezTo>
                  <a:cubicBezTo>
                    <a:pt x="26817" y="1795825"/>
                    <a:pt x="24277" y="1801807"/>
                    <a:pt x="22613" y="1803610"/>
                  </a:cubicBezTo>
                  <a:cubicBezTo>
                    <a:pt x="15806" y="1810849"/>
                    <a:pt x="14841" y="1787011"/>
                    <a:pt x="7703" y="1802175"/>
                  </a:cubicBezTo>
                  <a:cubicBezTo>
                    <a:pt x="5049" y="1807814"/>
                    <a:pt x="14117" y="1819676"/>
                    <a:pt x="10408" y="1825353"/>
                  </a:cubicBezTo>
                  <a:cubicBezTo>
                    <a:pt x="9189" y="1827232"/>
                    <a:pt x="5973" y="1828226"/>
                    <a:pt x="2474" y="1829066"/>
                  </a:cubicBezTo>
                  <a:lnTo>
                    <a:pt x="0" y="1829782"/>
                  </a:lnTo>
                  <a:lnTo>
                    <a:pt x="0" y="68199"/>
                  </a:lnTo>
                  <a:lnTo>
                    <a:pt x="960" y="71114"/>
                  </a:lnTo>
                  <a:lnTo>
                    <a:pt x="0" y="67794"/>
                  </a:lnTo>
                  <a:lnTo>
                    <a:pt x="0" y="44809"/>
                  </a:lnTo>
                  <a:lnTo>
                    <a:pt x="1704" y="41941"/>
                  </a:lnTo>
                  <a:cubicBezTo>
                    <a:pt x="4217" y="39380"/>
                    <a:pt x="6706" y="37370"/>
                    <a:pt x="7703" y="34907"/>
                  </a:cubicBezTo>
                  <a:cubicBezTo>
                    <a:pt x="10027" y="35465"/>
                    <a:pt x="11196" y="36278"/>
                    <a:pt x="11767" y="36354"/>
                  </a:cubicBezTo>
                  <a:cubicBezTo>
                    <a:pt x="14612" y="42222"/>
                    <a:pt x="17254" y="48927"/>
                    <a:pt x="15831" y="53741"/>
                  </a:cubicBezTo>
                  <a:cubicBezTo>
                    <a:pt x="15488" y="56065"/>
                    <a:pt x="16758" y="57132"/>
                    <a:pt x="13126" y="59519"/>
                  </a:cubicBezTo>
                  <a:cubicBezTo>
                    <a:pt x="13672" y="58224"/>
                    <a:pt x="14574" y="57741"/>
                    <a:pt x="15831" y="58071"/>
                  </a:cubicBezTo>
                  <a:cubicBezTo>
                    <a:pt x="15412" y="60179"/>
                    <a:pt x="16504" y="63024"/>
                    <a:pt x="17177" y="66758"/>
                  </a:cubicBezTo>
                  <a:cubicBezTo>
                    <a:pt x="19247" y="66695"/>
                    <a:pt x="21064" y="66491"/>
                    <a:pt x="22588" y="72524"/>
                  </a:cubicBezTo>
                  <a:cubicBezTo>
                    <a:pt x="23108" y="71495"/>
                    <a:pt x="24086" y="69514"/>
                    <a:pt x="23947" y="68193"/>
                  </a:cubicBezTo>
                  <a:cubicBezTo>
                    <a:pt x="26194" y="73311"/>
                    <a:pt x="28404" y="76842"/>
                    <a:pt x="27985" y="79788"/>
                  </a:cubicBezTo>
                  <a:lnTo>
                    <a:pt x="30703" y="79788"/>
                  </a:lnTo>
                  <a:cubicBezTo>
                    <a:pt x="27922" y="76512"/>
                    <a:pt x="25953" y="70873"/>
                    <a:pt x="23947" y="66758"/>
                  </a:cubicBezTo>
                  <a:cubicBezTo>
                    <a:pt x="28125" y="64244"/>
                    <a:pt x="17038" y="58046"/>
                    <a:pt x="19870" y="50820"/>
                  </a:cubicBezTo>
                  <a:cubicBezTo>
                    <a:pt x="22842" y="43276"/>
                    <a:pt x="30220" y="52318"/>
                    <a:pt x="30703" y="55176"/>
                  </a:cubicBezTo>
                  <a:cubicBezTo>
                    <a:pt x="30639" y="55366"/>
                    <a:pt x="28404" y="56357"/>
                    <a:pt x="27985" y="56636"/>
                  </a:cubicBezTo>
                  <a:lnTo>
                    <a:pt x="30703" y="56636"/>
                  </a:lnTo>
                  <a:lnTo>
                    <a:pt x="30703" y="55176"/>
                  </a:lnTo>
                  <a:lnTo>
                    <a:pt x="30703" y="47924"/>
                  </a:lnTo>
                  <a:cubicBezTo>
                    <a:pt x="18892" y="46552"/>
                    <a:pt x="24226" y="38043"/>
                    <a:pt x="18549" y="33446"/>
                  </a:cubicBezTo>
                  <a:cubicBezTo>
                    <a:pt x="14676" y="30334"/>
                    <a:pt x="7246" y="30677"/>
                    <a:pt x="2318" y="27667"/>
                  </a:cubicBezTo>
                  <a:lnTo>
                    <a:pt x="0" y="21474"/>
                  </a:lnTo>
                  <a:lnTo>
                    <a:pt x="0" y="20537"/>
                  </a:lnTo>
                  <a:lnTo>
                    <a:pt x="1509" y="20911"/>
                  </a:lnTo>
                  <a:cubicBezTo>
                    <a:pt x="1642" y="21105"/>
                    <a:pt x="1594" y="21381"/>
                    <a:pt x="2318" y="21876"/>
                  </a:cubicBezTo>
                  <a:cubicBezTo>
                    <a:pt x="7437" y="19209"/>
                    <a:pt x="24658" y="16923"/>
                    <a:pt x="32049" y="17546"/>
                  </a:cubicBezTo>
                  <a:cubicBezTo>
                    <a:pt x="32519" y="16136"/>
                    <a:pt x="32062" y="15653"/>
                    <a:pt x="30703" y="16110"/>
                  </a:cubicBezTo>
                  <a:cubicBezTo>
                    <a:pt x="33675" y="12618"/>
                    <a:pt x="34399" y="14078"/>
                    <a:pt x="36088" y="10294"/>
                  </a:cubicBezTo>
                  <a:lnTo>
                    <a:pt x="38805" y="10294"/>
                  </a:lnTo>
                  <a:cubicBezTo>
                    <a:pt x="37066" y="14714"/>
                    <a:pt x="37536" y="18498"/>
                    <a:pt x="40152" y="21876"/>
                  </a:cubicBezTo>
                  <a:cubicBezTo>
                    <a:pt x="43568" y="22892"/>
                    <a:pt x="42362" y="22740"/>
                    <a:pt x="44216" y="27667"/>
                  </a:cubicBezTo>
                  <a:cubicBezTo>
                    <a:pt x="41727" y="27947"/>
                    <a:pt x="39618" y="32151"/>
                    <a:pt x="41523" y="37802"/>
                  </a:cubicBezTo>
                  <a:cubicBezTo>
                    <a:pt x="39961" y="32900"/>
                    <a:pt x="41879" y="32328"/>
                    <a:pt x="45537" y="27667"/>
                  </a:cubicBezTo>
                  <a:cubicBezTo>
                    <a:pt x="53830" y="41104"/>
                    <a:pt x="69044" y="27591"/>
                    <a:pt x="73921" y="34907"/>
                  </a:cubicBezTo>
                  <a:cubicBezTo>
                    <a:pt x="76093" y="34945"/>
                    <a:pt x="98915" y="28772"/>
                    <a:pt x="100959" y="27667"/>
                  </a:cubicBezTo>
                  <a:cubicBezTo>
                    <a:pt x="104839" y="25572"/>
                    <a:pt x="107411" y="21616"/>
                    <a:pt x="110767" y="19258"/>
                  </a:cubicBezTo>
                  <a:lnTo>
                    <a:pt x="114819" y="17946"/>
                  </a:lnTo>
                  <a:lnTo>
                    <a:pt x="113139" y="17546"/>
                  </a:lnTo>
                  <a:cubicBezTo>
                    <a:pt x="112808" y="16276"/>
                    <a:pt x="113240" y="15311"/>
                    <a:pt x="114472" y="14650"/>
                  </a:cubicBezTo>
                  <a:lnTo>
                    <a:pt x="109307" y="16044"/>
                  </a:lnTo>
                  <a:lnTo>
                    <a:pt x="119848" y="6099"/>
                  </a:lnTo>
                  <a:cubicBezTo>
                    <a:pt x="123060" y="4010"/>
                    <a:pt x="126376" y="2568"/>
                    <a:pt x="129728" y="1926"/>
                  </a:cubicBezTo>
                  <a:close/>
                </a:path>
              </a:pathLst>
            </a:custGeom>
            <a:solidFill>
              <a:srgbClr val="5FA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284;p9">
              <a:extLst>
                <a:ext uri="{FF2B5EF4-FFF2-40B4-BE49-F238E27FC236}">
                  <a16:creationId xmlns:a16="http://schemas.microsoft.com/office/drawing/2014/main" id="{E6CD2BC3-C2D2-4445-AE95-BE78AC9AFAF6}"/>
                </a:ext>
              </a:extLst>
            </p:cNvPr>
            <p:cNvSpPr/>
            <p:nvPr/>
          </p:nvSpPr>
          <p:spPr>
            <a:xfrm>
              <a:off x="28994" y="1841335"/>
              <a:ext cx="790943" cy="2481504"/>
            </a:xfrm>
            <a:custGeom>
              <a:avLst/>
              <a:gdLst/>
              <a:ahLst/>
              <a:cxnLst/>
              <a:rect l="l" t="t" r="r" b="b"/>
              <a:pathLst>
                <a:path w="790943" h="2481504" extrusionOk="0">
                  <a:moveTo>
                    <a:pt x="303962" y="4915"/>
                  </a:moveTo>
                  <a:cubicBezTo>
                    <a:pt x="303428" y="4902"/>
                    <a:pt x="303276" y="6998"/>
                    <a:pt x="301257" y="4915"/>
                  </a:cubicBezTo>
                  <a:cubicBezTo>
                    <a:pt x="302412" y="9385"/>
                    <a:pt x="304991" y="12916"/>
                    <a:pt x="306680" y="16497"/>
                  </a:cubicBezTo>
                  <a:cubicBezTo>
                    <a:pt x="307327" y="17094"/>
                    <a:pt x="317094" y="17793"/>
                    <a:pt x="321539" y="17932"/>
                  </a:cubicBezTo>
                  <a:cubicBezTo>
                    <a:pt x="320154" y="17488"/>
                    <a:pt x="319710" y="17971"/>
                    <a:pt x="320180" y="19380"/>
                  </a:cubicBezTo>
                  <a:cubicBezTo>
                    <a:pt x="327381" y="21158"/>
                    <a:pt x="338925" y="35789"/>
                    <a:pt x="330987" y="41084"/>
                  </a:cubicBezTo>
                  <a:cubicBezTo>
                    <a:pt x="332600" y="39992"/>
                    <a:pt x="329692" y="41935"/>
                    <a:pt x="333705" y="41084"/>
                  </a:cubicBezTo>
                  <a:cubicBezTo>
                    <a:pt x="334670" y="38519"/>
                    <a:pt x="333896" y="37783"/>
                    <a:pt x="335051" y="35306"/>
                  </a:cubicBezTo>
                  <a:cubicBezTo>
                    <a:pt x="335598" y="36588"/>
                    <a:pt x="336487" y="37084"/>
                    <a:pt x="337756" y="36754"/>
                  </a:cubicBezTo>
                  <a:cubicBezTo>
                    <a:pt x="335966" y="36754"/>
                    <a:pt x="335966" y="36754"/>
                    <a:pt x="337756" y="36754"/>
                  </a:cubicBezTo>
                  <a:cubicBezTo>
                    <a:pt x="336842" y="39421"/>
                    <a:pt x="337579" y="37338"/>
                    <a:pt x="337756" y="41084"/>
                  </a:cubicBezTo>
                  <a:cubicBezTo>
                    <a:pt x="339141" y="41554"/>
                    <a:pt x="339573" y="41072"/>
                    <a:pt x="339090" y="39637"/>
                  </a:cubicBezTo>
                  <a:cubicBezTo>
                    <a:pt x="349428" y="44590"/>
                    <a:pt x="358280" y="51067"/>
                    <a:pt x="345884" y="61379"/>
                  </a:cubicBezTo>
                  <a:cubicBezTo>
                    <a:pt x="345923" y="67170"/>
                    <a:pt x="347078" y="71717"/>
                    <a:pt x="352615" y="70040"/>
                  </a:cubicBezTo>
                  <a:cubicBezTo>
                    <a:pt x="353263" y="73076"/>
                    <a:pt x="355054" y="77534"/>
                    <a:pt x="355321" y="78753"/>
                  </a:cubicBezTo>
                  <a:cubicBezTo>
                    <a:pt x="354355" y="68085"/>
                    <a:pt x="347028" y="72060"/>
                    <a:pt x="349923" y="59918"/>
                  </a:cubicBezTo>
                  <a:cubicBezTo>
                    <a:pt x="352108" y="50584"/>
                    <a:pt x="360070" y="47473"/>
                    <a:pt x="362064" y="42545"/>
                  </a:cubicBezTo>
                  <a:cubicBezTo>
                    <a:pt x="364388" y="43104"/>
                    <a:pt x="365557" y="43917"/>
                    <a:pt x="366128" y="43993"/>
                  </a:cubicBezTo>
                  <a:cubicBezTo>
                    <a:pt x="368973" y="49860"/>
                    <a:pt x="371615" y="56566"/>
                    <a:pt x="370192" y="61379"/>
                  </a:cubicBezTo>
                  <a:cubicBezTo>
                    <a:pt x="369849" y="63703"/>
                    <a:pt x="371119" y="64770"/>
                    <a:pt x="367487" y="67158"/>
                  </a:cubicBezTo>
                  <a:cubicBezTo>
                    <a:pt x="368033" y="65862"/>
                    <a:pt x="368935" y="65380"/>
                    <a:pt x="370192" y="65710"/>
                  </a:cubicBezTo>
                  <a:cubicBezTo>
                    <a:pt x="369773" y="67818"/>
                    <a:pt x="370865" y="70663"/>
                    <a:pt x="371539" y="74397"/>
                  </a:cubicBezTo>
                  <a:cubicBezTo>
                    <a:pt x="373609" y="74333"/>
                    <a:pt x="375425" y="74130"/>
                    <a:pt x="376949" y="80163"/>
                  </a:cubicBezTo>
                  <a:cubicBezTo>
                    <a:pt x="377469" y="79134"/>
                    <a:pt x="378447" y="77152"/>
                    <a:pt x="378308" y="75832"/>
                  </a:cubicBezTo>
                  <a:cubicBezTo>
                    <a:pt x="380556" y="80950"/>
                    <a:pt x="382765" y="84481"/>
                    <a:pt x="382346" y="87427"/>
                  </a:cubicBezTo>
                  <a:lnTo>
                    <a:pt x="385064" y="87427"/>
                  </a:lnTo>
                  <a:cubicBezTo>
                    <a:pt x="382283" y="84150"/>
                    <a:pt x="380314" y="78511"/>
                    <a:pt x="378308" y="74397"/>
                  </a:cubicBezTo>
                  <a:cubicBezTo>
                    <a:pt x="382486" y="71882"/>
                    <a:pt x="371399" y="65684"/>
                    <a:pt x="374231" y="58458"/>
                  </a:cubicBezTo>
                  <a:cubicBezTo>
                    <a:pt x="377203" y="50914"/>
                    <a:pt x="384581" y="59957"/>
                    <a:pt x="385064" y="62814"/>
                  </a:cubicBezTo>
                  <a:cubicBezTo>
                    <a:pt x="385000" y="63005"/>
                    <a:pt x="382765" y="63995"/>
                    <a:pt x="382346" y="64275"/>
                  </a:cubicBezTo>
                  <a:lnTo>
                    <a:pt x="385064" y="64275"/>
                  </a:lnTo>
                  <a:cubicBezTo>
                    <a:pt x="385381" y="60719"/>
                    <a:pt x="384581" y="58801"/>
                    <a:pt x="385064" y="55563"/>
                  </a:cubicBezTo>
                  <a:cubicBezTo>
                    <a:pt x="373253" y="54191"/>
                    <a:pt x="378587" y="45682"/>
                    <a:pt x="372910" y="41084"/>
                  </a:cubicBezTo>
                  <a:cubicBezTo>
                    <a:pt x="369037" y="37973"/>
                    <a:pt x="361607" y="38316"/>
                    <a:pt x="356679" y="35306"/>
                  </a:cubicBezTo>
                  <a:cubicBezTo>
                    <a:pt x="356895" y="31724"/>
                    <a:pt x="356464" y="31293"/>
                    <a:pt x="353974" y="28080"/>
                  </a:cubicBezTo>
                  <a:cubicBezTo>
                    <a:pt x="355765" y="29997"/>
                    <a:pt x="355765" y="29997"/>
                    <a:pt x="353974" y="28080"/>
                  </a:cubicBezTo>
                  <a:cubicBezTo>
                    <a:pt x="356870" y="28410"/>
                    <a:pt x="355232" y="28524"/>
                    <a:pt x="356679" y="29515"/>
                  </a:cubicBezTo>
                  <a:cubicBezTo>
                    <a:pt x="361798" y="26848"/>
                    <a:pt x="379019" y="24562"/>
                    <a:pt x="386410" y="25184"/>
                  </a:cubicBezTo>
                  <a:cubicBezTo>
                    <a:pt x="386880" y="23775"/>
                    <a:pt x="386423" y="23292"/>
                    <a:pt x="385064" y="23749"/>
                  </a:cubicBezTo>
                  <a:cubicBezTo>
                    <a:pt x="388036" y="20257"/>
                    <a:pt x="388760" y="21717"/>
                    <a:pt x="390449" y="17932"/>
                  </a:cubicBezTo>
                  <a:lnTo>
                    <a:pt x="393167" y="17932"/>
                  </a:lnTo>
                  <a:cubicBezTo>
                    <a:pt x="391427" y="22352"/>
                    <a:pt x="391897" y="26136"/>
                    <a:pt x="394513" y="29515"/>
                  </a:cubicBezTo>
                  <a:cubicBezTo>
                    <a:pt x="397929" y="30531"/>
                    <a:pt x="396723" y="30378"/>
                    <a:pt x="398577" y="35306"/>
                  </a:cubicBezTo>
                  <a:cubicBezTo>
                    <a:pt x="396088" y="35585"/>
                    <a:pt x="393979" y="39789"/>
                    <a:pt x="395884" y="45441"/>
                  </a:cubicBezTo>
                  <a:cubicBezTo>
                    <a:pt x="394322" y="40538"/>
                    <a:pt x="396240" y="39967"/>
                    <a:pt x="399898" y="35306"/>
                  </a:cubicBezTo>
                  <a:cubicBezTo>
                    <a:pt x="408191" y="48742"/>
                    <a:pt x="423405" y="35230"/>
                    <a:pt x="428282" y="42545"/>
                  </a:cubicBezTo>
                  <a:cubicBezTo>
                    <a:pt x="430454" y="42583"/>
                    <a:pt x="453276" y="36411"/>
                    <a:pt x="455320" y="35306"/>
                  </a:cubicBezTo>
                  <a:cubicBezTo>
                    <a:pt x="463080" y="31115"/>
                    <a:pt x="465607" y="19482"/>
                    <a:pt x="479641" y="28080"/>
                  </a:cubicBezTo>
                  <a:cubicBezTo>
                    <a:pt x="476440" y="26365"/>
                    <a:pt x="473100" y="24828"/>
                    <a:pt x="467500" y="25184"/>
                  </a:cubicBezTo>
                  <a:cubicBezTo>
                    <a:pt x="467170" y="23914"/>
                    <a:pt x="467601" y="22949"/>
                    <a:pt x="468833" y="22289"/>
                  </a:cubicBezTo>
                  <a:cubicBezTo>
                    <a:pt x="466230" y="23698"/>
                    <a:pt x="464528" y="23546"/>
                    <a:pt x="463423" y="23749"/>
                  </a:cubicBezTo>
                  <a:cubicBezTo>
                    <a:pt x="463918" y="25159"/>
                    <a:pt x="463448" y="25629"/>
                    <a:pt x="462077" y="25184"/>
                  </a:cubicBezTo>
                  <a:cubicBezTo>
                    <a:pt x="477088" y="6286"/>
                    <a:pt x="497611" y="0"/>
                    <a:pt x="513436" y="29515"/>
                  </a:cubicBezTo>
                  <a:cubicBezTo>
                    <a:pt x="512978" y="28105"/>
                    <a:pt x="513410" y="27635"/>
                    <a:pt x="514795" y="28080"/>
                  </a:cubicBezTo>
                  <a:cubicBezTo>
                    <a:pt x="519074" y="41123"/>
                    <a:pt x="523354" y="46825"/>
                    <a:pt x="529641" y="59918"/>
                  </a:cubicBezTo>
                  <a:cubicBezTo>
                    <a:pt x="545884" y="64059"/>
                    <a:pt x="573735" y="73736"/>
                    <a:pt x="593179" y="67158"/>
                  </a:cubicBezTo>
                  <a:cubicBezTo>
                    <a:pt x="591884" y="68694"/>
                    <a:pt x="590398" y="72873"/>
                    <a:pt x="589128" y="74397"/>
                  </a:cubicBezTo>
                  <a:cubicBezTo>
                    <a:pt x="590118" y="74536"/>
                    <a:pt x="593306" y="73368"/>
                    <a:pt x="594525" y="72936"/>
                  </a:cubicBezTo>
                  <a:cubicBezTo>
                    <a:pt x="594817" y="74740"/>
                    <a:pt x="593966" y="77026"/>
                    <a:pt x="594525" y="78753"/>
                  </a:cubicBezTo>
                  <a:cubicBezTo>
                    <a:pt x="596925" y="73825"/>
                    <a:pt x="592963" y="70434"/>
                    <a:pt x="594525" y="64275"/>
                  </a:cubicBezTo>
                  <a:cubicBezTo>
                    <a:pt x="595592" y="60046"/>
                    <a:pt x="601218" y="52121"/>
                    <a:pt x="605333" y="48323"/>
                  </a:cubicBezTo>
                  <a:cubicBezTo>
                    <a:pt x="617474" y="37097"/>
                    <a:pt x="616522" y="52667"/>
                    <a:pt x="632358" y="52667"/>
                  </a:cubicBezTo>
                  <a:cubicBezTo>
                    <a:pt x="646240" y="52667"/>
                    <a:pt x="651586" y="56578"/>
                    <a:pt x="658025" y="64275"/>
                  </a:cubicBezTo>
                  <a:cubicBezTo>
                    <a:pt x="665823" y="73533"/>
                    <a:pt x="668985" y="75654"/>
                    <a:pt x="679679" y="83096"/>
                  </a:cubicBezTo>
                  <a:cubicBezTo>
                    <a:pt x="690512" y="90627"/>
                    <a:pt x="700342" y="98539"/>
                    <a:pt x="713448" y="105511"/>
                  </a:cubicBezTo>
                  <a:cubicBezTo>
                    <a:pt x="718426" y="108153"/>
                    <a:pt x="725348" y="136741"/>
                    <a:pt x="725615" y="139535"/>
                  </a:cubicBezTo>
                  <a:cubicBezTo>
                    <a:pt x="726796" y="150940"/>
                    <a:pt x="725615" y="164770"/>
                    <a:pt x="725615" y="177140"/>
                  </a:cubicBezTo>
                  <a:cubicBezTo>
                    <a:pt x="725615" y="186995"/>
                    <a:pt x="721690" y="184467"/>
                    <a:pt x="725615" y="191605"/>
                  </a:cubicBezTo>
                  <a:cubicBezTo>
                    <a:pt x="728840" y="197498"/>
                    <a:pt x="737857" y="200520"/>
                    <a:pt x="741159" y="207556"/>
                  </a:cubicBezTo>
                  <a:cubicBezTo>
                    <a:pt x="747573" y="221259"/>
                    <a:pt x="739750" y="224269"/>
                    <a:pt x="731025" y="230708"/>
                  </a:cubicBezTo>
                  <a:cubicBezTo>
                    <a:pt x="725348" y="234886"/>
                    <a:pt x="724014" y="235255"/>
                    <a:pt x="720204" y="240843"/>
                  </a:cubicBezTo>
                  <a:cubicBezTo>
                    <a:pt x="713689" y="250418"/>
                    <a:pt x="718401" y="249275"/>
                    <a:pt x="717512" y="256768"/>
                  </a:cubicBezTo>
                  <a:cubicBezTo>
                    <a:pt x="716344" y="266586"/>
                    <a:pt x="712927" y="281597"/>
                    <a:pt x="712102" y="290068"/>
                  </a:cubicBezTo>
                  <a:cubicBezTo>
                    <a:pt x="710794" y="303060"/>
                    <a:pt x="717512" y="309880"/>
                    <a:pt x="717512" y="320459"/>
                  </a:cubicBezTo>
                  <a:cubicBezTo>
                    <a:pt x="717512" y="329082"/>
                    <a:pt x="713689" y="345338"/>
                    <a:pt x="720204" y="352285"/>
                  </a:cubicBezTo>
                  <a:cubicBezTo>
                    <a:pt x="732092" y="365023"/>
                    <a:pt x="743445" y="376606"/>
                    <a:pt x="752627" y="391363"/>
                  </a:cubicBezTo>
                  <a:cubicBezTo>
                    <a:pt x="763499" y="408800"/>
                    <a:pt x="790943" y="432765"/>
                    <a:pt x="789140" y="455066"/>
                  </a:cubicBezTo>
                  <a:cubicBezTo>
                    <a:pt x="774725" y="453847"/>
                    <a:pt x="769734" y="433146"/>
                    <a:pt x="762114" y="423227"/>
                  </a:cubicBezTo>
                  <a:cubicBezTo>
                    <a:pt x="751269" y="409130"/>
                    <a:pt x="742798" y="396278"/>
                    <a:pt x="729653" y="387033"/>
                  </a:cubicBezTo>
                  <a:cubicBezTo>
                    <a:pt x="715391" y="376974"/>
                    <a:pt x="715569" y="360921"/>
                    <a:pt x="703986" y="349415"/>
                  </a:cubicBezTo>
                  <a:cubicBezTo>
                    <a:pt x="701078" y="346545"/>
                    <a:pt x="701053" y="342202"/>
                    <a:pt x="697217" y="340716"/>
                  </a:cubicBezTo>
                  <a:cubicBezTo>
                    <a:pt x="694042" y="339458"/>
                    <a:pt x="690575" y="346545"/>
                    <a:pt x="690474" y="346507"/>
                  </a:cubicBezTo>
                  <a:cubicBezTo>
                    <a:pt x="683704" y="344437"/>
                    <a:pt x="680237" y="336766"/>
                    <a:pt x="672897" y="333477"/>
                  </a:cubicBezTo>
                  <a:cubicBezTo>
                    <a:pt x="668477" y="355448"/>
                    <a:pt x="650862" y="314261"/>
                    <a:pt x="651281" y="314668"/>
                  </a:cubicBezTo>
                  <a:cubicBezTo>
                    <a:pt x="649846" y="313296"/>
                    <a:pt x="636537" y="310248"/>
                    <a:pt x="635076" y="311048"/>
                  </a:cubicBezTo>
                  <a:cubicBezTo>
                    <a:pt x="626885" y="315392"/>
                    <a:pt x="622706" y="308267"/>
                    <a:pt x="614782" y="307429"/>
                  </a:cubicBezTo>
                  <a:cubicBezTo>
                    <a:pt x="605371" y="306438"/>
                    <a:pt x="570573" y="318579"/>
                    <a:pt x="577634" y="333477"/>
                  </a:cubicBezTo>
                  <a:cubicBezTo>
                    <a:pt x="578955" y="336283"/>
                    <a:pt x="588632" y="345262"/>
                    <a:pt x="582371" y="348678"/>
                  </a:cubicBezTo>
                  <a:cubicBezTo>
                    <a:pt x="570878" y="354889"/>
                    <a:pt x="575945" y="340563"/>
                    <a:pt x="572910" y="337795"/>
                  </a:cubicBezTo>
                  <a:cubicBezTo>
                    <a:pt x="559549" y="325691"/>
                    <a:pt x="550723" y="338138"/>
                    <a:pt x="557352" y="352285"/>
                  </a:cubicBezTo>
                  <a:cubicBezTo>
                    <a:pt x="560667" y="359321"/>
                    <a:pt x="560578" y="362229"/>
                    <a:pt x="562089" y="369659"/>
                  </a:cubicBezTo>
                  <a:cubicBezTo>
                    <a:pt x="562724" y="372707"/>
                    <a:pt x="564693" y="373190"/>
                    <a:pt x="564794" y="376898"/>
                  </a:cubicBezTo>
                  <a:cubicBezTo>
                    <a:pt x="564858" y="379095"/>
                    <a:pt x="561950" y="384873"/>
                    <a:pt x="562089" y="387033"/>
                  </a:cubicBezTo>
                  <a:cubicBezTo>
                    <a:pt x="562724" y="397192"/>
                    <a:pt x="568274" y="389611"/>
                    <a:pt x="563436" y="400063"/>
                  </a:cubicBezTo>
                  <a:cubicBezTo>
                    <a:pt x="559905" y="407759"/>
                    <a:pt x="553784" y="405714"/>
                    <a:pt x="552628" y="416001"/>
                  </a:cubicBezTo>
                  <a:cubicBezTo>
                    <a:pt x="551993" y="421703"/>
                    <a:pt x="561251" y="431025"/>
                    <a:pt x="556692" y="438417"/>
                  </a:cubicBezTo>
                  <a:cubicBezTo>
                    <a:pt x="553301" y="443890"/>
                    <a:pt x="549389" y="451815"/>
                    <a:pt x="546545" y="457962"/>
                  </a:cubicBezTo>
                  <a:cubicBezTo>
                    <a:pt x="541477" y="468859"/>
                    <a:pt x="547395" y="484340"/>
                    <a:pt x="543179" y="495592"/>
                  </a:cubicBezTo>
                  <a:cubicBezTo>
                    <a:pt x="539940" y="504266"/>
                    <a:pt x="510743" y="516585"/>
                    <a:pt x="516141" y="519468"/>
                  </a:cubicBezTo>
                  <a:cubicBezTo>
                    <a:pt x="521119" y="522122"/>
                    <a:pt x="530555" y="529374"/>
                    <a:pt x="533044" y="534670"/>
                  </a:cubicBezTo>
                  <a:cubicBezTo>
                    <a:pt x="535978" y="540931"/>
                    <a:pt x="527622" y="541655"/>
                    <a:pt x="525590" y="547688"/>
                  </a:cubicBezTo>
                  <a:cubicBezTo>
                    <a:pt x="523684" y="553402"/>
                    <a:pt x="536626" y="578040"/>
                    <a:pt x="526948" y="582422"/>
                  </a:cubicBezTo>
                  <a:cubicBezTo>
                    <a:pt x="545694" y="612826"/>
                    <a:pt x="506997" y="598437"/>
                    <a:pt x="494538" y="609930"/>
                  </a:cubicBezTo>
                  <a:cubicBezTo>
                    <a:pt x="485699" y="618058"/>
                    <a:pt x="489166" y="622135"/>
                    <a:pt x="472897" y="624408"/>
                  </a:cubicBezTo>
                  <a:cubicBezTo>
                    <a:pt x="468643" y="625005"/>
                    <a:pt x="462077" y="616242"/>
                    <a:pt x="462077" y="626580"/>
                  </a:cubicBezTo>
                  <a:cubicBezTo>
                    <a:pt x="462077" y="631952"/>
                    <a:pt x="452742" y="635343"/>
                    <a:pt x="448564" y="637438"/>
                  </a:cubicBezTo>
                  <a:cubicBezTo>
                    <a:pt x="460654" y="646773"/>
                    <a:pt x="446862" y="646786"/>
                    <a:pt x="443179" y="651891"/>
                  </a:cubicBezTo>
                  <a:cubicBezTo>
                    <a:pt x="439966" y="656336"/>
                    <a:pt x="438290" y="663093"/>
                    <a:pt x="431673" y="667829"/>
                  </a:cubicBezTo>
                  <a:cubicBezTo>
                    <a:pt x="424739" y="672795"/>
                    <a:pt x="417500" y="663029"/>
                    <a:pt x="417500" y="676516"/>
                  </a:cubicBezTo>
                  <a:cubicBezTo>
                    <a:pt x="417500" y="679691"/>
                    <a:pt x="402781" y="677418"/>
                    <a:pt x="398577" y="680860"/>
                  </a:cubicBezTo>
                  <a:cubicBezTo>
                    <a:pt x="402488" y="684517"/>
                    <a:pt x="406464" y="687806"/>
                    <a:pt x="410718" y="690981"/>
                  </a:cubicBezTo>
                  <a:cubicBezTo>
                    <a:pt x="397370" y="694830"/>
                    <a:pt x="405841" y="706171"/>
                    <a:pt x="414782" y="709816"/>
                  </a:cubicBezTo>
                  <a:cubicBezTo>
                    <a:pt x="422948" y="713131"/>
                    <a:pt x="443738" y="712686"/>
                    <a:pt x="453288" y="712686"/>
                  </a:cubicBezTo>
                  <a:cubicBezTo>
                    <a:pt x="460934" y="712686"/>
                    <a:pt x="471487" y="724243"/>
                    <a:pt x="476948" y="728625"/>
                  </a:cubicBezTo>
                  <a:cubicBezTo>
                    <a:pt x="488315" y="737743"/>
                    <a:pt x="492049" y="740702"/>
                    <a:pt x="499250" y="756107"/>
                  </a:cubicBezTo>
                  <a:cubicBezTo>
                    <a:pt x="509105" y="777253"/>
                    <a:pt x="480987" y="795172"/>
                    <a:pt x="480987" y="812559"/>
                  </a:cubicBezTo>
                  <a:cubicBezTo>
                    <a:pt x="480987" y="822947"/>
                    <a:pt x="490449" y="829056"/>
                    <a:pt x="490449" y="838619"/>
                  </a:cubicBezTo>
                  <a:cubicBezTo>
                    <a:pt x="490449" y="849211"/>
                    <a:pt x="491236" y="864883"/>
                    <a:pt x="487756" y="874814"/>
                  </a:cubicBezTo>
                  <a:cubicBezTo>
                    <a:pt x="476174" y="852526"/>
                    <a:pt x="474243" y="892772"/>
                    <a:pt x="474243" y="900862"/>
                  </a:cubicBezTo>
                  <a:cubicBezTo>
                    <a:pt x="474243" y="908469"/>
                    <a:pt x="468833" y="915378"/>
                    <a:pt x="468833" y="922566"/>
                  </a:cubicBezTo>
                  <a:cubicBezTo>
                    <a:pt x="468833" y="926503"/>
                    <a:pt x="472694" y="931202"/>
                    <a:pt x="472897" y="935596"/>
                  </a:cubicBezTo>
                  <a:cubicBezTo>
                    <a:pt x="473100" y="939813"/>
                    <a:pt x="468706" y="942264"/>
                    <a:pt x="468833" y="945756"/>
                  </a:cubicBezTo>
                  <a:cubicBezTo>
                    <a:pt x="468973" y="948944"/>
                    <a:pt x="472110" y="954189"/>
                    <a:pt x="473583" y="957313"/>
                  </a:cubicBezTo>
                  <a:cubicBezTo>
                    <a:pt x="475577" y="961631"/>
                    <a:pt x="469278" y="959256"/>
                    <a:pt x="467500" y="961644"/>
                  </a:cubicBezTo>
                  <a:cubicBezTo>
                    <a:pt x="460261" y="971385"/>
                    <a:pt x="456019" y="969048"/>
                    <a:pt x="456692" y="983374"/>
                  </a:cubicBezTo>
                  <a:cubicBezTo>
                    <a:pt x="457289" y="996429"/>
                    <a:pt x="474929" y="1010336"/>
                    <a:pt x="470865" y="1023163"/>
                  </a:cubicBezTo>
                  <a:cubicBezTo>
                    <a:pt x="465557" y="1040003"/>
                    <a:pt x="480987" y="1047788"/>
                    <a:pt x="480987" y="1062228"/>
                  </a:cubicBezTo>
                  <a:cubicBezTo>
                    <a:pt x="480987" y="1066025"/>
                    <a:pt x="483743" y="1068578"/>
                    <a:pt x="483718" y="1071677"/>
                  </a:cubicBezTo>
                  <a:cubicBezTo>
                    <a:pt x="483692" y="1074649"/>
                    <a:pt x="480911" y="1075614"/>
                    <a:pt x="480987" y="1078890"/>
                  </a:cubicBezTo>
                  <a:cubicBezTo>
                    <a:pt x="481228" y="1087882"/>
                    <a:pt x="481648" y="1093292"/>
                    <a:pt x="485724" y="1102055"/>
                  </a:cubicBezTo>
                  <a:cubicBezTo>
                    <a:pt x="491706" y="1114780"/>
                    <a:pt x="473456" y="1130859"/>
                    <a:pt x="480314" y="1145451"/>
                  </a:cubicBezTo>
                  <a:cubicBezTo>
                    <a:pt x="482359" y="1149756"/>
                    <a:pt x="483045" y="1158418"/>
                    <a:pt x="483718" y="1162825"/>
                  </a:cubicBezTo>
                  <a:cubicBezTo>
                    <a:pt x="484886" y="1170965"/>
                    <a:pt x="485102" y="1176642"/>
                    <a:pt x="485064" y="1184529"/>
                  </a:cubicBezTo>
                  <a:cubicBezTo>
                    <a:pt x="485038" y="1188542"/>
                    <a:pt x="478904" y="1188657"/>
                    <a:pt x="481660" y="1194651"/>
                  </a:cubicBezTo>
                  <a:cubicBezTo>
                    <a:pt x="482473" y="1196429"/>
                    <a:pt x="489166" y="1200798"/>
                    <a:pt x="489115" y="1201877"/>
                  </a:cubicBezTo>
                  <a:cubicBezTo>
                    <a:pt x="488315" y="1217232"/>
                    <a:pt x="483146" y="1205090"/>
                    <a:pt x="478307" y="1204798"/>
                  </a:cubicBezTo>
                  <a:cubicBezTo>
                    <a:pt x="473177" y="1204494"/>
                    <a:pt x="462077" y="1198601"/>
                    <a:pt x="462077" y="1210577"/>
                  </a:cubicBezTo>
                  <a:cubicBezTo>
                    <a:pt x="462077" y="1213536"/>
                    <a:pt x="465455" y="1218273"/>
                    <a:pt x="464782" y="1220711"/>
                  </a:cubicBezTo>
                  <a:cubicBezTo>
                    <a:pt x="462851" y="1228014"/>
                    <a:pt x="459169" y="1226845"/>
                    <a:pt x="455320" y="1233005"/>
                  </a:cubicBezTo>
                  <a:cubicBezTo>
                    <a:pt x="446900" y="1246492"/>
                    <a:pt x="447751" y="1262406"/>
                    <a:pt x="432346" y="1270635"/>
                  </a:cubicBezTo>
                  <a:cubicBezTo>
                    <a:pt x="430022" y="1271892"/>
                    <a:pt x="429666" y="1282383"/>
                    <a:pt x="429666" y="1285837"/>
                  </a:cubicBezTo>
                  <a:cubicBezTo>
                    <a:pt x="429666" y="1295337"/>
                    <a:pt x="438950" y="1288212"/>
                    <a:pt x="441808" y="1287297"/>
                  </a:cubicBezTo>
                  <a:cubicBezTo>
                    <a:pt x="448450" y="1285113"/>
                    <a:pt x="449389" y="1276744"/>
                    <a:pt x="458051" y="1285837"/>
                  </a:cubicBezTo>
                  <a:cubicBezTo>
                    <a:pt x="462598" y="1290688"/>
                    <a:pt x="460883" y="1299947"/>
                    <a:pt x="467500" y="1306106"/>
                  </a:cubicBezTo>
                  <a:cubicBezTo>
                    <a:pt x="472846" y="1311072"/>
                    <a:pt x="482067" y="1311262"/>
                    <a:pt x="485724" y="1319149"/>
                  </a:cubicBezTo>
                  <a:cubicBezTo>
                    <a:pt x="489166" y="1326540"/>
                    <a:pt x="495148" y="1334300"/>
                    <a:pt x="499923" y="1340828"/>
                  </a:cubicBezTo>
                  <a:cubicBezTo>
                    <a:pt x="509156" y="1353452"/>
                    <a:pt x="518541" y="1366355"/>
                    <a:pt x="525590" y="1379931"/>
                  </a:cubicBezTo>
                  <a:cubicBezTo>
                    <a:pt x="527990" y="1384465"/>
                    <a:pt x="537997" y="1389469"/>
                    <a:pt x="528307" y="1394396"/>
                  </a:cubicBezTo>
                  <a:cubicBezTo>
                    <a:pt x="528168" y="1394460"/>
                    <a:pt x="508851" y="1390663"/>
                    <a:pt x="506692" y="1390040"/>
                  </a:cubicBezTo>
                  <a:cubicBezTo>
                    <a:pt x="500266" y="1388250"/>
                    <a:pt x="476440" y="1377543"/>
                    <a:pt x="478307" y="1397280"/>
                  </a:cubicBezTo>
                  <a:cubicBezTo>
                    <a:pt x="478968" y="1404302"/>
                    <a:pt x="491820" y="1407109"/>
                    <a:pt x="491820" y="1416101"/>
                  </a:cubicBezTo>
                  <a:cubicBezTo>
                    <a:pt x="491820" y="1424686"/>
                    <a:pt x="481228" y="1430109"/>
                    <a:pt x="480987" y="1437793"/>
                  </a:cubicBezTo>
                  <a:cubicBezTo>
                    <a:pt x="480809" y="1444244"/>
                    <a:pt x="490385" y="1445235"/>
                    <a:pt x="487096" y="1452296"/>
                  </a:cubicBezTo>
                  <a:cubicBezTo>
                    <a:pt x="482727" y="1461630"/>
                    <a:pt x="494906" y="1457795"/>
                    <a:pt x="498577" y="1465351"/>
                  </a:cubicBezTo>
                  <a:cubicBezTo>
                    <a:pt x="502298" y="1472921"/>
                    <a:pt x="494538" y="1477302"/>
                    <a:pt x="494538" y="1484135"/>
                  </a:cubicBezTo>
                  <a:cubicBezTo>
                    <a:pt x="494538" y="1483842"/>
                    <a:pt x="483286" y="1482687"/>
                    <a:pt x="476948" y="1487767"/>
                  </a:cubicBezTo>
                  <a:cubicBezTo>
                    <a:pt x="472338" y="1491463"/>
                    <a:pt x="455409" y="1503109"/>
                    <a:pt x="458699" y="1510195"/>
                  </a:cubicBezTo>
                  <a:cubicBezTo>
                    <a:pt x="462344" y="1517942"/>
                    <a:pt x="477025" y="1513205"/>
                    <a:pt x="480987" y="1520304"/>
                  </a:cubicBezTo>
                  <a:cubicBezTo>
                    <a:pt x="485991" y="1529232"/>
                    <a:pt x="460261" y="1556499"/>
                    <a:pt x="490461" y="1556499"/>
                  </a:cubicBezTo>
                  <a:cubicBezTo>
                    <a:pt x="492366" y="1556499"/>
                    <a:pt x="488836" y="1599908"/>
                    <a:pt x="472897" y="1599908"/>
                  </a:cubicBezTo>
                  <a:cubicBezTo>
                    <a:pt x="456679" y="1599908"/>
                    <a:pt x="456019" y="1627873"/>
                    <a:pt x="453974" y="1638998"/>
                  </a:cubicBezTo>
                  <a:cubicBezTo>
                    <a:pt x="450926" y="1655635"/>
                    <a:pt x="455320" y="1675194"/>
                    <a:pt x="435077" y="1675194"/>
                  </a:cubicBezTo>
                  <a:cubicBezTo>
                    <a:pt x="423837" y="1675194"/>
                    <a:pt x="425602" y="1678369"/>
                    <a:pt x="425602" y="1686789"/>
                  </a:cubicBezTo>
                  <a:cubicBezTo>
                    <a:pt x="425602" y="1693799"/>
                    <a:pt x="414274" y="1697838"/>
                    <a:pt x="413423" y="1705610"/>
                  </a:cubicBezTo>
                  <a:cubicBezTo>
                    <a:pt x="412725" y="1711858"/>
                    <a:pt x="418960" y="1721904"/>
                    <a:pt x="420865" y="1728038"/>
                  </a:cubicBezTo>
                  <a:cubicBezTo>
                    <a:pt x="424688" y="1740370"/>
                    <a:pt x="418084" y="1742897"/>
                    <a:pt x="413423" y="1753324"/>
                  </a:cubicBezTo>
                  <a:cubicBezTo>
                    <a:pt x="406832" y="1768119"/>
                    <a:pt x="403136" y="1786027"/>
                    <a:pt x="391795" y="1798257"/>
                  </a:cubicBezTo>
                  <a:cubicBezTo>
                    <a:pt x="390004" y="1800174"/>
                    <a:pt x="384759" y="1800733"/>
                    <a:pt x="382346" y="1802562"/>
                  </a:cubicBezTo>
                  <a:cubicBezTo>
                    <a:pt x="381178" y="1803464"/>
                    <a:pt x="378638" y="1809445"/>
                    <a:pt x="376974" y="1811248"/>
                  </a:cubicBezTo>
                  <a:cubicBezTo>
                    <a:pt x="370167" y="1818488"/>
                    <a:pt x="369202" y="1794649"/>
                    <a:pt x="362064" y="1809814"/>
                  </a:cubicBezTo>
                  <a:cubicBezTo>
                    <a:pt x="359410" y="1815452"/>
                    <a:pt x="368478" y="1827314"/>
                    <a:pt x="364769" y="1832991"/>
                  </a:cubicBezTo>
                  <a:cubicBezTo>
                    <a:pt x="362331" y="1836750"/>
                    <a:pt x="351904" y="1836966"/>
                    <a:pt x="347205" y="1839493"/>
                  </a:cubicBezTo>
                  <a:cubicBezTo>
                    <a:pt x="334239" y="1846428"/>
                    <a:pt x="334137" y="1865109"/>
                    <a:pt x="328981" y="1876387"/>
                  </a:cubicBezTo>
                  <a:cubicBezTo>
                    <a:pt x="326492" y="1881822"/>
                    <a:pt x="326695" y="1890966"/>
                    <a:pt x="324244" y="1895208"/>
                  </a:cubicBezTo>
                  <a:cubicBezTo>
                    <a:pt x="320548" y="1901558"/>
                    <a:pt x="313157" y="1901952"/>
                    <a:pt x="310731" y="1909673"/>
                  </a:cubicBezTo>
                  <a:cubicBezTo>
                    <a:pt x="317246" y="1910969"/>
                    <a:pt x="323532" y="1906003"/>
                    <a:pt x="328295" y="1911109"/>
                  </a:cubicBezTo>
                  <a:cubicBezTo>
                    <a:pt x="332321" y="1915478"/>
                    <a:pt x="340449" y="1922907"/>
                    <a:pt x="340449" y="1929943"/>
                  </a:cubicBezTo>
                  <a:cubicBezTo>
                    <a:pt x="340449" y="1940509"/>
                    <a:pt x="334543" y="1941894"/>
                    <a:pt x="347891" y="1946592"/>
                  </a:cubicBezTo>
                  <a:cubicBezTo>
                    <a:pt x="355308" y="1949209"/>
                    <a:pt x="359728" y="1955343"/>
                    <a:pt x="362737" y="1961782"/>
                  </a:cubicBezTo>
                  <a:cubicBezTo>
                    <a:pt x="371716" y="1981009"/>
                    <a:pt x="354241" y="1983702"/>
                    <a:pt x="344513" y="1995081"/>
                  </a:cubicBezTo>
                  <a:cubicBezTo>
                    <a:pt x="337337" y="2003489"/>
                    <a:pt x="341732" y="2028457"/>
                    <a:pt x="324231" y="2018970"/>
                  </a:cubicBezTo>
                  <a:cubicBezTo>
                    <a:pt x="320840" y="2017141"/>
                    <a:pt x="314731" y="2006956"/>
                    <a:pt x="310731" y="2006664"/>
                  </a:cubicBezTo>
                  <a:cubicBezTo>
                    <a:pt x="306019" y="2006282"/>
                    <a:pt x="304648" y="2014931"/>
                    <a:pt x="297193" y="2016785"/>
                  </a:cubicBezTo>
                  <a:cubicBezTo>
                    <a:pt x="289408" y="2018741"/>
                    <a:pt x="287719" y="2007603"/>
                    <a:pt x="276949" y="2016785"/>
                  </a:cubicBezTo>
                  <a:cubicBezTo>
                    <a:pt x="275641" y="2017916"/>
                    <a:pt x="272466" y="2025206"/>
                    <a:pt x="271551" y="2025472"/>
                  </a:cubicBezTo>
                  <a:cubicBezTo>
                    <a:pt x="268846" y="2026183"/>
                    <a:pt x="264617" y="2022221"/>
                    <a:pt x="263423" y="2022564"/>
                  </a:cubicBezTo>
                  <a:cubicBezTo>
                    <a:pt x="250825" y="2026260"/>
                    <a:pt x="254051" y="2038807"/>
                    <a:pt x="244500" y="2050059"/>
                  </a:cubicBezTo>
                  <a:cubicBezTo>
                    <a:pt x="239636" y="2055762"/>
                    <a:pt x="233502" y="2059102"/>
                    <a:pt x="228295" y="2063115"/>
                  </a:cubicBezTo>
                  <a:cubicBezTo>
                    <a:pt x="219266" y="2069999"/>
                    <a:pt x="207162" y="2070494"/>
                    <a:pt x="199225" y="2076120"/>
                  </a:cubicBezTo>
                  <a:cubicBezTo>
                    <a:pt x="194818" y="2079282"/>
                    <a:pt x="172872" y="2088515"/>
                    <a:pt x="172872" y="2093506"/>
                  </a:cubicBezTo>
                  <a:cubicBezTo>
                    <a:pt x="172872" y="2104339"/>
                    <a:pt x="174739" y="2110651"/>
                    <a:pt x="170167" y="2121002"/>
                  </a:cubicBezTo>
                  <a:cubicBezTo>
                    <a:pt x="166167" y="2130107"/>
                    <a:pt x="156616" y="2139417"/>
                    <a:pt x="148565" y="2144167"/>
                  </a:cubicBezTo>
                  <a:cubicBezTo>
                    <a:pt x="140183" y="2149069"/>
                    <a:pt x="125463" y="2150694"/>
                    <a:pt x="120180" y="2158632"/>
                  </a:cubicBezTo>
                  <a:cubicBezTo>
                    <a:pt x="130518" y="2161794"/>
                    <a:pt x="123063" y="2167776"/>
                    <a:pt x="126251" y="2174532"/>
                  </a:cubicBezTo>
                  <a:cubicBezTo>
                    <a:pt x="129667" y="2181860"/>
                    <a:pt x="138417" y="2181034"/>
                    <a:pt x="140424" y="2188998"/>
                  </a:cubicBezTo>
                  <a:cubicBezTo>
                    <a:pt x="116332" y="2180971"/>
                    <a:pt x="131623" y="2204771"/>
                    <a:pt x="125578" y="2215070"/>
                  </a:cubicBezTo>
                  <a:cubicBezTo>
                    <a:pt x="115633" y="2207946"/>
                    <a:pt x="121171" y="2189480"/>
                    <a:pt x="109360" y="2184692"/>
                  </a:cubicBezTo>
                  <a:cubicBezTo>
                    <a:pt x="105918" y="2183295"/>
                    <a:pt x="96863" y="2183968"/>
                    <a:pt x="95161" y="2187588"/>
                  </a:cubicBezTo>
                  <a:cubicBezTo>
                    <a:pt x="92799" y="2192617"/>
                    <a:pt x="89929" y="2197354"/>
                    <a:pt x="87757" y="2202079"/>
                  </a:cubicBezTo>
                  <a:cubicBezTo>
                    <a:pt x="86106" y="2205571"/>
                    <a:pt x="85179" y="2212391"/>
                    <a:pt x="82334" y="2216531"/>
                  </a:cubicBezTo>
                  <a:cubicBezTo>
                    <a:pt x="78765" y="2221725"/>
                    <a:pt x="76378" y="2218220"/>
                    <a:pt x="71539" y="2222309"/>
                  </a:cubicBezTo>
                  <a:cubicBezTo>
                    <a:pt x="69583" y="2223948"/>
                    <a:pt x="59372" y="2234946"/>
                    <a:pt x="59372" y="2236826"/>
                  </a:cubicBezTo>
                  <a:cubicBezTo>
                    <a:pt x="59372" y="2240635"/>
                    <a:pt x="65291" y="2246643"/>
                    <a:pt x="68821" y="2244776"/>
                  </a:cubicBezTo>
                  <a:cubicBezTo>
                    <a:pt x="71628" y="2243252"/>
                    <a:pt x="83680" y="2218589"/>
                    <a:pt x="83680" y="2242579"/>
                  </a:cubicBezTo>
                  <a:cubicBezTo>
                    <a:pt x="83680" y="2245284"/>
                    <a:pt x="89395" y="2247049"/>
                    <a:pt x="89090" y="2252701"/>
                  </a:cubicBezTo>
                  <a:cubicBezTo>
                    <a:pt x="88875" y="2257082"/>
                    <a:pt x="82664" y="2262822"/>
                    <a:pt x="82334" y="2268627"/>
                  </a:cubicBezTo>
                  <a:cubicBezTo>
                    <a:pt x="82055" y="2273529"/>
                    <a:pt x="91872" y="2277529"/>
                    <a:pt x="86373" y="2283117"/>
                  </a:cubicBezTo>
                  <a:cubicBezTo>
                    <a:pt x="82271" y="2287295"/>
                    <a:pt x="70421" y="2278266"/>
                    <a:pt x="66116" y="2281657"/>
                  </a:cubicBezTo>
                  <a:cubicBezTo>
                    <a:pt x="55702" y="2289924"/>
                    <a:pt x="69888" y="2300148"/>
                    <a:pt x="82334" y="2291791"/>
                  </a:cubicBezTo>
                  <a:cubicBezTo>
                    <a:pt x="82893" y="2297202"/>
                    <a:pt x="85865" y="2306777"/>
                    <a:pt x="93154" y="2304821"/>
                  </a:cubicBezTo>
                  <a:cubicBezTo>
                    <a:pt x="99581" y="2303094"/>
                    <a:pt x="100317" y="2275942"/>
                    <a:pt x="105308" y="2297544"/>
                  </a:cubicBezTo>
                  <a:cubicBezTo>
                    <a:pt x="107315" y="2306269"/>
                    <a:pt x="105397" y="2306498"/>
                    <a:pt x="101244" y="2313521"/>
                  </a:cubicBezTo>
                  <a:cubicBezTo>
                    <a:pt x="94374" y="2325154"/>
                    <a:pt x="94755" y="2323122"/>
                    <a:pt x="82334" y="2316366"/>
                  </a:cubicBezTo>
                  <a:cubicBezTo>
                    <a:pt x="57556" y="2303031"/>
                    <a:pt x="61417" y="2332444"/>
                    <a:pt x="64757" y="2346808"/>
                  </a:cubicBezTo>
                  <a:cubicBezTo>
                    <a:pt x="66789" y="2355482"/>
                    <a:pt x="71285" y="2359952"/>
                    <a:pt x="74206" y="2365604"/>
                  </a:cubicBezTo>
                  <a:cubicBezTo>
                    <a:pt x="77660" y="2372309"/>
                    <a:pt x="77114" y="2383612"/>
                    <a:pt x="80302" y="2393849"/>
                  </a:cubicBezTo>
                  <a:cubicBezTo>
                    <a:pt x="86296" y="2413140"/>
                    <a:pt x="99733" y="2425116"/>
                    <a:pt x="117475" y="2410486"/>
                  </a:cubicBezTo>
                  <a:cubicBezTo>
                    <a:pt x="125108" y="2404199"/>
                    <a:pt x="124295" y="2397290"/>
                    <a:pt x="127622" y="2386609"/>
                  </a:cubicBezTo>
                  <a:cubicBezTo>
                    <a:pt x="128473" y="2383841"/>
                    <a:pt x="129985" y="2378824"/>
                    <a:pt x="133680" y="2380818"/>
                  </a:cubicBezTo>
                  <a:cubicBezTo>
                    <a:pt x="140754" y="2384628"/>
                    <a:pt x="139497" y="2373973"/>
                    <a:pt x="141808" y="2371382"/>
                  </a:cubicBezTo>
                  <a:cubicBezTo>
                    <a:pt x="145491" y="2367293"/>
                    <a:pt x="145860" y="2357069"/>
                    <a:pt x="153949" y="2362733"/>
                  </a:cubicBezTo>
                  <a:cubicBezTo>
                    <a:pt x="155461" y="2363800"/>
                    <a:pt x="158090" y="2383942"/>
                    <a:pt x="158013" y="2385886"/>
                  </a:cubicBezTo>
                  <a:cubicBezTo>
                    <a:pt x="157213" y="2403805"/>
                    <a:pt x="137084" y="2401405"/>
                    <a:pt x="136385" y="2417725"/>
                  </a:cubicBezTo>
                  <a:cubicBezTo>
                    <a:pt x="135712" y="2433650"/>
                    <a:pt x="149885" y="2427859"/>
                    <a:pt x="156680" y="2420595"/>
                  </a:cubicBezTo>
                  <a:cubicBezTo>
                    <a:pt x="157074" y="2420150"/>
                    <a:pt x="175565" y="2417940"/>
                    <a:pt x="176924" y="2417725"/>
                  </a:cubicBezTo>
                  <a:cubicBezTo>
                    <a:pt x="172847" y="2424532"/>
                    <a:pt x="164097" y="2426132"/>
                    <a:pt x="160706" y="2432190"/>
                  </a:cubicBezTo>
                  <a:cubicBezTo>
                    <a:pt x="158725" y="2435771"/>
                    <a:pt x="156502" y="2455482"/>
                    <a:pt x="163424" y="2451761"/>
                  </a:cubicBezTo>
                  <a:cubicBezTo>
                    <a:pt x="179438" y="2443048"/>
                    <a:pt x="183998" y="2463013"/>
                    <a:pt x="191808" y="2478507"/>
                  </a:cubicBezTo>
                  <a:cubicBezTo>
                    <a:pt x="177711" y="2478507"/>
                    <a:pt x="123609" y="2481504"/>
                    <a:pt x="117475" y="2469832"/>
                  </a:cubicBezTo>
                  <a:cubicBezTo>
                    <a:pt x="117831" y="2469947"/>
                    <a:pt x="122517" y="2469832"/>
                    <a:pt x="118821" y="2469832"/>
                  </a:cubicBezTo>
                  <a:cubicBezTo>
                    <a:pt x="110033" y="2469832"/>
                    <a:pt x="96101" y="2448699"/>
                    <a:pt x="97218" y="2445220"/>
                  </a:cubicBezTo>
                  <a:cubicBezTo>
                    <a:pt x="95352" y="2444890"/>
                    <a:pt x="95352" y="2445373"/>
                    <a:pt x="97218" y="2446668"/>
                  </a:cubicBezTo>
                  <a:cubicBezTo>
                    <a:pt x="95072" y="2441486"/>
                    <a:pt x="96418" y="2436546"/>
                    <a:pt x="99911" y="2432190"/>
                  </a:cubicBezTo>
                  <a:cubicBezTo>
                    <a:pt x="96329" y="2435365"/>
                    <a:pt x="94640" y="2440445"/>
                    <a:pt x="95860" y="2445220"/>
                  </a:cubicBezTo>
                  <a:cubicBezTo>
                    <a:pt x="93243" y="2445944"/>
                    <a:pt x="92126" y="2446274"/>
                    <a:pt x="90437" y="2446668"/>
                  </a:cubicBezTo>
                  <a:cubicBezTo>
                    <a:pt x="90437" y="2444737"/>
                    <a:pt x="90437" y="2444737"/>
                    <a:pt x="90437" y="2446668"/>
                  </a:cubicBezTo>
                  <a:cubicBezTo>
                    <a:pt x="89802" y="2446388"/>
                    <a:pt x="88227" y="2445830"/>
                    <a:pt x="86373" y="2445220"/>
                  </a:cubicBezTo>
                  <a:cubicBezTo>
                    <a:pt x="85827" y="2443125"/>
                    <a:pt x="84455" y="2442401"/>
                    <a:pt x="82334" y="2439442"/>
                  </a:cubicBezTo>
                  <a:cubicBezTo>
                    <a:pt x="83553" y="2435505"/>
                    <a:pt x="73304" y="2421242"/>
                    <a:pt x="68821" y="2419147"/>
                  </a:cubicBezTo>
                  <a:cubicBezTo>
                    <a:pt x="69532" y="2415883"/>
                    <a:pt x="64643" y="2413406"/>
                    <a:pt x="63411" y="2407603"/>
                  </a:cubicBezTo>
                  <a:cubicBezTo>
                    <a:pt x="62078" y="2401176"/>
                    <a:pt x="63271" y="2389391"/>
                    <a:pt x="63411" y="2385886"/>
                  </a:cubicBezTo>
                  <a:cubicBezTo>
                    <a:pt x="59741" y="2384628"/>
                    <a:pt x="62141" y="2384565"/>
                    <a:pt x="62052" y="2384463"/>
                  </a:cubicBezTo>
                  <a:cubicBezTo>
                    <a:pt x="60122" y="2383689"/>
                    <a:pt x="61227" y="2383866"/>
                    <a:pt x="59372" y="2382990"/>
                  </a:cubicBezTo>
                  <a:cubicBezTo>
                    <a:pt x="59906" y="2383942"/>
                    <a:pt x="58229" y="2379129"/>
                    <a:pt x="58014" y="2377186"/>
                  </a:cubicBezTo>
                  <a:cubicBezTo>
                    <a:pt x="62141" y="2374417"/>
                    <a:pt x="61735" y="2364981"/>
                    <a:pt x="59372" y="2362733"/>
                  </a:cubicBezTo>
                  <a:cubicBezTo>
                    <a:pt x="59639" y="2361375"/>
                    <a:pt x="59118" y="2359711"/>
                    <a:pt x="59372" y="2358390"/>
                  </a:cubicBezTo>
                  <a:cubicBezTo>
                    <a:pt x="56236" y="2354987"/>
                    <a:pt x="55563" y="2351177"/>
                    <a:pt x="56667" y="2346808"/>
                  </a:cubicBezTo>
                  <a:cubicBezTo>
                    <a:pt x="56642" y="2346744"/>
                    <a:pt x="54432" y="2338070"/>
                    <a:pt x="51257" y="2336661"/>
                  </a:cubicBezTo>
                  <a:cubicBezTo>
                    <a:pt x="51371" y="2332838"/>
                    <a:pt x="45707" y="2325192"/>
                    <a:pt x="41783" y="2322182"/>
                  </a:cubicBezTo>
                  <a:cubicBezTo>
                    <a:pt x="44463" y="2317483"/>
                    <a:pt x="44501" y="2311438"/>
                    <a:pt x="45834" y="2306269"/>
                  </a:cubicBezTo>
                  <a:cubicBezTo>
                    <a:pt x="46787" y="2307552"/>
                    <a:pt x="47473" y="2308034"/>
                    <a:pt x="48552" y="2309178"/>
                  </a:cubicBezTo>
                  <a:cubicBezTo>
                    <a:pt x="43726" y="2301088"/>
                    <a:pt x="46444" y="2286076"/>
                    <a:pt x="39078" y="2280209"/>
                  </a:cubicBezTo>
                  <a:cubicBezTo>
                    <a:pt x="38252" y="2281098"/>
                    <a:pt x="38506" y="2282177"/>
                    <a:pt x="37719" y="2283117"/>
                  </a:cubicBezTo>
                  <a:cubicBezTo>
                    <a:pt x="34773" y="2277326"/>
                    <a:pt x="37821" y="2268995"/>
                    <a:pt x="39078" y="2261426"/>
                  </a:cubicBezTo>
                  <a:cubicBezTo>
                    <a:pt x="40462" y="2253094"/>
                    <a:pt x="39573" y="2243468"/>
                    <a:pt x="40437" y="2236826"/>
                  </a:cubicBezTo>
                  <a:cubicBezTo>
                    <a:pt x="42228" y="2223084"/>
                    <a:pt x="50089" y="2225853"/>
                    <a:pt x="59372" y="2216531"/>
                  </a:cubicBezTo>
                  <a:cubicBezTo>
                    <a:pt x="64554" y="2211298"/>
                    <a:pt x="63436" y="2202015"/>
                    <a:pt x="68821" y="2196249"/>
                  </a:cubicBezTo>
                  <a:cubicBezTo>
                    <a:pt x="66218" y="2196490"/>
                    <a:pt x="61976" y="2198548"/>
                    <a:pt x="60719" y="2199170"/>
                  </a:cubicBezTo>
                  <a:cubicBezTo>
                    <a:pt x="61201" y="2197761"/>
                    <a:pt x="60744" y="2197265"/>
                    <a:pt x="59372" y="2197710"/>
                  </a:cubicBezTo>
                  <a:cubicBezTo>
                    <a:pt x="65303" y="2215312"/>
                    <a:pt x="28169" y="2231110"/>
                    <a:pt x="44501" y="2199170"/>
                  </a:cubicBezTo>
                  <a:lnTo>
                    <a:pt x="41783" y="2199170"/>
                  </a:lnTo>
                  <a:cubicBezTo>
                    <a:pt x="46012" y="2191677"/>
                    <a:pt x="44704" y="2180933"/>
                    <a:pt x="45834" y="2177440"/>
                  </a:cubicBezTo>
                  <a:cubicBezTo>
                    <a:pt x="48882" y="2168081"/>
                    <a:pt x="65481" y="2139125"/>
                    <a:pt x="58014" y="2132584"/>
                  </a:cubicBezTo>
                  <a:cubicBezTo>
                    <a:pt x="59817" y="2127187"/>
                    <a:pt x="58725" y="2081720"/>
                    <a:pt x="45161" y="2076844"/>
                  </a:cubicBezTo>
                  <a:cubicBezTo>
                    <a:pt x="35255" y="2073301"/>
                    <a:pt x="34277" y="2027555"/>
                    <a:pt x="20168" y="2035607"/>
                  </a:cubicBezTo>
                  <a:cubicBezTo>
                    <a:pt x="20117" y="2035632"/>
                    <a:pt x="17805" y="2034362"/>
                    <a:pt x="16116" y="2037055"/>
                  </a:cubicBezTo>
                  <a:cubicBezTo>
                    <a:pt x="14783" y="2027225"/>
                    <a:pt x="8039" y="2004161"/>
                    <a:pt x="18809" y="2003755"/>
                  </a:cubicBezTo>
                  <a:cubicBezTo>
                    <a:pt x="11532" y="2008505"/>
                    <a:pt x="7175" y="1992566"/>
                    <a:pt x="3950" y="1984934"/>
                  </a:cubicBezTo>
                  <a:cubicBezTo>
                    <a:pt x="0" y="1975574"/>
                    <a:pt x="1562" y="1976666"/>
                    <a:pt x="8001" y="1963255"/>
                  </a:cubicBezTo>
                  <a:cubicBezTo>
                    <a:pt x="15100" y="1948472"/>
                    <a:pt x="23000" y="1934007"/>
                    <a:pt x="30988" y="1916913"/>
                  </a:cubicBezTo>
                  <a:cubicBezTo>
                    <a:pt x="39065" y="1899577"/>
                    <a:pt x="45403" y="1883702"/>
                    <a:pt x="51930" y="1862645"/>
                  </a:cubicBezTo>
                  <a:cubicBezTo>
                    <a:pt x="55156" y="1852155"/>
                    <a:pt x="52527" y="1805521"/>
                    <a:pt x="66116" y="1814132"/>
                  </a:cubicBezTo>
                  <a:cubicBezTo>
                    <a:pt x="66116" y="1812214"/>
                    <a:pt x="66116" y="1812214"/>
                    <a:pt x="66116" y="1814132"/>
                  </a:cubicBezTo>
                  <a:cubicBezTo>
                    <a:pt x="67145" y="1812734"/>
                    <a:pt x="68339" y="1811007"/>
                    <a:pt x="68821" y="1809814"/>
                  </a:cubicBezTo>
                  <a:cubicBezTo>
                    <a:pt x="67450" y="1810233"/>
                    <a:pt x="67005" y="1809762"/>
                    <a:pt x="67475" y="1808340"/>
                  </a:cubicBezTo>
                  <a:cubicBezTo>
                    <a:pt x="67932" y="1809762"/>
                    <a:pt x="67475" y="1810233"/>
                    <a:pt x="66116" y="1809814"/>
                  </a:cubicBezTo>
                  <a:cubicBezTo>
                    <a:pt x="65405" y="1805407"/>
                    <a:pt x="66624" y="1807401"/>
                    <a:pt x="66116" y="1806905"/>
                  </a:cubicBezTo>
                  <a:cubicBezTo>
                    <a:pt x="65913" y="1797609"/>
                    <a:pt x="81813" y="1800339"/>
                    <a:pt x="87757" y="1789570"/>
                  </a:cubicBezTo>
                  <a:cubicBezTo>
                    <a:pt x="84747" y="1792072"/>
                    <a:pt x="77318" y="1797139"/>
                    <a:pt x="75590" y="1798257"/>
                  </a:cubicBezTo>
                  <a:cubicBezTo>
                    <a:pt x="70333" y="1801597"/>
                    <a:pt x="59881" y="1800327"/>
                    <a:pt x="66116" y="1811274"/>
                  </a:cubicBezTo>
                  <a:cubicBezTo>
                    <a:pt x="62840" y="1812493"/>
                    <a:pt x="62598" y="1812760"/>
                    <a:pt x="59372" y="1811274"/>
                  </a:cubicBezTo>
                  <a:cubicBezTo>
                    <a:pt x="71247" y="1776527"/>
                    <a:pt x="84899" y="1739862"/>
                    <a:pt x="76924" y="1707032"/>
                  </a:cubicBezTo>
                  <a:cubicBezTo>
                    <a:pt x="74409" y="1707553"/>
                    <a:pt x="76721" y="1707909"/>
                    <a:pt x="74206" y="1708505"/>
                  </a:cubicBezTo>
                  <a:cubicBezTo>
                    <a:pt x="75768" y="1703553"/>
                    <a:pt x="78207" y="1699730"/>
                    <a:pt x="79642" y="1695437"/>
                  </a:cubicBezTo>
                  <a:cubicBezTo>
                    <a:pt x="79159" y="1696872"/>
                    <a:pt x="79591" y="1697342"/>
                    <a:pt x="80975" y="1696898"/>
                  </a:cubicBezTo>
                  <a:cubicBezTo>
                    <a:pt x="81648" y="1694853"/>
                    <a:pt x="83350" y="1691881"/>
                    <a:pt x="85039" y="1689659"/>
                  </a:cubicBezTo>
                  <a:cubicBezTo>
                    <a:pt x="84531" y="1691094"/>
                    <a:pt x="85001" y="1691564"/>
                    <a:pt x="86373" y="1691145"/>
                  </a:cubicBezTo>
                  <a:cubicBezTo>
                    <a:pt x="85890" y="1688567"/>
                    <a:pt x="86220" y="1688440"/>
                    <a:pt x="85039" y="1686776"/>
                  </a:cubicBezTo>
                  <a:cubicBezTo>
                    <a:pt x="88024" y="1685633"/>
                    <a:pt x="90589" y="1684350"/>
                    <a:pt x="91783" y="1683880"/>
                  </a:cubicBezTo>
                  <a:cubicBezTo>
                    <a:pt x="92850" y="1685468"/>
                    <a:pt x="93370" y="1685265"/>
                    <a:pt x="94501" y="1686776"/>
                  </a:cubicBezTo>
                  <a:cubicBezTo>
                    <a:pt x="105435" y="1673225"/>
                    <a:pt x="102603" y="1697863"/>
                    <a:pt x="102603" y="1698358"/>
                  </a:cubicBezTo>
                  <a:cubicBezTo>
                    <a:pt x="105042" y="1706448"/>
                    <a:pt x="103822" y="1714487"/>
                    <a:pt x="103949" y="1720063"/>
                  </a:cubicBezTo>
                  <a:cubicBezTo>
                    <a:pt x="105156" y="1720507"/>
                    <a:pt x="109474" y="1721193"/>
                    <a:pt x="112052" y="1721510"/>
                  </a:cubicBezTo>
                  <a:cubicBezTo>
                    <a:pt x="112535" y="1719428"/>
                    <a:pt x="112903" y="1718475"/>
                    <a:pt x="113411" y="1717167"/>
                  </a:cubicBezTo>
                  <a:cubicBezTo>
                    <a:pt x="108903" y="1713166"/>
                    <a:pt x="108534" y="1703070"/>
                    <a:pt x="110719" y="1698358"/>
                  </a:cubicBezTo>
                  <a:cubicBezTo>
                    <a:pt x="112192" y="1695082"/>
                    <a:pt x="105994" y="1692555"/>
                    <a:pt x="114757" y="1692555"/>
                  </a:cubicBezTo>
                  <a:cubicBezTo>
                    <a:pt x="121907" y="1692555"/>
                    <a:pt x="120612" y="1690700"/>
                    <a:pt x="114757" y="1688237"/>
                  </a:cubicBezTo>
                  <a:cubicBezTo>
                    <a:pt x="114275" y="1686801"/>
                    <a:pt x="114732" y="1686331"/>
                    <a:pt x="116116" y="1686776"/>
                  </a:cubicBezTo>
                  <a:cubicBezTo>
                    <a:pt x="112306" y="1688059"/>
                    <a:pt x="110172" y="1686725"/>
                    <a:pt x="108001" y="1686776"/>
                  </a:cubicBezTo>
                  <a:cubicBezTo>
                    <a:pt x="110985" y="1680744"/>
                    <a:pt x="136182" y="1634820"/>
                    <a:pt x="143142" y="1650593"/>
                  </a:cubicBezTo>
                  <a:cubicBezTo>
                    <a:pt x="144310" y="1648651"/>
                    <a:pt x="147295" y="1646796"/>
                    <a:pt x="148565" y="1644815"/>
                  </a:cubicBezTo>
                  <a:cubicBezTo>
                    <a:pt x="149466" y="1655940"/>
                    <a:pt x="151765" y="1666951"/>
                    <a:pt x="152603" y="1679537"/>
                  </a:cubicBezTo>
                  <a:cubicBezTo>
                    <a:pt x="152946" y="1677276"/>
                    <a:pt x="154191" y="1677899"/>
                    <a:pt x="155308" y="1676654"/>
                  </a:cubicBezTo>
                  <a:cubicBezTo>
                    <a:pt x="153695" y="1675473"/>
                    <a:pt x="153454" y="1675841"/>
                    <a:pt x="152603" y="1673758"/>
                  </a:cubicBezTo>
                  <a:cubicBezTo>
                    <a:pt x="193738" y="1695209"/>
                    <a:pt x="147815" y="1653984"/>
                    <a:pt x="162065" y="1641881"/>
                  </a:cubicBezTo>
                  <a:cubicBezTo>
                    <a:pt x="160376" y="1642592"/>
                    <a:pt x="154711" y="1637563"/>
                    <a:pt x="149898" y="1634681"/>
                  </a:cubicBezTo>
                  <a:cubicBezTo>
                    <a:pt x="154508" y="1626552"/>
                    <a:pt x="160731" y="1621790"/>
                    <a:pt x="163424" y="1612938"/>
                  </a:cubicBezTo>
                  <a:cubicBezTo>
                    <a:pt x="160833" y="1614297"/>
                    <a:pt x="163627" y="1613675"/>
                    <a:pt x="162065" y="1615834"/>
                  </a:cubicBezTo>
                  <a:cubicBezTo>
                    <a:pt x="158331" y="1615732"/>
                    <a:pt x="140805" y="1632267"/>
                    <a:pt x="148565" y="1612938"/>
                  </a:cubicBezTo>
                  <a:cubicBezTo>
                    <a:pt x="141719" y="1614119"/>
                    <a:pt x="141389" y="1626451"/>
                    <a:pt x="141808" y="1634681"/>
                  </a:cubicBezTo>
                  <a:cubicBezTo>
                    <a:pt x="131953" y="1637144"/>
                    <a:pt x="127102" y="1647584"/>
                    <a:pt x="117475" y="1656372"/>
                  </a:cubicBezTo>
                  <a:cubicBezTo>
                    <a:pt x="118250" y="1658734"/>
                    <a:pt x="119329" y="1656969"/>
                    <a:pt x="117475" y="1659268"/>
                  </a:cubicBezTo>
                  <a:cubicBezTo>
                    <a:pt x="115049" y="1659357"/>
                    <a:pt x="108306" y="1671167"/>
                    <a:pt x="102603" y="1675194"/>
                  </a:cubicBezTo>
                  <a:cubicBezTo>
                    <a:pt x="119443" y="1636446"/>
                    <a:pt x="136677" y="1599883"/>
                    <a:pt x="147206" y="1562329"/>
                  </a:cubicBezTo>
                  <a:cubicBezTo>
                    <a:pt x="151790" y="1545933"/>
                    <a:pt x="156172" y="1526883"/>
                    <a:pt x="159372" y="1511655"/>
                  </a:cubicBezTo>
                  <a:cubicBezTo>
                    <a:pt x="162204" y="1498003"/>
                    <a:pt x="161874" y="1502055"/>
                    <a:pt x="170167" y="1495717"/>
                  </a:cubicBezTo>
                  <a:cubicBezTo>
                    <a:pt x="176492" y="1490866"/>
                    <a:pt x="180670" y="1485113"/>
                    <a:pt x="183693" y="1479804"/>
                  </a:cubicBezTo>
                  <a:cubicBezTo>
                    <a:pt x="181978" y="1474610"/>
                    <a:pt x="186207" y="1466545"/>
                    <a:pt x="190449" y="1463878"/>
                  </a:cubicBezTo>
                  <a:cubicBezTo>
                    <a:pt x="190043" y="1468120"/>
                    <a:pt x="191795" y="1472628"/>
                    <a:pt x="191808" y="1476908"/>
                  </a:cubicBezTo>
                  <a:cubicBezTo>
                    <a:pt x="194907" y="1476261"/>
                    <a:pt x="196545" y="1477582"/>
                    <a:pt x="199911" y="1476908"/>
                  </a:cubicBezTo>
                  <a:cubicBezTo>
                    <a:pt x="198882" y="1478826"/>
                    <a:pt x="198564" y="1480591"/>
                    <a:pt x="197193" y="1482687"/>
                  </a:cubicBezTo>
                  <a:cubicBezTo>
                    <a:pt x="197599" y="1481328"/>
                    <a:pt x="199949" y="1479068"/>
                    <a:pt x="201244" y="1476908"/>
                  </a:cubicBezTo>
                  <a:cubicBezTo>
                    <a:pt x="217678" y="1486510"/>
                    <a:pt x="220726" y="1483881"/>
                    <a:pt x="239090" y="1485595"/>
                  </a:cubicBezTo>
                  <a:cubicBezTo>
                    <a:pt x="251219" y="1486713"/>
                    <a:pt x="269240" y="1493863"/>
                    <a:pt x="274231" y="1500060"/>
                  </a:cubicBezTo>
                  <a:cubicBezTo>
                    <a:pt x="266116" y="1477035"/>
                    <a:pt x="216891" y="1489291"/>
                    <a:pt x="213411" y="1476908"/>
                  </a:cubicBezTo>
                  <a:cubicBezTo>
                    <a:pt x="213970" y="1478216"/>
                    <a:pt x="214871" y="1478674"/>
                    <a:pt x="216129" y="1478344"/>
                  </a:cubicBezTo>
                  <a:cubicBezTo>
                    <a:pt x="212992" y="1472362"/>
                    <a:pt x="206591" y="1461236"/>
                    <a:pt x="218821" y="1459547"/>
                  </a:cubicBezTo>
                  <a:cubicBezTo>
                    <a:pt x="209029" y="1458671"/>
                    <a:pt x="208864" y="1464627"/>
                    <a:pt x="212065" y="1471104"/>
                  </a:cubicBezTo>
                  <a:cubicBezTo>
                    <a:pt x="194094" y="1471079"/>
                    <a:pt x="200393" y="1441996"/>
                    <a:pt x="182359" y="1453731"/>
                  </a:cubicBezTo>
                  <a:cubicBezTo>
                    <a:pt x="175489" y="1458201"/>
                    <a:pt x="177813" y="1463688"/>
                    <a:pt x="175590" y="1472565"/>
                  </a:cubicBezTo>
                  <a:cubicBezTo>
                    <a:pt x="172872" y="1483360"/>
                    <a:pt x="170294" y="1484401"/>
                    <a:pt x="163424" y="1491361"/>
                  </a:cubicBezTo>
                  <a:cubicBezTo>
                    <a:pt x="168732" y="1465872"/>
                    <a:pt x="177178" y="1437284"/>
                    <a:pt x="180988" y="1408862"/>
                  </a:cubicBezTo>
                  <a:cubicBezTo>
                    <a:pt x="185649" y="1374293"/>
                    <a:pt x="198984" y="1336307"/>
                    <a:pt x="197193" y="1300328"/>
                  </a:cubicBezTo>
                  <a:cubicBezTo>
                    <a:pt x="202502" y="1305357"/>
                    <a:pt x="196253" y="1323073"/>
                    <a:pt x="205308" y="1327823"/>
                  </a:cubicBezTo>
                  <a:cubicBezTo>
                    <a:pt x="214732" y="1332763"/>
                    <a:pt x="218719" y="1321054"/>
                    <a:pt x="226936" y="1329271"/>
                  </a:cubicBezTo>
                  <a:cubicBezTo>
                    <a:pt x="226962" y="1329220"/>
                    <a:pt x="226835" y="1334402"/>
                    <a:pt x="226936" y="1333614"/>
                  </a:cubicBezTo>
                  <a:cubicBezTo>
                    <a:pt x="225565" y="1333132"/>
                    <a:pt x="225095" y="1333640"/>
                    <a:pt x="225577" y="1335050"/>
                  </a:cubicBezTo>
                  <a:cubicBezTo>
                    <a:pt x="226212" y="1333678"/>
                    <a:pt x="226733" y="1332243"/>
                    <a:pt x="226936" y="1329271"/>
                  </a:cubicBezTo>
                  <a:cubicBezTo>
                    <a:pt x="227647" y="1329804"/>
                    <a:pt x="230188" y="1332052"/>
                    <a:pt x="231000" y="1332166"/>
                  </a:cubicBezTo>
                  <a:cubicBezTo>
                    <a:pt x="224599" y="1321930"/>
                    <a:pt x="244678" y="1320483"/>
                    <a:pt x="232334" y="1316241"/>
                  </a:cubicBezTo>
                  <a:cubicBezTo>
                    <a:pt x="237046" y="1315822"/>
                    <a:pt x="243624" y="1313713"/>
                    <a:pt x="244500" y="1307567"/>
                  </a:cubicBezTo>
                  <a:cubicBezTo>
                    <a:pt x="241033" y="1313853"/>
                    <a:pt x="239230" y="1314183"/>
                    <a:pt x="235064" y="1313332"/>
                  </a:cubicBezTo>
                  <a:cubicBezTo>
                    <a:pt x="231051" y="1315860"/>
                    <a:pt x="226250" y="1317930"/>
                    <a:pt x="221513" y="1319149"/>
                  </a:cubicBezTo>
                  <a:cubicBezTo>
                    <a:pt x="226644" y="1314234"/>
                    <a:pt x="226543" y="1309370"/>
                    <a:pt x="225577" y="1308989"/>
                  </a:cubicBezTo>
                  <a:cubicBezTo>
                    <a:pt x="220078" y="1310399"/>
                    <a:pt x="212090" y="1325626"/>
                    <a:pt x="205308" y="1320571"/>
                  </a:cubicBezTo>
                  <a:cubicBezTo>
                    <a:pt x="200266" y="1316825"/>
                    <a:pt x="203962" y="1311224"/>
                    <a:pt x="202616" y="1306106"/>
                  </a:cubicBezTo>
                  <a:cubicBezTo>
                    <a:pt x="202006" y="1303833"/>
                    <a:pt x="202616" y="1300467"/>
                    <a:pt x="202616" y="1298156"/>
                  </a:cubicBezTo>
                  <a:cubicBezTo>
                    <a:pt x="202616" y="1293419"/>
                    <a:pt x="197295" y="1295235"/>
                    <a:pt x="197193" y="1294524"/>
                  </a:cubicBezTo>
                  <a:cubicBezTo>
                    <a:pt x="195440" y="1281341"/>
                    <a:pt x="201333" y="1248753"/>
                    <a:pt x="205308" y="1236625"/>
                  </a:cubicBezTo>
                  <a:cubicBezTo>
                    <a:pt x="203797" y="1235494"/>
                    <a:pt x="203454" y="1234745"/>
                    <a:pt x="202616" y="1232294"/>
                  </a:cubicBezTo>
                  <a:cubicBezTo>
                    <a:pt x="204406" y="1234212"/>
                    <a:pt x="204406" y="1234212"/>
                    <a:pt x="202616" y="1232294"/>
                  </a:cubicBezTo>
                  <a:cubicBezTo>
                    <a:pt x="205334" y="1229792"/>
                    <a:pt x="205156" y="1228255"/>
                    <a:pt x="205308" y="1225042"/>
                  </a:cubicBezTo>
                  <a:lnTo>
                    <a:pt x="202616" y="1225042"/>
                  </a:lnTo>
                  <a:cubicBezTo>
                    <a:pt x="211468" y="1217130"/>
                    <a:pt x="206248" y="1194003"/>
                    <a:pt x="210718" y="1187437"/>
                  </a:cubicBezTo>
                  <a:cubicBezTo>
                    <a:pt x="208077" y="1181138"/>
                    <a:pt x="212623" y="1158710"/>
                    <a:pt x="212065" y="1152703"/>
                  </a:cubicBezTo>
                  <a:cubicBezTo>
                    <a:pt x="213881" y="1152703"/>
                    <a:pt x="213881" y="1152703"/>
                    <a:pt x="212065" y="1152703"/>
                  </a:cubicBezTo>
                  <a:cubicBezTo>
                    <a:pt x="213982" y="1145083"/>
                    <a:pt x="211506" y="1137577"/>
                    <a:pt x="214770" y="1130998"/>
                  </a:cubicBezTo>
                  <a:cubicBezTo>
                    <a:pt x="214452" y="1130109"/>
                    <a:pt x="213538" y="1131824"/>
                    <a:pt x="213411" y="1130998"/>
                  </a:cubicBezTo>
                  <a:cubicBezTo>
                    <a:pt x="216560" y="1127887"/>
                    <a:pt x="214681" y="1127519"/>
                    <a:pt x="218821" y="1125207"/>
                  </a:cubicBezTo>
                  <a:cubicBezTo>
                    <a:pt x="210947" y="1121448"/>
                    <a:pt x="217919" y="1113612"/>
                    <a:pt x="218821" y="1110717"/>
                  </a:cubicBezTo>
                  <a:cubicBezTo>
                    <a:pt x="220891" y="1104113"/>
                    <a:pt x="221285" y="1097064"/>
                    <a:pt x="222885" y="1089038"/>
                  </a:cubicBezTo>
                  <a:cubicBezTo>
                    <a:pt x="224320" y="1081799"/>
                    <a:pt x="224739" y="1070013"/>
                    <a:pt x="226936" y="1065898"/>
                  </a:cubicBezTo>
                  <a:cubicBezTo>
                    <a:pt x="231203" y="1057808"/>
                    <a:pt x="241376" y="1052220"/>
                    <a:pt x="236385" y="1064413"/>
                  </a:cubicBezTo>
                  <a:cubicBezTo>
                    <a:pt x="236423" y="1064082"/>
                    <a:pt x="238570" y="1058850"/>
                    <a:pt x="239090" y="1057174"/>
                  </a:cubicBezTo>
                  <a:cubicBezTo>
                    <a:pt x="246456" y="1060196"/>
                    <a:pt x="251219" y="1075207"/>
                    <a:pt x="259372" y="1062977"/>
                  </a:cubicBezTo>
                  <a:cubicBezTo>
                    <a:pt x="255206" y="1062520"/>
                    <a:pt x="255499" y="1060780"/>
                    <a:pt x="251257" y="1060069"/>
                  </a:cubicBezTo>
                  <a:cubicBezTo>
                    <a:pt x="253619" y="1053198"/>
                    <a:pt x="251904" y="1047585"/>
                    <a:pt x="247206" y="1048486"/>
                  </a:cubicBezTo>
                  <a:cubicBezTo>
                    <a:pt x="243319" y="1036358"/>
                    <a:pt x="232956" y="1051052"/>
                    <a:pt x="228295" y="1055726"/>
                  </a:cubicBezTo>
                  <a:cubicBezTo>
                    <a:pt x="226771" y="1043165"/>
                    <a:pt x="232410" y="1026236"/>
                    <a:pt x="228295" y="1018096"/>
                  </a:cubicBezTo>
                  <a:cubicBezTo>
                    <a:pt x="230975" y="1007847"/>
                    <a:pt x="233197" y="993521"/>
                    <a:pt x="235064" y="977570"/>
                  </a:cubicBezTo>
                  <a:cubicBezTo>
                    <a:pt x="236703" y="963181"/>
                    <a:pt x="236753" y="940346"/>
                    <a:pt x="252603" y="947191"/>
                  </a:cubicBezTo>
                  <a:cubicBezTo>
                    <a:pt x="251079" y="951865"/>
                    <a:pt x="249606" y="956920"/>
                    <a:pt x="248552" y="958774"/>
                  </a:cubicBezTo>
                  <a:cubicBezTo>
                    <a:pt x="250927" y="957580"/>
                    <a:pt x="250850" y="960031"/>
                    <a:pt x="251257" y="960209"/>
                  </a:cubicBezTo>
                  <a:cubicBezTo>
                    <a:pt x="252235" y="956792"/>
                    <a:pt x="252984" y="955942"/>
                    <a:pt x="253962" y="952983"/>
                  </a:cubicBezTo>
                  <a:cubicBezTo>
                    <a:pt x="259893" y="958596"/>
                    <a:pt x="252095" y="960361"/>
                    <a:pt x="253962" y="966013"/>
                  </a:cubicBezTo>
                  <a:cubicBezTo>
                    <a:pt x="254178" y="966686"/>
                    <a:pt x="262598" y="974776"/>
                    <a:pt x="260731" y="973239"/>
                  </a:cubicBezTo>
                  <a:cubicBezTo>
                    <a:pt x="260934" y="974204"/>
                    <a:pt x="260972" y="976617"/>
                    <a:pt x="260731" y="977570"/>
                  </a:cubicBezTo>
                  <a:lnTo>
                    <a:pt x="263423" y="977570"/>
                  </a:lnTo>
                  <a:cubicBezTo>
                    <a:pt x="262204" y="975601"/>
                    <a:pt x="261734" y="975601"/>
                    <a:pt x="262064" y="977570"/>
                  </a:cubicBezTo>
                  <a:cubicBezTo>
                    <a:pt x="260286" y="974395"/>
                    <a:pt x="260998" y="973201"/>
                    <a:pt x="259372" y="970356"/>
                  </a:cubicBezTo>
                  <a:cubicBezTo>
                    <a:pt x="264998" y="972236"/>
                    <a:pt x="268554" y="973937"/>
                    <a:pt x="271551" y="976135"/>
                  </a:cubicBezTo>
                  <a:cubicBezTo>
                    <a:pt x="270281" y="976452"/>
                    <a:pt x="269380" y="975970"/>
                    <a:pt x="268808" y="974687"/>
                  </a:cubicBezTo>
                  <a:cubicBezTo>
                    <a:pt x="279540" y="980529"/>
                    <a:pt x="281178" y="967384"/>
                    <a:pt x="290449" y="967435"/>
                  </a:cubicBezTo>
                  <a:cubicBezTo>
                    <a:pt x="290030" y="964832"/>
                    <a:pt x="288925" y="964222"/>
                    <a:pt x="287757" y="963104"/>
                  </a:cubicBezTo>
                  <a:cubicBezTo>
                    <a:pt x="286791" y="963511"/>
                    <a:pt x="292494" y="960628"/>
                    <a:pt x="291821" y="961644"/>
                  </a:cubicBezTo>
                  <a:cubicBezTo>
                    <a:pt x="287858" y="958812"/>
                    <a:pt x="285775" y="954608"/>
                    <a:pt x="285052" y="948627"/>
                  </a:cubicBezTo>
                  <a:cubicBezTo>
                    <a:pt x="290182" y="950633"/>
                    <a:pt x="293942" y="955700"/>
                    <a:pt x="297193" y="961644"/>
                  </a:cubicBezTo>
                  <a:cubicBezTo>
                    <a:pt x="294767" y="953414"/>
                    <a:pt x="290500" y="954392"/>
                    <a:pt x="289116" y="947191"/>
                  </a:cubicBezTo>
                  <a:cubicBezTo>
                    <a:pt x="287744" y="946734"/>
                    <a:pt x="287274" y="947229"/>
                    <a:pt x="287757" y="948627"/>
                  </a:cubicBezTo>
                  <a:cubicBezTo>
                    <a:pt x="286855" y="947687"/>
                    <a:pt x="285941" y="946721"/>
                    <a:pt x="285052" y="945756"/>
                  </a:cubicBezTo>
                  <a:cubicBezTo>
                    <a:pt x="284620" y="948271"/>
                    <a:pt x="284277" y="948957"/>
                    <a:pt x="283693" y="950074"/>
                  </a:cubicBezTo>
                  <a:cubicBezTo>
                    <a:pt x="287909" y="955662"/>
                    <a:pt x="288036" y="967143"/>
                    <a:pt x="280988" y="963104"/>
                  </a:cubicBezTo>
                  <a:cubicBezTo>
                    <a:pt x="278486" y="964095"/>
                    <a:pt x="279629" y="964832"/>
                    <a:pt x="275577" y="964552"/>
                  </a:cubicBezTo>
                  <a:cubicBezTo>
                    <a:pt x="277190" y="965988"/>
                    <a:pt x="275565" y="965124"/>
                    <a:pt x="278270" y="966013"/>
                  </a:cubicBezTo>
                  <a:cubicBezTo>
                    <a:pt x="275920" y="974166"/>
                    <a:pt x="267780" y="967727"/>
                    <a:pt x="260731" y="966013"/>
                  </a:cubicBezTo>
                  <a:cubicBezTo>
                    <a:pt x="265430" y="959282"/>
                    <a:pt x="265239" y="939432"/>
                    <a:pt x="255321" y="938492"/>
                  </a:cubicBezTo>
                  <a:lnTo>
                    <a:pt x="255321" y="941400"/>
                  </a:lnTo>
                  <a:cubicBezTo>
                    <a:pt x="250177" y="936561"/>
                    <a:pt x="244297" y="936358"/>
                    <a:pt x="240449" y="939940"/>
                  </a:cubicBezTo>
                  <a:cubicBezTo>
                    <a:pt x="241300" y="934326"/>
                    <a:pt x="243014" y="929005"/>
                    <a:pt x="241795" y="925475"/>
                  </a:cubicBezTo>
                  <a:cubicBezTo>
                    <a:pt x="247764" y="917562"/>
                    <a:pt x="241846" y="912444"/>
                    <a:pt x="236385" y="909549"/>
                  </a:cubicBezTo>
                  <a:cubicBezTo>
                    <a:pt x="245770" y="906538"/>
                    <a:pt x="248475" y="870344"/>
                    <a:pt x="241795" y="870471"/>
                  </a:cubicBezTo>
                  <a:cubicBezTo>
                    <a:pt x="246113" y="863067"/>
                    <a:pt x="239700" y="852729"/>
                    <a:pt x="240449" y="851649"/>
                  </a:cubicBezTo>
                  <a:cubicBezTo>
                    <a:pt x="239878" y="849071"/>
                    <a:pt x="239268" y="847408"/>
                    <a:pt x="239090" y="845871"/>
                  </a:cubicBezTo>
                  <a:cubicBezTo>
                    <a:pt x="239624" y="845807"/>
                    <a:pt x="242494" y="845528"/>
                    <a:pt x="241795" y="845871"/>
                  </a:cubicBezTo>
                  <a:lnTo>
                    <a:pt x="241795" y="842988"/>
                  </a:lnTo>
                  <a:cubicBezTo>
                    <a:pt x="240424" y="842544"/>
                    <a:pt x="239979" y="843013"/>
                    <a:pt x="240449" y="844436"/>
                  </a:cubicBezTo>
                  <a:cubicBezTo>
                    <a:pt x="242494" y="838784"/>
                    <a:pt x="246304" y="832485"/>
                    <a:pt x="243154" y="829932"/>
                  </a:cubicBezTo>
                  <a:cubicBezTo>
                    <a:pt x="243294" y="825767"/>
                    <a:pt x="243268" y="823900"/>
                    <a:pt x="244500" y="819810"/>
                  </a:cubicBezTo>
                  <a:cubicBezTo>
                    <a:pt x="245580" y="821309"/>
                    <a:pt x="244538" y="820509"/>
                    <a:pt x="245859" y="821258"/>
                  </a:cubicBezTo>
                  <a:cubicBezTo>
                    <a:pt x="245859" y="819328"/>
                    <a:pt x="245859" y="819328"/>
                    <a:pt x="245859" y="821258"/>
                  </a:cubicBezTo>
                  <a:cubicBezTo>
                    <a:pt x="245377" y="819848"/>
                    <a:pt x="245821" y="819366"/>
                    <a:pt x="247206" y="819810"/>
                  </a:cubicBezTo>
                  <a:cubicBezTo>
                    <a:pt x="247790" y="810552"/>
                    <a:pt x="257277" y="784517"/>
                    <a:pt x="260731" y="770598"/>
                  </a:cubicBezTo>
                  <a:cubicBezTo>
                    <a:pt x="260426" y="777303"/>
                    <a:pt x="260553" y="783323"/>
                    <a:pt x="259372" y="785076"/>
                  </a:cubicBezTo>
                  <a:cubicBezTo>
                    <a:pt x="264325" y="783844"/>
                    <a:pt x="265214" y="783603"/>
                    <a:pt x="267475" y="782180"/>
                  </a:cubicBezTo>
                  <a:lnTo>
                    <a:pt x="264782" y="782180"/>
                  </a:lnTo>
                  <a:cubicBezTo>
                    <a:pt x="265621" y="781304"/>
                    <a:pt x="266484" y="779844"/>
                    <a:pt x="266116" y="777824"/>
                  </a:cubicBezTo>
                  <a:cubicBezTo>
                    <a:pt x="271145" y="777507"/>
                    <a:pt x="265811" y="771614"/>
                    <a:pt x="267475" y="764819"/>
                  </a:cubicBezTo>
                  <a:cubicBezTo>
                    <a:pt x="265671" y="764819"/>
                    <a:pt x="265671" y="764819"/>
                    <a:pt x="267475" y="764819"/>
                  </a:cubicBezTo>
                  <a:cubicBezTo>
                    <a:pt x="257454" y="763422"/>
                    <a:pt x="271615" y="706450"/>
                    <a:pt x="272898" y="695325"/>
                  </a:cubicBezTo>
                  <a:cubicBezTo>
                    <a:pt x="276835" y="700392"/>
                    <a:pt x="280060" y="697547"/>
                    <a:pt x="279641" y="706907"/>
                  </a:cubicBezTo>
                  <a:lnTo>
                    <a:pt x="279641" y="704012"/>
                  </a:lnTo>
                  <a:cubicBezTo>
                    <a:pt x="281584" y="704736"/>
                    <a:pt x="282918" y="705942"/>
                    <a:pt x="285052" y="705460"/>
                  </a:cubicBezTo>
                  <a:cubicBezTo>
                    <a:pt x="280492" y="701561"/>
                    <a:pt x="276619" y="695680"/>
                    <a:pt x="270180" y="693877"/>
                  </a:cubicBezTo>
                  <a:cubicBezTo>
                    <a:pt x="271742" y="677596"/>
                    <a:pt x="277825" y="672643"/>
                    <a:pt x="282346" y="659143"/>
                  </a:cubicBezTo>
                  <a:cubicBezTo>
                    <a:pt x="286410" y="646951"/>
                    <a:pt x="286995" y="624903"/>
                    <a:pt x="298552" y="620065"/>
                  </a:cubicBezTo>
                  <a:cubicBezTo>
                    <a:pt x="297777" y="626275"/>
                    <a:pt x="300520" y="630034"/>
                    <a:pt x="306680" y="630200"/>
                  </a:cubicBezTo>
                  <a:cubicBezTo>
                    <a:pt x="300660" y="628485"/>
                    <a:pt x="303708" y="628917"/>
                    <a:pt x="299936" y="624408"/>
                  </a:cubicBezTo>
                  <a:cubicBezTo>
                    <a:pt x="313119" y="626377"/>
                    <a:pt x="297637" y="616179"/>
                    <a:pt x="295834" y="612826"/>
                  </a:cubicBezTo>
                  <a:cubicBezTo>
                    <a:pt x="292633" y="606806"/>
                    <a:pt x="290500" y="603352"/>
                    <a:pt x="295834" y="598360"/>
                  </a:cubicBezTo>
                  <a:cubicBezTo>
                    <a:pt x="289293" y="603491"/>
                    <a:pt x="295300" y="605460"/>
                    <a:pt x="294513" y="611378"/>
                  </a:cubicBezTo>
                  <a:cubicBezTo>
                    <a:pt x="294056" y="614781"/>
                    <a:pt x="291516" y="620039"/>
                    <a:pt x="289116" y="625869"/>
                  </a:cubicBezTo>
                  <a:cubicBezTo>
                    <a:pt x="288595" y="617080"/>
                    <a:pt x="295148" y="597636"/>
                    <a:pt x="286385" y="595465"/>
                  </a:cubicBezTo>
                  <a:cubicBezTo>
                    <a:pt x="294056" y="590867"/>
                    <a:pt x="292875" y="577710"/>
                    <a:pt x="294513" y="569392"/>
                  </a:cubicBezTo>
                  <a:cubicBezTo>
                    <a:pt x="295466" y="570725"/>
                    <a:pt x="295059" y="569963"/>
                    <a:pt x="295834" y="572326"/>
                  </a:cubicBezTo>
                  <a:cubicBezTo>
                    <a:pt x="301688" y="567817"/>
                    <a:pt x="306388" y="558393"/>
                    <a:pt x="306680" y="550596"/>
                  </a:cubicBezTo>
                  <a:cubicBezTo>
                    <a:pt x="301003" y="552386"/>
                    <a:pt x="298336" y="556666"/>
                    <a:pt x="295834" y="560718"/>
                  </a:cubicBezTo>
                  <a:cubicBezTo>
                    <a:pt x="299479" y="546329"/>
                    <a:pt x="298755" y="521348"/>
                    <a:pt x="280988" y="524535"/>
                  </a:cubicBezTo>
                  <a:cubicBezTo>
                    <a:pt x="304660" y="517030"/>
                    <a:pt x="289192" y="487109"/>
                    <a:pt x="301257" y="473863"/>
                  </a:cubicBezTo>
                  <a:cubicBezTo>
                    <a:pt x="301307" y="476898"/>
                    <a:pt x="300190" y="480073"/>
                    <a:pt x="299936" y="481101"/>
                  </a:cubicBezTo>
                  <a:cubicBezTo>
                    <a:pt x="301701" y="485978"/>
                    <a:pt x="294018" y="499351"/>
                    <a:pt x="297193" y="507174"/>
                  </a:cubicBezTo>
                  <a:cubicBezTo>
                    <a:pt x="302654" y="494449"/>
                    <a:pt x="315087" y="489077"/>
                    <a:pt x="307340" y="472440"/>
                  </a:cubicBezTo>
                  <a:cubicBezTo>
                    <a:pt x="304254" y="465823"/>
                    <a:pt x="297244" y="458102"/>
                    <a:pt x="295834" y="452145"/>
                  </a:cubicBezTo>
                  <a:cubicBezTo>
                    <a:pt x="294932" y="448196"/>
                    <a:pt x="300076" y="441096"/>
                    <a:pt x="293154" y="439128"/>
                  </a:cubicBezTo>
                  <a:cubicBezTo>
                    <a:pt x="295478" y="435496"/>
                    <a:pt x="294259" y="435102"/>
                    <a:pt x="298552" y="434784"/>
                  </a:cubicBezTo>
                  <a:cubicBezTo>
                    <a:pt x="298501" y="432155"/>
                    <a:pt x="299326" y="430073"/>
                    <a:pt x="299936" y="427546"/>
                  </a:cubicBezTo>
                  <a:cubicBezTo>
                    <a:pt x="302158" y="427291"/>
                    <a:pt x="304216" y="427025"/>
                    <a:pt x="308013" y="426110"/>
                  </a:cubicBezTo>
                  <a:cubicBezTo>
                    <a:pt x="314452" y="434823"/>
                    <a:pt x="332003" y="448754"/>
                    <a:pt x="329628" y="455066"/>
                  </a:cubicBezTo>
                  <a:cubicBezTo>
                    <a:pt x="330225" y="454711"/>
                    <a:pt x="332245" y="452488"/>
                    <a:pt x="332346" y="452145"/>
                  </a:cubicBezTo>
                  <a:cubicBezTo>
                    <a:pt x="331775" y="455879"/>
                    <a:pt x="331546" y="456159"/>
                    <a:pt x="330987" y="459397"/>
                  </a:cubicBezTo>
                  <a:cubicBezTo>
                    <a:pt x="330975" y="457619"/>
                    <a:pt x="331216" y="452400"/>
                    <a:pt x="330987" y="450723"/>
                  </a:cubicBezTo>
                  <a:cubicBezTo>
                    <a:pt x="334023" y="451358"/>
                    <a:pt x="334543" y="450748"/>
                    <a:pt x="336410" y="452145"/>
                  </a:cubicBezTo>
                  <a:cubicBezTo>
                    <a:pt x="329146" y="450202"/>
                    <a:pt x="324866" y="445859"/>
                    <a:pt x="330987" y="439128"/>
                  </a:cubicBezTo>
                  <a:cubicBezTo>
                    <a:pt x="332397" y="438683"/>
                    <a:pt x="332842" y="439166"/>
                    <a:pt x="332346" y="440588"/>
                  </a:cubicBezTo>
                  <a:cubicBezTo>
                    <a:pt x="334239" y="436474"/>
                    <a:pt x="334696" y="435305"/>
                    <a:pt x="339090" y="431902"/>
                  </a:cubicBezTo>
                  <a:cubicBezTo>
                    <a:pt x="328994" y="430288"/>
                    <a:pt x="329286" y="425691"/>
                    <a:pt x="326911" y="417436"/>
                  </a:cubicBezTo>
                  <a:cubicBezTo>
                    <a:pt x="324053" y="407352"/>
                    <a:pt x="328397" y="396773"/>
                    <a:pt x="326911" y="394271"/>
                  </a:cubicBezTo>
                  <a:cubicBezTo>
                    <a:pt x="323583" y="396227"/>
                    <a:pt x="324917" y="393789"/>
                    <a:pt x="322885" y="398590"/>
                  </a:cubicBezTo>
                  <a:cubicBezTo>
                    <a:pt x="322364" y="398742"/>
                    <a:pt x="318160" y="397866"/>
                    <a:pt x="320180" y="397167"/>
                  </a:cubicBezTo>
                  <a:lnTo>
                    <a:pt x="320180" y="400063"/>
                  </a:lnTo>
                  <a:cubicBezTo>
                    <a:pt x="315544" y="397154"/>
                    <a:pt x="310324" y="393332"/>
                    <a:pt x="305308" y="389915"/>
                  </a:cubicBezTo>
                  <a:cubicBezTo>
                    <a:pt x="307277" y="378930"/>
                    <a:pt x="307149" y="368274"/>
                    <a:pt x="309372" y="356629"/>
                  </a:cubicBezTo>
                  <a:cubicBezTo>
                    <a:pt x="311671" y="344576"/>
                    <a:pt x="319913" y="335547"/>
                    <a:pt x="320180" y="321907"/>
                  </a:cubicBezTo>
                  <a:cubicBezTo>
                    <a:pt x="344183" y="331394"/>
                    <a:pt x="330213" y="305143"/>
                    <a:pt x="336410" y="295834"/>
                  </a:cubicBezTo>
                  <a:cubicBezTo>
                    <a:pt x="339331" y="297142"/>
                    <a:pt x="339001" y="295440"/>
                    <a:pt x="341795" y="295834"/>
                  </a:cubicBezTo>
                  <a:cubicBezTo>
                    <a:pt x="341122" y="295440"/>
                    <a:pt x="338544" y="295796"/>
                    <a:pt x="337756" y="295834"/>
                  </a:cubicBezTo>
                  <a:cubicBezTo>
                    <a:pt x="339293" y="294907"/>
                    <a:pt x="341744" y="292506"/>
                    <a:pt x="343154" y="291490"/>
                  </a:cubicBezTo>
                  <a:cubicBezTo>
                    <a:pt x="329756" y="298907"/>
                    <a:pt x="335902" y="305879"/>
                    <a:pt x="332346" y="317551"/>
                  </a:cubicBezTo>
                  <a:cubicBezTo>
                    <a:pt x="332270" y="316941"/>
                    <a:pt x="333769" y="313842"/>
                    <a:pt x="333705" y="314668"/>
                  </a:cubicBezTo>
                  <a:cubicBezTo>
                    <a:pt x="328320" y="311848"/>
                    <a:pt x="331064" y="313462"/>
                    <a:pt x="328308" y="308877"/>
                  </a:cubicBezTo>
                  <a:cubicBezTo>
                    <a:pt x="314490" y="307315"/>
                    <a:pt x="318834" y="329641"/>
                    <a:pt x="313411" y="333477"/>
                  </a:cubicBezTo>
                  <a:cubicBezTo>
                    <a:pt x="313411" y="321463"/>
                    <a:pt x="315989" y="309359"/>
                    <a:pt x="312077" y="298729"/>
                  </a:cubicBezTo>
                  <a:cubicBezTo>
                    <a:pt x="309791" y="292481"/>
                    <a:pt x="306946" y="288557"/>
                    <a:pt x="303962" y="284277"/>
                  </a:cubicBezTo>
                  <a:cubicBezTo>
                    <a:pt x="301244" y="280352"/>
                    <a:pt x="307746" y="273876"/>
                    <a:pt x="298552" y="277013"/>
                  </a:cubicBezTo>
                  <a:cubicBezTo>
                    <a:pt x="298856" y="269253"/>
                    <a:pt x="308343" y="254064"/>
                    <a:pt x="309372" y="242291"/>
                  </a:cubicBezTo>
                  <a:cubicBezTo>
                    <a:pt x="310502" y="228905"/>
                    <a:pt x="311861" y="210058"/>
                    <a:pt x="309372" y="197421"/>
                  </a:cubicBezTo>
                  <a:cubicBezTo>
                    <a:pt x="307899" y="189967"/>
                    <a:pt x="306502" y="185839"/>
                    <a:pt x="303962" y="178600"/>
                  </a:cubicBezTo>
                  <a:cubicBezTo>
                    <a:pt x="299237" y="165087"/>
                    <a:pt x="298387" y="175285"/>
                    <a:pt x="308013" y="164147"/>
                  </a:cubicBezTo>
                  <a:cubicBezTo>
                    <a:pt x="309880" y="161989"/>
                    <a:pt x="307746" y="156311"/>
                    <a:pt x="310731" y="154711"/>
                  </a:cubicBezTo>
                  <a:cubicBezTo>
                    <a:pt x="314007" y="152959"/>
                    <a:pt x="318554" y="153695"/>
                    <a:pt x="320180" y="151105"/>
                  </a:cubicBezTo>
                  <a:cubicBezTo>
                    <a:pt x="323545" y="145809"/>
                    <a:pt x="322656" y="138240"/>
                    <a:pt x="326911" y="132283"/>
                  </a:cubicBezTo>
                  <a:cubicBezTo>
                    <a:pt x="326606" y="135293"/>
                    <a:pt x="326365" y="136970"/>
                    <a:pt x="325590" y="139535"/>
                  </a:cubicBezTo>
                  <a:cubicBezTo>
                    <a:pt x="327939" y="135356"/>
                    <a:pt x="329108" y="131305"/>
                    <a:pt x="328308" y="130848"/>
                  </a:cubicBezTo>
                  <a:cubicBezTo>
                    <a:pt x="328612" y="127952"/>
                    <a:pt x="329311" y="130823"/>
                    <a:pt x="329628" y="127952"/>
                  </a:cubicBezTo>
                  <a:cubicBezTo>
                    <a:pt x="326911" y="128473"/>
                    <a:pt x="328333" y="128473"/>
                    <a:pt x="326911" y="129387"/>
                  </a:cubicBezTo>
                  <a:cubicBezTo>
                    <a:pt x="319761" y="113398"/>
                    <a:pt x="324028" y="89268"/>
                    <a:pt x="320180" y="68606"/>
                  </a:cubicBezTo>
                  <a:cubicBezTo>
                    <a:pt x="317373" y="53581"/>
                    <a:pt x="312953" y="40043"/>
                    <a:pt x="306680" y="26619"/>
                  </a:cubicBezTo>
                  <a:cubicBezTo>
                    <a:pt x="303936" y="20752"/>
                    <a:pt x="294272" y="3200"/>
                    <a:pt x="303962" y="4915"/>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285;p9">
              <a:extLst>
                <a:ext uri="{FF2B5EF4-FFF2-40B4-BE49-F238E27FC236}">
                  <a16:creationId xmlns:a16="http://schemas.microsoft.com/office/drawing/2014/main" id="{BFD321D6-F3F1-4949-BCE0-592CBB9C4D3E}"/>
                </a:ext>
              </a:extLst>
            </p:cNvPr>
            <p:cNvSpPr/>
            <p:nvPr/>
          </p:nvSpPr>
          <p:spPr>
            <a:xfrm>
              <a:off x="708673" y="1922971"/>
              <a:ext cx="1333" cy="0"/>
            </a:xfrm>
            <a:custGeom>
              <a:avLst/>
              <a:gdLst/>
              <a:ahLst/>
              <a:cxnLst/>
              <a:rect l="l" t="t" r="r" b="b"/>
              <a:pathLst>
                <a:path w="1333" h="120000" extrusionOk="0">
                  <a:moveTo>
                    <a:pt x="0" y="0"/>
                  </a:moveTo>
                  <a:lnTo>
                    <a:pt x="1333" y="0"/>
                  </a:lnTo>
                  <a:lnTo>
                    <a:pt x="0" y="0"/>
                  </a:lnTo>
                  <a:close/>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286;p9">
              <a:extLst>
                <a:ext uri="{FF2B5EF4-FFF2-40B4-BE49-F238E27FC236}">
                  <a16:creationId xmlns:a16="http://schemas.microsoft.com/office/drawing/2014/main" id="{F1247083-9613-F44C-BC7E-5E6EF898E51C}"/>
                </a:ext>
              </a:extLst>
            </p:cNvPr>
            <p:cNvSpPr/>
            <p:nvPr/>
          </p:nvSpPr>
          <p:spPr>
            <a:xfrm>
              <a:off x="710006" y="1924431"/>
              <a:ext cx="1537" cy="3035"/>
            </a:xfrm>
            <a:custGeom>
              <a:avLst/>
              <a:gdLst/>
              <a:ahLst/>
              <a:cxnLst/>
              <a:rect l="l" t="t" r="r" b="b"/>
              <a:pathLst>
                <a:path w="1537" h="3035" extrusionOk="0">
                  <a:moveTo>
                    <a:pt x="0" y="0"/>
                  </a:moveTo>
                  <a:cubicBezTo>
                    <a:pt x="1537" y="3035"/>
                    <a:pt x="648" y="1244"/>
                    <a:pt x="0" y="0"/>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287;p9">
              <a:extLst>
                <a:ext uri="{FF2B5EF4-FFF2-40B4-BE49-F238E27FC236}">
                  <a16:creationId xmlns:a16="http://schemas.microsoft.com/office/drawing/2014/main" id="{6DB5255A-3478-A54D-9BBA-D3229D35FA82}"/>
                </a:ext>
              </a:extLst>
            </p:cNvPr>
            <p:cNvSpPr/>
            <p:nvPr/>
          </p:nvSpPr>
          <p:spPr>
            <a:xfrm>
              <a:off x="332054" y="2241398"/>
              <a:ext cx="6312" cy="14491"/>
            </a:xfrm>
            <a:custGeom>
              <a:avLst/>
              <a:gdLst/>
              <a:ahLst/>
              <a:cxnLst/>
              <a:rect l="l" t="t" r="r" b="b"/>
              <a:pathLst>
                <a:path w="6312" h="14491" extrusionOk="0">
                  <a:moveTo>
                    <a:pt x="902" y="14491"/>
                  </a:moveTo>
                  <a:cubicBezTo>
                    <a:pt x="0" y="12598"/>
                    <a:pt x="1168" y="3378"/>
                    <a:pt x="6312" y="0"/>
                  </a:cubicBezTo>
                  <a:cubicBezTo>
                    <a:pt x="5651" y="5994"/>
                    <a:pt x="4102" y="9931"/>
                    <a:pt x="902" y="14491"/>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288;p9">
              <a:extLst>
                <a:ext uri="{FF2B5EF4-FFF2-40B4-BE49-F238E27FC236}">
                  <a16:creationId xmlns:a16="http://schemas.microsoft.com/office/drawing/2014/main" id="{AD432E40-4753-4748-8B46-4FB05735D389}"/>
                </a:ext>
              </a:extLst>
            </p:cNvPr>
            <p:cNvSpPr/>
            <p:nvPr/>
          </p:nvSpPr>
          <p:spPr>
            <a:xfrm>
              <a:off x="1339787" y="3310080"/>
              <a:ext cx="56744" cy="63332"/>
            </a:xfrm>
            <a:custGeom>
              <a:avLst/>
              <a:gdLst/>
              <a:ahLst/>
              <a:cxnLst/>
              <a:rect l="l" t="t" r="r" b="b"/>
              <a:pathLst>
                <a:path w="56744" h="63332" extrusionOk="0">
                  <a:moveTo>
                    <a:pt x="13678" y="1454"/>
                  </a:moveTo>
                  <a:cubicBezTo>
                    <a:pt x="19301" y="0"/>
                    <a:pt x="27343" y="2467"/>
                    <a:pt x="36487" y="5255"/>
                  </a:cubicBezTo>
                  <a:cubicBezTo>
                    <a:pt x="47917" y="3134"/>
                    <a:pt x="56744" y="25600"/>
                    <a:pt x="56744" y="35671"/>
                  </a:cubicBezTo>
                  <a:cubicBezTo>
                    <a:pt x="56744" y="46543"/>
                    <a:pt x="27572" y="63332"/>
                    <a:pt x="18898" y="60970"/>
                  </a:cubicBezTo>
                  <a:cubicBezTo>
                    <a:pt x="10668" y="58760"/>
                    <a:pt x="0" y="53731"/>
                    <a:pt x="5385" y="45069"/>
                  </a:cubicBezTo>
                  <a:cubicBezTo>
                    <a:pt x="10694" y="36586"/>
                    <a:pt x="5779" y="30261"/>
                    <a:pt x="5385" y="21180"/>
                  </a:cubicBezTo>
                  <a:cubicBezTo>
                    <a:pt x="4852" y="8284"/>
                    <a:pt x="8055" y="2908"/>
                    <a:pt x="13678" y="1454"/>
                  </a:cubicBezTo>
                  <a:close/>
                </a:path>
              </a:pathLst>
            </a:custGeom>
            <a:solidFill>
              <a:srgbClr val="ABC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289;p9">
              <a:extLst>
                <a:ext uri="{FF2B5EF4-FFF2-40B4-BE49-F238E27FC236}">
                  <a16:creationId xmlns:a16="http://schemas.microsoft.com/office/drawing/2014/main" id="{31862B53-F087-C941-B9E3-0765467CBBA7}"/>
                </a:ext>
              </a:extLst>
            </p:cNvPr>
            <p:cNvSpPr/>
            <p:nvPr/>
          </p:nvSpPr>
          <p:spPr>
            <a:xfrm>
              <a:off x="1202093" y="2927693"/>
              <a:ext cx="32791" cy="26187"/>
            </a:xfrm>
            <a:custGeom>
              <a:avLst/>
              <a:gdLst/>
              <a:ahLst/>
              <a:cxnLst/>
              <a:rect l="l" t="t" r="r" b="b"/>
              <a:pathLst>
                <a:path w="32791" h="26187" extrusionOk="0">
                  <a:moveTo>
                    <a:pt x="9970" y="3403"/>
                  </a:moveTo>
                  <a:cubicBezTo>
                    <a:pt x="21069" y="7353"/>
                    <a:pt x="32791" y="12852"/>
                    <a:pt x="17386" y="24359"/>
                  </a:cubicBezTo>
                  <a:cubicBezTo>
                    <a:pt x="0" y="26187"/>
                    <a:pt x="445" y="0"/>
                    <a:pt x="9970" y="3403"/>
                  </a:cubicBezTo>
                  <a:close/>
                </a:path>
              </a:pathLst>
            </a:custGeom>
            <a:solidFill>
              <a:srgbClr val="ABC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290;p9">
              <a:extLst>
                <a:ext uri="{FF2B5EF4-FFF2-40B4-BE49-F238E27FC236}">
                  <a16:creationId xmlns:a16="http://schemas.microsoft.com/office/drawing/2014/main" id="{EF0B78CD-DD83-234C-ADD9-A48E4343E435}"/>
                </a:ext>
              </a:extLst>
            </p:cNvPr>
            <p:cNvSpPr/>
            <p:nvPr/>
          </p:nvSpPr>
          <p:spPr>
            <a:xfrm>
              <a:off x="1142467" y="2186381"/>
              <a:ext cx="1841" cy="1905"/>
            </a:xfrm>
            <a:custGeom>
              <a:avLst/>
              <a:gdLst/>
              <a:ahLst/>
              <a:cxnLst/>
              <a:rect l="l" t="t" r="r" b="b"/>
              <a:pathLst>
                <a:path w="1841" h="1905" extrusionOk="0">
                  <a:moveTo>
                    <a:pt x="1359" y="0"/>
                  </a:moveTo>
                  <a:lnTo>
                    <a:pt x="249" y="1454"/>
                  </a:lnTo>
                  <a:lnTo>
                    <a:pt x="0" y="1460"/>
                  </a:lnTo>
                  <a:cubicBezTo>
                    <a:pt x="1397" y="1905"/>
                    <a:pt x="1841" y="1435"/>
                    <a:pt x="1359" y="0"/>
                  </a:cubicBezTo>
                  <a:close/>
                </a:path>
              </a:pathLst>
            </a:custGeom>
            <a:solidFill>
              <a:srgbClr val="ABC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291;p9">
              <a:extLst>
                <a:ext uri="{FF2B5EF4-FFF2-40B4-BE49-F238E27FC236}">
                  <a16:creationId xmlns:a16="http://schemas.microsoft.com/office/drawing/2014/main" id="{FB36A0BC-8138-B94F-8307-BFB84853456B}"/>
                </a:ext>
              </a:extLst>
            </p:cNvPr>
            <p:cNvSpPr/>
            <p:nvPr/>
          </p:nvSpPr>
          <p:spPr>
            <a:xfrm>
              <a:off x="567855" y="2175827"/>
              <a:ext cx="722694" cy="2117979"/>
            </a:xfrm>
            <a:custGeom>
              <a:avLst/>
              <a:gdLst/>
              <a:ahLst/>
              <a:cxnLst/>
              <a:rect l="l" t="t" r="r" b="b"/>
              <a:pathLst>
                <a:path w="722694" h="2117979" extrusionOk="0">
                  <a:moveTo>
                    <a:pt x="674624" y="1880"/>
                  </a:moveTo>
                  <a:cubicBezTo>
                    <a:pt x="684505" y="9703"/>
                    <a:pt x="662851" y="28702"/>
                    <a:pt x="658406" y="36627"/>
                  </a:cubicBezTo>
                  <a:cubicBezTo>
                    <a:pt x="647408" y="56223"/>
                    <a:pt x="665277" y="43244"/>
                    <a:pt x="675970" y="48209"/>
                  </a:cubicBezTo>
                  <a:cubicBezTo>
                    <a:pt x="686473" y="53061"/>
                    <a:pt x="691909" y="77191"/>
                    <a:pt x="680034" y="82944"/>
                  </a:cubicBezTo>
                  <a:cubicBezTo>
                    <a:pt x="674307" y="85700"/>
                    <a:pt x="667487" y="83782"/>
                    <a:pt x="662457" y="80061"/>
                  </a:cubicBezTo>
                  <a:cubicBezTo>
                    <a:pt x="653631" y="73482"/>
                    <a:pt x="664845" y="66828"/>
                    <a:pt x="652983" y="71362"/>
                  </a:cubicBezTo>
                  <a:cubicBezTo>
                    <a:pt x="633425" y="78854"/>
                    <a:pt x="646887" y="90259"/>
                    <a:pt x="651624" y="101753"/>
                  </a:cubicBezTo>
                  <a:cubicBezTo>
                    <a:pt x="657174" y="115100"/>
                    <a:pt x="658495" y="127457"/>
                    <a:pt x="652297" y="140843"/>
                  </a:cubicBezTo>
                  <a:cubicBezTo>
                    <a:pt x="646913" y="152476"/>
                    <a:pt x="675793" y="145009"/>
                    <a:pt x="684086" y="153861"/>
                  </a:cubicBezTo>
                  <a:cubicBezTo>
                    <a:pt x="689890" y="160096"/>
                    <a:pt x="705968" y="122136"/>
                    <a:pt x="712470" y="143739"/>
                  </a:cubicBezTo>
                  <a:cubicBezTo>
                    <a:pt x="714578" y="150699"/>
                    <a:pt x="705358" y="156210"/>
                    <a:pt x="707022" y="161100"/>
                  </a:cubicBezTo>
                  <a:cubicBezTo>
                    <a:pt x="709752" y="168859"/>
                    <a:pt x="719226" y="161633"/>
                    <a:pt x="720573" y="172682"/>
                  </a:cubicBezTo>
                  <a:cubicBezTo>
                    <a:pt x="721640" y="181356"/>
                    <a:pt x="717156" y="179591"/>
                    <a:pt x="709752" y="183528"/>
                  </a:cubicBezTo>
                  <a:cubicBezTo>
                    <a:pt x="700113" y="188659"/>
                    <a:pt x="712889" y="195314"/>
                    <a:pt x="714477" y="198717"/>
                  </a:cubicBezTo>
                  <a:cubicBezTo>
                    <a:pt x="717004" y="204089"/>
                    <a:pt x="716509" y="210884"/>
                    <a:pt x="716509" y="216103"/>
                  </a:cubicBezTo>
                  <a:cubicBezTo>
                    <a:pt x="716509" y="224206"/>
                    <a:pt x="722694" y="227445"/>
                    <a:pt x="720573" y="236372"/>
                  </a:cubicBezTo>
                  <a:cubicBezTo>
                    <a:pt x="719671" y="240221"/>
                    <a:pt x="715823" y="242418"/>
                    <a:pt x="715150" y="245059"/>
                  </a:cubicBezTo>
                  <a:cubicBezTo>
                    <a:pt x="714311" y="248412"/>
                    <a:pt x="714502" y="253581"/>
                    <a:pt x="713791" y="256617"/>
                  </a:cubicBezTo>
                  <a:cubicBezTo>
                    <a:pt x="712927" y="260477"/>
                    <a:pt x="713689" y="264173"/>
                    <a:pt x="712470" y="268199"/>
                  </a:cubicBezTo>
                  <a:cubicBezTo>
                    <a:pt x="711467" y="271488"/>
                    <a:pt x="706692" y="276225"/>
                    <a:pt x="705015" y="279769"/>
                  </a:cubicBezTo>
                  <a:cubicBezTo>
                    <a:pt x="701358" y="287605"/>
                    <a:pt x="705320" y="292799"/>
                    <a:pt x="693534" y="292799"/>
                  </a:cubicBezTo>
                  <a:cubicBezTo>
                    <a:pt x="681952" y="292799"/>
                    <a:pt x="681038" y="295821"/>
                    <a:pt x="674624" y="302946"/>
                  </a:cubicBezTo>
                  <a:cubicBezTo>
                    <a:pt x="667652" y="310630"/>
                    <a:pt x="664718" y="307417"/>
                    <a:pt x="673278" y="317398"/>
                  </a:cubicBezTo>
                  <a:cubicBezTo>
                    <a:pt x="678523" y="323545"/>
                    <a:pt x="691668" y="324587"/>
                    <a:pt x="693534" y="334797"/>
                  </a:cubicBezTo>
                  <a:cubicBezTo>
                    <a:pt x="695731" y="346659"/>
                    <a:pt x="684086" y="344945"/>
                    <a:pt x="684086" y="349263"/>
                  </a:cubicBezTo>
                  <a:cubicBezTo>
                    <a:pt x="684086" y="361938"/>
                    <a:pt x="676681" y="360312"/>
                    <a:pt x="673278" y="369519"/>
                  </a:cubicBezTo>
                  <a:cubicBezTo>
                    <a:pt x="670865" y="376085"/>
                    <a:pt x="675069" y="379337"/>
                    <a:pt x="670560" y="386880"/>
                  </a:cubicBezTo>
                  <a:cubicBezTo>
                    <a:pt x="667487" y="392049"/>
                    <a:pt x="659333" y="396266"/>
                    <a:pt x="654342" y="399910"/>
                  </a:cubicBezTo>
                  <a:cubicBezTo>
                    <a:pt x="652399" y="401333"/>
                    <a:pt x="645922" y="402654"/>
                    <a:pt x="644893" y="404254"/>
                  </a:cubicBezTo>
                  <a:cubicBezTo>
                    <a:pt x="643001" y="407175"/>
                    <a:pt x="644030" y="412102"/>
                    <a:pt x="643534" y="412941"/>
                  </a:cubicBezTo>
                  <a:cubicBezTo>
                    <a:pt x="642315" y="415074"/>
                    <a:pt x="645401" y="418351"/>
                    <a:pt x="643534" y="421627"/>
                  </a:cubicBezTo>
                  <a:cubicBezTo>
                    <a:pt x="642074" y="424244"/>
                    <a:pt x="634060" y="421272"/>
                    <a:pt x="632727" y="424523"/>
                  </a:cubicBezTo>
                  <a:cubicBezTo>
                    <a:pt x="630441" y="430187"/>
                    <a:pt x="637591" y="434886"/>
                    <a:pt x="640169" y="440424"/>
                  </a:cubicBezTo>
                  <a:cubicBezTo>
                    <a:pt x="643611" y="447942"/>
                    <a:pt x="639153" y="453314"/>
                    <a:pt x="636791" y="460705"/>
                  </a:cubicBezTo>
                  <a:cubicBezTo>
                    <a:pt x="650037" y="463880"/>
                    <a:pt x="639420" y="490868"/>
                    <a:pt x="641490" y="499783"/>
                  </a:cubicBezTo>
                  <a:cubicBezTo>
                    <a:pt x="645046" y="515061"/>
                    <a:pt x="643534" y="530149"/>
                    <a:pt x="643534" y="545389"/>
                  </a:cubicBezTo>
                  <a:cubicBezTo>
                    <a:pt x="643534" y="551256"/>
                    <a:pt x="637845" y="560705"/>
                    <a:pt x="636791" y="567830"/>
                  </a:cubicBezTo>
                  <a:cubicBezTo>
                    <a:pt x="636270" y="571398"/>
                    <a:pt x="641731" y="572237"/>
                    <a:pt x="640817" y="575056"/>
                  </a:cubicBezTo>
                  <a:cubicBezTo>
                    <a:pt x="639039" y="580632"/>
                    <a:pt x="632320" y="579057"/>
                    <a:pt x="629996" y="583743"/>
                  </a:cubicBezTo>
                  <a:cubicBezTo>
                    <a:pt x="623405" y="597065"/>
                    <a:pt x="635432" y="586181"/>
                    <a:pt x="635432" y="592430"/>
                  </a:cubicBezTo>
                  <a:cubicBezTo>
                    <a:pt x="635432" y="601218"/>
                    <a:pt x="642823" y="603936"/>
                    <a:pt x="643534" y="609804"/>
                  </a:cubicBezTo>
                  <a:cubicBezTo>
                    <a:pt x="644208" y="615099"/>
                    <a:pt x="637870" y="635648"/>
                    <a:pt x="631368" y="635864"/>
                  </a:cubicBezTo>
                  <a:cubicBezTo>
                    <a:pt x="624243" y="636080"/>
                    <a:pt x="624180" y="619430"/>
                    <a:pt x="619189" y="622097"/>
                  </a:cubicBezTo>
                  <a:cubicBezTo>
                    <a:pt x="616598" y="623507"/>
                    <a:pt x="614108" y="629272"/>
                    <a:pt x="615163" y="628612"/>
                  </a:cubicBezTo>
                  <a:cubicBezTo>
                    <a:pt x="616979" y="627507"/>
                    <a:pt x="604253" y="637705"/>
                    <a:pt x="605688" y="634416"/>
                  </a:cubicBezTo>
                  <a:cubicBezTo>
                    <a:pt x="600278" y="646811"/>
                    <a:pt x="605269" y="640195"/>
                    <a:pt x="616509" y="640195"/>
                  </a:cubicBezTo>
                  <a:cubicBezTo>
                    <a:pt x="637299" y="640195"/>
                    <a:pt x="622249" y="668414"/>
                    <a:pt x="618554" y="676377"/>
                  </a:cubicBezTo>
                  <a:cubicBezTo>
                    <a:pt x="616064" y="681673"/>
                    <a:pt x="608419" y="688670"/>
                    <a:pt x="608419" y="693750"/>
                  </a:cubicBezTo>
                  <a:cubicBezTo>
                    <a:pt x="608419" y="701256"/>
                    <a:pt x="611035" y="708317"/>
                    <a:pt x="607708" y="715455"/>
                  </a:cubicBezTo>
                  <a:cubicBezTo>
                    <a:pt x="603872" y="723798"/>
                    <a:pt x="607225" y="724624"/>
                    <a:pt x="608419" y="732828"/>
                  </a:cubicBezTo>
                  <a:cubicBezTo>
                    <a:pt x="608978" y="736841"/>
                    <a:pt x="612889" y="749072"/>
                    <a:pt x="612458" y="751637"/>
                  </a:cubicBezTo>
                  <a:cubicBezTo>
                    <a:pt x="611226" y="758787"/>
                    <a:pt x="607136" y="759727"/>
                    <a:pt x="604342" y="766102"/>
                  </a:cubicBezTo>
                  <a:cubicBezTo>
                    <a:pt x="601599" y="772363"/>
                    <a:pt x="603199" y="780136"/>
                    <a:pt x="600278" y="786384"/>
                  </a:cubicBezTo>
                  <a:cubicBezTo>
                    <a:pt x="592226" y="803656"/>
                    <a:pt x="592658" y="811124"/>
                    <a:pt x="604342" y="825462"/>
                  </a:cubicBezTo>
                  <a:cubicBezTo>
                    <a:pt x="609651" y="831964"/>
                    <a:pt x="612610" y="834467"/>
                    <a:pt x="615836" y="841413"/>
                  </a:cubicBezTo>
                  <a:cubicBezTo>
                    <a:pt x="619735" y="849681"/>
                    <a:pt x="607162" y="853961"/>
                    <a:pt x="604342" y="860158"/>
                  </a:cubicBezTo>
                  <a:cubicBezTo>
                    <a:pt x="596252" y="877926"/>
                    <a:pt x="614248" y="879005"/>
                    <a:pt x="618554" y="892721"/>
                  </a:cubicBezTo>
                  <a:cubicBezTo>
                    <a:pt x="620814" y="900037"/>
                    <a:pt x="619608" y="909371"/>
                    <a:pt x="625945" y="913714"/>
                  </a:cubicBezTo>
                  <a:cubicBezTo>
                    <a:pt x="629793" y="916293"/>
                    <a:pt x="639534" y="914438"/>
                    <a:pt x="644893" y="917334"/>
                  </a:cubicBezTo>
                  <a:cubicBezTo>
                    <a:pt x="651815" y="921106"/>
                    <a:pt x="678853" y="933387"/>
                    <a:pt x="682727" y="941210"/>
                  </a:cubicBezTo>
                  <a:cubicBezTo>
                    <a:pt x="685394" y="946620"/>
                    <a:pt x="678701" y="974497"/>
                    <a:pt x="671919" y="978116"/>
                  </a:cubicBezTo>
                  <a:cubicBezTo>
                    <a:pt x="662229" y="983272"/>
                    <a:pt x="672262" y="986841"/>
                    <a:pt x="673278" y="991896"/>
                  </a:cubicBezTo>
                  <a:cubicBezTo>
                    <a:pt x="674675" y="999160"/>
                    <a:pt x="676415" y="1002487"/>
                    <a:pt x="672605" y="1010679"/>
                  </a:cubicBezTo>
                  <a:cubicBezTo>
                    <a:pt x="669976" y="1016356"/>
                    <a:pt x="659625" y="1016483"/>
                    <a:pt x="654342" y="1016483"/>
                  </a:cubicBezTo>
                  <a:cubicBezTo>
                    <a:pt x="643458" y="1016483"/>
                    <a:pt x="644360" y="1030643"/>
                    <a:pt x="641490" y="1036739"/>
                  </a:cubicBezTo>
                  <a:cubicBezTo>
                    <a:pt x="638785" y="1042594"/>
                    <a:pt x="631406" y="1045261"/>
                    <a:pt x="629349" y="1051954"/>
                  </a:cubicBezTo>
                  <a:cubicBezTo>
                    <a:pt x="626186" y="1062190"/>
                    <a:pt x="628485" y="1074395"/>
                    <a:pt x="612458" y="1065695"/>
                  </a:cubicBezTo>
                  <a:cubicBezTo>
                    <a:pt x="602679" y="1060336"/>
                    <a:pt x="606831" y="1049427"/>
                    <a:pt x="594208" y="1058444"/>
                  </a:cubicBezTo>
                  <a:cubicBezTo>
                    <a:pt x="586524" y="1063981"/>
                    <a:pt x="587261" y="1077494"/>
                    <a:pt x="585445" y="1084530"/>
                  </a:cubicBezTo>
                  <a:cubicBezTo>
                    <a:pt x="583019" y="1093851"/>
                    <a:pt x="586042" y="1092137"/>
                    <a:pt x="578663" y="1096099"/>
                  </a:cubicBezTo>
                  <a:cubicBezTo>
                    <a:pt x="575501" y="1097788"/>
                    <a:pt x="565087" y="1093419"/>
                    <a:pt x="561772" y="1100443"/>
                  </a:cubicBezTo>
                  <a:cubicBezTo>
                    <a:pt x="556984" y="1110615"/>
                    <a:pt x="552526" y="1106755"/>
                    <a:pt x="546240" y="1113447"/>
                  </a:cubicBezTo>
                  <a:cubicBezTo>
                    <a:pt x="544017" y="1115797"/>
                    <a:pt x="546875" y="1119937"/>
                    <a:pt x="548919" y="1122147"/>
                  </a:cubicBezTo>
                  <a:cubicBezTo>
                    <a:pt x="549923" y="1123226"/>
                    <a:pt x="547103" y="1132993"/>
                    <a:pt x="547573" y="1136612"/>
                  </a:cubicBezTo>
                  <a:cubicBezTo>
                    <a:pt x="548157" y="1140994"/>
                    <a:pt x="553072" y="1140384"/>
                    <a:pt x="552971" y="1146760"/>
                  </a:cubicBezTo>
                  <a:cubicBezTo>
                    <a:pt x="552920" y="1151395"/>
                    <a:pt x="548081" y="1156945"/>
                    <a:pt x="545922" y="1160818"/>
                  </a:cubicBezTo>
                  <a:cubicBezTo>
                    <a:pt x="542938" y="1166153"/>
                    <a:pt x="540804" y="1179576"/>
                    <a:pt x="540804" y="1185812"/>
                  </a:cubicBezTo>
                  <a:cubicBezTo>
                    <a:pt x="540804" y="1204799"/>
                    <a:pt x="544754" y="1220940"/>
                    <a:pt x="536778" y="1239381"/>
                  </a:cubicBezTo>
                  <a:cubicBezTo>
                    <a:pt x="531076" y="1252550"/>
                    <a:pt x="518452" y="1254379"/>
                    <a:pt x="513791" y="1268324"/>
                  </a:cubicBezTo>
                  <a:cubicBezTo>
                    <a:pt x="509194" y="1282167"/>
                    <a:pt x="515887" y="1297026"/>
                    <a:pt x="516509" y="1310323"/>
                  </a:cubicBezTo>
                  <a:cubicBezTo>
                    <a:pt x="517144" y="1323582"/>
                    <a:pt x="513880" y="1332497"/>
                    <a:pt x="511086" y="1346505"/>
                  </a:cubicBezTo>
                  <a:cubicBezTo>
                    <a:pt x="508292" y="1360551"/>
                    <a:pt x="490512" y="1367498"/>
                    <a:pt x="501625" y="1382675"/>
                  </a:cubicBezTo>
                  <a:cubicBezTo>
                    <a:pt x="506476" y="1378357"/>
                    <a:pt x="513842" y="1372057"/>
                    <a:pt x="520548" y="1372540"/>
                  </a:cubicBezTo>
                  <a:cubicBezTo>
                    <a:pt x="522681" y="1372693"/>
                    <a:pt x="520764" y="1378814"/>
                    <a:pt x="521233" y="1379792"/>
                  </a:cubicBezTo>
                  <a:cubicBezTo>
                    <a:pt x="522465" y="1382471"/>
                    <a:pt x="529361" y="1378674"/>
                    <a:pt x="532727" y="1380503"/>
                  </a:cubicBezTo>
                  <a:cubicBezTo>
                    <a:pt x="547891" y="1388720"/>
                    <a:pt x="538467" y="1410729"/>
                    <a:pt x="521297" y="1407668"/>
                  </a:cubicBezTo>
                  <a:cubicBezTo>
                    <a:pt x="515049" y="1406563"/>
                    <a:pt x="504952" y="1403337"/>
                    <a:pt x="498932" y="1406589"/>
                  </a:cubicBezTo>
                  <a:cubicBezTo>
                    <a:pt x="485902" y="1413510"/>
                    <a:pt x="513537" y="1415733"/>
                    <a:pt x="513791" y="1415961"/>
                  </a:cubicBezTo>
                  <a:cubicBezTo>
                    <a:pt x="523977" y="1425156"/>
                    <a:pt x="517144" y="1446442"/>
                    <a:pt x="500278" y="1440587"/>
                  </a:cubicBezTo>
                  <a:cubicBezTo>
                    <a:pt x="500113" y="1448626"/>
                    <a:pt x="505308" y="1457097"/>
                    <a:pt x="507009" y="1465174"/>
                  </a:cubicBezTo>
                  <a:cubicBezTo>
                    <a:pt x="508254" y="1471003"/>
                    <a:pt x="513080" y="1467981"/>
                    <a:pt x="509727" y="1476782"/>
                  </a:cubicBezTo>
                  <a:cubicBezTo>
                    <a:pt x="508445" y="1480185"/>
                    <a:pt x="501320" y="1483233"/>
                    <a:pt x="499605" y="1486878"/>
                  </a:cubicBezTo>
                  <a:cubicBezTo>
                    <a:pt x="495795" y="1495108"/>
                    <a:pt x="494881" y="1505522"/>
                    <a:pt x="494881" y="1514374"/>
                  </a:cubicBezTo>
                  <a:cubicBezTo>
                    <a:pt x="494881" y="1526388"/>
                    <a:pt x="501548" y="1530007"/>
                    <a:pt x="504355" y="1540447"/>
                  </a:cubicBezTo>
                  <a:cubicBezTo>
                    <a:pt x="507276" y="1551293"/>
                    <a:pt x="506908" y="1556703"/>
                    <a:pt x="512445" y="1567942"/>
                  </a:cubicBezTo>
                  <a:cubicBezTo>
                    <a:pt x="514655" y="1572476"/>
                    <a:pt x="521894" y="1587411"/>
                    <a:pt x="521894" y="1591856"/>
                  </a:cubicBezTo>
                  <a:cubicBezTo>
                    <a:pt x="521894" y="1599286"/>
                    <a:pt x="520738" y="1608709"/>
                    <a:pt x="525958" y="1614272"/>
                  </a:cubicBezTo>
                  <a:cubicBezTo>
                    <a:pt x="528447" y="1616926"/>
                    <a:pt x="540804" y="1631607"/>
                    <a:pt x="527317" y="1631607"/>
                  </a:cubicBezTo>
                  <a:cubicBezTo>
                    <a:pt x="517944" y="1631607"/>
                    <a:pt x="515125" y="1657998"/>
                    <a:pt x="515137" y="1664919"/>
                  </a:cubicBezTo>
                  <a:cubicBezTo>
                    <a:pt x="515150" y="1668996"/>
                    <a:pt x="526288" y="1677594"/>
                    <a:pt x="513791" y="1680845"/>
                  </a:cubicBezTo>
                  <a:cubicBezTo>
                    <a:pt x="508927" y="1682128"/>
                    <a:pt x="508292" y="1672882"/>
                    <a:pt x="501625" y="1670698"/>
                  </a:cubicBezTo>
                  <a:cubicBezTo>
                    <a:pt x="501917" y="1670800"/>
                    <a:pt x="485204" y="1674394"/>
                    <a:pt x="484073" y="1675042"/>
                  </a:cubicBezTo>
                  <a:cubicBezTo>
                    <a:pt x="482765" y="1675790"/>
                    <a:pt x="485013" y="1682052"/>
                    <a:pt x="482702" y="1683728"/>
                  </a:cubicBezTo>
                  <a:cubicBezTo>
                    <a:pt x="479590" y="1686052"/>
                    <a:pt x="474548" y="1687640"/>
                    <a:pt x="470548" y="1689519"/>
                  </a:cubicBezTo>
                  <a:cubicBezTo>
                    <a:pt x="449415" y="1699654"/>
                    <a:pt x="442951" y="1691437"/>
                    <a:pt x="439445" y="1717015"/>
                  </a:cubicBezTo>
                  <a:cubicBezTo>
                    <a:pt x="439001" y="1720304"/>
                    <a:pt x="434302" y="1734833"/>
                    <a:pt x="435420" y="1737310"/>
                  </a:cubicBezTo>
                  <a:cubicBezTo>
                    <a:pt x="437706" y="1742389"/>
                    <a:pt x="449694" y="1741843"/>
                    <a:pt x="452984" y="1745984"/>
                  </a:cubicBezTo>
                  <a:cubicBezTo>
                    <a:pt x="459080" y="1753654"/>
                    <a:pt x="453733" y="1764119"/>
                    <a:pt x="452984" y="1772031"/>
                  </a:cubicBezTo>
                  <a:cubicBezTo>
                    <a:pt x="452133" y="1780870"/>
                    <a:pt x="455676" y="1786941"/>
                    <a:pt x="455676" y="1795196"/>
                  </a:cubicBezTo>
                  <a:cubicBezTo>
                    <a:pt x="455676" y="1803184"/>
                    <a:pt x="450291" y="1810906"/>
                    <a:pt x="450291" y="1820520"/>
                  </a:cubicBezTo>
                  <a:cubicBezTo>
                    <a:pt x="450291" y="1828038"/>
                    <a:pt x="452641" y="1836547"/>
                    <a:pt x="449618" y="1842948"/>
                  </a:cubicBezTo>
                  <a:cubicBezTo>
                    <a:pt x="446088" y="1850429"/>
                    <a:pt x="451383" y="1859115"/>
                    <a:pt x="451650" y="1867586"/>
                  </a:cubicBezTo>
                  <a:cubicBezTo>
                    <a:pt x="451930" y="1877822"/>
                    <a:pt x="447980" y="1884452"/>
                    <a:pt x="444881" y="1893621"/>
                  </a:cubicBezTo>
                  <a:cubicBezTo>
                    <a:pt x="438302" y="1913192"/>
                    <a:pt x="442379" y="1925460"/>
                    <a:pt x="457060" y="1938490"/>
                  </a:cubicBezTo>
                  <a:cubicBezTo>
                    <a:pt x="478092" y="1957197"/>
                    <a:pt x="465734" y="1971485"/>
                    <a:pt x="471221" y="1994929"/>
                  </a:cubicBezTo>
                  <a:cubicBezTo>
                    <a:pt x="473812" y="2005889"/>
                    <a:pt x="472123" y="2010271"/>
                    <a:pt x="466496" y="2019529"/>
                  </a:cubicBezTo>
                  <a:cubicBezTo>
                    <a:pt x="459778" y="2030590"/>
                    <a:pt x="468224" y="2027873"/>
                    <a:pt x="458381" y="2022437"/>
                  </a:cubicBezTo>
                  <a:cubicBezTo>
                    <a:pt x="443382" y="2014144"/>
                    <a:pt x="430124" y="1999907"/>
                    <a:pt x="416497" y="1989163"/>
                  </a:cubicBezTo>
                  <a:cubicBezTo>
                    <a:pt x="408470" y="1982813"/>
                    <a:pt x="390728" y="1963052"/>
                    <a:pt x="382041" y="1981873"/>
                  </a:cubicBezTo>
                  <a:cubicBezTo>
                    <a:pt x="377571" y="1991589"/>
                    <a:pt x="371475" y="1998764"/>
                    <a:pt x="361086" y="2002168"/>
                  </a:cubicBezTo>
                  <a:cubicBezTo>
                    <a:pt x="352362" y="2005038"/>
                    <a:pt x="339484" y="2000517"/>
                    <a:pt x="339484" y="2013039"/>
                  </a:cubicBezTo>
                  <a:cubicBezTo>
                    <a:pt x="339484" y="2022234"/>
                    <a:pt x="337630" y="2033588"/>
                    <a:pt x="339484" y="2042694"/>
                  </a:cubicBezTo>
                  <a:cubicBezTo>
                    <a:pt x="341020" y="2050339"/>
                    <a:pt x="350279" y="2057387"/>
                    <a:pt x="350279" y="2064423"/>
                  </a:cubicBezTo>
                  <a:cubicBezTo>
                    <a:pt x="350279" y="2082559"/>
                    <a:pt x="322542" y="2095081"/>
                    <a:pt x="336766" y="2110727"/>
                  </a:cubicBezTo>
                  <a:cubicBezTo>
                    <a:pt x="331140" y="2114474"/>
                    <a:pt x="328613" y="2112150"/>
                    <a:pt x="322542" y="2109991"/>
                  </a:cubicBezTo>
                  <a:cubicBezTo>
                    <a:pt x="313220" y="2106702"/>
                    <a:pt x="311252" y="2117979"/>
                    <a:pt x="305016" y="2117979"/>
                  </a:cubicBezTo>
                  <a:cubicBezTo>
                    <a:pt x="294780" y="2117979"/>
                    <a:pt x="278689" y="2109547"/>
                    <a:pt x="277305" y="2104949"/>
                  </a:cubicBezTo>
                  <a:cubicBezTo>
                    <a:pt x="276479" y="2102257"/>
                    <a:pt x="281750" y="2097596"/>
                    <a:pt x="280010" y="2091932"/>
                  </a:cubicBezTo>
                  <a:cubicBezTo>
                    <a:pt x="277355" y="2083346"/>
                    <a:pt x="266802" y="2088388"/>
                    <a:pt x="272567" y="2075993"/>
                  </a:cubicBezTo>
                  <a:cubicBezTo>
                    <a:pt x="280035" y="2059889"/>
                    <a:pt x="258318" y="2071472"/>
                    <a:pt x="255016" y="2064423"/>
                  </a:cubicBezTo>
                  <a:cubicBezTo>
                    <a:pt x="252590" y="2059293"/>
                    <a:pt x="247993" y="2054810"/>
                    <a:pt x="250279" y="2049971"/>
                  </a:cubicBezTo>
                  <a:cubicBezTo>
                    <a:pt x="254483" y="2040967"/>
                    <a:pt x="257988" y="2050987"/>
                    <a:pt x="261074" y="2048498"/>
                  </a:cubicBezTo>
                  <a:cubicBezTo>
                    <a:pt x="269850" y="2041436"/>
                    <a:pt x="264998" y="2032750"/>
                    <a:pt x="255676" y="2023898"/>
                  </a:cubicBezTo>
                  <a:cubicBezTo>
                    <a:pt x="250241" y="2018716"/>
                    <a:pt x="254241" y="2016798"/>
                    <a:pt x="243510" y="2016659"/>
                  </a:cubicBezTo>
                  <a:cubicBezTo>
                    <a:pt x="232905" y="2016468"/>
                    <a:pt x="230022" y="2022627"/>
                    <a:pt x="219177" y="2016659"/>
                  </a:cubicBezTo>
                  <a:cubicBezTo>
                    <a:pt x="208686" y="2010829"/>
                    <a:pt x="202044" y="1997825"/>
                    <a:pt x="197574" y="1987690"/>
                  </a:cubicBezTo>
                  <a:cubicBezTo>
                    <a:pt x="212700" y="1984515"/>
                    <a:pt x="219380" y="2014715"/>
                    <a:pt x="235407" y="1999285"/>
                  </a:cubicBezTo>
                  <a:cubicBezTo>
                    <a:pt x="240017" y="1994840"/>
                    <a:pt x="234493" y="1987626"/>
                    <a:pt x="243510" y="1983347"/>
                  </a:cubicBezTo>
                  <a:cubicBezTo>
                    <a:pt x="246812" y="1981797"/>
                    <a:pt x="259575" y="1980857"/>
                    <a:pt x="263779" y="1980451"/>
                  </a:cubicBezTo>
                  <a:cubicBezTo>
                    <a:pt x="273749" y="1979448"/>
                    <a:pt x="285826" y="1974101"/>
                    <a:pt x="296215" y="1976870"/>
                  </a:cubicBezTo>
                  <a:cubicBezTo>
                    <a:pt x="306527" y="1979600"/>
                    <a:pt x="318072" y="1988071"/>
                    <a:pt x="315125" y="1974685"/>
                  </a:cubicBezTo>
                  <a:cubicBezTo>
                    <a:pt x="313969" y="1969402"/>
                    <a:pt x="300736" y="1958010"/>
                    <a:pt x="296215" y="1954416"/>
                  </a:cubicBezTo>
                  <a:cubicBezTo>
                    <a:pt x="288811" y="1948561"/>
                    <a:pt x="279718" y="1948663"/>
                    <a:pt x="273241" y="1942834"/>
                  </a:cubicBezTo>
                  <a:cubicBezTo>
                    <a:pt x="281330" y="1935392"/>
                    <a:pt x="293154" y="1945640"/>
                    <a:pt x="302984" y="1939938"/>
                  </a:cubicBezTo>
                  <a:cubicBezTo>
                    <a:pt x="299784" y="1932737"/>
                    <a:pt x="265887" y="1926070"/>
                    <a:pt x="281381" y="1915325"/>
                  </a:cubicBezTo>
                  <a:cubicBezTo>
                    <a:pt x="269799" y="1906803"/>
                    <a:pt x="270256" y="1899857"/>
                    <a:pt x="263779" y="1889239"/>
                  </a:cubicBezTo>
                  <a:cubicBezTo>
                    <a:pt x="259652" y="1882483"/>
                    <a:pt x="249987" y="1879994"/>
                    <a:pt x="246215" y="1871917"/>
                  </a:cubicBezTo>
                  <a:cubicBezTo>
                    <a:pt x="243002" y="1865046"/>
                    <a:pt x="248793" y="1861376"/>
                    <a:pt x="246888" y="1855254"/>
                  </a:cubicBezTo>
                  <a:cubicBezTo>
                    <a:pt x="243688" y="1844980"/>
                    <a:pt x="234086" y="1847431"/>
                    <a:pt x="230657" y="1836446"/>
                  </a:cubicBezTo>
                  <a:cubicBezTo>
                    <a:pt x="227406" y="1825905"/>
                    <a:pt x="230734" y="1817853"/>
                    <a:pt x="238112" y="1809674"/>
                  </a:cubicBezTo>
                  <a:cubicBezTo>
                    <a:pt x="230124" y="1803959"/>
                    <a:pt x="210985" y="1782255"/>
                    <a:pt x="223241" y="1775638"/>
                  </a:cubicBezTo>
                  <a:cubicBezTo>
                    <a:pt x="236918" y="1768285"/>
                    <a:pt x="244920" y="1756778"/>
                    <a:pt x="258369" y="1749591"/>
                  </a:cubicBezTo>
                  <a:cubicBezTo>
                    <a:pt x="261836" y="1747749"/>
                    <a:pt x="264846" y="1751190"/>
                    <a:pt x="267843" y="1749591"/>
                  </a:cubicBezTo>
                  <a:cubicBezTo>
                    <a:pt x="270904" y="1747952"/>
                    <a:pt x="271945" y="1745183"/>
                    <a:pt x="274587" y="1743774"/>
                  </a:cubicBezTo>
                  <a:cubicBezTo>
                    <a:pt x="281419" y="1740205"/>
                    <a:pt x="262636" y="1723657"/>
                    <a:pt x="259728" y="1722095"/>
                  </a:cubicBezTo>
                  <a:cubicBezTo>
                    <a:pt x="244920" y="1714234"/>
                    <a:pt x="235369" y="1721752"/>
                    <a:pt x="223253" y="1728623"/>
                  </a:cubicBezTo>
                  <a:cubicBezTo>
                    <a:pt x="221945" y="1729347"/>
                    <a:pt x="212941" y="1733068"/>
                    <a:pt x="212420" y="1732940"/>
                  </a:cubicBezTo>
                  <a:cubicBezTo>
                    <a:pt x="210210" y="1732471"/>
                    <a:pt x="207353" y="1727175"/>
                    <a:pt x="207023" y="1727175"/>
                  </a:cubicBezTo>
                  <a:cubicBezTo>
                    <a:pt x="202527" y="1727187"/>
                    <a:pt x="208090" y="1720812"/>
                    <a:pt x="200266" y="1725714"/>
                  </a:cubicBezTo>
                  <a:cubicBezTo>
                    <a:pt x="200127" y="1725828"/>
                    <a:pt x="195986" y="1736357"/>
                    <a:pt x="195555" y="1737310"/>
                  </a:cubicBezTo>
                  <a:cubicBezTo>
                    <a:pt x="189395" y="1750378"/>
                    <a:pt x="177406" y="1759788"/>
                    <a:pt x="163779" y="1752486"/>
                  </a:cubicBezTo>
                  <a:cubicBezTo>
                    <a:pt x="155943" y="1748320"/>
                    <a:pt x="161938" y="1736243"/>
                    <a:pt x="154318" y="1734376"/>
                  </a:cubicBezTo>
                  <a:cubicBezTo>
                    <a:pt x="143777" y="1731823"/>
                    <a:pt x="144856" y="1750746"/>
                    <a:pt x="144856" y="1756131"/>
                  </a:cubicBezTo>
                  <a:cubicBezTo>
                    <a:pt x="144856" y="1759484"/>
                    <a:pt x="142939" y="1773467"/>
                    <a:pt x="138100" y="1773467"/>
                  </a:cubicBezTo>
                  <a:cubicBezTo>
                    <a:pt x="132525" y="1773467"/>
                    <a:pt x="117158" y="1767713"/>
                    <a:pt x="112420" y="1764792"/>
                  </a:cubicBezTo>
                  <a:cubicBezTo>
                    <a:pt x="98196" y="1755877"/>
                    <a:pt x="102349" y="1735722"/>
                    <a:pt x="107023" y="1721396"/>
                  </a:cubicBezTo>
                  <a:cubicBezTo>
                    <a:pt x="110401" y="1710957"/>
                    <a:pt x="113513" y="1709509"/>
                    <a:pt x="109715" y="1701114"/>
                  </a:cubicBezTo>
                  <a:cubicBezTo>
                    <a:pt x="107048" y="1695196"/>
                    <a:pt x="94653" y="1691323"/>
                    <a:pt x="94856" y="1682293"/>
                  </a:cubicBezTo>
                  <a:cubicBezTo>
                    <a:pt x="95110" y="1671879"/>
                    <a:pt x="113525" y="1653782"/>
                    <a:pt x="118491" y="1643190"/>
                  </a:cubicBezTo>
                  <a:cubicBezTo>
                    <a:pt x="122936" y="1633703"/>
                    <a:pt x="126238" y="1631392"/>
                    <a:pt x="120523" y="1622209"/>
                  </a:cubicBezTo>
                  <a:cubicBezTo>
                    <a:pt x="114795" y="1613040"/>
                    <a:pt x="112154" y="1621600"/>
                    <a:pt x="105677" y="1625118"/>
                  </a:cubicBezTo>
                  <a:cubicBezTo>
                    <a:pt x="93828" y="1631519"/>
                    <a:pt x="93942" y="1604188"/>
                    <a:pt x="94856" y="1598321"/>
                  </a:cubicBezTo>
                  <a:cubicBezTo>
                    <a:pt x="95872" y="1591806"/>
                    <a:pt x="101587" y="1587335"/>
                    <a:pt x="101587" y="1580960"/>
                  </a:cubicBezTo>
                  <a:cubicBezTo>
                    <a:pt x="101587" y="1571651"/>
                    <a:pt x="88100" y="1579550"/>
                    <a:pt x="85408" y="1582446"/>
                  </a:cubicBezTo>
                  <a:cubicBezTo>
                    <a:pt x="66535" y="1602639"/>
                    <a:pt x="68275" y="1576947"/>
                    <a:pt x="75248" y="1562151"/>
                  </a:cubicBezTo>
                  <a:cubicBezTo>
                    <a:pt x="81712" y="1548460"/>
                    <a:pt x="77038" y="1539774"/>
                    <a:pt x="78638" y="1524534"/>
                  </a:cubicBezTo>
                  <a:cubicBezTo>
                    <a:pt x="66954" y="1530388"/>
                    <a:pt x="45949" y="1508239"/>
                    <a:pt x="57671" y="1499921"/>
                  </a:cubicBezTo>
                  <a:cubicBezTo>
                    <a:pt x="66281" y="1493863"/>
                    <a:pt x="67424" y="1488707"/>
                    <a:pt x="59703" y="1482535"/>
                  </a:cubicBezTo>
                  <a:cubicBezTo>
                    <a:pt x="56960" y="1480350"/>
                    <a:pt x="50546" y="1486319"/>
                    <a:pt x="47549" y="1483983"/>
                  </a:cubicBezTo>
                  <a:cubicBezTo>
                    <a:pt x="43421" y="1480782"/>
                    <a:pt x="49568" y="1477251"/>
                    <a:pt x="47549" y="1473848"/>
                  </a:cubicBezTo>
                  <a:cubicBezTo>
                    <a:pt x="44983" y="1469517"/>
                    <a:pt x="36728" y="1462697"/>
                    <a:pt x="36728" y="1457960"/>
                  </a:cubicBezTo>
                  <a:cubicBezTo>
                    <a:pt x="36728" y="1451585"/>
                    <a:pt x="55486" y="1442746"/>
                    <a:pt x="59703" y="1439126"/>
                  </a:cubicBezTo>
                  <a:cubicBezTo>
                    <a:pt x="66573" y="1433297"/>
                    <a:pt x="81217" y="1421867"/>
                    <a:pt x="85408" y="1414539"/>
                  </a:cubicBezTo>
                  <a:cubicBezTo>
                    <a:pt x="93002" y="1401242"/>
                    <a:pt x="85141" y="1404150"/>
                    <a:pt x="73228" y="1397876"/>
                  </a:cubicBezTo>
                  <a:cubicBezTo>
                    <a:pt x="69190" y="1395743"/>
                    <a:pt x="67831" y="1382471"/>
                    <a:pt x="67831" y="1378331"/>
                  </a:cubicBezTo>
                  <a:cubicBezTo>
                    <a:pt x="67831" y="1366825"/>
                    <a:pt x="59626" y="1364387"/>
                    <a:pt x="56985" y="1356653"/>
                  </a:cubicBezTo>
                  <a:cubicBezTo>
                    <a:pt x="54216" y="1348372"/>
                    <a:pt x="59550" y="1343444"/>
                    <a:pt x="52959" y="1336370"/>
                  </a:cubicBezTo>
                  <a:cubicBezTo>
                    <a:pt x="47549" y="1330592"/>
                    <a:pt x="51308" y="1321778"/>
                    <a:pt x="44869" y="1318260"/>
                  </a:cubicBezTo>
                  <a:cubicBezTo>
                    <a:pt x="41859" y="1316660"/>
                    <a:pt x="29680" y="1319276"/>
                    <a:pt x="39459" y="1308875"/>
                  </a:cubicBezTo>
                  <a:cubicBezTo>
                    <a:pt x="45504" y="1302398"/>
                    <a:pt x="44425" y="1293444"/>
                    <a:pt x="36728" y="1289330"/>
                  </a:cubicBezTo>
                  <a:cubicBezTo>
                    <a:pt x="22047" y="1281494"/>
                    <a:pt x="19152" y="1265390"/>
                    <a:pt x="7023" y="1258926"/>
                  </a:cubicBezTo>
                  <a:cubicBezTo>
                    <a:pt x="0" y="1255179"/>
                    <a:pt x="2375" y="1232281"/>
                    <a:pt x="7023" y="1226325"/>
                  </a:cubicBezTo>
                  <a:cubicBezTo>
                    <a:pt x="13043" y="1218616"/>
                    <a:pt x="35370" y="1207605"/>
                    <a:pt x="42177" y="1214768"/>
                  </a:cubicBezTo>
                  <a:cubicBezTo>
                    <a:pt x="53365" y="1226655"/>
                    <a:pt x="54889" y="1200785"/>
                    <a:pt x="65126" y="1195222"/>
                  </a:cubicBezTo>
                  <a:cubicBezTo>
                    <a:pt x="71450" y="1191794"/>
                    <a:pt x="72758" y="1177557"/>
                    <a:pt x="75921" y="1171347"/>
                  </a:cubicBezTo>
                  <a:cubicBezTo>
                    <a:pt x="79705" y="1164019"/>
                    <a:pt x="83909" y="1161111"/>
                    <a:pt x="85408" y="1152563"/>
                  </a:cubicBezTo>
                  <a:cubicBezTo>
                    <a:pt x="86462" y="1146391"/>
                    <a:pt x="82067" y="1115238"/>
                    <a:pt x="90792" y="1119962"/>
                  </a:cubicBezTo>
                  <a:cubicBezTo>
                    <a:pt x="104597" y="1127455"/>
                    <a:pt x="99136" y="1142886"/>
                    <a:pt x="103657" y="1152563"/>
                  </a:cubicBezTo>
                  <a:cubicBezTo>
                    <a:pt x="106058" y="1157745"/>
                    <a:pt x="103772" y="1165403"/>
                    <a:pt x="111074" y="1168476"/>
                  </a:cubicBezTo>
                  <a:cubicBezTo>
                    <a:pt x="121552" y="1172871"/>
                    <a:pt x="117805" y="1163295"/>
                    <a:pt x="119164" y="1158317"/>
                  </a:cubicBezTo>
                  <a:cubicBezTo>
                    <a:pt x="121018" y="1151547"/>
                    <a:pt x="119393" y="1143089"/>
                    <a:pt x="119164" y="1138072"/>
                  </a:cubicBezTo>
                  <a:cubicBezTo>
                    <a:pt x="119012" y="1134720"/>
                    <a:pt x="119304" y="1126033"/>
                    <a:pt x="119164" y="1120712"/>
                  </a:cubicBezTo>
                  <a:cubicBezTo>
                    <a:pt x="127102" y="1125169"/>
                    <a:pt x="132626" y="1132726"/>
                    <a:pt x="140132" y="1138060"/>
                  </a:cubicBezTo>
                  <a:cubicBezTo>
                    <a:pt x="149403" y="1144689"/>
                    <a:pt x="145542" y="1129767"/>
                    <a:pt x="147574" y="1123582"/>
                  </a:cubicBezTo>
                  <a:cubicBezTo>
                    <a:pt x="147942" y="1122452"/>
                    <a:pt x="163424" y="1105370"/>
                    <a:pt x="150952" y="1109840"/>
                  </a:cubicBezTo>
                  <a:cubicBezTo>
                    <a:pt x="141224" y="1113320"/>
                    <a:pt x="140513" y="1108723"/>
                    <a:pt x="132690" y="1104786"/>
                  </a:cubicBezTo>
                  <a:cubicBezTo>
                    <a:pt x="118529" y="1097598"/>
                    <a:pt x="108420" y="1097636"/>
                    <a:pt x="104305" y="1080148"/>
                  </a:cubicBezTo>
                  <a:cubicBezTo>
                    <a:pt x="102667" y="1073138"/>
                    <a:pt x="101410" y="1063905"/>
                    <a:pt x="104305" y="1056996"/>
                  </a:cubicBezTo>
                  <a:cubicBezTo>
                    <a:pt x="110744" y="1041578"/>
                    <a:pt x="111125" y="1052297"/>
                    <a:pt x="121882" y="1051205"/>
                  </a:cubicBezTo>
                  <a:cubicBezTo>
                    <a:pt x="139103" y="1049477"/>
                    <a:pt x="127140" y="1031012"/>
                    <a:pt x="144856" y="1036765"/>
                  </a:cubicBezTo>
                  <a:cubicBezTo>
                    <a:pt x="154597" y="1039940"/>
                    <a:pt x="152502" y="1055345"/>
                    <a:pt x="165125" y="1062076"/>
                  </a:cubicBezTo>
                  <a:cubicBezTo>
                    <a:pt x="168707" y="1063981"/>
                    <a:pt x="169913" y="1073709"/>
                    <a:pt x="173241" y="1077278"/>
                  </a:cubicBezTo>
                  <a:cubicBezTo>
                    <a:pt x="172834" y="1076808"/>
                    <a:pt x="194234" y="1088758"/>
                    <a:pt x="190792" y="1088860"/>
                  </a:cubicBezTo>
                  <a:cubicBezTo>
                    <a:pt x="207213" y="1088454"/>
                    <a:pt x="185191" y="1060654"/>
                    <a:pt x="188100" y="1051205"/>
                  </a:cubicBezTo>
                  <a:cubicBezTo>
                    <a:pt x="195440" y="1027545"/>
                    <a:pt x="215278" y="1074141"/>
                    <a:pt x="223901" y="1055574"/>
                  </a:cubicBezTo>
                  <a:cubicBezTo>
                    <a:pt x="227355" y="1048182"/>
                    <a:pt x="215392" y="1044182"/>
                    <a:pt x="211087" y="1041108"/>
                  </a:cubicBezTo>
                  <a:cubicBezTo>
                    <a:pt x="209271" y="1039813"/>
                    <a:pt x="202717" y="1037171"/>
                    <a:pt x="201613" y="1035304"/>
                  </a:cubicBezTo>
                  <a:cubicBezTo>
                    <a:pt x="200571" y="1033552"/>
                    <a:pt x="198552" y="1027138"/>
                    <a:pt x="204318" y="1030237"/>
                  </a:cubicBezTo>
                  <a:cubicBezTo>
                    <a:pt x="211468" y="1034072"/>
                    <a:pt x="218199" y="1034212"/>
                    <a:pt x="224600" y="1041083"/>
                  </a:cubicBezTo>
                  <a:cubicBezTo>
                    <a:pt x="228486" y="1045261"/>
                    <a:pt x="246812" y="1051878"/>
                    <a:pt x="238100" y="1042556"/>
                  </a:cubicBezTo>
                  <a:cubicBezTo>
                    <a:pt x="235737" y="1040016"/>
                    <a:pt x="219316" y="1025932"/>
                    <a:pt x="219177" y="1025157"/>
                  </a:cubicBezTo>
                  <a:cubicBezTo>
                    <a:pt x="217602" y="1014806"/>
                    <a:pt x="228143" y="1019950"/>
                    <a:pt x="234061" y="1013575"/>
                  </a:cubicBezTo>
                  <a:cubicBezTo>
                    <a:pt x="247206" y="999528"/>
                    <a:pt x="211061" y="1014933"/>
                    <a:pt x="206337" y="999833"/>
                  </a:cubicBezTo>
                  <a:cubicBezTo>
                    <a:pt x="198209" y="973862"/>
                    <a:pt x="188163" y="993699"/>
                    <a:pt x="167856" y="987527"/>
                  </a:cubicBezTo>
                  <a:cubicBezTo>
                    <a:pt x="145758" y="980847"/>
                    <a:pt x="171780" y="969378"/>
                    <a:pt x="181343" y="964375"/>
                  </a:cubicBezTo>
                  <a:cubicBezTo>
                    <a:pt x="192684" y="958431"/>
                    <a:pt x="216878" y="956234"/>
                    <a:pt x="222568" y="944131"/>
                  </a:cubicBezTo>
                  <a:cubicBezTo>
                    <a:pt x="230924" y="926338"/>
                    <a:pt x="207950" y="935190"/>
                    <a:pt x="200266" y="936866"/>
                  </a:cubicBezTo>
                  <a:cubicBezTo>
                    <a:pt x="194818" y="938035"/>
                    <a:pt x="165595" y="937247"/>
                    <a:pt x="184048" y="927456"/>
                  </a:cubicBezTo>
                  <a:cubicBezTo>
                    <a:pt x="197333" y="920407"/>
                    <a:pt x="170269" y="906666"/>
                    <a:pt x="163779" y="913714"/>
                  </a:cubicBezTo>
                  <a:cubicBezTo>
                    <a:pt x="161354" y="916293"/>
                    <a:pt x="162128" y="925551"/>
                    <a:pt x="159728" y="928180"/>
                  </a:cubicBezTo>
                  <a:cubicBezTo>
                    <a:pt x="156299" y="931990"/>
                    <a:pt x="150038" y="932968"/>
                    <a:pt x="144856" y="933984"/>
                  </a:cubicBezTo>
                  <a:cubicBezTo>
                    <a:pt x="143243" y="922274"/>
                    <a:pt x="158979" y="907187"/>
                    <a:pt x="167856" y="902132"/>
                  </a:cubicBezTo>
                  <a:cubicBezTo>
                    <a:pt x="173126" y="899109"/>
                    <a:pt x="179578" y="898690"/>
                    <a:pt x="185407" y="895617"/>
                  </a:cubicBezTo>
                  <a:cubicBezTo>
                    <a:pt x="195288" y="890422"/>
                    <a:pt x="190652" y="894360"/>
                    <a:pt x="192164" y="883336"/>
                  </a:cubicBezTo>
                  <a:cubicBezTo>
                    <a:pt x="193154" y="875932"/>
                    <a:pt x="197980" y="873747"/>
                    <a:pt x="188100" y="867385"/>
                  </a:cubicBezTo>
                  <a:cubicBezTo>
                    <a:pt x="182131" y="863575"/>
                    <a:pt x="174295" y="861657"/>
                    <a:pt x="167856" y="865962"/>
                  </a:cubicBezTo>
                  <a:cubicBezTo>
                    <a:pt x="163817" y="868604"/>
                    <a:pt x="164109" y="875754"/>
                    <a:pt x="157023" y="878967"/>
                  </a:cubicBezTo>
                  <a:cubicBezTo>
                    <a:pt x="156172" y="879336"/>
                    <a:pt x="148400" y="877227"/>
                    <a:pt x="145542" y="878243"/>
                  </a:cubicBezTo>
                  <a:cubicBezTo>
                    <a:pt x="139383" y="880453"/>
                    <a:pt x="142291" y="883501"/>
                    <a:pt x="139484" y="886219"/>
                  </a:cubicBezTo>
                  <a:cubicBezTo>
                    <a:pt x="133934" y="891477"/>
                    <a:pt x="139637" y="896341"/>
                    <a:pt x="125933" y="896341"/>
                  </a:cubicBezTo>
                  <a:cubicBezTo>
                    <a:pt x="123520" y="896341"/>
                    <a:pt x="125933" y="909765"/>
                    <a:pt x="125933" y="913714"/>
                  </a:cubicBezTo>
                  <a:cubicBezTo>
                    <a:pt x="125933" y="923798"/>
                    <a:pt x="117132" y="920458"/>
                    <a:pt x="112420" y="918083"/>
                  </a:cubicBezTo>
                  <a:cubicBezTo>
                    <a:pt x="100813" y="912216"/>
                    <a:pt x="110782" y="912825"/>
                    <a:pt x="108382" y="903580"/>
                  </a:cubicBezTo>
                  <a:cubicBezTo>
                    <a:pt x="106921" y="897979"/>
                    <a:pt x="100419" y="895452"/>
                    <a:pt x="100267" y="887667"/>
                  </a:cubicBezTo>
                  <a:cubicBezTo>
                    <a:pt x="100190" y="883133"/>
                    <a:pt x="105474" y="872173"/>
                    <a:pt x="107721" y="867410"/>
                  </a:cubicBezTo>
                  <a:cubicBezTo>
                    <a:pt x="110350" y="861721"/>
                    <a:pt x="116294" y="854304"/>
                    <a:pt x="120510" y="850037"/>
                  </a:cubicBezTo>
                  <a:cubicBezTo>
                    <a:pt x="124104" y="846443"/>
                    <a:pt x="129883" y="844182"/>
                    <a:pt x="132690" y="839915"/>
                  </a:cubicBezTo>
                  <a:cubicBezTo>
                    <a:pt x="135103" y="836321"/>
                    <a:pt x="123762" y="834632"/>
                    <a:pt x="131369" y="830517"/>
                  </a:cubicBezTo>
                  <a:cubicBezTo>
                    <a:pt x="135103" y="828523"/>
                    <a:pt x="139268" y="825678"/>
                    <a:pt x="142138" y="822579"/>
                  </a:cubicBezTo>
                  <a:cubicBezTo>
                    <a:pt x="145021" y="819480"/>
                    <a:pt x="139662" y="816458"/>
                    <a:pt x="142151" y="813880"/>
                  </a:cubicBezTo>
                  <a:cubicBezTo>
                    <a:pt x="146672" y="809168"/>
                    <a:pt x="155854" y="808762"/>
                    <a:pt x="161074" y="805930"/>
                  </a:cubicBezTo>
                  <a:cubicBezTo>
                    <a:pt x="168427" y="801942"/>
                    <a:pt x="171996" y="818515"/>
                    <a:pt x="175946" y="819684"/>
                  </a:cubicBezTo>
                  <a:cubicBezTo>
                    <a:pt x="186830" y="822859"/>
                    <a:pt x="182550" y="814299"/>
                    <a:pt x="189459" y="809549"/>
                  </a:cubicBezTo>
                  <a:cubicBezTo>
                    <a:pt x="205168" y="798690"/>
                    <a:pt x="219329" y="820408"/>
                    <a:pt x="230010" y="814591"/>
                  </a:cubicBezTo>
                  <a:cubicBezTo>
                    <a:pt x="233083" y="812902"/>
                    <a:pt x="209093" y="792023"/>
                    <a:pt x="223253" y="779133"/>
                  </a:cubicBezTo>
                  <a:cubicBezTo>
                    <a:pt x="231432" y="771690"/>
                    <a:pt x="255664" y="777710"/>
                    <a:pt x="246888" y="758889"/>
                  </a:cubicBezTo>
                  <a:cubicBezTo>
                    <a:pt x="242646" y="749795"/>
                    <a:pt x="228664" y="733641"/>
                    <a:pt x="228664" y="722681"/>
                  </a:cubicBezTo>
                  <a:cubicBezTo>
                    <a:pt x="228664" y="711289"/>
                    <a:pt x="229451" y="695566"/>
                    <a:pt x="223901" y="683603"/>
                  </a:cubicBezTo>
                  <a:cubicBezTo>
                    <a:pt x="218402" y="671690"/>
                    <a:pt x="239281" y="644386"/>
                    <a:pt x="232702" y="640906"/>
                  </a:cubicBezTo>
                  <a:cubicBezTo>
                    <a:pt x="222479" y="635483"/>
                    <a:pt x="235407" y="631901"/>
                    <a:pt x="235407" y="625716"/>
                  </a:cubicBezTo>
                  <a:cubicBezTo>
                    <a:pt x="235407" y="616103"/>
                    <a:pt x="226720" y="611035"/>
                    <a:pt x="231343" y="601104"/>
                  </a:cubicBezTo>
                  <a:cubicBezTo>
                    <a:pt x="237960" y="586956"/>
                    <a:pt x="254927" y="594551"/>
                    <a:pt x="255676" y="575056"/>
                  </a:cubicBezTo>
                  <a:cubicBezTo>
                    <a:pt x="283934" y="592074"/>
                    <a:pt x="254914" y="556247"/>
                    <a:pt x="266510" y="556247"/>
                  </a:cubicBezTo>
                  <a:cubicBezTo>
                    <a:pt x="271932" y="556247"/>
                    <a:pt x="274206" y="550672"/>
                    <a:pt x="281381" y="550456"/>
                  </a:cubicBezTo>
                  <a:cubicBezTo>
                    <a:pt x="289039" y="550228"/>
                    <a:pt x="294754" y="557378"/>
                    <a:pt x="301638" y="559143"/>
                  </a:cubicBezTo>
                  <a:cubicBezTo>
                    <a:pt x="312598" y="561963"/>
                    <a:pt x="341732" y="564579"/>
                    <a:pt x="320523" y="550456"/>
                  </a:cubicBezTo>
                  <a:cubicBezTo>
                    <a:pt x="315493" y="547091"/>
                    <a:pt x="306489" y="544144"/>
                    <a:pt x="300279" y="542481"/>
                  </a:cubicBezTo>
                  <a:cubicBezTo>
                    <a:pt x="287541" y="539077"/>
                    <a:pt x="292418" y="532016"/>
                    <a:pt x="284048" y="525844"/>
                  </a:cubicBezTo>
                  <a:cubicBezTo>
                    <a:pt x="274650" y="518935"/>
                    <a:pt x="258737" y="520954"/>
                    <a:pt x="247561" y="514998"/>
                  </a:cubicBezTo>
                  <a:cubicBezTo>
                    <a:pt x="239052" y="510477"/>
                    <a:pt x="243751" y="501333"/>
                    <a:pt x="234036" y="496164"/>
                  </a:cubicBezTo>
                  <a:cubicBezTo>
                    <a:pt x="224015" y="490817"/>
                    <a:pt x="230124" y="481267"/>
                    <a:pt x="232702" y="473748"/>
                  </a:cubicBezTo>
                  <a:cubicBezTo>
                    <a:pt x="239433" y="454063"/>
                    <a:pt x="236753" y="441719"/>
                    <a:pt x="236753" y="421627"/>
                  </a:cubicBezTo>
                  <a:cubicBezTo>
                    <a:pt x="236753" y="394640"/>
                    <a:pt x="247802" y="400787"/>
                    <a:pt x="267157" y="386880"/>
                  </a:cubicBezTo>
                  <a:cubicBezTo>
                    <a:pt x="277152" y="379718"/>
                    <a:pt x="294348" y="387668"/>
                    <a:pt x="297586" y="376758"/>
                  </a:cubicBezTo>
                  <a:cubicBezTo>
                    <a:pt x="298437" y="373799"/>
                    <a:pt x="284277" y="351333"/>
                    <a:pt x="305016" y="358673"/>
                  </a:cubicBezTo>
                  <a:cubicBezTo>
                    <a:pt x="319494" y="363792"/>
                    <a:pt x="320523" y="351917"/>
                    <a:pt x="320523" y="343472"/>
                  </a:cubicBezTo>
                  <a:cubicBezTo>
                    <a:pt x="320523" y="333477"/>
                    <a:pt x="333629" y="328270"/>
                    <a:pt x="342176" y="323202"/>
                  </a:cubicBezTo>
                  <a:cubicBezTo>
                    <a:pt x="347891" y="319799"/>
                    <a:pt x="350317" y="319215"/>
                    <a:pt x="354330" y="315976"/>
                  </a:cubicBezTo>
                  <a:cubicBezTo>
                    <a:pt x="352323" y="317589"/>
                    <a:pt x="366001" y="303924"/>
                    <a:pt x="365138" y="305854"/>
                  </a:cubicBezTo>
                  <a:cubicBezTo>
                    <a:pt x="367792" y="300012"/>
                    <a:pt x="360947" y="300406"/>
                    <a:pt x="362433" y="295707"/>
                  </a:cubicBezTo>
                  <a:cubicBezTo>
                    <a:pt x="364414" y="289395"/>
                    <a:pt x="370967" y="283833"/>
                    <a:pt x="373253" y="276885"/>
                  </a:cubicBezTo>
                  <a:cubicBezTo>
                    <a:pt x="375755" y="269202"/>
                    <a:pt x="373609" y="248717"/>
                    <a:pt x="378663" y="243599"/>
                  </a:cubicBezTo>
                  <a:cubicBezTo>
                    <a:pt x="387083" y="235052"/>
                    <a:pt x="398945" y="250406"/>
                    <a:pt x="400291" y="232004"/>
                  </a:cubicBezTo>
                  <a:cubicBezTo>
                    <a:pt x="420345" y="242926"/>
                    <a:pt x="403606" y="217500"/>
                    <a:pt x="401599" y="211760"/>
                  </a:cubicBezTo>
                  <a:cubicBezTo>
                    <a:pt x="399987" y="207061"/>
                    <a:pt x="408140" y="208598"/>
                    <a:pt x="402971" y="203073"/>
                  </a:cubicBezTo>
                  <a:cubicBezTo>
                    <a:pt x="399733" y="199593"/>
                    <a:pt x="400456" y="198069"/>
                    <a:pt x="401599" y="194386"/>
                  </a:cubicBezTo>
                  <a:cubicBezTo>
                    <a:pt x="403885" y="187249"/>
                    <a:pt x="411277" y="185496"/>
                    <a:pt x="412433" y="177026"/>
                  </a:cubicBezTo>
                  <a:cubicBezTo>
                    <a:pt x="413004" y="172847"/>
                    <a:pt x="404419" y="158877"/>
                    <a:pt x="412433" y="154585"/>
                  </a:cubicBezTo>
                  <a:cubicBezTo>
                    <a:pt x="421551" y="149695"/>
                    <a:pt x="412814" y="143015"/>
                    <a:pt x="407708" y="139370"/>
                  </a:cubicBezTo>
                  <a:cubicBezTo>
                    <a:pt x="398323" y="132715"/>
                    <a:pt x="407035" y="129451"/>
                    <a:pt x="407035" y="123470"/>
                  </a:cubicBezTo>
                  <a:cubicBezTo>
                    <a:pt x="407035" y="112103"/>
                    <a:pt x="395783" y="114884"/>
                    <a:pt x="392163" y="106096"/>
                  </a:cubicBezTo>
                  <a:cubicBezTo>
                    <a:pt x="385724" y="90475"/>
                    <a:pt x="406705" y="94374"/>
                    <a:pt x="417855" y="93053"/>
                  </a:cubicBezTo>
                  <a:cubicBezTo>
                    <a:pt x="435572" y="90945"/>
                    <a:pt x="447396" y="80163"/>
                    <a:pt x="459727" y="73546"/>
                  </a:cubicBezTo>
                  <a:cubicBezTo>
                    <a:pt x="463931" y="71285"/>
                    <a:pt x="471246" y="72733"/>
                    <a:pt x="475958" y="71362"/>
                  </a:cubicBezTo>
                  <a:cubicBezTo>
                    <a:pt x="481216" y="69825"/>
                    <a:pt x="487248" y="65774"/>
                    <a:pt x="492176" y="62675"/>
                  </a:cubicBezTo>
                  <a:cubicBezTo>
                    <a:pt x="499885" y="57823"/>
                    <a:pt x="511404" y="51169"/>
                    <a:pt x="517868" y="52540"/>
                  </a:cubicBezTo>
                  <a:cubicBezTo>
                    <a:pt x="523570" y="47473"/>
                    <a:pt x="531419" y="40831"/>
                    <a:pt x="536778" y="39510"/>
                  </a:cubicBezTo>
                  <a:cubicBezTo>
                    <a:pt x="536042" y="38456"/>
                    <a:pt x="535013" y="37376"/>
                    <a:pt x="534086" y="36627"/>
                  </a:cubicBezTo>
                  <a:lnTo>
                    <a:pt x="540587" y="37791"/>
                  </a:lnTo>
                  <a:lnTo>
                    <a:pt x="549351" y="33835"/>
                  </a:lnTo>
                  <a:cubicBezTo>
                    <a:pt x="553034" y="30626"/>
                    <a:pt x="555904" y="26657"/>
                    <a:pt x="557047" y="23597"/>
                  </a:cubicBezTo>
                  <a:cubicBezTo>
                    <a:pt x="555028" y="21400"/>
                    <a:pt x="557136" y="22149"/>
                    <a:pt x="557047" y="22136"/>
                  </a:cubicBezTo>
                  <a:cubicBezTo>
                    <a:pt x="560095" y="17882"/>
                    <a:pt x="566242" y="13805"/>
                    <a:pt x="570548" y="14923"/>
                  </a:cubicBezTo>
                  <a:cubicBezTo>
                    <a:pt x="570230" y="12497"/>
                    <a:pt x="571589" y="13615"/>
                    <a:pt x="573253" y="13450"/>
                  </a:cubicBezTo>
                  <a:cubicBezTo>
                    <a:pt x="569443" y="12789"/>
                    <a:pt x="572745" y="12967"/>
                    <a:pt x="570548" y="13450"/>
                  </a:cubicBezTo>
                  <a:cubicBezTo>
                    <a:pt x="572364" y="12065"/>
                    <a:pt x="571475" y="11303"/>
                    <a:pt x="574612" y="13450"/>
                  </a:cubicBezTo>
                  <a:cubicBezTo>
                    <a:pt x="575335" y="13094"/>
                    <a:pt x="575005" y="12579"/>
                    <a:pt x="574829" y="12049"/>
                  </a:cubicBezTo>
                  <a:lnTo>
                    <a:pt x="574861" y="12008"/>
                  </a:lnTo>
                  <a:lnTo>
                    <a:pt x="577304" y="11943"/>
                  </a:lnTo>
                  <a:lnTo>
                    <a:pt x="578055" y="10381"/>
                  </a:lnTo>
                  <a:lnTo>
                    <a:pt x="575970" y="10554"/>
                  </a:lnTo>
                  <a:lnTo>
                    <a:pt x="578422" y="9620"/>
                  </a:lnTo>
                  <a:lnTo>
                    <a:pt x="578663" y="9119"/>
                  </a:lnTo>
                  <a:lnTo>
                    <a:pt x="578432" y="9616"/>
                  </a:lnTo>
                  <a:lnTo>
                    <a:pt x="588040" y="5955"/>
                  </a:lnTo>
                  <a:cubicBezTo>
                    <a:pt x="592131" y="6172"/>
                    <a:pt x="596475" y="7442"/>
                    <a:pt x="601625" y="7671"/>
                  </a:cubicBezTo>
                  <a:cubicBezTo>
                    <a:pt x="602107" y="9081"/>
                    <a:pt x="601675" y="9563"/>
                    <a:pt x="600278" y="9119"/>
                  </a:cubicBezTo>
                  <a:lnTo>
                    <a:pt x="602971" y="9119"/>
                  </a:lnTo>
                  <a:cubicBezTo>
                    <a:pt x="603644" y="8408"/>
                    <a:pt x="612635" y="8103"/>
                    <a:pt x="619227" y="9119"/>
                  </a:cubicBezTo>
                  <a:cubicBezTo>
                    <a:pt x="630047" y="10770"/>
                    <a:pt x="633070" y="10198"/>
                    <a:pt x="640817" y="7671"/>
                  </a:cubicBezTo>
                  <a:cubicBezTo>
                    <a:pt x="645516" y="6147"/>
                    <a:pt x="661035" y="0"/>
                    <a:pt x="674624" y="1880"/>
                  </a:cubicBezTo>
                  <a:close/>
                </a:path>
              </a:pathLst>
            </a:custGeom>
            <a:solidFill>
              <a:srgbClr val="ABCB8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292;p9">
              <a:extLst>
                <a:ext uri="{FF2B5EF4-FFF2-40B4-BE49-F238E27FC236}">
                  <a16:creationId xmlns:a16="http://schemas.microsoft.com/office/drawing/2014/main" id="{09E21139-3632-4B4B-8A89-2C083FB4262F}"/>
                </a:ext>
              </a:extLst>
            </p:cNvPr>
            <p:cNvSpPr/>
            <p:nvPr/>
          </p:nvSpPr>
          <p:spPr>
            <a:xfrm>
              <a:off x="567855" y="2175827"/>
              <a:ext cx="722694" cy="2117979"/>
            </a:xfrm>
            <a:custGeom>
              <a:avLst/>
              <a:gdLst/>
              <a:ahLst/>
              <a:cxnLst/>
              <a:rect l="l" t="t" r="r" b="b"/>
              <a:pathLst>
                <a:path w="722694" h="2117979" extrusionOk="0">
                  <a:moveTo>
                    <a:pt x="674624" y="1880"/>
                  </a:moveTo>
                  <a:cubicBezTo>
                    <a:pt x="684505" y="9703"/>
                    <a:pt x="662851" y="28702"/>
                    <a:pt x="658406" y="36627"/>
                  </a:cubicBezTo>
                  <a:cubicBezTo>
                    <a:pt x="647408" y="56223"/>
                    <a:pt x="665277" y="43244"/>
                    <a:pt x="675970" y="48209"/>
                  </a:cubicBezTo>
                  <a:cubicBezTo>
                    <a:pt x="686473" y="53061"/>
                    <a:pt x="691909" y="77191"/>
                    <a:pt x="680034" y="82944"/>
                  </a:cubicBezTo>
                  <a:cubicBezTo>
                    <a:pt x="674307" y="85700"/>
                    <a:pt x="667487" y="83782"/>
                    <a:pt x="662457" y="80061"/>
                  </a:cubicBezTo>
                  <a:cubicBezTo>
                    <a:pt x="653631" y="73482"/>
                    <a:pt x="664845" y="66828"/>
                    <a:pt x="652983" y="71362"/>
                  </a:cubicBezTo>
                  <a:cubicBezTo>
                    <a:pt x="633425" y="78854"/>
                    <a:pt x="646887" y="90259"/>
                    <a:pt x="651624" y="101753"/>
                  </a:cubicBezTo>
                  <a:cubicBezTo>
                    <a:pt x="657174" y="115100"/>
                    <a:pt x="658495" y="127457"/>
                    <a:pt x="652297" y="140843"/>
                  </a:cubicBezTo>
                  <a:cubicBezTo>
                    <a:pt x="646913" y="152476"/>
                    <a:pt x="675793" y="145009"/>
                    <a:pt x="684086" y="153861"/>
                  </a:cubicBezTo>
                  <a:cubicBezTo>
                    <a:pt x="689890" y="160096"/>
                    <a:pt x="705968" y="122136"/>
                    <a:pt x="712470" y="143739"/>
                  </a:cubicBezTo>
                  <a:cubicBezTo>
                    <a:pt x="714578" y="150699"/>
                    <a:pt x="705358" y="156210"/>
                    <a:pt x="707022" y="161100"/>
                  </a:cubicBezTo>
                  <a:cubicBezTo>
                    <a:pt x="709752" y="168859"/>
                    <a:pt x="719226" y="161633"/>
                    <a:pt x="720573" y="172682"/>
                  </a:cubicBezTo>
                  <a:cubicBezTo>
                    <a:pt x="721640" y="181356"/>
                    <a:pt x="717156" y="179591"/>
                    <a:pt x="709752" y="183528"/>
                  </a:cubicBezTo>
                  <a:cubicBezTo>
                    <a:pt x="700113" y="188659"/>
                    <a:pt x="712889" y="195314"/>
                    <a:pt x="714477" y="198717"/>
                  </a:cubicBezTo>
                  <a:cubicBezTo>
                    <a:pt x="717004" y="204089"/>
                    <a:pt x="716509" y="210884"/>
                    <a:pt x="716509" y="216103"/>
                  </a:cubicBezTo>
                  <a:cubicBezTo>
                    <a:pt x="716509" y="224206"/>
                    <a:pt x="722694" y="227445"/>
                    <a:pt x="720573" y="236372"/>
                  </a:cubicBezTo>
                  <a:cubicBezTo>
                    <a:pt x="719671" y="240221"/>
                    <a:pt x="715823" y="242418"/>
                    <a:pt x="715150" y="245059"/>
                  </a:cubicBezTo>
                  <a:cubicBezTo>
                    <a:pt x="714311" y="248412"/>
                    <a:pt x="714502" y="253581"/>
                    <a:pt x="713791" y="256617"/>
                  </a:cubicBezTo>
                  <a:cubicBezTo>
                    <a:pt x="712927" y="260477"/>
                    <a:pt x="713689" y="264173"/>
                    <a:pt x="712470" y="268199"/>
                  </a:cubicBezTo>
                  <a:cubicBezTo>
                    <a:pt x="711467" y="271488"/>
                    <a:pt x="706692" y="276225"/>
                    <a:pt x="705015" y="279769"/>
                  </a:cubicBezTo>
                  <a:cubicBezTo>
                    <a:pt x="701358" y="287605"/>
                    <a:pt x="705320" y="292799"/>
                    <a:pt x="693534" y="292799"/>
                  </a:cubicBezTo>
                  <a:cubicBezTo>
                    <a:pt x="681952" y="292799"/>
                    <a:pt x="681038" y="295821"/>
                    <a:pt x="674624" y="302946"/>
                  </a:cubicBezTo>
                  <a:cubicBezTo>
                    <a:pt x="667652" y="310630"/>
                    <a:pt x="664718" y="307417"/>
                    <a:pt x="673278" y="317398"/>
                  </a:cubicBezTo>
                  <a:cubicBezTo>
                    <a:pt x="678523" y="323545"/>
                    <a:pt x="691668" y="324587"/>
                    <a:pt x="693534" y="334797"/>
                  </a:cubicBezTo>
                  <a:cubicBezTo>
                    <a:pt x="695731" y="346659"/>
                    <a:pt x="684086" y="344945"/>
                    <a:pt x="684086" y="349263"/>
                  </a:cubicBezTo>
                  <a:cubicBezTo>
                    <a:pt x="684086" y="361938"/>
                    <a:pt x="676681" y="360312"/>
                    <a:pt x="673278" y="369519"/>
                  </a:cubicBezTo>
                  <a:cubicBezTo>
                    <a:pt x="670865" y="376085"/>
                    <a:pt x="675069" y="379337"/>
                    <a:pt x="670560" y="386880"/>
                  </a:cubicBezTo>
                  <a:cubicBezTo>
                    <a:pt x="667487" y="392049"/>
                    <a:pt x="659333" y="396266"/>
                    <a:pt x="654342" y="399910"/>
                  </a:cubicBezTo>
                  <a:cubicBezTo>
                    <a:pt x="652399" y="401333"/>
                    <a:pt x="645922" y="402654"/>
                    <a:pt x="644893" y="404254"/>
                  </a:cubicBezTo>
                  <a:cubicBezTo>
                    <a:pt x="643001" y="407175"/>
                    <a:pt x="644030" y="412102"/>
                    <a:pt x="643534" y="412941"/>
                  </a:cubicBezTo>
                  <a:cubicBezTo>
                    <a:pt x="642315" y="415074"/>
                    <a:pt x="645401" y="418351"/>
                    <a:pt x="643534" y="421627"/>
                  </a:cubicBezTo>
                  <a:cubicBezTo>
                    <a:pt x="642074" y="424244"/>
                    <a:pt x="634060" y="421272"/>
                    <a:pt x="632727" y="424523"/>
                  </a:cubicBezTo>
                  <a:cubicBezTo>
                    <a:pt x="630441" y="430187"/>
                    <a:pt x="637591" y="434886"/>
                    <a:pt x="640169" y="440424"/>
                  </a:cubicBezTo>
                  <a:cubicBezTo>
                    <a:pt x="643611" y="447942"/>
                    <a:pt x="639153" y="453314"/>
                    <a:pt x="636791" y="460705"/>
                  </a:cubicBezTo>
                  <a:cubicBezTo>
                    <a:pt x="650037" y="463880"/>
                    <a:pt x="639420" y="490868"/>
                    <a:pt x="641490" y="499783"/>
                  </a:cubicBezTo>
                  <a:cubicBezTo>
                    <a:pt x="645046" y="515061"/>
                    <a:pt x="643534" y="530149"/>
                    <a:pt x="643534" y="545389"/>
                  </a:cubicBezTo>
                  <a:cubicBezTo>
                    <a:pt x="643534" y="551256"/>
                    <a:pt x="637845" y="560705"/>
                    <a:pt x="636791" y="567830"/>
                  </a:cubicBezTo>
                  <a:cubicBezTo>
                    <a:pt x="636270" y="571398"/>
                    <a:pt x="641731" y="572237"/>
                    <a:pt x="640817" y="575056"/>
                  </a:cubicBezTo>
                  <a:cubicBezTo>
                    <a:pt x="639039" y="580632"/>
                    <a:pt x="632320" y="579057"/>
                    <a:pt x="629996" y="583743"/>
                  </a:cubicBezTo>
                  <a:cubicBezTo>
                    <a:pt x="623405" y="597065"/>
                    <a:pt x="635432" y="586181"/>
                    <a:pt x="635432" y="592430"/>
                  </a:cubicBezTo>
                  <a:cubicBezTo>
                    <a:pt x="635432" y="601218"/>
                    <a:pt x="642823" y="603936"/>
                    <a:pt x="643534" y="609804"/>
                  </a:cubicBezTo>
                  <a:cubicBezTo>
                    <a:pt x="644208" y="615099"/>
                    <a:pt x="637870" y="635648"/>
                    <a:pt x="631368" y="635864"/>
                  </a:cubicBezTo>
                  <a:cubicBezTo>
                    <a:pt x="624243" y="636080"/>
                    <a:pt x="624180" y="619430"/>
                    <a:pt x="619189" y="622097"/>
                  </a:cubicBezTo>
                  <a:cubicBezTo>
                    <a:pt x="616598" y="623507"/>
                    <a:pt x="614108" y="629272"/>
                    <a:pt x="615163" y="628612"/>
                  </a:cubicBezTo>
                  <a:cubicBezTo>
                    <a:pt x="616979" y="627507"/>
                    <a:pt x="604253" y="637705"/>
                    <a:pt x="605688" y="634416"/>
                  </a:cubicBezTo>
                  <a:cubicBezTo>
                    <a:pt x="600278" y="646811"/>
                    <a:pt x="605269" y="640195"/>
                    <a:pt x="616509" y="640195"/>
                  </a:cubicBezTo>
                  <a:cubicBezTo>
                    <a:pt x="637299" y="640195"/>
                    <a:pt x="622249" y="668414"/>
                    <a:pt x="618554" y="676377"/>
                  </a:cubicBezTo>
                  <a:cubicBezTo>
                    <a:pt x="616064" y="681673"/>
                    <a:pt x="608419" y="688670"/>
                    <a:pt x="608419" y="693750"/>
                  </a:cubicBezTo>
                  <a:cubicBezTo>
                    <a:pt x="608419" y="701256"/>
                    <a:pt x="611035" y="708317"/>
                    <a:pt x="607708" y="715455"/>
                  </a:cubicBezTo>
                  <a:cubicBezTo>
                    <a:pt x="603872" y="723798"/>
                    <a:pt x="607225" y="724624"/>
                    <a:pt x="608419" y="732828"/>
                  </a:cubicBezTo>
                  <a:cubicBezTo>
                    <a:pt x="608978" y="736841"/>
                    <a:pt x="612889" y="749072"/>
                    <a:pt x="612458" y="751637"/>
                  </a:cubicBezTo>
                  <a:cubicBezTo>
                    <a:pt x="611226" y="758787"/>
                    <a:pt x="607136" y="759727"/>
                    <a:pt x="604342" y="766102"/>
                  </a:cubicBezTo>
                  <a:cubicBezTo>
                    <a:pt x="601599" y="772363"/>
                    <a:pt x="603199" y="780136"/>
                    <a:pt x="600278" y="786384"/>
                  </a:cubicBezTo>
                  <a:cubicBezTo>
                    <a:pt x="592226" y="803656"/>
                    <a:pt x="592658" y="811124"/>
                    <a:pt x="604342" y="825462"/>
                  </a:cubicBezTo>
                  <a:cubicBezTo>
                    <a:pt x="609651" y="831964"/>
                    <a:pt x="612610" y="834467"/>
                    <a:pt x="615836" y="841413"/>
                  </a:cubicBezTo>
                  <a:cubicBezTo>
                    <a:pt x="619735" y="849681"/>
                    <a:pt x="607162" y="853961"/>
                    <a:pt x="604342" y="860158"/>
                  </a:cubicBezTo>
                  <a:cubicBezTo>
                    <a:pt x="596252" y="877926"/>
                    <a:pt x="614248" y="879005"/>
                    <a:pt x="618554" y="892721"/>
                  </a:cubicBezTo>
                  <a:cubicBezTo>
                    <a:pt x="620814" y="900037"/>
                    <a:pt x="619608" y="909371"/>
                    <a:pt x="625945" y="913714"/>
                  </a:cubicBezTo>
                  <a:cubicBezTo>
                    <a:pt x="629793" y="916293"/>
                    <a:pt x="639534" y="914438"/>
                    <a:pt x="644893" y="917334"/>
                  </a:cubicBezTo>
                  <a:cubicBezTo>
                    <a:pt x="651815" y="921106"/>
                    <a:pt x="678853" y="933387"/>
                    <a:pt x="682727" y="941210"/>
                  </a:cubicBezTo>
                  <a:cubicBezTo>
                    <a:pt x="685394" y="946620"/>
                    <a:pt x="678701" y="974497"/>
                    <a:pt x="671919" y="978116"/>
                  </a:cubicBezTo>
                  <a:cubicBezTo>
                    <a:pt x="662229" y="983272"/>
                    <a:pt x="672262" y="986841"/>
                    <a:pt x="673278" y="991896"/>
                  </a:cubicBezTo>
                  <a:cubicBezTo>
                    <a:pt x="674675" y="999160"/>
                    <a:pt x="676415" y="1002487"/>
                    <a:pt x="672605" y="1010679"/>
                  </a:cubicBezTo>
                  <a:cubicBezTo>
                    <a:pt x="669976" y="1016356"/>
                    <a:pt x="659625" y="1016483"/>
                    <a:pt x="654342" y="1016483"/>
                  </a:cubicBezTo>
                  <a:cubicBezTo>
                    <a:pt x="643458" y="1016483"/>
                    <a:pt x="644360" y="1030643"/>
                    <a:pt x="641490" y="1036739"/>
                  </a:cubicBezTo>
                  <a:cubicBezTo>
                    <a:pt x="638785" y="1042594"/>
                    <a:pt x="631406" y="1045261"/>
                    <a:pt x="629349" y="1051954"/>
                  </a:cubicBezTo>
                  <a:cubicBezTo>
                    <a:pt x="626186" y="1062190"/>
                    <a:pt x="628485" y="1074395"/>
                    <a:pt x="612458" y="1065695"/>
                  </a:cubicBezTo>
                  <a:cubicBezTo>
                    <a:pt x="602679" y="1060336"/>
                    <a:pt x="606831" y="1049427"/>
                    <a:pt x="594208" y="1058444"/>
                  </a:cubicBezTo>
                  <a:cubicBezTo>
                    <a:pt x="586524" y="1063981"/>
                    <a:pt x="587261" y="1077494"/>
                    <a:pt x="585445" y="1084530"/>
                  </a:cubicBezTo>
                  <a:cubicBezTo>
                    <a:pt x="583019" y="1093851"/>
                    <a:pt x="586042" y="1092137"/>
                    <a:pt x="578663" y="1096099"/>
                  </a:cubicBezTo>
                  <a:cubicBezTo>
                    <a:pt x="575501" y="1097788"/>
                    <a:pt x="565087" y="1093419"/>
                    <a:pt x="561772" y="1100443"/>
                  </a:cubicBezTo>
                  <a:cubicBezTo>
                    <a:pt x="556984" y="1110615"/>
                    <a:pt x="552526" y="1106755"/>
                    <a:pt x="546240" y="1113447"/>
                  </a:cubicBezTo>
                  <a:cubicBezTo>
                    <a:pt x="544017" y="1115797"/>
                    <a:pt x="546875" y="1119937"/>
                    <a:pt x="548919" y="1122147"/>
                  </a:cubicBezTo>
                  <a:cubicBezTo>
                    <a:pt x="549923" y="1123226"/>
                    <a:pt x="547103" y="1132993"/>
                    <a:pt x="547573" y="1136612"/>
                  </a:cubicBezTo>
                  <a:cubicBezTo>
                    <a:pt x="548157" y="1140994"/>
                    <a:pt x="553072" y="1140384"/>
                    <a:pt x="552971" y="1146760"/>
                  </a:cubicBezTo>
                  <a:cubicBezTo>
                    <a:pt x="552920" y="1151395"/>
                    <a:pt x="548081" y="1156945"/>
                    <a:pt x="545922" y="1160818"/>
                  </a:cubicBezTo>
                  <a:cubicBezTo>
                    <a:pt x="542938" y="1166153"/>
                    <a:pt x="540804" y="1179576"/>
                    <a:pt x="540804" y="1185812"/>
                  </a:cubicBezTo>
                  <a:cubicBezTo>
                    <a:pt x="540804" y="1204799"/>
                    <a:pt x="544754" y="1220940"/>
                    <a:pt x="536778" y="1239381"/>
                  </a:cubicBezTo>
                  <a:cubicBezTo>
                    <a:pt x="531076" y="1252550"/>
                    <a:pt x="518452" y="1254379"/>
                    <a:pt x="513791" y="1268324"/>
                  </a:cubicBezTo>
                  <a:cubicBezTo>
                    <a:pt x="509194" y="1282167"/>
                    <a:pt x="515887" y="1297026"/>
                    <a:pt x="516509" y="1310323"/>
                  </a:cubicBezTo>
                  <a:cubicBezTo>
                    <a:pt x="517144" y="1323582"/>
                    <a:pt x="513880" y="1332497"/>
                    <a:pt x="511086" y="1346505"/>
                  </a:cubicBezTo>
                  <a:cubicBezTo>
                    <a:pt x="508292" y="1360551"/>
                    <a:pt x="490512" y="1367498"/>
                    <a:pt x="501625" y="1382675"/>
                  </a:cubicBezTo>
                  <a:cubicBezTo>
                    <a:pt x="506476" y="1378357"/>
                    <a:pt x="513842" y="1372057"/>
                    <a:pt x="520548" y="1372540"/>
                  </a:cubicBezTo>
                  <a:cubicBezTo>
                    <a:pt x="522681" y="1372693"/>
                    <a:pt x="520764" y="1378814"/>
                    <a:pt x="521233" y="1379792"/>
                  </a:cubicBezTo>
                  <a:cubicBezTo>
                    <a:pt x="522465" y="1382471"/>
                    <a:pt x="529361" y="1378674"/>
                    <a:pt x="532727" y="1380503"/>
                  </a:cubicBezTo>
                  <a:cubicBezTo>
                    <a:pt x="547891" y="1388720"/>
                    <a:pt x="538467" y="1410729"/>
                    <a:pt x="521297" y="1407668"/>
                  </a:cubicBezTo>
                  <a:cubicBezTo>
                    <a:pt x="515049" y="1406563"/>
                    <a:pt x="504952" y="1403337"/>
                    <a:pt x="498932" y="1406589"/>
                  </a:cubicBezTo>
                  <a:cubicBezTo>
                    <a:pt x="485902" y="1413510"/>
                    <a:pt x="513537" y="1415733"/>
                    <a:pt x="513791" y="1415961"/>
                  </a:cubicBezTo>
                  <a:cubicBezTo>
                    <a:pt x="523977" y="1425156"/>
                    <a:pt x="517144" y="1446442"/>
                    <a:pt x="500278" y="1440587"/>
                  </a:cubicBezTo>
                  <a:cubicBezTo>
                    <a:pt x="500113" y="1448626"/>
                    <a:pt x="505308" y="1457097"/>
                    <a:pt x="507009" y="1465174"/>
                  </a:cubicBezTo>
                  <a:cubicBezTo>
                    <a:pt x="508254" y="1471003"/>
                    <a:pt x="513080" y="1467981"/>
                    <a:pt x="509727" y="1476782"/>
                  </a:cubicBezTo>
                  <a:cubicBezTo>
                    <a:pt x="508445" y="1480185"/>
                    <a:pt x="501320" y="1483233"/>
                    <a:pt x="499605" y="1486878"/>
                  </a:cubicBezTo>
                  <a:cubicBezTo>
                    <a:pt x="495795" y="1495108"/>
                    <a:pt x="494881" y="1505522"/>
                    <a:pt x="494881" y="1514374"/>
                  </a:cubicBezTo>
                  <a:cubicBezTo>
                    <a:pt x="494881" y="1526388"/>
                    <a:pt x="501548" y="1530007"/>
                    <a:pt x="504355" y="1540447"/>
                  </a:cubicBezTo>
                  <a:cubicBezTo>
                    <a:pt x="507276" y="1551293"/>
                    <a:pt x="506908" y="1556703"/>
                    <a:pt x="512445" y="1567942"/>
                  </a:cubicBezTo>
                  <a:cubicBezTo>
                    <a:pt x="514655" y="1572476"/>
                    <a:pt x="521894" y="1587411"/>
                    <a:pt x="521894" y="1591856"/>
                  </a:cubicBezTo>
                  <a:cubicBezTo>
                    <a:pt x="521894" y="1599286"/>
                    <a:pt x="520738" y="1608709"/>
                    <a:pt x="525958" y="1614272"/>
                  </a:cubicBezTo>
                  <a:cubicBezTo>
                    <a:pt x="528447" y="1616926"/>
                    <a:pt x="540804" y="1631607"/>
                    <a:pt x="527317" y="1631607"/>
                  </a:cubicBezTo>
                  <a:cubicBezTo>
                    <a:pt x="517944" y="1631607"/>
                    <a:pt x="515125" y="1657998"/>
                    <a:pt x="515137" y="1664919"/>
                  </a:cubicBezTo>
                  <a:cubicBezTo>
                    <a:pt x="515150" y="1668996"/>
                    <a:pt x="526288" y="1677594"/>
                    <a:pt x="513791" y="1680845"/>
                  </a:cubicBezTo>
                  <a:cubicBezTo>
                    <a:pt x="508927" y="1682128"/>
                    <a:pt x="508292" y="1672882"/>
                    <a:pt x="501625" y="1670698"/>
                  </a:cubicBezTo>
                  <a:cubicBezTo>
                    <a:pt x="501917" y="1670800"/>
                    <a:pt x="485204" y="1674394"/>
                    <a:pt x="484073" y="1675042"/>
                  </a:cubicBezTo>
                  <a:cubicBezTo>
                    <a:pt x="482765" y="1675790"/>
                    <a:pt x="485013" y="1682052"/>
                    <a:pt x="482702" y="1683728"/>
                  </a:cubicBezTo>
                  <a:cubicBezTo>
                    <a:pt x="479590" y="1686052"/>
                    <a:pt x="474548" y="1687640"/>
                    <a:pt x="470548" y="1689519"/>
                  </a:cubicBezTo>
                  <a:cubicBezTo>
                    <a:pt x="449415" y="1699654"/>
                    <a:pt x="442951" y="1691437"/>
                    <a:pt x="439445" y="1717015"/>
                  </a:cubicBezTo>
                  <a:cubicBezTo>
                    <a:pt x="439001" y="1720304"/>
                    <a:pt x="434302" y="1734833"/>
                    <a:pt x="435420" y="1737310"/>
                  </a:cubicBezTo>
                  <a:cubicBezTo>
                    <a:pt x="437706" y="1742389"/>
                    <a:pt x="449694" y="1741843"/>
                    <a:pt x="452984" y="1745984"/>
                  </a:cubicBezTo>
                  <a:cubicBezTo>
                    <a:pt x="459080" y="1753654"/>
                    <a:pt x="453733" y="1764119"/>
                    <a:pt x="452984" y="1772031"/>
                  </a:cubicBezTo>
                  <a:cubicBezTo>
                    <a:pt x="452133" y="1780870"/>
                    <a:pt x="455676" y="1786941"/>
                    <a:pt x="455676" y="1795196"/>
                  </a:cubicBezTo>
                  <a:cubicBezTo>
                    <a:pt x="455676" y="1803184"/>
                    <a:pt x="450291" y="1810906"/>
                    <a:pt x="450291" y="1820520"/>
                  </a:cubicBezTo>
                  <a:cubicBezTo>
                    <a:pt x="450291" y="1828038"/>
                    <a:pt x="452641" y="1836547"/>
                    <a:pt x="449618" y="1842948"/>
                  </a:cubicBezTo>
                  <a:cubicBezTo>
                    <a:pt x="446088" y="1850429"/>
                    <a:pt x="451383" y="1859115"/>
                    <a:pt x="451650" y="1867586"/>
                  </a:cubicBezTo>
                  <a:cubicBezTo>
                    <a:pt x="451930" y="1877822"/>
                    <a:pt x="447980" y="1884452"/>
                    <a:pt x="444881" y="1893621"/>
                  </a:cubicBezTo>
                  <a:cubicBezTo>
                    <a:pt x="438302" y="1913192"/>
                    <a:pt x="442379" y="1925460"/>
                    <a:pt x="457060" y="1938490"/>
                  </a:cubicBezTo>
                  <a:cubicBezTo>
                    <a:pt x="478092" y="1957197"/>
                    <a:pt x="465734" y="1971485"/>
                    <a:pt x="471221" y="1994929"/>
                  </a:cubicBezTo>
                  <a:cubicBezTo>
                    <a:pt x="473812" y="2005889"/>
                    <a:pt x="472123" y="2010271"/>
                    <a:pt x="466496" y="2019529"/>
                  </a:cubicBezTo>
                  <a:cubicBezTo>
                    <a:pt x="459778" y="2030590"/>
                    <a:pt x="468224" y="2027873"/>
                    <a:pt x="458381" y="2022437"/>
                  </a:cubicBezTo>
                  <a:cubicBezTo>
                    <a:pt x="443382" y="2014144"/>
                    <a:pt x="430124" y="1999907"/>
                    <a:pt x="416497" y="1989163"/>
                  </a:cubicBezTo>
                  <a:cubicBezTo>
                    <a:pt x="408470" y="1982813"/>
                    <a:pt x="390728" y="1963052"/>
                    <a:pt x="382041" y="1981873"/>
                  </a:cubicBezTo>
                  <a:cubicBezTo>
                    <a:pt x="377571" y="1991589"/>
                    <a:pt x="371475" y="1998764"/>
                    <a:pt x="361086" y="2002168"/>
                  </a:cubicBezTo>
                  <a:cubicBezTo>
                    <a:pt x="352362" y="2005038"/>
                    <a:pt x="339484" y="2000517"/>
                    <a:pt x="339484" y="2013039"/>
                  </a:cubicBezTo>
                  <a:cubicBezTo>
                    <a:pt x="339484" y="2022234"/>
                    <a:pt x="337630" y="2033588"/>
                    <a:pt x="339484" y="2042694"/>
                  </a:cubicBezTo>
                  <a:cubicBezTo>
                    <a:pt x="341020" y="2050339"/>
                    <a:pt x="350279" y="2057387"/>
                    <a:pt x="350279" y="2064423"/>
                  </a:cubicBezTo>
                  <a:cubicBezTo>
                    <a:pt x="350279" y="2082559"/>
                    <a:pt x="322542" y="2095081"/>
                    <a:pt x="336766" y="2110727"/>
                  </a:cubicBezTo>
                  <a:cubicBezTo>
                    <a:pt x="331140" y="2114474"/>
                    <a:pt x="328613" y="2112150"/>
                    <a:pt x="322542" y="2109991"/>
                  </a:cubicBezTo>
                  <a:cubicBezTo>
                    <a:pt x="313220" y="2106702"/>
                    <a:pt x="311252" y="2117979"/>
                    <a:pt x="305016" y="2117979"/>
                  </a:cubicBezTo>
                  <a:cubicBezTo>
                    <a:pt x="294780" y="2117979"/>
                    <a:pt x="278689" y="2109547"/>
                    <a:pt x="277305" y="2104949"/>
                  </a:cubicBezTo>
                  <a:cubicBezTo>
                    <a:pt x="276479" y="2102257"/>
                    <a:pt x="281750" y="2097596"/>
                    <a:pt x="280010" y="2091932"/>
                  </a:cubicBezTo>
                  <a:cubicBezTo>
                    <a:pt x="277355" y="2083346"/>
                    <a:pt x="266802" y="2088388"/>
                    <a:pt x="272567" y="2075993"/>
                  </a:cubicBezTo>
                  <a:cubicBezTo>
                    <a:pt x="280035" y="2059889"/>
                    <a:pt x="258318" y="2071472"/>
                    <a:pt x="255016" y="2064423"/>
                  </a:cubicBezTo>
                  <a:cubicBezTo>
                    <a:pt x="252590" y="2059293"/>
                    <a:pt x="247993" y="2054810"/>
                    <a:pt x="250279" y="2049971"/>
                  </a:cubicBezTo>
                  <a:cubicBezTo>
                    <a:pt x="254483" y="2040967"/>
                    <a:pt x="257988" y="2050987"/>
                    <a:pt x="261074" y="2048498"/>
                  </a:cubicBezTo>
                  <a:cubicBezTo>
                    <a:pt x="269850" y="2041436"/>
                    <a:pt x="264998" y="2032750"/>
                    <a:pt x="255676" y="2023898"/>
                  </a:cubicBezTo>
                  <a:cubicBezTo>
                    <a:pt x="250241" y="2018716"/>
                    <a:pt x="254241" y="2016798"/>
                    <a:pt x="243510" y="2016659"/>
                  </a:cubicBezTo>
                  <a:cubicBezTo>
                    <a:pt x="232905" y="2016468"/>
                    <a:pt x="230022" y="2022627"/>
                    <a:pt x="219177" y="2016659"/>
                  </a:cubicBezTo>
                  <a:cubicBezTo>
                    <a:pt x="208686" y="2010829"/>
                    <a:pt x="202044" y="1997825"/>
                    <a:pt x="197574" y="1987690"/>
                  </a:cubicBezTo>
                  <a:cubicBezTo>
                    <a:pt x="212700" y="1984515"/>
                    <a:pt x="219380" y="2014715"/>
                    <a:pt x="235407" y="1999285"/>
                  </a:cubicBezTo>
                  <a:cubicBezTo>
                    <a:pt x="240017" y="1994840"/>
                    <a:pt x="234493" y="1987626"/>
                    <a:pt x="243510" y="1983347"/>
                  </a:cubicBezTo>
                  <a:cubicBezTo>
                    <a:pt x="246812" y="1981797"/>
                    <a:pt x="259575" y="1980857"/>
                    <a:pt x="263779" y="1980451"/>
                  </a:cubicBezTo>
                  <a:cubicBezTo>
                    <a:pt x="273749" y="1979448"/>
                    <a:pt x="285826" y="1974101"/>
                    <a:pt x="296215" y="1976870"/>
                  </a:cubicBezTo>
                  <a:cubicBezTo>
                    <a:pt x="306527" y="1979600"/>
                    <a:pt x="318072" y="1988071"/>
                    <a:pt x="315125" y="1974685"/>
                  </a:cubicBezTo>
                  <a:cubicBezTo>
                    <a:pt x="313969" y="1969402"/>
                    <a:pt x="300736" y="1958010"/>
                    <a:pt x="296215" y="1954416"/>
                  </a:cubicBezTo>
                  <a:cubicBezTo>
                    <a:pt x="288811" y="1948561"/>
                    <a:pt x="279718" y="1948663"/>
                    <a:pt x="273241" y="1942834"/>
                  </a:cubicBezTo>
                  <a:cubicBezTo>
                    <a:pt x="281330" y="1935392"/>
                    <a:pt x="293154" y="1945640"/>
                    <a:pt x="302984" y="1939938"/>
                  </a:cubicBezTo>
                  <a:cubicBezTo>
                    <a:pt x="299784" y="1932737"/>
                    <a:pt x="265887" y="1926070"/>
                    <a:pt x="281381" y="1915325"/>
                  </a:cubicBezTo>
                  <a:cubicBezTo>
                    <a:pt x="269799" y="1906803"/>
                    <a:pt x="270256" y="1899857"/>
                    <a:pt x="263779" y="1889239"/>
                  </a:cubicBezTo>
                  <a:cubicBezTo>
                    <a:pt x="259652" y="1882483"/>
                    <a:pt x="249987" y="1879994"/>
                    <a:pt x="246215" y="1871917"/>
                  </a:cubicBezTo>
                  <a:cubicBezTo>
                    <a:pt x="243002" y="1865046"/>
                    <a:pt x="248793" y="1861376"/>
                    <a:pt x="246888" y="1855254"/>
                  </a:cubicBezTo>
                  <a:cubicBezTo>
                    <a:pt x="243688" y="1844980"/>
                    <a:pt x="234086" y="1847431"/>
                    <a:pt x="230657" y="1836446"/>
                  </a:cubicBezTo>
                  <a:cubicBezTo>
                    <a:pt x="227406" y="1825905"/>
                    <a:pt x="230734" y="1817853"/>
                    <a:pt x="238112" y="1809674"/>
                  </a:cubicBezTo>
                  <a:cubicBezTo>
                    <a:pt x="230124" y="1803959"/>
                    <a:pt x="210985" y="1782255"/>
                    <a:pt x="223241" y="1775638"/>
                  </a:cubicBezTo>
                  <a:cubicBezTo>
                    <a:pt x="236918" y="1768285"/>
                    <a:pt x="244920" y="1756778"/>
                    <a:pt x="258369" y="1749591"/>
                  </a:cubicBezTo>
                  <a:cubicBezTo>
                    <a:pt x="261836" y="1747749"/>
                    <a:pt x="264846" y="1751190"/>
                    <a:pt x="267843" y="1749591"/>
                  </a:cubicBezTo>
                  <a:cubicBezTo>
                    <a:pt x="270904" y="1747952"/>
                    <a:pt x="271945" y="1745183"/>
                    <a:pt x="274587" y="1743774"/>
                  </a:cubicBezTo>
                  <a:cubicBezTo>
                    <a:pt x="281419" y="1740205"/>
                    <a:pt x="262636" y="1723657"/>
                    <a:pt x="259728" y="1722095"/>
                  </a:cubicBezTo>
                  <a:cubicBezTo>
                    <a:pt x="244920" y="1714234"/>
                    <a:pt x="235369" y="1721752"/>
                    <a:pt x="223253" y="1728623"/>
                  </a:cubicBezTo>
                  <a:cubicBezTo>
                    <a:pt x="221945" y="1729347"/>
                    <a:pt x="212941" y="1733068"/>
                    <a:pt x="212420" y="1732940"/>
                  </a:cubicBezTo>
                  <a:cubicBezTo>
                    <a:pt x="210210" y="1732471"/>
                    <a:pt x="207353" y="1727175"/>
                    <a:pt x="207023" y="1727175"/>
                  </a:cubicBezTo>
                  <a:cubicBezTo>
                    <a:pt x="202527" y="1727187"/>
                    <a:pt x="208090" y="1720812"/>
                    <a:pt x="200266" y="1725714"/>
                  </a:cubicBezTo>
                  <a:cubicBezTo>
                    <a:pt x="200127" y="1725828"/>
                    <a:pt x="195986" y="1736357"/>
                    <a:pt x="195555" y="1737310"/>
                  </a:cubicBezTo>
                  <a:cubicBezTo>
                    <a:pt x="189395" y="1750378"/>
                    <a:pt x="177406" y="1759788"/>
                    <a:pt x="163779" y="1752486"/>
                  </a:cubicBezTo>
                  <a:cubicBezTo>
                    <a:pt x="155943" y="1748320"/>
                    <a:pt x="161938" y="1736243"/>
                    <a:pt x="154318" y="1734376"/>
                  </a:cubicBezTo>
                  <a:cubicBezTo>
                    <a:pt x="143777" y="1731823"/>
                    <a:pt x="144856" y="1750746"/>
                    <a:pt x="144856" y="1756131"/>
                  </a:cubicBezTo>
                  <a:cubicBezTo>
                    <a:pt x="144856" y="1759484"/>
                    <a:pt x="142939" y="1773467"/>
                    <a:pt x="138100" y="1773467"/>
                  </a:cubicBezTo>
                  <a:cubicBezTo>
                    <a:pt x="132525" y="1773467"/>
                    <a:pt x="117158" y="1767713"/>
                    <a:pt x="112420" y="1764792"/>
                  </a:cubicBezTo>
                  <a:cubicBezTo>
                    <a:pt x="98196" y="1755877"/>
                    <a:pt x="102349" y="1735722"/>
                    <a:pt x="107023" y="1721396"/>
                  </a:cubicBezTo>
                  <a:cubicBezTo>
                    <a:pt x="110401" y="1710957"/>
                    <a:pt x="113513" y="1709509"/>
                    <a:pt x="109715" y="1701114"/>
                  </a:cubicBezTo>
                  <a:cubicBezTo>
                    <a:pt x="107048" y="1695196"/>
                    <a:pt x="94653" y="1691323"/>
                    <a:pt x="94856" y="1682293"/>
                  </a:cubicBezTo>
                  <a:cubicBezTo>
                    <a:pt x="95110" y="1671879"/>
                    <a:pt x="113525" y="1653782"/>
                    <a:pt x="118491" y="1643190"/>
                  </a:cubicBezTo>
                  <a:cubicBezTo>
                    <a:pt x="122936" y="1633703"/>
                    <a:pt x="126238" y="1631392"/>
                    <a:pt x="120523" y="1622209"/>
                  </a:cubicBezTo>
                  <a:cubicBezTo>
                    <a:pt x="114795" y="1613040"/>
                    <a:pt x="112154" y="1621600"/>
                    <a:pt x="105677" y="1625118"/>
                  </a:cubicBezTo>
                  <a:cubicBezTo>
                    <a:pt x="93828" y="1631519"/>
                    <a:pt x="93942" y="1604188"/>
                    <a:pt x="94856" y="1598321"/>
                  </a:cubicBezTo>
                  <a:cubicBezTo>
                    <a:pt x="95872" y="1591806"/>
                    <a:pt x="101587" y="1587335"/>
                    <a:pt x="101587" y="1580960"/>
                  </a:cubicBezTo>
                  <a:cubicBezTo>
                    <a:pt x="101587" y="1571651"/>
                    <a:pt x="88100" y="1579550"/>
                    <a:pt x="85408" y="1582446"/>
                  </a:cubicBezTo>
                  <a:cubicBezTo>
                    <a:pt x="66535" y="1602639"/>
                    <a:pt x="68275" y="1576947"/>
                    <a:pt x="75248" y="1562151"/>
                  </a:cubicBezTo>
                  <a:cubicBezTo>
                    <a:pt x="81712" y="1548460"/>
                    <a:pt x="77038" y="1539774"/>
                    <a:pt x="78638" y="1524534"/>
                  </a:cubicBezTo>
                  <a:cubicBezTo>
                    <a:pt x="66954" y="1530388"/>
                    <a:pt x="45949" y="1508239"/>
                    <a:pt x="57671" y="1499921"/>
                  </a:cubicBezTo>
                  <a:cubicBezTo>
                    <a:pt x="66281" y="1493863"/>
                    <a:pt x="67424" y="1488707"/>
                    <a:pt x="59703" y="1482535"/>
                  </a:cubicBezTo>
                  <a:cubicBezTo>
                    <a:pt x="56960" y="1480350"/>
                    <a:pt x="50546" y="1486319"/>
                    <a:pt x="47549" y="1483983"/>
                  </a:cubicBezTo>
                  <a:cubicBezTo>
                    <a:pt x="43421" y="1480782"/>
                    <a:pt x="49568" y="1477251"/>
                    <a:pt x="47549" y="1473848"/>
                  </a:cubicBezTo>
                  <a:cubicBezTo>
                    <a:pt x="44983" y="1469517"/>
                    <a:pt x="36728" y="1462697"/>
                    <a:pt x="36728" y="1457960"/>
                  </a:cubicBezTo>
                  <a:cubicBezTo>
                    <a:pt x="36728" y="1451585"/>
                    <a:pt x="55486" y="1442746"/>
                    <a:pt x="59703" y="1439126"/>
                  </a:cubicBezTo>
                  <a:cubicBezTo>
                    <a:pt x="66573" y="1433297"/>
                    <a:pt x="81217" y="1421867"/>
                    <a:pt x="85408" y="1414539"/>
                  </a:cubicBezTo>
                  <a:cubicBezTo>
                    <a:pt x="93002" y="1401242"/>
                    <a:pt x="85141" y="1404150"/>
                    <a:pt x="73228" y="1397876"/>
                  </a:cubicBezTo>
                  <a:cubicBezTo>
                    <a:pt x="69190" y="1395743"/>
                    <a:pt x="67831" y="1382471"/>
                    <a:pt x="67831" y="1378331"/>
                  </a:cubicBezTo>
                  <a:cubicBezTo>
                    <a:pt x="67831" y="1366825"/>
                    <a:pt x="59626" y="1364387"/>
                    <a:pt x="56985" y="1356653"/>
                  </a:cubicBezTo>
                  <a:cubicBezTo>
                    <a:pt x="54216" y="1348372"/>
                    <a:pt x="59550" y="1343444"/>
                    <a:pt x="52959" y="1336370"/>
                  </a:cubicBezTo>
                  <a:cubicBezTo>
                    <a:pt x="47549" y="1330592"/>
                    <a:pt x="51308" y="1321778"/>
                    <a:pt x="44869" y="1318260"/>
                  </a:cubicBezTo>
                  <a:cubicBezTo>
                    <a:pt x="41859" y="1316660"/>
                    <a:pt x="29680" y="1319276"/>
                    <a:pt x="39459" y="1308875"/>
                  </a:cubicBezTo>
                  <a:cubicBezTo>
                    <a:pt x="45504" y="1302398"/>
                    <a:pt x="44425" y="1293444"/>
                    <a:pt x="36728" y="1289330"/>
                  </a:cubicBezTo>
                  <a:cubicBezTo>
                    <a:pt x="22047" y="1281494"/>
                    <a:pt x="19152" y="1265390"/>
                    <a:pt x="7023" y="1258926"/>
                  </a:cubicBezTo>
                  <a:cubicBezTo>
                    <a:pt x="0" y="1255179"/>
                    <a:pt x="2375" y="1232281"/>
                    <a:pt x="7023" y="1226325"/>
                  </a:cubicBezTo>
                  <a:cubicBezTo>
                    <a:pt x="13043" y="1218616"/>
                    <a:pt x="35370" y="1207605"/>
                    <a:pt x="42177" y="1214768"/>
                  </a:cubicBezTo>
                  <a:cubicBezTo>
                    <a:pt x="53365" y="1226655"/>
                    <a:pt x="54889" y="1200785"/>
                    <a:pt x="65126" y="1195222"/>
                  </a:cubicBezTo>
                  <a:cubicBezTo>
                    <a:pt x="71450" y="1191794"/>
                    <a:pt x="72758" y="1177557"/>
                    <a:pt x="75921" y="1171347"/>
                  </a:cubicBezTo>
                  <a:cubicBezTo>
                    <a:pt x="79705" y="1164019"/>
                    <a:pt x="83909" y="1161111"/>
                    <a:pt x="85408" y="1152563"/>
                  </a:cubicBezTo>
                  <a:cubicBezTo>
                    <a:pt x="86462" y="1146391"/>
                    <a:pt x="82067" y="1115238"/>
                    <a:pt x="90792" y="1119962"/>
                  </a:cubicBezTo>
                  <a:cubicBezTo>
                    <a:pt x="104597" y="1127455"/>
                    <a:pt x="99136" y="1142886"/>
                    <a:pt x="103657" y="1152563"/>
                  </a:cubicBezTo>
                  <a:cubicBezTo>
                    <a:pt x="106058" y="1157745"/>
                    <a:pt x="103772" y="1165403"/>
                    <a:pt x="111074" y="1168476"/>
                  </a:cubicBezTo>
                  <a:cubicBezTo>
                    <a:pt x="121552" y="1172871"/>
                    <a:pt x="117805" y="1163295"/>
                    <a:pt x="119164" y="1158317"/>
                  </a:cubicBezTo>
                  <a:cubicBezTo>
                    <a:pt x="121018" y="1151547"/>
                    <a:pt x="119393" y="1143089"/>
                    <a:pt x="119164" y="1138072"/>
                  </a:cubicBezTo>
                  <a:cubicBezTo>
                    <a:pt x="119012" y="1134720"/>
                    <a:pt x="119304" y="1126033"/>
                    <a:pt x="119164" y="1120712"/>
                  </a:cubicBezTo>
                  <a:cubicBezTo>
                    <a:pt x="127102" y="1125169"/>
                    <a:pt x="132626" y="1132726"/>
                    <a:pt x="140132" y="1138060"/>
                  </a:cubicBezTo>
                  <a:cubicBezTo>
                    <a:pt x="149403" y="1144689"/>
                    <a:pt x="145542" y="1129767"/>
                    <a:pt x="147574" y="1123582"/>
                  </a:cubicBezTo>
                  <a:cubicBezTo>
                    <a:pt x="147942" y="1122452"/>
                    <a:pt x="163424" y="1105370"/>
                    <a:pt x="150952" y="1109840"/>
                  </a:cubicBezTo>
                  <a:cubicBezTo>
                    <a:pt x="141224" y="1113320"/>
                    <a:pt x="140513" y="1108723"/>
                    <a:pt x="132690" y="1104786"/>
                  </a:cubicBezTo>
                  <a:cubicBezTo>
                    <a:pt x="118529" y="1097598"/>
                    <a:pt x="108420" y="1097636"/>
                    <a:pt x="104305" y="1080148"/>
                  </a:cubicBezTo>
                  <a:cubicBezTo>
                    <a:pt x="102667" y="1073138"/>
                    <a:pt x="101410" y="1063905"/>
                    <a:pt x="104305" y="1056996"/>
                  </a:cubicBezTo>
                  <a:cubicBezTo>
                    <a:pt x="110744" y="1041578"/>
                    <a:pt x="111125" y="1052297"/>
                    <a:pt x="121882" y="1051205"/>
                  </a:cubicBezTo>
                  <a:cubicBezTo>
                    <a:pt x="139103" y="1049477"/>
                    <a:pt x="127140" y="1031012"/>
                    <a:pt x="144856" y="1036765"/>
                  </a:cubicBezTo>
                  <a:cubicBezTo>
                    <a:pt x="154597" y="1039940"/>
                    <a:pt x="152502" y="1055345"/>
                    <a:pt x="165125" y="1062076"/>
                  </a:cubicBezTo>
                  <a:cubicBezTo>
                    <a:pt x="168707" y="1063981"/>
                    <a:pt x="169913" y="1073709"/>
                    <a:pt x="173241" y="1077278"/>
                  </a:cubicBezTo>
                  <a:cubicBezTo>
                    <a:pt x="172834" y="1076808"/>
                    <a:pt x="194234" y="1088758"/>
                    <a:pt x="190792" y="1088860"/>
                  </a:cubicBezTo>
                  <a:cubicBezTo>
                    <a:pt x="207213" y="1088454"/>
                    <a:pt x="185191" y="1060654"/>
                    <a:pt x="188100" y="1051205"/>
                  </a:cubicBezTo>
                  <a:cubicBezTo>
                    <a:pt x="195440" y="1027545"/>
                    <a:pt x="215278" y="1074141"/>
                    <a:pt x="223901" y="1055574"/>
                  </a:cubicBezTo>
                  <a:cubicBezTo>
                    <a:pt x="227355" y="1048182"/>
                    <a:pt x="215392" y="1044182"/>
                    <a:pt x="211087" y="1041108"/>
                  </a:cubicBezTo>
                  <a:cubicBezTo>
                    <a:pt x="209271" y="1039813"/>
                    <a:pt x="202717" y="1037171"/>
                    <a:pt x="201613" y="1035304"/>
                  </a:cubicBezTo>
                  <a:cubicBezTo>
                    <a:pt x="200571" y="1033552"/>
                    <a:pt x="198552" y="1027138"/>
                    <a:pt x="204318" y="1030237"/>
                  </a:cubicBezTo>
                  <a:cubicBezTo>
                    <a:pt x="211468" y="1034072"/>
                    <a:pt x="218199" y="1034212"/>
                    <a:pt x="224600" y="1041083"/>
                  </a:cubicBezTo>
                  <a:cubicBezTo>
                    <a:pt x="228486" y="1045261"/>
                    <a:pt x="246812" y="1051878"/>
                    <a:pt x="238100" y="1042556"/>
                  </a:cubicBezTo>
                  <a:cubicBezTo>
                    <a:pt x="235737" y="1040016"/>
                    <a:pt x="219316" y="1025932"/>
                    <a:pt x="219177" y="1025157"/>
                  </a:cubicBezTo>
                  <a:cubicBezTo>
                    <a:pt x="217602" y="1014806"/>
                    <a:pt x="228143" y="1019950"/>
                    <a:pt x="234061" y="1013575"/>
                  </a:cubicBezTo>
                  <a:cubicBezTo>
                    <a:pt x="247206" y="999528"/>
                    <a:pt x="211061" y="1014933"/>
                    <a:pt x="206337" y="999833"/>
                  </a:cubicBezTo>
                  <a:cubicBezTo>
                    <a:pt x="198209" y="973862"/>
                    <a:pt x="188163" y="993699"/>
                    <a:pt x="167856" y="987527"/>
                  </a:cubicBezTo>
                  <a:cubicBezTo>
                    <a:pt x="145758" y="980847"/>
                    <a:pt x="171780" y="969378"/>
                    <a:pt x="181343" y="964375"/>
                  </a:cubicBezTo>
                  <a:cubicBezTo>
                    <a:pt x="192684" y="958431"/>
                    <a:pt x="216878" y="956234"/>
                    <a:pt x="222568" y="944131"/>
                  </a:cubicBezTo>
                  <a:cubicBezTo>
                    <a:pt x="230924" y="926338"/>
                    <a:pt x="207950" y="935190"/>
                    <a:pt x="200266" y="936866"/>
                  </a:cubicBezTo>
                  <a:cubicBezTo>
                    <a:pt x="194818" y="938035"/>
                    <a:pt x="165595" y="937247"/>
                    <a:pt x="184048" y="927456"/>
                  </a:cubicBezTo>
                  <a:cubicBezTo>
                    <a:pt x="197333" y="920407"/>
                    <a:pt x="170269" y="906666"/>
                    <a:pt x="163779" y="913714"/>
                  </a:cubicBezTo>
                  <a:cubicBezTo>
                    <a:pt x="161354" y="916293"/>
                    <a:pt x="162128" y="925551"/>
                    <a:pt x="159728" y="928180"/>
                  </a:cubicBezTo>
                  <a:cubicBezTo>
                    <a:pt x="156299" y="931990"/>
                    <a:pt x="150038" y="932968"/>
                    <a:pt x="144856" y="933984"/>
                  </a:cubicBezTo>
                  <a:cubicBezTo>
                    <a:pt x="143243" y="922274"/>
                    <a:pt x="158979" y="907187"/>
                    <a:pt x="167856" y="902132"/>
                  </a:cubicBezTo>
                  <a:cubicBezTo>
                    <a:pt x="173126" y="899109"/>
                    <a:pt x="179578" y="898690"/>
                    <a:pt x="185407" y="895617"/>
                  </a:cubicBezTo>
                  <a:cubicBezTo>
                    <a:pt x="195288" y="890422"/>
                    <a:pt x="190652" y="894360"/>
                    <a:pt x="192164" y="883336"/>
                  </a:cubicBezTo>
                  <a:cubicBezTo>
                    <a:pt x="193154" y="875932"/>
                    <a:pt x="197980" y="873747"/>
                    <a:pt x="188100" y="867385"/>
                  </a:cubicBezTo>
                  <a:cubicBezTo>
                    <a:pt x="182131" y="863575"/>
                    <a:pt x="174295" y="861657"/>
                    <a:pt x="167856" y="865962"/>
                  </a:cubicBezTo>
                  <a:cubicBezTo>
                    <a:pt x="163817" y="868604"/>
                    <a:pt x="164109" y="875754"/>
                    <a:pt x="157023" y="878967"/>
                  </a:cubicBezTo>
                  <a:cubicBezTo>
                    <a:pt x="156172" y="879336"/>
                    <a:pt x="148400" y="877227"/>
                    <a:pt x="145542" y="878243"/>
                  </a:cubicBezTo>
                  <a:cubicBezTo>
                    <a:pt x="139383" y="880453"/>
                    <a:pt x="142291" y="883501"/>
                    <a:pt x="139484" y="886219"/>
                  </a:cubicBezTo>
                  <a:cubicBezTo>
                    <a:pt x="133934" y="891477"/>
                    <a:pt x="139637" y="896341"/>
                    <a:pt x="125933" y="896341"/>
                  </a:cubicBezTo>
                  <a:cubicBezTo>
                    <a:pt x="123520" y="896341"/>
                    <a:pt x="125933" y="909765"/>
                    <a:pt x="125933" y="913714"/>
                  </a:cubicBezTo>
                  <a:cubicBezTo>
                    <a:pt x="125933" y="923798"/>
                    <a:pt x="117132" y="920458"/>
                    <a:pt x="112420" y="918083"/>
                  </a:cubicBezTo>
                  <a:cubicBezTo>
                    <a:pt x="100813" y="912216"/>
                    <a:pt x="110782" y="912825"/>
                    <a:pt x="108382" y="903580"/>
                  </a:cubicBezTo>
                  <a:cubicBezTo>
                    <a:pt x="106921" y="897979"/>
                    <a:pt x="100419" y="895452"/>
                    <a:pt x="100267" y="887667"/>
                  </a:cubicBezTo>
                  <a:cubicBezTo>
                    <a:pt x="100190" y="883133"/>
                    <a:pt x="105474" y="872173"/>
                    <a:pt x="107721" y="867410"/>
                  </a:cubicBezTo>
                  <a:cubicBezTo>
                    <a:pt x="110350" y="861721"/>
                    <a:pt x="116294" y="854304"/>
                    <a:pt x="120510" y="850037"/>
                  </a:cubicBezTo>
                  <a:cubicBezTo>
                    <a:pt x="124104" y="846443"/>
                    <a:pt x="129883" y="844182"/>
                    <a:pt x="132690" y="839915"/>
                  </a:cubicBezTo>
                  <a:cubicBezTo>
                    <a:pt x="135103" y="836321"/>
                    <a:pt x="123762" y="834632"/>
                    <a:pt x="131369" y="830517"/>
                  </a:cubicBezTo>
                  <a:cubicBezTo>
                    <a:pt x="135103" y="828523"/>
                    <a:pt x="139268" y="825678"/>
                    <a:pt x="142138" y="822579"/>
                  </a:cubicBezTo>
                  <a:cubicBezTo>
                    <a:pt x="145021" y="819480"/>
                    <a:pt x="139662" y="816458"/>
                    <a:pt x="142151" y="813880"/>
                  </a:cubicBezTo>
                  <a:cubicBezTo>
                    <a:pt x="146672" y="809168"/>
                    <a:pt x="155854" y="808762"/>
                    <a:pt x="161074" y="805930"/>
                  </a:cubicBezTo>
                  <a:cubicBezTo>
                    <a:pt x="168427" y="801942"/>
                    <a:pt x="171996" y="818515"/>
                    <a:pt x="175946" y="819684"/>
                  </a:cubicBezTo>
                  <a:cubicBezTo>
                    <a:pt x="186830" y="822859"/>
                    <a:pt x="182550" y="814299"/>
                    <a:pt x="189459" y="809549"/>
                  </a:cubicBezTo>
                  <a:cubicBezTo>
                    <a:pt x="205168" y="798690"/>
                    <a:pt x="219329" y="820408"/>
                    <a:pt x="230010" y="814591"/>
                  </a:cubicBezTo>
                  <a:cubicBezTo>
                    <a:pt x="233083" y="812902"/>
                    <a:pt x="209093" y="792023"/>
                    <a:pt x="223253" y="779133"/>
                  </a:cubicBezTo>
                  <a:cubicBezTo>
                    <a:pt x="231432" y="771690"/>
                    <a:pt x="255664" y="777710"/>
                    <a:pt x="246888" y="758889"/>
                  </a:cubicBezTo>
                  <a:cubicBezTo>
                    <a:pt x="242646" y="749795"/>
                    <a:pt x="228664" y="733641"/>
                    <a:pt x="228664" y="722681"/>
                  </a:cubicBezTo>
                  <a:cubicBezTo>
                    <a:pt x="228664" y="711289"/>
                    <a:pt x="229451" y="695566"/>
                    <a:pt x="223901" y="683603"/>
                  </a:cubicBezTo>
                  <a:cubicBezTo>
                    <a:pt x="218402" y="671690"/>
                    <a:pt x="239281" y="644386"/>
                    <a:pt x="232702" y="640906"/>
                  </a:cubicBezTo>
                  <a:cubicBezTo>
                    <a:pt x="222479" y="635483"/>
                    <a:pt x="235407" y="631901"/>
                    <a:pt x="235407" y="625716"/>
                  </a:cubicBezTo>
                  <a:cubicBezTo>
                    <a:pt x="235407" y="616103"/>
                    <a:pt x="226720" y="611035"/>
                    <a:pt x="231343" y="601104"/>
                  </a:cubicBezTo>
                  <a:cubicBezTo>
                    <a:pt x="237960" y="586956"/>
                    <a:pt x="254927" y="594551"/>
                    <a:pt x="255676" y="575056"/>
                  </a:cubicBezTo>
                  <a:cubicBezTo>
                    <a:pt x="283934" y="592074"/>
                    <a:pt x="254914" y="556247"/>
                    <a:pt x="266510" y="556247"/>
                  </a:cubicBezTo>
                  <a:cubicBezTo>
                    <a:pt x="271932" y="556247"/>
                    <a:pt x="274206" y="550672"/>
                    <a:pt x="281381" y="550456"/>
                  </a:cubicBezTo>
                  <a:cubicBezTo>
                    <a:pt x="289039" y="550228"/>
                    <a:pt x="294754" y="557378"/>
                    <a:pt x="301638" y="559143"/>
                  </a:cubicBezTo>
                  <a:cubicBezTo>
                    <a:pt x="312598" y="561963"/>
                    <a:pt x="341732" y="564579"/>
                    <a:pt x="320523" y="550456"/>
                  </a:cubicBezTo>
                  <a:cubicBezTo>
                    <a:pt x="315493" y="547091"/>
                    <a:pt x="306489" y="544144"/>
                    <a:pt x="300279" y="542481"/>
                  </a:cubicBezTo>
                  <a:cubicBezTo>
                    <a:pt x="287541" y="539077"/>
                    <a:pt x="292418" y="532016"/>
                    <a:pt x="284048" y="525844"/>
                  </a:cubicBezTo>
                  <a:cubicBezTo>
                    <a:pt x="274650" y="518935"/>
                    <a:pt x="258737" y="520954"/>
                    <a:pt x="247561" y="514998"/>
                  </a:cubicBezTo>
                  <a:cubicBezTo>
                    <a:pt x="239052" y="510477"/>
                    <a:pt x="243751" y="501333"/>
                    <a:pt x="234036" y="496164"/>
                  </a:cubicBezTo>
                  <a:cubicBezTo>
                    <a:pt x="224015" y="490817"/>
                    <a:pt x="230124" y="481267"/>
                    <a:pt x="232702" y="473748"/>
                  </a:cubicBezTo>
                  <a:cubicBezTo>
                    <a:pt x="239433" y="454063"/>
                    <a:pt x="236753" y="441719"/>
                    <a:pt x="236753" y="421627"/>
                  </a:cubicBezTo>
                  <a:cubicBezTo>
                    <a:pt x="236753" y="394640"/>
                    <a:pt x="247802" y="400787"/>
                    <a:pt x="267157" y="386880"/>
                  </a:cubicBezTo>
                  <a:cubicBezTo>
                    <a:pt x="277152" y="379718"/>
                    <a:pt x="294348" y="387668"/>
                    <a:pt x="297586" y="376758"/>
                  </a:cubicBezTo>
                  <a:cubicBezTo>
                    <a:pt x="298437" y="373799"/>
                    <a:pt x="284277" y="351333"/>
                    <a:pt x="305016" y="358673"/>
                  </a:cubicBezTo>
                  <a:cubicBezTo>
                    <a:pt x="319494" y="363792"/>
                    <a:pt x="320523" y="351917"/>
                    <a:pt x="320523" y="343472"/>
                  </a:cubicBezTo>
                  <a:cubicBezTo>
                    <a:pt x="320523" y="333477"/>
                    <a:pt x="333629" y="328270"/>
                    <a:pt x="342176" y="323202"/>
                  </a:cubicBezTo>
                  <a:cubicBezTo>
                    <a:pt x="347891" y="319799"/>
                    <a:pt x="350317" y="319215"/>
                    <a:pt x="354330" y="315976"/>
                  </a:cubicBezTo>
                  <a:cubicBezTo>
                    <a:pt x="352323" y="317589"/>
                    <a:pt x="366001" y="303924"/>
                    <a:pt x="365138" y="305854"/>
                  </a:cubicBezTo>
                  <a:cubicBezTo>
                    <a:pt x="367792" y="300012"/>
                    <a:pt x="360947" y="300406"/>
                    <a:pt x="362433" y="295707"/>
                  </a:cubicBezTo>
                  <a:cubicBezTo>
                    <a:pt x="364414" y="289395"/>
                    <a:pt x="370967" y="283833"/>
                    <a:pt x="373253" y="276885"/>
                  </a:cubicBezTo>
                  <a:cubicBezTo>
                    <a:pt x="375755" y="269202"/>
                    <a:pt x="373609" y="248717"/>
                    <a:pt x="378663" y="243599"/>
                  </a:cubicBezTo>
                  <a:cubicBezTo>
                    <a:pt x="387083" y="235052"/>
                    <a:pt x="398945" y="250406"/>
                    <a:pt x="400291" y="232004"/>
                  </a:cubicBezTo>
                  <a:cubicBezTo>
                    <a:pt x="420345" y="242926"/>
                    <a:pt x="403606" y="217500"/>
                    <a:pt x="401599" y="211760"/>
                  </a:cubicBezTo>
                  <a:cubicBezTo>
                    <a:pt x="399987" y="207061"/>
                    <a:pt x="408140" y="208598"/>
                    <a:pt x="402971" y="203073"/>
                  </a:cubicBezTo>
                  <a:cubicBezTo>
                    <a:pt x="399733" y="199593"/>
                    <a:pt x="400456" y="198069"/>
                    <a:pt x="401599" y="194386"/>
                  </a:cubicBezTo>
                  <a:cubicBezTo>
                    <a:pt x="403885" y="187249"/>
                    <a:pt x="411277" y="185496"/>
                    <a:pt x="412433" y="177026"/>
                  </a:cubicBezTo>
                  <a:cubicBezTo>
                    <a:pt x="413004" y="172847"/>
                    <a:pt x="404419" y="158877"/>
                    <a:pt x="412433" y="154585"/>
                  </a:cubicBezTo>
                  <a:cubicBezTo>
                    <a:pt x="421551" y="149695"/>
                    <a:pt x="412814" y="143015"/>
                    <a:pt x="407708" y="139370"/>
                  </a:cubicBezTo>
                  <a:cubicBezTo>
                    <a:pt x="398323" y="132715"/>
                    <a:pt x="407035" y="129451"/>
                    <a:pt x="407035" y="123470"/>
                  </a:cubicBezTo>
                  <a:cubicBezTo>
                    <a:pt x="407035" y="112103"/>
                    <a:pt x="395783" y="114884"/>
                    <a:pt x="392163" y="106096"/>
                  </a:cubicBezTo>
                  <a:cubicBezTo>
                    <a:pt x="385724" y="90475"/>
                    <a:pt x="406705" y="94374"/>
                    <a:pt x="417855" y="93053"/>
                  </a:cubicBezTo>
                  <a:cubicBezTo>
                    <a:pt x="435572" y="90945"/>
                    <a:pt x="447396" y="80163"/>
                    <a:pt x="459727" y="73546"/>
                  </a:cubicBezTo>
                  <a:cubicBezTo>
                    <a:pt x="463931" y="71285"/>
                    <a:pt x="471246" y="72733"/>
                    <a:pt x="475958" y="71362"/>
                  </a:cubicBezTo>
                  <a:cubicBezTo>
                    <a:pt x="481216" y="69825"/>
                    <a:pt x="487248" y="65774"/>
                    <a:pt x="492176" y="62675"/>
                  </a:cubicBezTo>
                  <a:cubicBezTo>
                    <a:pt x="499885" y="57823"/>
                    <a:pt x="511404" y="51169"/>
                    <a:pt x="517868" y="52540"/>
                  </a:cubicBezTo>
                  <a:cubicBezTo>
                    <a:pt x="523570" y="47473"/>
                    <a:pt x="531419" y="40831"/>
                    <a:pt x="536778" y="39510"/>
                  </a:cubicBezTo>
                  <a:cubicBezTo>
                    <a:pt x="536042" y="38456"/>
                    <a:pt x="535013" y="37376"/>
                    <a:pt x="534086" y="36627"/>
                  </a:cubicBezTo>
                  <a:cubicBezTo>
                    <a:pt x="537756" y="36373"/>
                    <a:pt x="540487" y="37376"/>
                    <a:pt x="542176" y="38075"/>
                  </a:cubicBezTo>
                  <a:cubicBezTo>
                    <a:pt x="539521" y="38888"/>
                    <a:pt x="538569" y="38926"/>
                    <a:pt x="536778" y="39510"/>
                  </a:cubicBezTo>
                  <a:cubicBezTo>
                    <a:pt x="545567" y="39472"/>
                    <a:pt x="554761" y="29718"/>
                    <a:pt x="557047" y="23597"/>
                  </a:cubicBezTo>
                  <a:cubicBezTo>
                    <a:pt x="555028" y="21400"/>
                    <a:pt x="557136" y="22149"/>
                    <a:pt x="557047" y="22136"/>
                  </a:cubicBezTo>
                  <a:cubicBezTo>
                    <a:pt x="560095" y="17882"/>
                    <a:pt x="566242" y="13805"/>
                    <a:pt x="570548" y="14923"/>
                  </a:cubicBezTo>
                  <a:cubicBezTo>
                    <a:pt x="570230" y="12497"/>
                    <a:pt x="571589" y="13615"/>
                    <a:pt x="573253" y="13450"/>
                  </a:cubicBezTo>
                  <a:cubicBezTo>
                    <a:pt x="569443" y="12789"/>
                    <a:pt x="572745" y="12967"/>
                    <a:pt x="570548" y="13450"/>
                  </a:cubicBezTo>
                  <a:cubicBezTo>
                    <a:pt x="572364" y="12065"/>
                    <a:pt x="571475" y="11303"/>
                    <a:pt x="574612" y="13450"/>
                  </a:cubicBezTo>
                  <a:cubicBezTo>
                    <a:pt x="576059" y="12738"/>
                    <a:pt x="573291" y="11392"/>
                    <a:pt x="575970" y="10554"/>
                  </a:cubicBezTo>
                  <a:cubicBezTo>
                    <a:pt x="576453" y="11989"/>
                    <a:pt x="576009" y="12459"/>
                    <a:pt x="574612" y="12014"/>
                  </a:cubicBezTo>
                  <a:cubicBezTo>
                    <a:pt x="579552" y="11735"/>
                    <a:pt x="575501" y="13069"/>
                    <a:pt x="578663" y="9119"/>
                  </a:cubicBezTo>
                  <a:cubicBezTo>
                    <a:pt x="578663" y="9119"/>
                    <a:pt x="578002" y="12002"/>
                    <a:pt x="575970" y="10554"/>
                  </a:cubicBezTo>
                  <a:cubicBezTo>
                    <a:pt x="584251" y="2591"/>
                    <a:pt x="591325" y="7214"/>
                    <a:pt x="601625" y="7671"/>
                  </a:cubicBezTo>
                  <a:cubicBezTo>
                    <a:pt x="602107" y="9081"/>
                    <a:pt x="601675" y="9563"/>
                    <a:pt x="600278" y="9119"/>
                  </a:cubicBezTo>
                  <a:lnTo>
                    <a:pt x="602971" y="9119"/>
                  </a:lnTo>
                  <a:cubicBezTo>
                    <a:pt x="603644" y="8408"/>
                    <a:pt x="612635" y="8103"/>
                    <a:pt x="619227" y="9119"/>
                  </a:cubicBezTo>
                  <a:cubicBezTo>
                    <a:pt x="630047" y="10770"/>
                    <a:pt x="633070" y="10198"/>
                    <a:pt x="640817" y="7671"/>
                  </a:cubicBezTo>
                  <a:cubicBezTo>
                    <a:pt x="645516" y="6147"/>
                    <a:pt x="661035" y="0"/>
                    <a:pt x="674624" y="1880"/>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293;p9">
              <a:extLst>
                <a:ext uri="{FF2B5EF4-FFF2-40B4-BE49-F238E27FC236}">
                  <a16:creationId xmlns:a16="http://schemas.microsoft.com/office/drawing/2014/main" id="{A3B38147-3D54-B849-BDB3-2E75C217C2E3}"/>
                </a:ext>
              </a:extLst>
            </p:cNvPr>
            <p:cNvSpPr/>
            <p:nvPr/>
          </p:nvSpPr>
          <p:spPr>
            <a:xfrm>
              <a:off x="1202093" y="2927693"/>
              <a:ext cx="32791" cy="26187"/>
            </a:xfrm>
            <a:custGeom>
              <a:avLst/>
              <a:gdLst/>
              <a:ahLst/>
              <a:cxnLst/>
              <a:rect l="l" t="t" r="r" b="b"/>
              <a:pathLst>
                <a:path w="32791" h="26187" extrusionOk="0">
                  <a:moveTo>
                    <a:pt x="17386" y="24359"/>
                  </a:moveTo>
                  <a:cubicBezTo>
                    <a:pt x="0" y="26187"/>
                    <a:pt x="445" y="0"/>
                    <a:pt x="9970" y="3403"/>
                  </a:cubicBezTo>
                  <a:cubicBezTo>
                    <a:pt x="21069" y="7353"/>
                    <a:pt x="32791" y="12852"/>
                    <a:pt x="17386" y="24359"/>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294;p9">
              <a:extLst>
                <a:ext uri="{FF2B5EF4-FFF2-40B4-BE49-F238E27FC236}">
                  <a16:creationId xmlns:a16="http://schemas.microsoft.com/office/drawing/2014/main" id="{AF95DCEF-B8CD-B447-93FC-CE0FAD8326B7}"/>
                </a:ext>
              </a:extLst>
            </p:cNvPr>
            <p:cNvSpPr/>
            <p:nvPr/>
          </p:nvSpPr>
          <p:spPr>
            <a:xfrm>
              <a:off x="1339787" y="3305467"/>
              <a:ext cx="56744" cy="67945"/>
            </a:xfrm>
            <a:custGeom>
              <a:avLst/>
              <a:gdLst/>
              <a:ahLst/>
              <a:cxnLst/>
              <a:rect l="l" t="t" r="r" b="b"/>
              <a:pathLst>
                <a:path w="56744" h="67945" extrusionOk="0">
                  <a:moveTo>
                    <a:pt x="36487" y="9868"/>
                  </a:moveTo>
                  <a:cubicBezTo>
                    <a:pt x="47917" y="7747"/>
                    <a:pt x="56744" y="30213"/>
                    <a:pt x="56744" y="40284"/>
                  </a:cubicBezTo>
                  <a:cubicBezTo>
                    <a:pt x="56744" y="51155"/>
                    <a:pt x="27572" y="67945"/>
                    <a:pt x="18898" y="65582"/>
                  </a:cubicBezTo>
                  <a:cubicBezTo>
                    <a:pt x="10668" y="63373"/>
                    <a:pt x="0" y="58344"/>
                    <a:pt x="5385" y="49682"/>
                  </a:cubicBezTo>
                  <a:cubicBezTo>
                    <a:pt x="10694" y="41199"/>
                    <a:pt x="5779" y="34874"/>
                    <a:pt x="5385" y="25793"/>
                  </a:cubicBezTo>
                  <a:cubicBezTo>
                    <a:pt x="4318" y="0"/>
                    <a:pt x="18199" y="4292"/>
                    <a:pt x="36487" y="9868"/>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295;p9">
              <a:extLst>
                <a:ext uri="{FF2B5EF4-FFF2-40B4-BE49-F238E27FC236}">
                  <a16:creationId xmlns:a16="http://schemas.microsoft.com/office/drawing/2014/main" id="{07106EEF-00EF-B54A-8703-9331EFDEABAE}"/>
                </a:ext>
              </a:extLst>
            </p:cNvPr>
            <p:cNvSpPr/>
            <p:nvPr/>
          </p:nvSpPr>
          <p:spPr>
            <a:xfrm>
              <a:off x="1357784" y="2192198"/>
              <a:ext cx="2297" cy="2883"/>
            </a:xfrm>
            <a:custGeom>
              <a:avLst/>
              <a:gdLst/>
              <a:ahLst/>
              <a:cxnLst/>
              <a:rect l="l" t="t" r="r" b="b"/>
              <a:pathLst>
                <a:path w="2297" h="2883" extrusionOk="0">
                  <a:moveTo>
                    <a:pt x="900" y="0"/>
                  </a:moveTo>
                  <a:cubicBezTo>
                    <a:pt x="1637" y="1156"/>
                    <a:pt x="1370" y="1905"/>
                    <a:pt x="2297" y="2883"/>
                  </a:cubicBezTo>
                  <a:lnTo>
                    <a:pt x="0" y="960"/>
                  </a:lnTo>
                  <a:lnTo>
                    <a:pt x="900" y="0"/>
                  </a:lnTo>
                  <a:close/>
                </a:path>
              </a:pathLst>
            </a:custGeom>
            <a:solidFill>
              <a:srgbClr val="DAE7B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296;p9">
              <a:extLst>
                <a:ext uri="{FF2B5EF4-FFF2-40B4-BE49-F238E27FC236}">
                  <a16:creationId xmlns:a16="http://schemas.microsoft.com/office/drawing/2014/main" id="{100D12DD-79D5-A146-A891-C374110C1C2F}"/>
                </a:ext>
              </a:extLst>
            </p:cNvPr>
            <p:cNvSpPr/>
            <p:nvPr/>
          </p:nvSpPr>
          <p:spPr>
            <a:xfrm>
              <a:off x="897839" y="2172335"/>
              <a:ext cx="938238" cy="2185594"/>
            </a:xfrm>
            <a:custGeom>
              <a:avLst/>
              <a:gdLst/>
              <a:ahLst/>
              <a:cxnLst/>
              <a:rect l="l" t="t" r="r" b="b"/>
              <a:pathLst>
                <a:path w="938238" h="2185594" extrusionOk="0">
                  <a:moveTo>
                    <a:pt x="356781" y="1041"/>
                  </a:moveTo>
                  <a:cubicBezTo>
                    <a:pt x="364515" y="2007"/>
                    <a:pt x="369722" y="0"/>
                    <a:pt x="375717" y="1041"/>
                  </a:cubicBezTo>
                  <a:cubicBezTo>
                    <a:pt x="375844" y="2070"/>
                    <a:pt x="375806" y="3442"/>
                    <a:pt x="378435" y="6795"/>
                  </a:cubicBezTo>
                  <a:cubicBezTo>
                    <a:pt x="378142" y="6388"/>
                    <a:pt x="377939" y="5093"/>
                    <a:pt x="377038" y="1041"/>
                  </a:cubicBezTo>
                  <a:cubicBezTo>
                    <a:pt x="378016" y="1689"/>
                    <a:pt x="377406" y="4293"/>
                    <a:pt x="379768" y="1041"/>
                  </a:cubicBezTo>
                  <a:cubicBezTo>
                    <a:pt x="392798" y="12332"/>
                    <a:pt x="408381" y="17437"/>
                    <a:pt x="418948" y="16942"/>
                  </a:cubicBezTo>
                  <a:cubicBezTo>
                    <a:pt x="424307" y="16802"/>
                    <a:pt x="427863" y="9944"/>
                    <a:pt x="439255" y="11163"/>
                  </a:cubicBezTo>
                  <a:cubicBezTo>
                    <a:pt x="443840" y="11640"/>
                    <a:pt x="448424" y="12691"/>
                    <a:pt x="452444" y="14545"/>
                  </a:cubicBezTo>
                  <a:lnTo>
                    <a:pt x="459945" y="20823"/>
                  </a:lnTo>
                  <a:lnTo>
                    <a:pt x="459512" y="21285"/>
                  </a:lnTo>
                  <a:cubicBezTo>
                    <a:pt x="461074" y="22797"/>
                    <a:pt x="460108" y="21412"/>
                    <a:pt x="460845" y="24193"/>
                  </a:cubicBezTo>
                  <a:cubicBezTo>
                    <a:pt x="464998" y="22238"/>
                    <a:pt x="469176" y="23330"/>
                    <a:pt x="471678" y="27089"/>
                  </a:cubicBezTo>
                  <a:cubicBezTo>
                    <a:pt x="471119" y="25794"/>
                    <a:pt x="470230" y="25298"/>
                    <a:pt x="468986" y="25629"/>
                  </a:cubicBezTo>
                  <a:cubicBezTo>
                    <a:pt x="473139" y="27839"/>
                    <a:pt x="473431" y="27661"/>
                    <a:pt x="478434" y="28511"/>
                  </a:cubicBezTo>
                  <a:cubicBezTo>
                    <a:pt x="477761" y="27991"/>
                    <a:pt x="476186" y="27686"/>
                    <a:pt x="475717" y="27089"/>
                  </a:cubicBezTo>
                  <a:cubicBezTo>
                    <a:pt x="480251" y="27597"/>
                    <a:pt x="483895" y="29693"/>
                    <a:pt x="487896" y="31420"/>
                  </a:cubicBezTo>
                  <a:cubicBezTo>
                    <a:pt x="481648" y="43777"/>
                    <a:pt x="467309" y="53289"/>
                    <a:pt x="462242" y="66167"/>
                  </a:cubicBezTo>
                  <a:cubicBezTo>
                    <a:pt x="461569" y="67793"/>
                    <a:pt x="467627" y="70472"/>
                    <a:pt x="461531" y="74841"/>
                  </a:cubicBezTo>
                  <a:cubicBezTo>
                    <a:pt x="458572" y="76975"/>
                    <a:pt x="453466" y="84633"/>
                    <a:pt x="460845" y="83553"/>
                  </a:cubicBezTo>
                  <a:cubicBezTo>
                    <a:pt x="470357" y="82131"/>
                    <a:pt x="469633" y="69114"/>
                    <a:pt x="482486" y="74854"/>
                  </a:cubicBezTo>
                  <a:cubicBezTo>
                    <a:pt x="477457" y="83757"/>
                    <a:pt x="464591" y="84138"/>
                    <a:pt x="458152" y="93663"/>
                  </a:cubicBezTo>
                  <a:cubicBezTo>
                    <a:pt x="481203" y="94767"/>
                    <a:pt x="484873" y="77013"/>
                    <a:pt x="497345" y="102350"/>
                  </a:cubicBezTo>
                  <a:cubicBezTo>
                    <a:pt x="504990" y="117882"/>
                    <a:pt x="507822" y="120599"/>
                    <a:pt x="495999" y="134201"/>
                  </a:cubicBezTo>
                  <a:cubicBezTo>
                    <a:pt x="494043" y="136423"/>
                    <a:pt x="479323" y="144082"/>
                    <a:pt x="486537" y="147955"/>
                  </a:cubicBezTo>
                  <a:cubicBezTo>
                    <a:pt x="490245" y="149911"/>
                    <a:pt x="509143" y="151206"/>
                    <a:pt x="510883" y="154445"/>
                  </a:cubicBezTo>
                  <a:cubicBezTo>
                    <a:pt x="515379" y="162928"/>
                    <a:pt x="506895" y="165595"/>
                    <a:pt x="500063" y="173292"/>
                  </a:cubicBezTo>
                  <a:cubicBezTo>
                    <a:pt x="492303" y="181928"/>
                    <a:pt x="490576" y="190640"/>
                    <a:pt x="485864" y="200775"/>
                  </a:cubicBezTo>
                  <a:cubicBezTo>
                    <a:pt x="483184" y="206515"/>
                    <a:pt x="499212" y="206883"/>
                    <a:pt x="495300" y="215240"/>
                  </a:cubicBezTo>
                  <a:cubicBezTo>
                    <a:pt x="493560" y="218999"/>
                    <a:pt x="488493" y="219596"/>
                    <a:pt x="484531" y="219596"/>
                  </a:cubicBezTo>
                  <a:cubicBezTo>
                    <a:pt x="479108" y="219596"/>
                    <a:pt x="479908" y="225222"/>
                    <a:pt x="477088" y="228270"/>
                  </a:cubicBezTo>
                  <a:cubicBezTo>
                    <a:pt x="465430" y="240779"/>
                    <a:pt x="469544" y="248691"/>
                    <a:pt x="471678" y="264465"/>
                  </a:cubicBezTo>
                  <a:cubicBezTo>
                    <a:pt x="472618" y="271387"/>
                    <a:pt x="470306" y="278232"/>
                    <a:pt x="470306" y="284721"/>
                  </a:cubicBezTo>
                  <a:cubicBezTo>
                    <a:pt x="470306" y="291313"/>
                    <a:pt x="457556" y="287160"/>
                    <a:pt x="452742" y="289065"/>
                  </a:cubicBezTo>
                  <a:cubicBezTo>
                    <a:pt x="433629" y="296596"/>
                    <a:pt x="449034" y="312268"/>
                    <a:pt x="439255" y="319469"/>
                  </a:cubicBezTo>
                  <a:cubicBezTo>
                    <a:pt x="437579" y="320663"/>
                    <a:pt x="396049" y="321399"/>
                    <a:pt x="409499" y="335369"/>
                  </a:cubicBezTo>
                  <a:cubicBezTo>
                    <a:pt x="413652" y="339700"/>
                    <a:pt x="423761" y="330403"/>
                    <a:pt x="426402" y="338989"/>
                  </a:cubicBezTo>
                  <a:cubicBezTo>
                    <a:pt x="428701" y="346367"/>
                    <a:pt x="424370" y="351104"/>
                    <a:pt x="424370" y="357086"/>
                  </a:cubicBezTo>
                  <a:cubicBezTo>
                    <a:pt x="424370" y="370459"/>
                    <a:pt x="451650" y="369519"/>
                    <a:pt x="459512" y="373736"/>
                  </a:cubicBezTo>
                  <a:cubicBezTo>
                    <a:pt x="468922" y="378790"/>
                    <a:pt x="456527" y="389573"/>
                    <a:pt x="452742" y="396177"/>
                  </a:cubicBezTo>
                  <a:cubicBezTo>
                    <a:pt x="443890" y="393243"/>
                    <a:pt x="440944" y="391617"/>
                    <a:pt x="435178" y="386055"/>
                  </a:cubicBezTo>
                  <a:cubicBezTo>
                    <a:pt x="429070" y="380137"/>
                    <a:pt x="426949" y="370916"/>
                    <a:pt x="416268" y="373012"/>
                  </a:cubicBezTo>
                  <a:cubicBezTo>
                    <a:pt x="419100" y="377355"/>
                    <a:pt x="418287" y="384175"/>
                    <a:pt x="418948" y="386055"/>
                  </a:cubicBezTo>
                  <a:cubicBezTo>
                    <a:pt x="418846" y="385725"/>
                    <a:pt x="424028" y="396786"/>
                    <a:pt x="424370" y="394729"/>
                  </a:cubicBezTo>
                  <a:cubicBezTo>
                    <a:pt x="421602" y="411137"/>
                    <a:pt x="415696" y="397878"/>
                    <a:pt x="406806" y="404863"/>
                  </a:cubicBezTo>
                  <a:cubicBezTo>
                    <a:pt x="392392" y="416154"/>
                    <a:pt x="412572" y="445859"/>
                    <a:pt x="428396" y="443941"/>
                  </a:cubicBezTo>
                  <a:cubicBezTo>
                    <a:pt x="421526" y="447383"/>
                    <a:pt x="420433" y="451434"/>
                    <a:pt x="414909" y="456971"/>
                  </a:cubicBezTo>
                  <a:cubicBezTo>
                    <a:pt x="409778" y="462115"/>
                    <a:pt x="402057" y="466408"/>
                    <a:pt x="397332" y="471437"/>
                  </a:cubicBezTo>
                  <a:cubicBezTo>
                    <a:pt x="388544" y="480860"/>
                    <a:pt x="400012" y="504444"/>
                    <a:pt x="400012" y="518490"/>
                  </a:cubicBezTo>
                  <a:cubicBezTo>
                    <a:pt x="400012" y="526745"/>
                    <a:pt x="397332" y="535127"/>
                    <a:pt x="397332" y="543814"/>
                  </a:cubicBezTo>
                  <a:cubicBezTo>
                    <a:pt x="397332" y="550583"/>
                    <a:pt x="405676" y="556070"/>
                    <a:pt x="406806" y="562635"/>
                  </a:cubicBezTo>
                  <a:cubicBezTo>
                    <a:pt x="407708" y="567830"/>
                    <a:pt x="404089" y="574536"/>
                    <a:pt x="404089" y="579996"/>
                  </a:cubicBezTo>
                  <a:cubicBezTo>
                    <a:pt x="404089" y="589864"/>
                    <a:pt x="413309" y="593255"/>
                    <a:pt x="417601" y="600253"/>
                  </a:cubicBezTo>
                  <a:cubicBezTo>
                    <a:pt x="429260" y="619189"/>
                    <a:pt x="422008" y="627494"/>
                    <a:pt x="404089" y="632104"/>
                  </a:cubicBezTo>
                  <a:cubicBezTo>
                    <a:pt x="375145" y="639572"/>
                    <a:pt x="398704" y="643319"/>
                    <a:pt x="398704" y="661048"/>
                  </a:cubicBezTo>
                  <a:cubicBezTo>
                    <a:pt x="398704" y="667398"/>
                    <a:pt x="404089" y="672694"/>
                    <a:pt x="402057" y="679145"/>
                  </a:cubicBezTo>
                  <a:cubicBezTo>
                    <a:pt x="398221" y="691515"/>
                    <a:pt x="404279" y="690994"/>
                    <a:pt x="405448" y="701586"/>
                  </a:cubicBezTo>
                  <a:cubicBezTo>
                    <a:pt x="407733" y="722046"/>
                    <a:pt x="387185" y="732498"/>
                    <a:pt x="386524" y="750786"/>
                  </a:cubicBezTo>
                  <a:cubicBezTo>
                    <a:pt x="386220" y="758330"/>
                    <a:pt x="392049" y="765023"/>
                    <a:pt x="391935" y="772490"/>
                  </a:cubicBezTo>
                  <a:cubicBezTo>
                    <a:pt x="391846" y="779831"/>
                    <a:pt x="388683" y="784644"/>
                    <a:pt x="386524" y="791325"/>
                  </a:cubicBezTo>
                  <a:cubicBezTo>
                    <a:pt x="381673" y="806323"/>
                    <a:pt x="371513" y="811987"/>
                    <a:pt x="365595" y="824611"/>
                  </a:cubicBezTo>
                  <a:cubicBezTo>
                    <a:pt x="361937" y="832358"/>
                    <a:pt x="353784" y="825741"/>
                    <a:pt x="352742" y="836168"/>
                  </a:cubicBezTo>
                  <a:cubicBezTo>
                    <a:pt x="351968" y="843712"/>
                    <a:pt x="362712" y="850583"/>
                    <a:pt x="366268" y="856437"/>
                  </a:cubicBezTo>
                  <a:cubicBezTo>
                    <a:pt x="374028" y="869315"/>
                    <a:pt x="374510" y="884441"/>
                    <a:pt x="379095" y="899109"/>
                  </a:cubicBezTo>
                  <a:cubicBezTo>
                    <a:pt x="380352" y="903237"/>
                    <a:pt x="384658" y="915708"/>
                    <a:pt x="387896" y="918655"/>
                  </a:cubicBezTo>
                  <a:cubicBezTo>
                    <a:pt x="394348" y="924522"/>
                    <a:pt x="399491" y="922503"/>
                    <a:pt x="406806" y="927367"/>
                  </a:cubicBezTo>
                  <a:cubicBezTo>
                    <a:pt x="411658" y="930580"/>
                    <a:pt x="415290" y="938124"/>
                    <a:pt x="418948" y="941807"/>
                  </a:cubicBezTo>
                  <a:cubicBezTo>
                    <a:pt x="424091" y="946976"/>
                    <a:pt x="432499" y="949477"/>
                    <a:pt x="436512" y="956297"/>
                  </a:cubicBezTo>
                  <a:cubicBezTo>
                    <a:pt x="439864" y="961961"/>
                    <a:pt x="437566" y="970661"/>
                    <a:pt x="443967" y="972922"/>
                  </a:cubicBezTo>
                  <a:cubicBezTo>
                    <a:pt x="450507" y="975220"/>
                    <a:pt x="455905" y="985241"/>
                    <a:pt x="462191" y="985241"/>
                  </a:cubicBezTo>
                  <a:cubicBezTo>
                    <a:pt x="470980" y="985241"/>
                    <a:pt x="475717" y="974929"/>
                    <a:pt x="486537" y="976567"/>
                  </a:cubicBezTo>
                  <a:cubicBezTo>
                    <a:pt x="496189" y="977989"/>
                    <a:pt x="498475" y="984669"/>
                    <a:pt x="505473" y="989571"/>
                  </a:cubicBezTo>
                  <a:cubicBezTo>
                    <a:pt x="511429" y="993788"/>
                    <a:pt x="517233" y="986473"/>
                    <a:pt x="518986" y="998271"/>
                  </a:cubicBezTo>
                  <a:cubicBezTo>
                    <a:pt x="520002" y="1005218"/>
                    <a:pt x="513080" y="1007199"/>
                    <a:pt x="506794" y="1010552"/>
                  </a:cubicBezTo>
                  <a:cubicBezTo>
                    <a:pt x="498348" y="1015111"/>
                    <a:pt x="516611" y="1042467"/>
                    <a:pt x="511543" y="1053262"/>
                  </a:cubicBezTo>
                  <a:cubicBezTo>
                    <a:pt x="506260" y="1064501"/>
                    <a:pt x="514769" y="1062203"/>
                    <a:pt x="520357" y="1069188"/>
                  </a:cubicBezTo>
                  <a:cubicBezTo>
                    <a:pt x="524535" y="1074446"/>
                    <a:pt x="526961" y="1082853"/>
                    <a:pt x="533248" y="1088428"/>
                  </a:cubicBezTo>
                  <a:cubicBezTo>
                    <a:pt x="551587" y="1104799"/>
                    <a:pt x="553606" y="1116635"/>
                    <a:pt x="575780" y="1105370"/>
                  </a:cubicBezTo>
                  <a:cubicBezTo>
                    <a:pt x="590499" y="1097890"/>
                    <a:pt x="599110" y="1102487"/>
                    <a:pt x="614274" y="1102487"/>
                  </a:cubicBezTo>
                  <a:cubicBezTo>
                    <a:pt x="620992" y="1102487"/>
                    <a:pt x="621538" y="1114209"/>
                    <a:pt x="619023" y="1118400"/>
                  </a:cubicBezTo>
                  <a:cubicBezTo>
                    <a:pt x="615264" y="1124573"/>
                    <a:pt x="604596" y="1119315"/>
                    <a:pt x="601434" y="1128547"/>
                  </a:cubicBezTo>
                  <a:cubicBezTo>
                    <a:pt x="593687" y="1151306"/>
                    <a:pt x="639178" y="1141298"/>
                    <a:pt x="644690" y="1153135"/>
                  </a:cubicBezTo>
                  <a:cubicBezTo>
                    <a:pt x="649110" y="1162520"/>
                    <a:pt x="651434" y="1167968"/>
                    <a:pt x="651434" y="1178471"/>
                  </a:cubicBezTo>
                  <a:cubicBezTo>
                    <a:pt x="651434" y="1192187"/>
                    <a:pt x="636359" y="1184974"/>
                    <a:pt x="636613" y="1198004"/>
                  </a:cubicBezTo>
                  <a:cubicBezTo>
                    <a:pt x="636867" y="1213104"/>
                    <a:pt x="658216" y="1215505"/>
                    <a:pt x="658216" y="1234923"/>
                  </a:cubicBezTo>
                  <a:cubicBezTo>
                    <a:pt x="658216" y="1246696"/>
                    <a:pt x="658063" y="1276173"/>
                    <a:pt x="641299" y="1276173"/>
                  </a:cubicBezTo>
                  <a:cubicBezTo>
                    <a:pt x="635203" y="1276173"/>
                    <a:pt x="625932" y="1282726"/>
                    <a:pt x="620370" y="1279792"/>
                  </a:cubicBezTo>
                  <a:cubicBezTo>
                    <a:pt x="613613" y="1276211"/>
                    <a:pt x="607479" y="1273251"/>
                    <a:pt x="599440" y="1273251"/>
                  </a:cubicBezTo>
                  <a:cubicBezTo>
                    <a:pt x="578002" y="1273251"/>
                    <a:pt x="563372" y="1272985"/>
                    <a:pt x="550062" y="1294283"/>
                  </a:cubicBezTo>
                  <a:cubicBezTo>
                    <a:pt x="531508" y="1324001"/>
                    <a:pt x="486537" y="1336929"/>
                    <a:pt x="485191" y="1376032"/>
                  </a:cubicBezTo>
                  <a:cubicBezTo>
                    <a:pt x="484873" y="1385367"/>
                    <a:pt x="488772" y="1392886"/>
                    <a:pt x="489267" y="1402093"/>
                  </a:cubicBezTo>
                  <a:cubicBezTo>
                    <a:pt x="489610" y="1409535"/>
                    <a:pt x="489014" y="1418539"/>
                    <a:pt x="489267" y="1426693"/>
                  </a:cubicBezTo>
                  <a:cubicBezTo>
                    <a:pt x="489534" y="1436484"/>
                    <a:pt x="486042" y="1444079"/>
                    <a:pt x="489267" y="1454188"/>
                  </a:cubicBezTo>
                  <a:cubicBezTo>
                    <a:pt x="491769" y="1462189"/>
                    <a:pt x="500698" y="1469784"/>
                    <a:pt x="495999" y="1477340"/>
                  </a:cubicBezTo>
                  <a:cubicBezTo>
                    <a:pt x="486474" y="1472247"/>
                    <a:pt x="482511" y="1475169"/>
                    <a:pt x="477088" y="1478814"/>
                  </a:cubicBezTo>
                  <a:cubicBezTo>
                    <a:pt x="471208" y="1482699"/>
                    <a:pt x="466141" y="1492199"/>
                    <a:pt x="468986" y="1500492"/>
                  </a:cubicBezTo>
                  <a:cubicBezTo>
                    <a:pt x="470319" y="1504480"/>
                    <a:pt x="478066" y="1508532"/>
                    <a:pt x="478434" y="1512075"/>
                  </a:cubicBezTo>
                  <a:cubicBezTo>
                    <a:pt x="479387" y="1521079"/>
                    <a:pt x="475856" y="1513904"/>
                    <a:pt x="474370" y="1516444"/>
                  </a:cubicBezTo>
                  <a:cubicBezTo>
                    <a:pt x="476441" y="1512926"/>
                    <a:pt x="463385" y="1519796"/>
                    <a:pt x="464922" y="1519339"/>
                  </a:cubicBezTo>
                  <a:cubicBezTo>
                    <a:pt x="462458" y="1520114"/>
                    <a:pt x="463080" y="1531048"/>
                    <a:pt x="454724" y="1525067"/>
                  </a:cubicBezTo>
                  <a:cubicBezTo>
                    <a:pt x="446634" y="1519314"/>
                    <a:pt x="437452" y="1511580"/>
                    <a:pt x="439255" y="1528026"/>
                  </a:cubicBezTo>
                  <a:cubicBezTo>
                    <a:pt x="440741" y="1541869"/>
                    <a:pt x="453758" y="1541996"/>
                    <a:pt x="463563" y="1544650"/>
                  </a:cubicBezTo>
                  <a:cubicBezTo>
                    <a:pt x="474294" y="1547559"/>
                    <a:pt x="469367" y="1557427"/>
                    <a:pt x="475742" y="1564208"/>
                  </a:cubicBezTo>
                  <a:cubicBezTo>
                    <a:pt x="479031" y="1567701"/>
                    <a:pt x="495859" y="1561681"/>
                    <a:pt x="500063" y="1561313"/>
                  </a:cubicBezTo>
                  <a:cubicBezTo>
                    <a:pt x="510896" y="1560399"/>
                    <a:pt x="536931" y="1552080"/>
                    <a:pt x="547395" y="1557693"/>
                  </a:cubicBezTo>
                  <a:cubicBezTo>
                    <a:pt x="557289" y="1563040"/>
                    <a:pt x="554025" y="1559890"/>
                    <a:pt x="564261" y="1556245"/>
                  </a:cubicBezTo>
                  <a:cubicBezTo>
                    <a:pt x="578282" y="1551229"/>
                    <a:pt x="581406" y="1558836"/>
                    <a:pt x="593319" y="1564208"/>
                  </a:cubicBezTo>
                  <a:cubicBezTo>
                    <a:pt x="601002" y="1567688"/>
                    <a:pt x="605600" y="1566152"/>
                    <a:pt x="613601" y="1568552"/>
                  </a:cubicBezTo>
                  <a:cubicBezTo>
                    <a:pt x="623265" y="1571460"/>
                    <a:pt x="624053" y="1575765"/>
                    <a:pt x="635927" y="1575765"/>
                  </a:cubicBezTo>
                  <a:cubicBezTo>
                    <a:pt x="651574" y="1575765"/>
                    <a:pt x="649440" y="1598829"/>
                    <a:pt x="646049" y="1610513"/>
                  </a:cubicBezTo>
                  <a:cubicBezTo>
                    <a:pt x="640245" y="1630515"/>
                    <a:pt x="630657" y="1645095"/>
                    <a:pt x="637261" y="1666253"/>
                  </a:cubicBezTo>
                  <a:cubicBezTo>
                    <a:pt x="640982" y="1678165"/>
                    <a:pt x="641998" y="1699819"/>
                    <a:pt x="641998" y="1713294"/>
                  </a:cubicBezTo>
                  <a:cubicBezTo>
                    <a:pt x="641998" y="1725485"/>
                    <a:pt x="633209" y="1719021"/>
                    <a:pt x="645376" y="1727785"/>
                  </a:cubicBezTo>
                  <a:cubicBezTo>
                    <a:pt x="653758" y="1733804"/>
                    <a:pt x="654863" y="1745107"/>
                    <a:pt x="663639" y="1750924"/>
                  </a:cubicBezTo>
                  <a:cubicBezTo>
                    <a:pt x="669773" y="1755013"/>
                    <a:pt x="675678" y="1755610"/>
                    <a:pt x="681190" y="1759623"/>
                  </a:cubicBezTo>
                  <a:cubicBezTo>
                    <a:pt x="690220" y="1766227"/>
                    <a:pt x="685343" y="1768285"/>
                    <a:pt x="698081" y="1768285"/>
                  </a:cubicBezTo>
                  <a:cubicBezTo>
                    <a:pt x="705891" y="1768285"/>
                    <a:pt x="710476" y="1758836"/>
                    <a:pt x="717677" y="1758163"/>
                  </a:cubicBezTo>
                  <a:cubicBezTo>
                    <a:pt x="731583" y="1756867"/>
                    <a:pt x="730453" y="1769440"/>
                    <a:pt x="741324" y="1773365"/>
                  </a:cubicBezTo>
                  <a:cubicBezTo>
                    <a:pt x="757276" y="1779092"/>
                    <a:pt x="755028" y="1810766"/>
                    <a:pt x="758228" y="1824736"/>
                  </a:cubicBezTo>
                  <a:cubicBezTo>
                    <a:pt x="762597" y="1843875"/>
                    <a:pt x="766305" y="1863928"/>
                    <a:pt x="773074" y="1881188"/>
                  </a:cubicBezTo>
                  <a:cubicBezTo>
                    <a:pt x="776008" y="1888630"/>
                    <a:pt x="779628" y="1895259"/>
                    <a:pt x="783222" y="1902917"/>
                  </a:cubicBezTo>
                  <a:cubicBezTo>
                    <a:pt x="788822" y="1914932"/>
                    <a:pt x="791820" y="1909331"/>
                    <a:pt x="800113" y="1911579"/>
                  </a:cubicBezTo>
                  <a:cubicBezTo>
                    <a:pt x="804075" y="1912671"/>
                    <a:pt x="810705" y="1922170"/>
                    <a:pt x="814286" y="1914487"/>
                  </a:cubicBezTo>
                  <a:cubicBezTo>
                    <a:pt x="818807" y="1904771"/>
                    <a:pt x="823468" y="1913293"/>
                    <a:pt x="832523" y="1910868"/>
                  </a:cubicBezTo>
                  <a:cubicBezTo>
                    <a:pt x="859345" y="1903730"/>
                    <a:pt x="846569" y="1940827"/>
                    <a:pt x="853465" y="1938363"/>
                  </a:cubicBezTo>
                  <a:cubicBezTo>
                    <a:pt x="861212" y="1935569"/>
                    <a:pt x="865340" y="1928813"/>
                    <a:pt x="871741" y="1925333"/>
                  </a:cubicBezTo>
                  <a:cubicBezTo>
                    <a:pt x="876021" y="1923009"/>
                    <a:pt x="889203" y="1926069"/>
                    <a:pt x="894702" y="1926069"/>
                  </a:cubicBezTo>
                  <a:cubicBezTo>
                    <a:pt x="902068" y="1926069"/>
                    <a:pt x="903351" y="1939354"/>
                    <a:pt x="905510" y="1943430"/>
                  </a:cubicBezTo>
                  <a:cubicBezTo>
                    <a:pt x="907313" y="1946834"/>
                    <a:pt x="912813" y="1947393"/>
                    <a:pt x="913600" y="1952117"/>
                  </a:cubicBezTo>
                  <a:cubicBezTo>
                    <a:pt x="914476" y="1957159"/>
                    <a:pt x="909345" y="1962150"/>
                    <a:pt x="909561" y="1966544"/>
                  </a:cubicBezTo>
                  <a:cubicBezTo>
                    <a:pt x="910679" y="1987080"/>
                    <a:pt x="934809" y="1990699"/>
                    <a:pt x="923773" y="2014360"/>
                  </a:cubicBezTo>
                  <a:cubicBezTo>
                    <a:pt x="919010" y="2024532"/>
                    <a:pt x="908571" y="2027860"/>
                    <a:pt x="904177" y="2036077"/>
                  </a:cubicBezTo>
                  <a:cubicBezTo>
                    <a:pt x="899084" y="2045577"/>
                    <a:pt x="910133" y="2052320"/>
                    <a:pt x="906196" y="2060677"/>
                  </a:cubicBezTo>
                  <a:cubicBezTo>
                    <a:pt x="904710" y="2063877"/>
                    <a:pt x="899198" y="2073008"/>
                    <a:pt x="898741" y="2075167"/>
                  </a:cubicBezTo>
                  <a:cubicBezTo>
                    <a:pt x="896836" y="2084896"/>
                    <a:pt x="902119" y="2086902"/>
                    <a:pt x="904177" y="2096859"/>
                  </a:cubicBezTo>
                  <a:cubicBezTo>
                    <a:pt x="907415" y="2112645"/>
                    <a:pt x="895248" y="2126437"/>
                    <a:pt x="912292" y="2138832"/>
                  </a:cubicBezTo>
                  <a:cubicBezTo>
                    <a:pt x="918426" y="2128050"/>
                    <a:pt x="926757" y="2137944"/>
                    <a:pt x="931227" y="2144611"/>
                  </a:cubicBezTo>
                  <a:cubicBezTo>
                    <a:pt x="938238" y="2155177"/>
                    <a:pt x="933907" y="2160092"/>
                    <a:pt x="933907" y="2170672"/>
                  </a:cubicBezTo>
                  <a:cubicBezTo>
                    <a:pt x="933907" y="2184235"/>
                    <a:pt x="929450" y="2182254"/>
                    <a:pt x="916331" y="2182254"/>
                  </a:cubicBezTo>
                  <a:lnTo>
                    <a:pt x="756184" y="2182254"/>
                  </a:lnTo>
                  <a:cubicBezTo>
                    <a:pt x="679183" y="2182254"/>
                    <a:pt x="598551" y="2185594"/>
                    <a:pt x="520357" y="2180806"/>
                  </a:cubicBezTo>
                  <a:cubicBezTo>
                    <a:pt x="380822" y="2172285"/>
                    <a:pt x="243649" y="2176056"/>
                    <a:pt x="105435" y="2169224"/>
                  </a:cubicBezTo>
                  <a:cubicBezTo>
                    <a:pt x="70256" y="2167509"/>
                    <a:pt x="36462" y="2164880"/>
                    <a:pt x="0" y="2164880"/>
                  </a:cubicBezTo>
                  <a:cubicBezTo>
                    <a:pt x="1029" y="2158162"/>
                    <a:pt x="9500" y="2152523"/>
                    <a:pt x="9500" y="2146084"/>
                  </a:cubicBezTo>
                  <a:cubicBezTo>
                    <a:pt x="9500" y="2138642"/>
                    <a:pt x="10820" y="2131467"/>
                    <a:pt x="10820" y="2123643"/>
                  </a:cubicBezTo>
                  <a:cubicBezTo>
                    <a:pt x="10820" y="2115083"/>
                    <a:pt x="622" y="2111629"/>
                    <a:pt x="1397" y="2102650"/>
                  </a:cubicBezTo>
                  <a:cubicBezTo>
                    <a:pt x="2261" y="2092478"/>
                    <a:pt x="16624" y="2089823"/>
                    <a:pt x="19609" y="2080197"/>
                  </a:cubicBezTo>
                  <a:cubicBezTo>
                    <a:pt x="24346" y="2064919"/>
                    <a:pt x="9843" y="2048866"/>
                    <a:pt x="9500" y="2031733"/>
                  </a:cubicBezTo>
                  <a:cubicBezTo>
                    <a:pt x="9385" y="2026031"/>
                    <a:pt x="7201" y="2012823"/>
                    <a:pt x="12192" y="2008543"/>
                  </a:cubicBezTo>
                  <a:cubicBezTo>
                    <a:pt x="18606" y="2003057"/>
                    <a:pt x="34099" y="2005940"/>
                    <a:pt x="42583" y="1999882"/>
                  </a:cubicBezTo>
                  <a:cubicBezTo>
                    <a:pt x="56858" y="1989658"/>
                    <a:pt x="53835" y="1971180"/>
                    <a:pt x="74333" y="1982521"/>
                  </a:cubicBezTo>
                  <a:cubicBezTo>
                    <a:pt x="88138" y="1990128"/>
                    <a:pt x="100749" y="2006219"/>
                    <a:pt x="114224" y="2015808"/>
                  </a:cubicBezTo>
                  <a:cubicBezTo>
                    <a:pt x="127597" y="2025358"/>
                    <a:pt x="134785" y="2040357"/>
                    <a:pt x="140564" y="2018691"/>
                  </a:cubicBezTo>
                  <a:cubicBezTo>
                    <a:pt x="143789" y="2006613"/>
                    <a:pt x="139408" y="2001495"/>
                    <a:pt x="139230" y="1989734"/>
                  </a:cubicBezTo>
                  <a:cubicBezTo>
                    <a:pt x="139027" y="1976654"/>
                    <a:pt x="145402" y="1969669"/>
                    <a:pt x="139205" y="1956473"/>
                  </a:cubicBezTo>
                  <a:cubicBezTo>
                    <a:pt x="130493" y="1937880"/>
                    <a:pt x="110960" y="1937652"/>
                    <a:pt x="110846" y="1913027"/>
                  </a:cubicBezTo>
                  <a:cubicBezTo>
                    <a:pt x="110719" y="1894421"/>
                    <a:pt x="125882" y="1883042"/>
                    <a:pt x="119634" y="1863103"/>
                  </a:cubicBezTo>
                  <a:cubicBezTo>
                    <a:pt x="117056" y="1854898"/>
                    <a:pt x="119964" y="1849438"/>
                    <a:pt x="120307" y="1842097"/>
                  </a:cubicBezTo>
                  <a:cubicBezTo>
                    <a:pt x="120637" y="1835201"/>
                    <a:pt x="119228" y="1825562"/>
                    <a:pt x="120307" y="1817522"/>
                  </a:cubicBezTo>
                  <a:cubicBezTo>
                    <a:pt x="121450" y="1808988"/>
                    <a:pt x="123723" y="1802244"/>
                    <a:pt x="124358" y="1794332"/>
                  </a:cubicBezTo>
                  <a:cubicBezTo>
                    <a:pt x="125057" y="1785252"/>
                    <a:pt x="122657" y="1778457"/>
                    <a:pt x="125006" y="1768285"/>
                  </a:cubicBezTo>
                  <a:cubicBezTo>
                    <a:pt x="127190" y="1758874"/>
                    <a:pt x="124689" y="1753527"/>
                    <a:pt x="118948" y="1748003"/>
                  </a:cubicBezTo>
                  <a:cubicBezTo>
                    <a:pt x="114948" y="1744155"/>
                    <a:pt x="102514" y="1744066"/>
                    <a:pt x="106096" y="1736433"/>
                  </a:cubicBezTo>
                  <a:cubicBezTo>
                    <a:pt x="114122" y="1719415"/>
                    <a:pt x="103683" y="1707211"/>
                    <a:pt x="121666" y="1698828"/>
                  </a:cubicBezTo>
                  <a:cubicBezTo>
                    <a:pt x="129070" y="1695361"/>
                    <a:pt x="138011" y="1694345"/>
                    <a:pt x="145974" y="1690129"/>
                  </a:cubicBezTo>
                  <a:cubicBezTo>
                    <a:pt x="151968" y="1686941"/>
                    <a:pt x="154191" y="1677098"/>
                    <a:pt x="158813" y="1677098"/>
                  </a:cubicBezTo>
                  <a:cubicBezTo>
                    <a:pt x="163919" y="1677098"/>
                    <a:pt x="171818" y="1672844"/>
                    <a:pt x="175717" y="1674940"/>
                  </a:cubicBezTo>
                  <a:cubicBezTo>
                    <a:pt x="179019" y="1676718"/>
                    <a:pt x="181648" y="1693316"/>
                    <a:pt x="187198" y="1681442"/>
                  </a:cubicBezTo>
                  <a:cubicBezTo>
                    <a:pt x="191059" y="1673225"/>
                    <a:pt x="186525" y="1668285"/>
                    <a:pt x="186525" y="1658277"/>
                  </a:cubicBezTo>
                  <a:cubicBezTo>
                    <a:pt x="186525" y="1649019"/>
                    <a:pt x="191668" y="1642326"/>
                    <a:pt x="195974" y="1635099"/>
                  </a:cubicBezTo>
                  <a:cubicBezTo>
                    <a:pt x="204635" y="1620596"/>
                    <a:pt x="200381" y="1628737"/>
                    <a:pt x="193281" y="1611961"/>
                  </a:cubicBezTo>
                  <a:cubicBezTo>
                    <a:pt x="188836" y="1601483"/>
                    <a:pt x="189522" y="1591082"/>
                    <a:pt x="184480" y="1580109"/>
                  </a:cubicBezTo>
                  <a:cubicBezTo>
                    <a:pt x="180086" y="1570634"/>
                    <a:pt x="171056" y="1558062"/>
                    <a:pt x="173673" y="1546822"/>
                  </a:cubicBezTo>
                  <a:cubicBezTo>
                    <a:pt x="175209" y="1540370"/>
                    <a:pt x="169520" y="1535417"/>
                    <a:pt x="166218" y="1530185"/>
                  </a:cubicBezTo>
                  <a:cubicBezTo>
                    <a:pt x="163627" y="1526032"/>
                    <a:pt x="164414" y="1515732"/>
                    <a:pt x="164897" y="1510652"/>
                  </a:cubicBezTo>
                  <a:cubicBezTo>
                    <a:pt x="166459" y="1494257"/>
                    <a:pt x="175184" y="1490040"/>
                    <a:pt x="181102" y="1477391"/>
                  </a:cubicBezTo>
                  <a:cubicBezTo>
                    <a:pt x="184290" y="1470520"/>
                    <a:pt x="170078" y="1453756"/>
                    <a:pt x="170294" y="1444079"/>
                  </a:cubicBezTo>
                  <a:cubicBezTo>
                    <a:pt x="186131" y="1449591"/>
                    <a:pt x="193840" y="1430122"/>
                    <a:pt x="185166" y="1420914"/>
                  </a:cubicBezTo>
                  <a:cubicBezTo>
                    <a:pt x="181750" y="1417320"/>
                    <a:pt x="164376" y="1421105"/>
                    <a:pt x="166916" y="1412951"/>
                  </a:cubicBezTo>
                  <a:cubicBezTo>
                    <a:pt x="169266" y="1405433"/>
                    <a:pt x="183744" y="1410259"/>
                    <a:pt x="189230" y="1410767"/>
                  </a:cubicBezTo>
                  <a:cubicBezTo>
                    <a:pt x="201295" y="1411897"/>
                    <a:pt x="200851" y="1412837"/>
                    <a:pt x="208153" y="1404989"/>
                  </a:cubicBezTo>
                  <a:cubicBezTo>
                    <a:pt x="211798" y="1400975"/>
                    <a:pt x="207378" y="1387501"/>
                    <a:pt x="204102" y="1384719"/>
                  </a:cubicBezTo>
                  <a:cubicBezTo>
                    <a:pt x="201384" y="1382433"/>
                    <a:pt x="197739" y="1383132"/>
                    <a:pt x="194602" y="1383995"/>
                  </a:cubicBezTo>
                  <a:cubicBezTo>
                    <a:pt x="188227" y="1385722"/>
                    <a:pt x="192608" y="1380414"/>
                    <a:pt x="191249" y="1377480"/>
                  </a:cubicBezTo>
                  <a:cubicBezTo>
                    <a:pt x="188608" y="1371829"/>
                    <a:pt x="174600" y="1383513"/>
                    <a:pt x="171641" y="1386167"/>
                  </a:cubicBezTo>
                  <a:cubicBezTo>
                    <a:pt x="158750" y="1368603"/>
                    <a:pt x="186360" y="1359650"/>
                    <a:pt x="181775" y="1339863"/>
                  </a:cubicBezTo>
                  <a:cubicBezTo>
                    <a:pt x="179413" y="1329639"/>
                    <a:pt x="191986" y="1328471"/>
                    <a:pt x="187198" y="1318146"/>
                  </a:cubicBezTo>
                  <a:cubicBezTo>
                    <a:pt x="185572" y="1314628"/>
                    <a:pt x="186525" y="1309472"/>
                    <a:pt x="187198" y="1305852"/>
                  </a:cubicBezTo>
                  <a:cubicBezTo>
                    <a:pt x="188417" y="1299261"/>
                    <a:pt x="182994" y="1295375"/>
                    <a:pt x="182461" y="1289177"/>
                  </a:cubicBezTo>
                  <a:cubicBezTo>
                    <a:pt x="180581" y="1267676"/>
                    <a:pt x="191008" y="1265733"/>
                    <a:pt x="202743" y="1253008"/>
                  </a:cubicBezTo>
                  <a:cubicBezTo>
                    <a:pt x="209868" y="1245273"/>
                    <a:pt x="217589" y="1210983"/>
                    <a:pt x="212865" y="1200900"/>
                  </a:cubicBezTo>
                  <a:cubicBezTo>
                    <a:pt x="204699" y="1183488"/>
                    <a:pt x="218783" y="1163790"/>
                    <a:pt x="223698" y="1148068"/>
                  </a:cubicBezTo>
                  <a:cubicBezTo>
                    <a:pt x="222771" y="1151039"/>
                    <a:pt x="215316" y="1121753"/>
                    <a:pt x="218935" y="1125639"/>
                  </a:cubicBezTo>
                  <a:cubicBezTo>
                    <a:pt x="209245" y="1115276"/>
                    <a:pt x="222161" y="1117333"/>
                    <a:pt x="227063" y="1112609"/>
                  </a:cubicBezTo>
                  <a:cubicBezTo>
                    <a:pt x="233350" y="1106513"/>
                    <a:pt x="232740" y="1103046"/>
                    <a:pt x="240563" y="1098855"/>
                  </a:cubicBezTo>
                  <a:cubicBezTo>
                    <a:pt x="248526" y="1094639"/>
                    <a:pt x="249936" y="1103198"/>
                    <a:pt x="255460" y="1095261"/>
                  </a:cubicBezTo>
                  <a:cubicBezTo>
                    <a:pt x="258280" y="1091121"/>
                    <a:pt x="257162" y="1046442"/>
                    <a:pt x="275031" y="1059066"/>
                  </a:cubicBezTo>
                  <a:cubicBezTo>
                    <a:pt x="278067" y="1061200"/>
                    <a:pt x="293395" y="1083323"/>
                    <a:pt x="298018" y="1068464"/>
                  </a:cubicBezTo>
                  <a:cubicBezTo>
                    <a:pt x="301092" y="1058545"/>
                    <a:pt x="302070" y="1054583"/>
                    <a:pt x="306807" y="1046036"/>
                  </a:cubicBezTo>
                  <a:cubicBezTo>
                    <a:pt x="309791" y="1040587"/>
                    <a:pt x="311429" y="1030923"/>
                    <a:pt x="315595" y="1026478"/>
                  </a:cubicBezTo>
                  <a:cubicBezTo>
                    <a:pt x="322859" y="1018680"/>
                    <a:pt x="327139" y="1022934"/>
                    <a:pt x="335178" y="1018527"/>
                  </a:cubicBezTo>
                  <a:cubicBezTo>
                    <a:pt x="341058" y="1015327"/>
                    <a:pt x="346202" y="1011949"/>
                    <a:pt x="345986" y="1004050"/>
                  </a:cubicBezTo>
                  <a:cubicBezTo>
                    <a:pt x="345770" y="995833"/>
                    <a:pt x="337287" y="994156"/>
                    <a:pt x="337883" y="986689"/>
                  </a:cubicBezTo>
                  <a:cubicBezTo>
                    <a:pt x="338214" y="982167"/>
                    <a:pt x="346227" y="977189"/>
                    <a:pt x="348679" y="972223"/>
                  </a:cubicBezTo>
                  <a:cubicBezTo>
                    <a:pt x="350850" y="967855"/>
                    <a:pt x="351422" y="957148"/>
                    <a:pt x="351422" y="951941"/>
                  </a:cubicBezTo>
                  <a:cubicBezTo>
                    <a:pt x="351422" y="937971"/>
                    <a:pt x="333108" y="932459"/>
                    <a:pt x="320294" y="924446"/>
                  </a:cubicBezTo>
                  <a:cubicBezTo>
                    <a:pt x="308635" y="917118"/>
                    <a:pt x="296520" y="919975"/>
                    <a:pt x="290563" y="907072"/>
                  </a:cubicBezTo>
                  <a:cubicBezTo>
                    <a:pt x="287426" y="900278"/>
                    <a:pt x="287820" y="892391"/>
                    <a:pt x="283807" y="886828"/>
                  </a:cubicBezTo>
                  <a:cubicBezTo>
                    <a:pt x="279197" y="880364"/>
                    <a:pt x="272098" y="882307"/>
                    <a:pt x="271640" y="872338"/>
                  </a:cubicBezTo>
                  <a:cubicBezTo>
                    <a:pt x="270853" y="854431"/>
                    <a:pt x="293675" y="854583"/>
                    <a:pt x="281114" y="836168"/>
                  </a:cubicBezTo>
                  <a:cubicBezTo>
                    <a:pt x="270815" y="821030"/>
                    <a:pt x="260629" y="818833"/>
                    <a:pt x="266256" y="798538"/>
                  </a:cubicBezTo>
                  <a:cubicBezTo>
                    <a:pt x="268808" y="789242"/>
                    <a:pt x="272021" y="764655"/>
                    <a:pt x="280441" y="761632"/>
                  </a:cubicBezTo>
                  <a:cubicBezTo>
                    <a:pt x="286804" y="759397"/>
                    <a:pt x="274244" y="732155"/>
                    <a:pt x="274358" y="726174"/>
                  </a:cubicBezTo>
                  <a:cubicBezTo>
                    <a:pt x="274485" y="720586"/>
                    <a:pt x="279070" y="713359"/>
                    <a:pt x="279768" y="707352"/>
                  </a:cubicBezTo>
                  <a:cubicBezTo>
                    <a:pt x="279984" y="705612"/>
                    <a:pt x="278435" y="700088"/>
                    <a:pt x="278435" y="697243"/>
                  </a:cubicBezTo>
                  <a:cubicBezTo>
                    <a:pt x="278435" y="691693"/>
                    <a:pt x="283274" y="692264"/>
                    <a:pt x="285179" y="688543"/>
                  </a:cubicBezTo>
                  <a:cubicBezTo>
                    <a:pt x="290271" y="678612"/>
                    <a:pt x="306324" y="655257"/>
                    <a:pt x="293281" y="645135"/>
                  </a:cubicBezTo>
                  <a:cubicBezTo>
                    <a:pt x="287998" y="641020"/>
                    <a:pt x="275920" y="648919"/>
                    <a:pt x="272986" y="646570"/>
                  </a:cubicBezTo>
                  <a:cubicBezTo>
                    <a:pt x="268605" y="643103"/>
                    <a:pt x="274472" y="640804"/>
                    <a:pt x="275704" y="637908"/>
                  </a:cubicBezTo>
                  <a:cubicBezTo>
                    <a:pt x="273456" y="643065"/>
                    <a:pt x="290652" y="627406"/>
                    <a:pt x="283807" y="630644"/>
                  </a:cubicBezTo>
                  <a:cubicBezTo>
                    <a:pt x="296126" y="624815"/>
                    <a:pt x="286271" y="630720"/>
                    <a:pt x="294640" y="633552"/>
                  </a:cubicBezTo>
                  <a:cubicBezTo>
                    <a:pt x="304279" y="636829"/>
                    <a:pt x="302908" y="641845"/>
                    <a:pt x="309499" y="627761"/>
                  </a:cubicBezTo>
                  <a:cubicBezTo>
                    <a:pt x="315963" y="613867"/>
                    <a:pt x="312560" y="614312"/>
                    <a:pt x="306807" y="604596"/>
                  </a:cubicBezTo>
                  <a:cubicBezTo>
                    <a:pt x="305117" y="601777"/>
                    <a:pt x="305448" y="599072"/>
                    <a:pt x="305448" y="595922"/>
                  </a:cubicBezTo>
                  <a:cubicBezTo>
                    <a:pt x="305448" y="592747"/>
                    <a:pt x="297345" y="595287"/>
                    <a:pt x="297345" y="594475"/>
                  </a:cubicBezTo>
                  <a:cubicBezTo>
                    <a:pt x="297294" y="586397"/>
                    <a:pt x="304178" y="587121"/>
                    <a:pt x="309499" y="581444"/>
                  </a:cubicBezTo>
                  <a:cubicBezTo>
                    <a:pt x="312204" y="578549"/>
                    <a:pt x="306680" y="571817"/>
                    <a:pt x="306807" y="566966"/>
                  </a:cubicBezTo>
                  <a:cubicBezTo>
                    <a:pt x="306984" y="560083"/>
                    <a:pt x="313550" y="554762"/>
                    <a:pt x="313550" y="548881"/>
                  </a:cubicBezTo>
                  <a:cubicBezTo>
                    <a:pt x="313550" y="542989"/>
                    <a:pt x="312331" y="538048"/>
                    <a:pt x="312179" y="532232"/>
                  </a:cubicBezTo>
                  <a:cubicBezTo>
                    <a:pt x="311925" y="520929"/>
                    <a:pt x="319240" y="467182"/>
                    <a:pt x="306807" y="464198"/>
                  </a:cubicBezTo>
                  <a:cubicBezTo>
                    <a:pt x="309029" y="457226"/>
                    <a:pt x="312318" y="452400"/>
                    <a:pt x="310833" y="445389"/>
                  </a:cubicBezTo>
                  <a:cubicBezTo>
                    <a:pt x="309347" y="438252"/>
                    <a:pt x="300025" y="434708"/>
                    <a:pt x="302743" y="428015"/>
                  </a:cubicBezTo>
                  <a:cubicBezTo>
                    <a:pt x="304127" y="424612"/>
                    <a:pt x="310566" y="428295"/>
                    <a:pt x="312179" y="425120"/>
                  </a:cubicBezTo>
                  <a:cubicBezTo>
                    <a:pt x="312560" y="424421"/>
                    <a:pt x="313538" y="417932"/>
                    <a:pt x="313550" y="417881"/>
                  </a:cubicBezTo>
                  <a:cubicBezTo>
                    <a:pt x="314554" y="416242"/>
                    <a:pt x="311607" y="412331"/>
                    <a:pt x="313550" y="409207"/>
                  </a:cubicBezTo>
                  <a:cubicBezTo>
                    <a:pt x="315430" y="406159"/>
                    <a:pt x="321412" y="405574"/>
                    <a:pt x="324358" y="403403"/>
                  </a:cubicBezTo>
                  <a:cubicBezTo>
                    <a:pt x="329209" y="399860"/>
                    <a:pt x="334391" y="393726"/>
                    <a:pt x="339204" y="391122"/>
                  </a:cubicBezTo>
                  <a:cubicBezTo>
                    <a:pt x="349021" y="385813"/>
                    <a:pt x="340817" y="379667"/>
                    <a:pt x="343294" y="373012"/>
                  </a:cubicBezTo>
                  <a:cubicBezTo>
                    <a:pt x="344475" y="369812"/>
                    <a:pt x="347180" y="368033"/>
                    <a:pt x="350050" y="366509"/>
                  </a:cubicBezTo>
                  <a:cubicBezTo>
                    <a:pt x="355003" y="363868"/>
                    <a:pt x="351257" y="358407"/>
                    <a:pt x="354101" y="354203"/>
                  </a:cubicBezTo>
                  <a:cubicBezTo>
                    <a:pt x="357276" y="349517"/>
                    <a:pt x="365557" y="349060"/>
                    <a:pt x="363550" y="338290"/>
                  </a:cubicBezTo>
                  <a:cubicBezTo>
                    <a:pt x="362280" y="331394"/>
                    <a:pt x="351345" y="323761"/>
                    <a:pt x="345326" y="321628"/>
                  </a:cubicBezTo>
                  <a:cubicBezTo>
                    <a:pt x="331051" y="316522"/>
                    <a:pt x="340093" y="311467"/>
                    <a:pt x="344640" y="306438"/>
                  </a:cubicBezTo>
                  <a:cubicBezTo>
                    <a:pt x="351257" y="299098"/>
                    <a:pt x="350736" y="299555"/>
                    <a:pt x="360832" y="296291"/>
                  </a:cubicBezTo>
                  <a:cubicBezTo>
                    <a:pt x="374053" y="292049"/>
                    <a:pt x="369329" y="295478"/>
                    <a:pt x="375031" y="283261"/>
                  </a:cubicBezTo>
                  <a:cubicBezTo>
                    <a:pt x="378219" y="276479"/>
                    <a:pt x="386893" y="269951"/>
                    <a:pt x="384492" y="262293"/>
                  </a:cubicBezTo>
                  <a:cubicBezTo>
                    <a:pt x="380721" y="250254"/>
                    <a:pt x="388252" y="249758"/>
                    <a:pt x="390589" y="239865"/>
                  </a:cubicBezTo>
                  <a:cubicBezTo>
                    <a:pt x="392595" y="231432"/>
                    <a:pt x="388087" y="228536"/>
                    <a:pt x="386524" y="221031"/>
                  </a:cubicBezTo>
                  <a:cubicBezTo>
                    <a:pt x="384975" y="213716"/>
                    <a:pt x="387731" y="209105"/>
                    <a:pt x="384492" y="202209"/>
                  </a:cubicBezTo>
                  <a:cubicBezTo>
                    <a:pt x="381559" y="195936"/>
                    <a:pt x="373710" y="197091"/>
                    <a:pt x="378435" y="187757"/>
                  </a:cubicBezTo>
                  <a:cubicBezTo>
                    <a:pt x="383057" y="178511"/>
                    <a:pt x="392113" y="188684"/>
                    <a:pt x="390589" y="176175"/>
                  </a:cubicBezTo>
                  <a:cubicBezTo>
                    <a:pt x="389369" y="166116"/>
                    <a:pt x="380187" y="171755"/>
                    <a:pt x="378435" y="166027"/>
                  </a:cubicBezTo>
                  <a:cubicBezTo>
                    <a:pt x="376364" y="159360"/>
                    <a:pt x="384886" y="155220"/>
                    <a:pt x="382486" y="147231"/>
                  </a:cubicBezTo>
                  <a:cubicBezTo>
                    <a:pt x="375983" y="125628"/>
                    <a:pt x="359905" y="163589"/>
                    <a:pt x="354101" y="157353"/>
                  </a:cubicBezTo>
                  <a:cubicBezTo>
                    <a:pt x="345808" y="148501"/>
                    <a:pt x="316929" y="155969"/>
                    <a:pt x="322313" y="144336"/>
                  </a:cubicBezTo>
                  <a:cubicBezTo>
                    <a:pt x="328511" y="130950"/>
                    <a:pt x="327190" y="118593"/>
                    <a:pt x="321640" y="105245"/>
                  </a:cubicBezTo>
                  <a:cubicBezTo>
                    <a:pt x="316903" y="93752"/>
                    <a:pt x="303441" y="82347"/>
                    <a:pt x="322999" y="74854"/>
                  </a:cubicBezTo>
                  <a:cubicBezTo>
                    <a:pt x="330746" y="71882"/>
                    <a:pt x="327342" y="72479"/>
                    <a:pt x="331788" y="82093"/>
                  </a:cubicBezTo>
                  <a:cubicBezTo>
                    <a:pt x="334493" y="87922"/>
                    <a:pt x="345084" y="88824"/>
                    <a:pt x="350050" y="86436"/>
                  </a:cubicBezTo>
                  <a:cubicBezTo>
                    <a:pt x="361925" y="80683"/>
                    <a:pt x="356489" y="56553"/>
                    <a:pt x="345986" y="51702"/>
                  </a:cubicBezTo>
                  <a:cubicBezTo>
                    <a:pt x="340284" y="49047"/>
                    <a:pt x="333769" y="55982"/>
                    <a:pt x="329768" y="53873"/>
                  </a:cubicBezTo>
                  <a:cubicBezTo>
                    <a:pt x="323672" y="50635"/>
                    <a:pt x="320167" y="44514"/>
                    <a:pt x="327076" y="40856"/>
                  </a:cubicBezTo>
                  <a:cubicBezTo>
                    <a:pt x="341503" y="33147"/>
                    <a:pt x="341058" y="18301"/>
                    <a:pt x="347358" y="5372"/>
                  </a:cubicBezTo>
                  <a:cubicBezTo>
                    <a:pt x="346037" y="5410"/>
                    <a:pt x="344589" y="5499"/>
                    <a:pt x="343294" y="5372"/>
                  </a:cubicBezTo>
                  <a:cubicBezTo>
                    <a:pt x="344665" y="5817"/>
                    <a:pt x="345110" y="5334"/>
                    <a:pt x="344640" y="3925"/>
                  </a:cubicBezTo>
                  <a:cubicBezTo>
                    <a:pt x="341694" y="3302"/>
                    <a:pt x="349923" y="6083"/>
                    <a:pt x="345986" y="3925"/>
                  </a:cubicBezTo>
                  <a:cubicBezTo>
                    <a:pt x="349872" y="4026"/>
                    <a:pt x="353377" y="2985"/>
                    <a:pt x="359499" y="2477"/>
                  </a:cubicBezTo>
                  <a:cubicBezTo>
                    <a:pt x="356997" y="1054"/>
                    <a:pt x="358394" y="3353"/>
                    <a:pt x="356781" y="1041"/>
                  </a:cubicBezTo>
                  <a:close/>
                </a:path>
              </a:pathLst>
            </a:custGeom>
            <a:solidFill>
              <a:srgbClr val="DAE7B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297;p9">
              <a:extLst>
                <a:ext uri="{FF2B5EF4-FFF2-40B4-BE49-F238E27FC236}">
                  <a16:creationId xmlns:a16="http://schemas.microsoft.com/office/drawing/2014/main" id="{F12D9D68-1CD1-A540-9116-C57E136704BB}"/>
                </a:ext>
              </a:extLst>
            </p:cNvPr>
            <p:cNvSpPr/>
            <p:nvPr/>
          </p:nvSpPr>
          <p:spPr>
            <a:xfrm>
              <a:off x="897839" y="2172335"/>
              <a:ext cx="938238" cy="2185594"/>
            </a:xfrm>
            <a:custGeom>
              <a:avLst/>
              <a:gdLst/>
              <a:ahLst/>
              <a:cxnLst/>
              <a:rect l="l" t="t" r="r" b="b"/>
              <a:pathLst>
                <a:path w="938238" h="2185594" extrusionOk="0">
                  <a:moveTo>
                    <a:pt x="375717" y="1041"/>
                  </a:moveTo>
                  <a:cubicBezTo>
                    <a:pt x="375844" y="2070"/>
                    <a:pt x="375806" y="3442"/>
                    <a:pt x="378435" y="6795"/>
                  </a:cubicBezTo>
                  <a:cubicBezTo>
                    <a:pt x="378142" y="6388"/>
                    <a:pt x="377939" y="5093"/>
                    <a:pt x="377038" y="1041"/>
                  </a:cubicBezTo>
                  <a:cubicBezTo>
                    <a:pt x="378016" y="1689"/>
                    <a:pt x="377406" y="4293"/>
                    <a:pt x="379768" y="1041"/>
                  </a:cubicBezTo>
                  <a:cubicBezTo>
                    <a:pt x="392798" y="12332"/>
                    <a:pt x="408381" y="17437"/>
                    <a:pt x="418948" y="16942"/>
                  </a:cubicBezTo>
                  <a:cubicBezTo>
                    <a:pt x="424307" y="16802"/>
                    <a:pt x="427863" y="9944"/>
                    <a:pt x="439255" y="11163"/>
                  </a:cubicBezTo>
                  <a:cubicBezTo>
                    <a:pt x="448424" y="12116"/>
                    <a:pt x="457594" y="15367"/>
                    <a:pt x="462242" y="22746"/>
                  </a:cubicBezTo>
                  <a:cubicBezTo>
                    <a:pt x="461315" y="21768"/>
                    <a:pt x="461582" y="21018"/>
                    <a:pt x="460845" y="19863"/>
                  </a:cubicBezTo>
                  <a:cubicBezTo>
                    <a:pt x="461327" y="21260"/>
                    <a:pt x="460896" y="21742"/>
                    <a:pt x="459512" y="21285"/>
                  </a:cubicBezTo>
                  <a:cubicBezTo>
                    <a:pt x="461302" y="21285"/>
                    <a:pt x="461302" y="21285"/>
                    <a:pt x="459512" y="21285"/>
                  </a:cubicBezTo>
                  <a:cubicBezTo>
                    <a:pt x="461074" y="22797"/>
                    <a:pt x="460108" y="21412"/>
                    <a:pt x="460845" y="24193"/>
                  </a:cubicBezTo>
                  <a:cubicBezTo>
                    <a:pt x="464998" y="22238"/>
                    <a:pt x="469176" y="23330"/>
                    <a:pt x="471678" y="27089"/>
                  </a:cubicBezTo>
                  <a:cubicBezTo>
                    <a:pt x="471119" y="25794"/>
                    <a:pt x="470230" y="25298"/>
                    <a:pt x="468986" y="25629"/>
                  </a:cubicBezTo>
                  <a:cubicBezTo>
                    <a:pt x="473139" y="27839"/>
                    <a:pt x="473431" y="27661"/>
                    <a:pt x="478434" y="28511"/>
                  </a:cubicBezTo>
                  <a:cubicBezTo>
                    <a:pt x="477761" y="27991"/>
                    <a:pt x="476186" y="27686"/>
                    <a:pt x="475717" y="27089"/>
                  </a:cubicBezTo>
                  <a:cubicBezTo>
                    <a:pt x="480251" y="27597"/>
                    <a:pt x="483895" y="29693"/>
                    <a:pt x="487896" y="31420"/>
                  </a:cubicBezTo>
                  <a:cubicBezTo>
                    <a:pt x="481648" y="43777"/>
                    <a:pt x="467309" y="53289"/>
                    <a:pt x="462242" y="66167"/>
                  </a:cubicBezTo>
                  <a:cubicBezTo>
                    <a:pt x="461569" y="67793"/>
                    <a:pt x="467627" y="70472"/>
                    <a:pt x="461531" y="74841"/>
                  </a:cubicBezTo>
                  <a:cubicBezTo>
                    <a:pt x="458572" y="76975"/>
                    <a:pt x="453466" y="84633"/>
                    <a:pt x="460845" y="83553"/>
                  </a:cubicBezTo>
                  <a:cubicBezTo>
                    <a:pt x="470357" y="82131"/>
                    <a:pt x="469633" y="69114"/>
                    <a:pt x="482486" y="74854"/>
                  </a:cubicBezTo>
                  <a:cubicBezTo>
                    <a:pt x="477457" y="83757"/>
                    <a:pt x="464591" y="84138"/>
                    <a:pt x="458152" y="93663"/>
                  </a:cubicBezTo>
                  <a:cubicBezTo>
                    <a:pt x="481203" y="94767"/>
                    <a:pt x="484873" y="77013"/>
                    <a:pt x="497345" y="102350"/>
                  </a:cubicBezTo>
                  <a:cubicBezTo>
                    <a:pt x="504990" y="117882"/>
                    <a:pt x="507822" y="120599"/>
                    <a:pt x="495999" y="134201"/>
                  </a:cubicBezTo>
                  <a:cubicBezTo>
                    <a:pt x="494043" y="136423"/>
                    <a:pt x="479323" y="144082"/>
                    <a:pt x="486537" y="147955"/>
                  </a:cubicBezTo>
                  <a:cubicBezTo>
                    <a:pt x="490245" y="149911"/>
                    <a:pt x="509143" y="151206"/>
                    <a:pt x="510883" y="154445"/>
                  </a:cubicBezTo>
                  <a:cubicBezTo>
                    <a:pt x="515379" y="162928"/>
                    <a:pt x="506895" y="165595"/>
                    <a:pt x="500063" y="173292"/>
                  </a:cubicBezTo>
                  <a:cubicBezTo>
                    <a:pt x="492303" y="181928"/>
                    <a:pt x="490576" y="190640"/>
                    <a:pt x="485864" y="200775"/>
                  </a:cubicBezTo>
                  <a:cubicBezTo>
                    <a:pt x="483184" y="206515"/>
                    <a:pt x="499212" y="206883"/>
                    <a:pt x="495300" y="215240"/>
                  </a:cubicBezTo>
                  <a:cubicBezTo>
                    <a:pt x="493560" y="218999"/>
                    <a:pt x="488493" y="219596"/>
                    <a:pt x="484531" y="219596"/>
                  </a:cubicBezTo>
                  <a:cubicBezTo>
                    <a:pt x="479108" y="219596"/>
                    <a:pt x="479908" y="225222"/>
                    <a:pt x="477088" y="228270"/>
                  </a:cubicBezTo>
                  <a:cubicBezTo>
                    <a:pt x="465430" y="240779"/>
                    <a:pt x="469544" y="248691"/>
                    <a:pt x="471678" y="264465"/>
                  </a:cubicBezTo>
                  <a:cubicBezTo>
                    <a:pt x="472618" y="271387"/>
                    <a:pt x="470306" y="278232"/>
                    <a:pt x="470306" y="284721"/>
                  </a:cubicBezTo>
                  <a:cubicBezTo>
                    <a:pt x="470306" y="291313"/>
                    <a:pt x="457556" y="287160"/>
                    <a:pt x="452742" y="289065"/>
                  </a:cubicBezTo>
                  <a:cubicBezTo>
                    <a:pt x="433629" y="296596"/>
                    <a:pt x="449034" y="312268"/>
                    <a:pt x="439255" y="319469"/>
                  </a:cubicBezTo>
                  <a:cubicBezTo>
                    <a:pt x="437579" y="320663"/>
                    <a:pt x="396049" y="321399"/>
                    <a:pt x="409499" y="335369"/>
                  </a:cubicBezTo>
                  <a:cubicBezTo>
                    <a:pt x="413652" y="339700"/>
                    <a:pt x="423761" y="330403"/>
                    <a:pt x="426402" y="338989"/>
                  </a:cubicBezTo>
                  <a:cubicBezTo>
                    <a:pt x="428701" y="346367"/>
                    <a:pt x="424370" y="351104"/>
                    <a:pt x="424370" y="357086"/>
                  </a:cubicBezTo>
                  <a:cubicBezTo>
                    <a:pt x="424370" y="370459"/>
                    <a:pt x="451650" y="369519"/>
                    <a:pt x="459512" y="373736"/>
                  </a:cubicBezTo>
                  <a:cubicBezTo>
                    <a:pt x="468922" y="378790"/>
                    <a:pt x="456527" y="389573"/>
                    <a:pt x="452742" y="396177"/>
                  </a:cubicBezTo>
                  <a:cubicBezTo>
                    <a:pt x="443890" y="393243"/>
                    <a:pt x="440944" y="391617"/>
                    <a:pt x="435178" y="386055"/>
                  </a:cubicBezTo>
                  <a:cubicBezTo>
                    <a:pt x="429070" y="380137"/>
                    <a:pt x="426949" y="370916"/>
                    <a:pt x="416268" y="373012"/>
                  </a:cubicBezTo>
                  <a:cubicBezTo>
                    <a:pt x="419100" y="377355"/>
                    <a:pt x="418287" y="384175"/>
                    <a:pt x="418948" y="386055"/>
                  </a:cubicBezTo>
                  <a:cubicBezTo>
                    <a:pt x="418846" y="385725"/>
                    <a:pt x="424028" y="396786"/>
                    <a:pt x="424370" y="394729"/>
                  </a:cubicBezTo>
                  <a:cubicBezTo>
                    <a:pt x="421602" y="411137"/>
                    <a:pt x="415696" y="397878"/>
                    <a:pt x="406806" y="404863"/>
                  </a:cubicBezTo>
                  <a:cubicBezTo>
                    <a:pt x="392392" y="416154"/>
                    <a:pt x="412572" y="445859"/>
                    <a:pt x="428396" y="443941"/>
                  </a:cubicBezTo>
                  <a:cubicBezTo>
                    <a:pt x="421526" y="447383"/>
                    <a:pt x="420433" y="451434"/>
                    <a:pt x="414909" y="456971"/>
                  </a:cubicBezTo>
                  <a:cubicBezTo>
                    <a:pt x="409778" y="462115"/>
                    <a:pt x="402057" y="466408"/>
                    <a:pt x="397332" y="471437"/>
                  </a:cubicBezTo>
                  <a:cubicBezTo>
                    <a:pt x="388544" y="480860"/>
                    <a:pt x="400012" y="504444"/>
                    <a:pt x="400012" y="518490"/>
                  </a:cubicBezTo>
                  <a:cubicBezTo>
                    <a:pt x="400012" y="526745"/>
                    <a:pt x="397332" y="535127"/>
                    <a:pt x="397332" y="543814"/>
                  </a:cubicBezTo>
                  <a:cubicBezTo>
                    <a:pt x="397332" y="550583"/>
                    <a:pt x="405676" y="556070"/>
                    <a:pt x="406806" y="562635"/>
                  </a:cubicBezTo>
                  <a:cubicBezTo>
                    <a:pt x="407708" y="567830"/>
                    <a:pt x="404089" y="574536"/>
                    <a:pt x="404089" y="579996"/>
                  </a:cubicBezTo>
                  <a:cubicBezTo>
                    <a:pt x="404089" y="589864"/>
                    <a:pt x="413309" y="593255"/>
                    <a:pt x="417601" y="600253"/>
                  </a:cubicBezTo>
                  <a:cubicBezTo>
                    <a:pt x="429260" y="619189"/>
                    <a:pt x="422008" y="627494"/>
                    <a:pt x="404089" y="632104"/>
                  </a:cubicBezTo>
                  <a:cubicBezTo>
                    <a:pt x="375145" y="639572"/>
                    <a:pt x="398704" y="643319"/>
                    <a:pt x="398704" y="661048"/>
                  </a:cubicBezTo>
                  <a:cubicBezTo>
                    <a:pt x="398704" y="667398"/>
                    <a:pt x="404089" y="672694"/>
                    <a:pt x="402057" y="679145"/>
                  </a:cubicBezTo>
                  <a:cubicBezTo>
                    <a:pt x="398221" y="691515"/>
                    <a:pt x="404279" y="690994"/>
                    <a:pt x="405448" y="701586"/>
                  </a:cubicBezTo>
                  <a:cubicBezTo>
                    <a:pt x="407733" y="722046"/>
                    <a:pt x="387185" y="732498"/>
                    <a:pt x="386524" y="750786"/>
                  </a:cubicBezTo>
                  <a:cubicBezTo>
                    <a:pt x="386220" y="758330"/>
                    <a:pt x="392049" y="765023"/>
                    <a:pt x="391935" y="772490"/>
                  </a:cubicBezTo>
                  <a:cubicBezTo>
                    <a:pt x="391846" y="779831"/>
                    <a:pt x="388683" y="784644"/>
                    <a:pt x="386524" y="791325"/>
                  </a:cubicBezTo>
                  <a:cubicBezTo>
                    <a:pt x="381673" y="806323"/>
                    <a:pt x="371513" y="811987"/>
                    <a:pt x="365595" y="824611"/>
                  </a:cubicBezTo>
                  <a:cubicBezTo>
                    <a:pt x="361937" y="832358"/>
                    <a:pt x="353784" y="825741"/>
                    <a:pt x="352742" y="836168"/>
                  </a:cubicBezTo>
                  <a:cubicBezTo>
                    <a:pt x="351968" y="843712"/>
                    <a:pt x="362712" y="850583"/>
                    <a:pt x="366268" y="856437"/>
                  </a:cubicBezTo>
                  <a:cubicBezTo>
                    <a:pt x="374028" y="869315"/>
                    <a:pt x="374510" y="884441"/>
                    <a:pt x="379095" y="899109"/>
                  </a:cubicBezTo>
                  <a:cubicBezTo>
                    <a:pt x="380352" y="903237"/>
                    <a:pt x="384658" y="915708"/>
                    <a:pt x="387896" y="918655"/>
                  </a:cubicBezTo>
                  <a:cubicBezTo>
                    <a:pt x="394348" y="924522"/>
                    <a:pt x="399491" y="922503"/>
                    <a:pt x="406806" y="927367"/>
                  </a:cubicBezTo>
                  <a:cubicBezTo>
                    <a:pt x="411658" y="930580"/>
                    <a:pt x="415290" y="938124"/>
                    <a:pt x="418948" y="941807"/>
                  </a:cubicBezTo>
                  <a:cubicBezTo>
                    <a:pt x="424091" y="946976"/>
                    <a:pt x="432499" y="949477"/>
                    <a:pt x="436512" y="956297"/>
                  </a:cubicBezTo>
                  <a:cubicBezTo>
                    <a:pt x="439864" y="961961"/>
                    <a:pt x="437566" y="970661"/>
                    <a:pt x="443967" y="972922"/>
                  </a:cubicBezTo>
                  <a:cubicBezTo>
                    <a:pt x="450507" y="975220"/>
                    <a:pt x="455905" y="985241"/>
                    <a:pt x="462191" y="985241"/>
                  </a:cubicBezTo>
                  <a:cubicBezTo>
                    <a:pt x="470980" y="985241"/>
                    <a:pt x="475717" y="974929"/>
                    <a:pt x="486537" y="976567"/>
                  </a:cubicBezTo>
                  <a:cubicBezTo>
                    <a:pt x="496189" y="977989"/>
                    <a:pt x="498475" y="984669"/>
                    <a:pt x="505473" y="989571"/>
                  </a:cubicBezTo>
                  <a:cubicBezTo>
                    <a:pt x="511429" y="993788"/>
                    <a:pt x="517233" y="986473"/>
                    <a:pt x="518986" y="998271"/>
                  </a:cubicBezTo>
                  <a:cubicBezTo>
                    <a:pt x="520002" y="1005218"/>
                    <a:pt x="513080" y="1007199"/>
                    <a:pt x="506794" y="1010552"/>
                  </a:cubicBezTo>
                  <a:cubicBezTo>
                    <a:pt x="498348" y="1015111"/>
                    <a:pt x="516611" y="1042467"/>
                    <a:pt x="511543" y="1053262"/>
                  </a:cubicBezTo>
                  <a:cubicBezTo>
                    <a:pt x="506260" y="1064501"/>
                    <a:pt x="514769" y="1062203"/>
                    <a:pt x="520357" y="1069188"/>
                  </a:cubicBezTo>
                  <a:cubicBezTo>
                    <a:pt x="524535" y="1074446"/>
                    <a:pt x="526961" y="1082853"/>
                    <a:pt x="533248" y="1088428"/>
                  </a:cubicBezTo>
                  <a:cubicBezTo>
                    <a:pt x="551587" y="1104799"/>
                    <a:pt x="553606" y="1116635"/>
                    <a:pt x="575780" y="1105370"/>
                  </a:cubicBezTo>
                  <a:cubicBezTo>
                    <a:pt x="590499" y="1097890"/>
                    <a:pt x="599110" y="1102487"/>
                    <a:pt x="614274" y="1102487"/>
                  </a:cubicBezTo>
                  <a:cubicBezTo>
                    <a:pt x="620992" y="1102487"/>
                    <a:pt x="621538" y="1114209"/>
                    <a:pt x="619023" y="1118400"/>
                  </a:cubicBezTo>
                  <a:cubicBezTo>
                    <a:pt x="615264" y="1124573"/>
                    <a:pt x="604596" y="1119315"/>
                    <a:pt x="601434" y="1128547"/>
                  </a:cubicBezTo>
                  <a:cubicBezTo>
                    <a:pt x="593687" y="1151306"/>
                    <a:pt x="639178" y="1141298"/>
                    <a:pt x="644690" y="1153135"/>
                  </a:cubicBezTo>
                  <a:cubicBezTo>
                    <a:pt x="649110" y="1162520"/>
                    <a:pt x="651434" y="1167968"/>
                    <a:pt x="651434" y="1178471"/>
                  </a:cubicBezTo>
                  <a:cubicBezTo>
                    <a:pt x="651434" y="1192187"/>
                    <a:pt x="636359" y="1184974"/>
                    <a:pt x="636613" y="1198004"/>
                  </a:cubicBezTo>
                  <a:cubicBezTo>
                    <a:pt x="636867" y="1213104"/>
                    <a:pt x="658216" y="1215505"/>
                    <a:pt x="658216" y="1234923"/>
                  </a:cubicBezTo>
                  <a:cubicBezTo>
                    <a:pt x="658216" y="1246696"/>
                    <a:pt x="658063" y="1276173"/>
                    <a:pt x="641299" y="1276173"/>
                  </a:cubicBezTo>
                  <a:cubicBezTo>
                    <a:pt x="635203" y="1276173"/>
                    <a:pt x="625932" y="1282726"/>
                    <a:pt x="620370" y="1279792"/>
                  </a:cubicBezTo>
                  <a:cubicBezTo>
                    <a:pt x="613613" y="1276211"/>
                    <a:pt x="607479" y="1273251"/>
                    <a:pt x="599440" y="1273251"/>
                  </a:cubicBezTo>
                  <a:cubicBezTo>
                    <a:pt x="578002" y="1273251"/>
                    <a:pt x="563372" y="1272985"/>
                    <a:pt x="550062" y="1294283"/>
                  </a:cubicBezTo>
                  <a:cubicBezTo>
                    <a:pt x="531508" y="1324001"/>
                    <a:pt x="486537" y="1336929"/>
                    <a:pt x="485191" y="1376032"/>
                  </a:cubicBezTo>
                  <a:cubicBezTo>
                    <a:pt x="484873" y="1385367"/>
                    <a:pt x="488772" y="1392886"/>
                    <a:pt x="489267" y="1402093"/>
                  </a:cubicBezTo>
                  <a:cubicBezTo>
                    <a:pt x="489610" y="1409535"/>
                    <a:pt x="489014" y="1418539"/>
                    <a:pt x="489267" y="1426693"/>
                  </a:cubicBezTo>
                  <a:cubicBezTo>
                    <a:pt x="489534" y="1436484"/>
                    <a:pt x="486042" y="1444079"/>
                    <a:pt x="489267" y="1454188"/>
                  </a:cubicBezTo>
                  <a:cubicBezTo>
                    <a:pt x="491769" y="1462189"/>
                    <a:pt x="500698" y="1469784"/>
                    <a:pt x="495999" y="1477340"/>
                  </a:cubicBezTo>
                  <a:cubicBezTo>
                    <a:pt x="486474" y="1472247"/>
                    <a:pt x="482511" y="1475169"/>
                    <a:pt x="477088" y="1478814"/>
                  </a:cubicBezTo>
                  <a:cubicBezTo>
                    <a:pt x="471208" y="1482699"/>
                    <a:pt x="466141" y="1492199"/>
                    <a:pt x="468986" y="1500492"/>
                  </a:cubicBezTo>
                  <a:cubicBezTo>
                    <a:pt x="470319" y="1504480"/>
                    <a:pt x="478066" y="1508532"/>
                    <a:pt x="478434" y="1512075"/>
                  </a:cubicBezTo>
                  <a:cubicBezTo>
                    <a:pt x="479387" y="1521079"/>
                    <a:pt x="475856" y="1513904"/>
                    <a:pt x="474370" y="1516444"/>
                  </a:cubicBezTo>
                  <a:cubicBezTo>
                    <a:pt x="476441" y="1512926"/>
                    <a:pt x="463385" y="1519796"/>
                    <a:pt x="464922" y="1519339"/>
                  </a:cubicBezTo>
                  <a:cubicBezTo>
                    <a:pt x="462458" y="1520114"/>
                    <a:pt x="463080" y="1531048"/>
                    <a:pt x="454724" y="1525067"/>
                  </a:cubicBezTo>
                  <a:cubicBezTo>
                    <a:pt x="446634" y="1519314"/>
                    <a:pt x="437452" y="1511580"/>
                    <a:pt x="439255" y="1528026"/>
                  </a:cubicBezTo>
                  <a:cubicBezTo>
                    <a:pt x="440741" y="1541869"/>
                    <a:pt x="453758" y="1541996"/>
                    <a:pt x="463563" y="1544650"/>
                  </a:cubicBezTo>
                  <a:cubicBezTo>
                    <a:pt x="474294" y="1547559"/>
                    <a:pt x="469367" y="1557427"/>
                    <a:pt x="475742" y="1564208"/>
                  </a:cubicBezTo>
                  <a:cubicBezTo>
                    <a:pt x="479031" y="1567701"/>
                    <a:pt x="495859" y="1561681"/>
                    <a:pt x="500063" y="1561313"/>
                  </a:cubicBezTo>
                  <a:cubicBezTo>
                    <a:pt x="510896" y="1560399"/>
                    <a:pt x="536931" y="1552080"/>
                    <a:pt x="547395" y="1557693"/>
                  </a:cubicBezTo>
                  <a:cubicBezTo>
                    <a:pt x="557289" y="1563040"/>
                    <a:pt x="554025" y="1559890"/>
                    <a:pt x="564261" y="1556245"/>
                  </a:cubicBezTo>
                  <a:cubicBezTo>
                    <a:pt x="578282" y="1551229"/>
                    <a:pt x="581406" y="1558836"/>
                    <a:pt x="593319" y="1564208"/>
                  </a:cubicBezTo>
                  <a:cubicBezTo>
                    <a:pt x="601002" y="1567688"/>
                    <a:pt x="605600" y="1566152"/>
                    <a:pt x="613601" y="1568552"/>
                  </a:cubicBezTo>
                  <a:cubicBezTo>
                    <a:pt x="623265" y="1571460"/>
                    <a:pt x="624053" y="1575765"/>
                    <a:pt x="635927" y="1575765"/>
                  </a:cubicBezTo>
                  <a:cubicBezTo>
                    <a:pt x="651574" y="1575765"/>
                    <a:pt x="649440" y="1598829"/>
                    <a:pt x="646049" y="1610513"/>
                  </a:cubicBezTo>
                  <a:cubicBezTo>
                    <a:pt x="640245" y="1630515"/>
                    <a:pt x="630657" y="1645095"/>
                    <a:pt x="637261" y="1666253"/>
                  </a:cubicBezTo>
                  <a:cubicBezTo>
                    <a:pt x="640982" y="1678165"/>
                    <a:pt x="641998" y="1699819"/>
                    <a:pt x="641998" y="1713294"/>
                  </a:cubicBezTo>
                  <a:cubicBezTo>
                    <a:pt x="641998" y="1725485"/>
                    <a:pt x="633209" y="1719021"/>
                    <a:pt x="645376" y="1727785"/>
                  </a:cubicBezTo>
                  <a:cubicBezTo>
                    <a:pt x="653758" y="1733804"/>
                    <a:pt x="654863" y="1745107"/>
                    <a:pt x="663639" y="1750924"/>
                  </a:cubicBezTo>
                  <a:cubicBezTo>
                    <a:pt x="669773" y="1755013"/>
                    <a:pt x="675678" y="1755610"/>
                    <a:pt x="681190" y="1759623"/>
                  </a:cubicBezTo>
                  <a:cubicBezTo>
                    <a:pt x="690220" y="1766227"/>
                    <a:pt x="685343" y="1768285"/>
                    <a:pt x="698081" y="1768285"/>
                  </a:cubicBezTo>
                  <a:cubicBezTo>
                    <a:pt x="705891" y="1768285"/>
                    <a:pt x="710476" y="1758836"/>
                    <a:pt x="717677" y="1758163"/>
                  </a:cubicBezTo>
                  <a:cubicBezTo>
                    <a:pt x="731583" y="1756867"/>
                    <a:pt x="730453" y="1769440"/>
                    <a:pt x="741324" y="1773365"/>
                  </a:cubicBezTo>
                  <a:cubicBezTo>
                    <a:pt x="757276" y="1779092"/>
                    <a:pt x="755028" y="1810766"/>
                    <a:pt x="758228" y="1824736"/>
                  </a:cubicBezTo>
                  <a:cubicBezTo>
                    <a:pt x="762597" y="1843875"/>
                    <a:pt x="766305" y="1863928"/>
                    <a:pt x="773074" y="1881188"/>
                  </a:cubicBezTo>
                  <a:cubicBezTo>
                    <a:pt x="776008" y="1888630"/>
                    <a:pt x="779628" y="1895259"/>
                    <a:pt x="783222" y="1902917"/>
                  </a:cubicBezTo>
                  <a:cubicBezTo>
                    <a:pt x="788822" y="1914932"/>
                    <a:pt x="791820" y="1909331"/>
                    <a:pt x="800113" y="1911579"/>
                  </a:cubicBezTo>
                  <a:cubicBezTo>
                    <a:pt x="804075" y="1912671"/>
                    <a:pt x="810705" y="1922170"/>
                    <a:pt x="814286" y="1914487"/>
                  </a:cubicBezTo>
                  <a:cubicBezTo>
                    <a:pt x="818807" y="1904771"/>
                    <a:pt x="823468" y="1913293"/>
                    <a:pt x="832523" y="1910868"/>
                  </a:cubicBezTo>
                  <a:cubicBezTo>
                    <a:pt x="859345" y="1903730"/>
                    <a:pt x="846569" y="1940827"/>
                    <a:pt x="853465" y="1938363"/>
                  </a:cubicBezTo>
                  <a:cubicBezTo>
                    <a:pt x="861212" y="1935569"/>
                    <a:pt x="865340" y="1928813"/>
                    <a:pt x="871741" y="1925333"/>
                  </a:cubicBezTo>
                  <a:cubicBezTo>
                    <a:pt x="876021" y="1923009"/>
                    <a:pt x="889203" y="1926069"/>
                    <a:pt x="894702" y="1926069"/>
                  </a:cubicBezTo>
                  <a:cubicBezTo>
                    <a:pt x="902068" y="1926069"/>
                    <a:pt x="903351" y="1939354"/>
                    <a:pt x="905510" y="1943430"/>
                  </a:cubicBezTo>
                  <a:cubicBezTo>
                    <a:pt x="907313" y="1946834"/>
                    <a:pt x="912813" y="1947393"/>
                    <a:pt x="913600" y="1952117"/>
                  </a:cubicBezTo>
                  <a:cubicBezTo>
                    <a:pt x="914476" y="1957159"/>
                    <a:pt x="909345" y="1962150"/>
                    <a:pt x="909561" y="1966544"/>
                  </a:cubicBezTo>
                  <a:cubicBezTo>
                    <a:pt x="910679" y="1987080"/>
                    <a:pt x="934809" y="1990699"/>
                    <a:pt x="923773" y="2014360"/>
                  </a:cubicBezTo>
                  <a:cubicBezTo>
                    <a:pt x="919010" y="2024532"/>
                    <a:pt x="908571" y="2027860"/>
                    <a:pt x="904177" y="2036077"/>
                  </a:cubicBezTo>
                  <a:cubicBezTo>
                    <a:pt x="899084" y="2045577"/>
                    <a:pt x="910133" y="2052320"/>
                    <a:pt x="906196" y="2060677"/>
                  </a:cubicBezTo>
                  <a:cubicBezTo>
                    <a:pt x="904710" y="2063877"/>
                    <a:pt x="899198" y="2073008"/>
                    <a:pt x="898741" y="2075167"/>
                  </a:cubicBezTo>
                  <a:cubicBezTo>
                    <a:pt x="896836" y="2084896"/>
                    <a:pt x="902119" y="2086902"/>
                    <a:pt x="904177" y="2096859"/>
                  </a:cubicBezTo>
                  <a:cubicBezTo>
                    <a:pt x="907415" y="2112645"/>
                    <a:pt x="895248" y="2126437"/>
                    <a:pt x="912292" y="2138832"/>
                  </a:cubicBezTo>
                  <a:cubicBezTo>
                    <a:pt x="918426" y="2128050"/>
                    <a:pt x="926757" y="2137944"/>
                    <a:pt x="931227" y="2144611"/>
                  </a:cubicBezTo>
                  <a:cubicBezTo>
                    <a:pt x="938238" y="2155177"/>
                    <a:pt x="933907" y="2160092"/>
                    <a:pt x="933907" y="2170672"/>
                  </a:cubicBezTo>
                  <a:cubicBezTo>
                    <a:pt x="933907" y="2184235"/>
                    <a:pt x="929450" y="2182254"/>
                    <a:pt x="916331" y="2182254"/>
                  </a:cubicBezTo>
                  <a:lnTo>
                    <a:pt x="756184" y="2182254"/>
                  </a:lnTo>
                  <a:cubicBezTo>
                    <a:pt x="679183" y="2182254"/>
                    <a:pt x="598551" y="2185594"/>
                    <a:pt x="520357" y="2180806"/>
                  </a:cubicBezTo>
                  <a:cubicBezTo>
                    <a:pt x="380822" y="2172285"/>
                    <a:pt x="243649" y="2176056"/>
                    <a:pt x="105435" y="2169224"/>
                  </a:cubicBezTo>
                  <a:cubicBezTo>
                    <a:pt x="70256" y="2167509"/>
                    <a:pt x="36462" y="2164880"/>
                    <a:pt x="0" y="2164880"/>
                  </a:cubicBezTo>
                  <a:cubicBezTo>
                    <a:pt x="1029" y="2158162"/>
                    <a:pt x="9500" y="2152523"/>
                    <a:pt x="9500" y="2146084"/>
                  </a:cubicBezTo>
                  <a:cubicBezTo>
                    <a:pt x="9500" y="2138642"/>
                    <a:pt x="10820" y="2131467"/>
                    <a:pt x="10820" y="2123643"/>
                  </a:cubicBezTo>
                  <a:cubicBezTo>
                    <a:pt x="10820" y="2115083"/>
                    <a:pt x="622" y="2111629"/>
                    <a:pt x="1397" y="2102650"/>
                  </a:cubicBezTo>
                  <a:cubicBezTo>
                    <a:pt x="2261" y="2092478"/>
                    <a:pt x="16624" y="2089823"/>
                    <a:pt x="19609" y="2080197"/>
                  </a:cubicBezTo>
                  <a:cubicBezTo>
                    <a:pt x="24346" y="2064919"/>
                    <a:pt x="9843" y="2048866"/>
                    <a:pt x="9500" y="2031733"/>
                  </a:cubicBezTo>
                  <a:cubicBezTo>
                    <a:pt x="9385" y="2026031"/>
                    <a:pt x="7201" y="2012823"/>
                    <a:pt x="12192" y="2008543"/>
                  </a:cubicBezTo>
                  <a:cubicBezTo>
                    <a:pt x="18606" y="2003057"/>
                    <a:pt x="34099" y="2005940"/>
                    <a:pt x="42583" y="1999882"/>
                  </a:cubicBezTo>
                  <a:cubicBezTo>
                    <a:pt x="56858" y="1989658"/>
                    <a:pt x="53835" y="1971180"/>
                    <a:pt x="74333" y="1982521"/>
                  </a:cubicBezTo>
                  <a:cubicBezTo>
                    <a:pt x="88138" y="1990128"/>
                    <a:pt x="100749" y="2006219"/>
                    <a:pt x="114224" y="2015808"/>
                  </a:cubicBezTo>
                  <a:cubicBezTo>
                    <a:pt x="127597" y="2025358"/>
                    <a:pt x="134785" y="2040357"/>
                    <a:pt x="140564" y="2018691"/>
                  </a:cubicBezTo>
                  <a:cubicBezTo>
                    <a:pt x="143789" y="2006613"/>
                    <a:pt x="139408" y="2001495"/>
                    <a:pt x="139230" y="1989734"/>
                  </a:cubicBezTo>
                  <a:cubicBezTo>
                    <a:pt x="139027" y="1976654"/>
                    <a:pt x="145402" y="1969669"/>
                    <a:pt x="139205" y="1956473"/>
                  </a:cubicBezTo>
                  <a:cubicBezTo>
                    <a:pt x="130493" y="1937880"/>
                    <a:pt x="110960" y="1937652"/>
                    <a:pt x="110846" y="1913027"/>
                  </a:cubicBezTo>
                  <a:cubicBezTo>
                    <a:pt x="110719" y="1894421"/>
                    <a:pt x="125882" y="1883042"/>
                    <a:pt x="119634" y="1863103"/>
                  </a:cubicBezTo>
                  <a:cubicBezTo>
                    <a:pt x="117056" y="1854898"/>
                    <a:pt x="119964" y="1849438"/>
                    <a:pt x="120307" y="1842097"/>
                  </a:cubicBezTo>
                  <a:cubicBezTo>
                    <a:pt x="120637" y="1835201"/>
                    <a:pt x="119228" y="1825562"/>
                    <a:pt x="120307" y="1817522"/>
                  </a:cubicBezTo>
                  <a:cubicBezTo>
                    <a:pt x="121450" y="1808988"/>
                    <a:pt x="123723" y="1802244"/>
                    <a:pt x="124358" y="1794332"/>
                  </a:cubicBezTo>
                  <a:cubicBezTo>
                    <a:pt x="125057" y="1785252"/>
                    <a:pt x="122657" y="1778457"/>
                    <a:pt x="125006" y="1768285"/>
                  </a:cubicBezTo>
                  <a:cubicBezTo>
                    <a:pt x="127190" y="1758874"/>
                    <a:pt x="124689" y="1753527"/>
                    <a:pt x="118948" y="1748003"/>
                  </a:cubicBezTo>
                  <a:cubicBezTo>
                    <a:pt x="114948" y="1744155"/>
                    <a:pt x="102514" y="1744066"/>
                    <a:pt x="106096" y="1736433"/>
                  </a:cubicBezTo>
                  <a:cubicBezTo>
                    <a:pt x="114122" y="1719415"/>
                    <a:pt x="103683" y="1707211"/>
                    <a:pt x="121666" y="1698828"/>
                  </a:cubicBezTo>
                  <a:cubicBezTo>
                    <a:pt x="129070" y="1695361"/>
                    <a:pt x="138011" y="1694345"/>
                    <a:pt x="145974" y="1690129"/>
                  </a:cubicBezTo>
                  <a:cubicBezTo>
                    <a:pt x="151968" y="1686941"/>
                    <a:pt x="154191" y="1677098"/>
                    <a:pt x="158813" y="1677098"/>
                  </a:cubicBezTo>
                  <a:cubicBezTo>
                    <a:pt x="163919" y="1677098"/>
                    <a:pt x="171818" y="1672844"/>
                    <a:pt x="175717" y="1674940"/>
                  </a:cubicBezTo>
                  <a:cubicBezTo>
                    <a:pt x="179019" y="1676718"/>
                    <a:pt x="181648" y="1693316"/>
                    <a:pt x="187198" y="1681442"/>
                  </a:cubicBezTo>
                  <a:cubicBezTo>
                    <a:pt x="191059" y="1673225"/>
                    <a:pt x="186525" y="1668285"/>
                    <a:pt x="186525" y="1658277"/>
                  </a:cubicBezTo>
                  <a:cubicBezTo>
                    <a:pt x="186525" y="1649019"/>
                    <a:pt x="191668" y="1642326"/>
                    <a:pt x="195974" y="1635099"/>
                  </a:cubicBezTo>
                  <a:cubicBezTo>
                    <a:pt x="204635" y="1620596"/>
                    <a:pt x="200381" y="1628737"/>
                    <a:pt x="193281" y="1611961"/>
                  </a:cubicBezTo>
                  <a:cubicBezTo>
                    <a:pt x="188836" y="1601483"/>
                    <a:pt x="189522" y="1591082"/>
                    <a:pt x="184480" y="1580109"/>
                  </a:cubicBezTo>
                  <a:cubicBezTo>
                    <a:pt x="180086" y="1570634"/>
                    <a:pt x="171056" y="1558062"/>
                    <a:pt x="173673" y="1546822"/>
                  </a:cubicBezTo>
                  <a:cubicBezTo>
                    <a:pt x="175209" y="1540370"/>
                    <a:pt x="169520" y="1535417"/>
                    <a:pt x="166218" y="1530185"/>
                  </a:cubicBezTo>
                  <a:cubicBezTo>
                    <a:pt x="163627" y="1526032"/>
                    <a:pt x="164414" y="1515732"/>
                    <a:pt x="164897" y="1510652"/>
                  </a:cubicBezTo>
                  <a:cubicBezTo>
                    <a:pt x="166459" y="1494257"/>
                    <a:pt x="175184" y="1490040"/>
                    <a:pt x="181102" y="1477391"/>
                  </a:cubicBezTo>
                  <a:cubicBezTo>
                    <a:pt x="184290" y="1470520"/>
                    <a:pt x="170078" y="1453756"/>
                    <a:pt x="170294" y="1444079"/>
                  </a:cubicBezTo>
                  <a:cubicBezTo>
                    <a:pt x="186131" y="1449591"/>
                    <a:pt x="193840" y="1430122"/>
                    <a:pt x="185166" y="1420914"/>
                  </a:cubicBezTo>
                  <a:cubicBezTo>
                    <a:pt x="181750" y="1417320"/>
                    <a:pt x="164376" y="1421105"/>
                    <a:pt x="166916" y="1412951"/>
                  </a:cubicBezTo>
                  <a:cubicBezTo>
                    <a:pt x="169266" y="1405433"/>
                    <a:pt x="183744" y="1410259"/>
                    <a:pt x="189230" y="1410767"/>
                  </a:cubicBezTo>
                  <a:cubicBezTo>
                    <a:pt x="201295" y="1411897"/>
                    <a:pt x="200851" y="1412837"/>
                    <a:pt x="208153" y="1404989"/>
                  </a:cubicBezTo>
                  <a:cubicBezTo>
                    <a:pt x="211798" y="1400975"/>
                    <a:pt x="207378" y="1387501"/>
                    <a:pt x="204102" y="1384719"/>
                  </a:cubicBezTo>
                  <a:cubicBezTo>
                    <a:pt x="201384" y="1382433"/>
                    <a:pt x="197739" y="1383132"/>
                    <a:pt x="194602" y="1383995"/>
                  </a:cubicBezTo>
                  <a:cubicBezTo>
                    <a:pt x="188227" y="1385722"/>
                    <a:pt x="192608" y="1380414"/>
                    <a:pt x="191249" y="1377480"/>
                  </a:cubicBezTo>
                  <a:cubicBezTo>
                    <a:pt x="188608" y="1371829"/>
                    <a:pt x="174600" y="1383513"/>
                    <a:pt x="171641" y="1386167"/>
                  </a:cubicBezTo>
                  <a:cubicBezTo>
                    <a:pt x="158750" y="1368603"/>
                    <a:pt x="186360" y="1359650"/>
                    <a:pt x="181775" y="1339863"/>
                  </a:cubicBezTo>
                  <a:cubicBezTo>
                    <a:pt x="179413" y="1329639"/>
                    <a:pt x="191986" y="1328471"/>
                    <a:pt x="187198" y="1318146"/>
                  </a:cubicBezTo>
                  <a:cubicBezTo>
                    <a:pt x="185572" y="1314628"/>
                    <a:pt x="186525" y="1309472"/>
                    <a:pt x="187198" y="1305852"/>
                  </a:cubicBezTo>
                  <a:cubicBezTo>
                    <a:pt x="188417" y="1299261"/>
                    <a:pt x="182994" y="1295375"/>
                    <a:pt x="182461" y="1289177"/>
                  </a:cubicBezTo>
                  <a:cubicBezTo>
                    <a:pt x="180581" y="1267676"/>
                    <a:pt x="191008" y="1265733"/>
                    <a:pt x="202743" y="1253008"/>
                  </a:cubicBezTo>
                  <a:cubicBezTo>
                    <a:pt x="209868" y="1245273"/>
                    <a:pt x="217589" y="1210983"/>
                    <a:pt x="212865" y="1200900"/>
                  </a:cubicBezTo>
                  <a:cubicBezTo>
                    <a:pt x="204699" y="1183488"/>
                    <a:pt x="218783" y="1163790"/>
                    <a:pt x="223698" y="1148068"/>
                  </a:cubicBezTo>
                  <a:cubicBezTo>
                    <a:pt x="222771" y="1151039"/>
                    <a:pt x="215316" y="1121753"/>
                    <a:pt x="218935" y="1125639"/>
                  </a:cubicBezTo>
                  <a:cubicBezTo>
                    <a:pt x="209245" y="1115276"/>
                    <a:pt x="222161" y="1117333"/>
                    <a:pt x="227063" y="1112609"/>
                  </a:cubicBezTo>
                  <a:cubicBezTo>
                    <a:pt x="233350" y="1106513"/>
                    <a:pt x="232740" y="1103046"/>
                    <a:pt x="240563" y="1098855"/>
                  </a:cubicBezTo>
                  <a:cubicBezTo>
                    <a:pt x="248526" y="1094639"/>
                    <a:pt x="249936" y="1103198"/>
                    <a:pt x="255460" y="1095261"/>
                  </a:cubicBezTo>
                  <a:cubicBezTo>
                    <a:pt x="258280" y="1091121"/>
                    <a:pt x="257162" y="1046442"/>
                    <a:pt x="275031" y="1059066"/>
                  </a:cubicBezTo>
                  <a:cubicBezTo>
                    <a:pt x="278067" y="1061200"/>
                    <a:pt x="293395" y="1083323"/>
                    <a:pt x="298018" y="1068464"/>
                  </a:cubicBezTo>
                  <a:cubicBezTo>
                    <a:pt x="301092" y="1058545"/>
                    <a:pt x="302070" y="1054583"/>
                    <a:pt x="306807" y="1046036"/>
                  </a:cubicBezTo>
                  <a:cubicBezTo>
                    <a:pt x="309791" y="1040587"/>
                    <a:pt x="311429" y="1030923"/>
                    <a:pt x="315595" y="1026478"/>
                  </a:cubicBezTo>
                  <a:cubicBezTo>
                    <a:pt x="322859" y="1018680"/>
                    <a:pt x="327139" y="1022934"/>
                    <a:pt x="335178" y="1018527"/>
                  </a:cubicBezTo>
                  <a:cubicBezTo>
                    <a:pt x="341058" y="1015327"/>
                    <a:pt x="346202" y="1011949"/>
                    <a:pt x="345986" y="1004050"/>
                  </a:cubicBezTo>
                  <a:cubicBezTo>
                    <a:pt x="345770" y="995833"/>
                    <a:pt x="337287" y="994156"/>
                    <a:pt x="337883" y="986689"/>
                  </a:cubicBezTo>
                  <a:cubicBezTo>
                    <a:pt x="338214" y="982167"/>
                    <a:pt x="346227" y="977189"/>
                    <a:pt x="348679" y="972223"/>
                  </a:cubicBezTo>
                  <a:cubicBezTo>
                    <a:pt x="350850" y="967855"/>
                    <a:pt x="351422" y="957148"/>
                    <a:pt x="351422" y="951941"/>
                  </a:cubicBezTo>
                  <a:cubicBezTo>
                    <a:pt x="351422" y="937971"/>
                    <a:pt x="333108" y="932459"/>
                    <a:pt x="320294" y="924446"/>
                  </a:cubicBezTo>
                  <a:cubicBezTo>
                    <a:pt x="308635" y="917118"/>
                    <a:pt x="296520" y="919975"/>
                    <a:pt x="290563" y="907072"/>
                  </a:cubicBezTo>
                  <a:cubicBezTo>
                    <a:pt x="287426" y="900278"/>
                    <a:pt x="287820" y="892391"/>
                    <a:pt x="283807" y="886828"/>
                  </a:cubicBezTo>
                  <a:cubicBezTo>
                    <a:pt x="279197" y="880364"/>
                    <a:pt x="272098" y="882307"/>
                    <a:pt x="271640" y="872338"/>
                  </a:cubicBezTo>
                  <a:cubicBezTo>
                    <a:pt x="270853" y="854431"/>
                    <a:pt x="293675" y="854583"/>
                    <a:pt x="281114" y="836168"/>
                  </a:cubicBezTo>
                  <a:cubicBezTo>
                    <a:pt x="270815" y="821030"/>
                    <a:pt x="260629" y="818833"/>
                    <a:pt x="266256" y="798538"/>
                  </a:cubicBezTo>
                  <a:cubicBezTo>
                    <a:pt x="268808" y="789242"/>
                    <a:pt x="272021" y="764655"/>
                    <a:pt x="280441" y="761632"/>
                  </a:cubicBezTo>
                  <a:cubicBezTo>
                    <a:pt x="286804" y="759397"/>
                    <a:pt x="274244" y="732155"/>
                    <a:pt x="274358" y="726174"/>
                  </a:cubicBezTo>
                  <a:cubicBezTo>
                    <a:pt x="274485" y="720586"/>
                    <a:pt x="279070" y="713359"/>
                    <a:pt x="279768" y="707352"/>
                  </a:cubicBezTo>
                  <a:cubicBezTo>
                    <a:pt x="279984" y="705612"/>
                    <a:pt x="278435" y="700088"/>
                    <a:pt x="278435" y="697243"/>
                  </a:cubicBezTo>
                  <a:cubicBezTo>
                    <a:pt x="278435" y="691693"/>
                    <a:pt x="283274" y="692264"/>
                    <a:pt x="285179" y="688543"/>
                  </a:cubicBezTo>
                  <a:cubicBezTo>
                    <a:pt x="290271" y="678612"/>
                    <a:pt x="306324" y="655257"/>
                    <a:pt x="293281" y="645135"/>
                  </a:cubicBezTo>
                  <a:cubicBezTo>
                    <a:pt x="287998" y="641020"/>
                    <a:pt x="275920" y="648919"/>
                    <a:pt x="272986" y="646570"/>
                  </a:cubicBezTo>
                  <a:cubicBezTo>
                    <a:pt x="268605" y="643103"/>
                    <a:pt x="274472" y="640804"/>
                    <a:pt x="275704" y="637908"/>
                  </a:cubicBezTo>
                  <a:cubicBezTo>
                    <a:pt x="273456" y="643065"/>
                    <a:pt x="290652" y="627406"/>
                    <a:pt x="283807" y="630644"/>
                  </a:cubicBezTo>
                  <a:cubicBezTo>
                    <a:pt x="296126" y="624815"/>
                    <a:pt x="286271" y="630720"/>
                    <a:pt x="294640" y="633552"/>
                  </a:cubicBezTo>
                  <a:cubicBezTo>
                    <a:pt x="304279" y="636829"/>
                    <a:pt x="302908" y="641845"/>
                    <a:pt x="309499" y="627761"/>
                  </a:cubicBezTo>
                  <a:cubicBezTo>
                    <a:pt x="315963" y="613867"/>
                    <a:pt x="312560" y="614312"/>
                    <a:pt x="306807" y="604596"/>
                  </a:cubicBezTo>
                  <a:cubicBezTo>
                    <a:pt x="305117" y="601777"/>
                    <a:pt x="305448" y="599072"/>
                    <a:pt x="305448" y="595922"/>
                  </a:cubicBezTo>
                  <a:cubicBezTo>
                    <a:pt x="305448" y="592747"/>
                    <a:pt x="297345" y="595287"/>
                    <a:pt x="297345" y="594475"/>
                  </a:cubicBezTo>
                  <a:cubicBezTo>
                    <a:pt x="297294" y="586397"/>
                    <a:pt x="304178" y="587121"/>
                    <a:pt x="309499" y="581444"/>
                  </a:cubicBezTo>
                  <a:cubicBezTo>
                    <a:pt x="312204" y="578549"/>
                    <a:pt x="306680" y="571817"/>
                    <a:pt x="306807" y="566966"/>
                  </a:cubicBezTo>
                  <a:cubicBezTo>
                    <a:pt x="306984" y="560083"/>
                    <a:pt x="313550" y="554762"/>
                    <a:pt x="313550" y="548881"/>
                  </a:cubicBezTo>
                  <a:cubicBezTo>
                    <a:pt x="313550" y="542989"/>
                    <a:pt x="312331" y="538048"/>
                    <a:pt x="312179" y="532232"/>
                  </a:cubicBezTo>
                  <a:cubicBezTo>
                    <a:pt x="311925" y="520929"/>
                    <a:pt x="319240" y="467182"/>
                    <a:pt x="306807" y="464198"/>
                  </a:cubicBezTo>
                  <a:cubicBezTo>
                    <a:pt x="309029" y="457226"/>
                    <a:pt x="312318" y="452400"/>
                    <a:pt x="310833" y="445389"/>
                  </a:cubicBezTo>
                  <a:cubicBezTo>
                    <a:pt x="309347" y="438252"/>
                    <a:pt x="300025" y="434708"/>
                    <a:pt x="302743" y="428015"/>
                  </a:cubicBezTo>
                  <a:cubicBezTo>
                    <a:pt x="304127" y="424612"/>
                    <a:pt x="310566" y="428295"/>
                    <a:pt x="312179" y="425120"/>
                  </a:cubicBezTo>
                  <a:cubicBezTo>
                    <a:pt x="312560" y="424421"/>
                    <a:pt x="313538" y="417932"/>
                    <a:pt x="313550" y="417881"/>
                  </a:cubicBezTo>
                  <a:cubicBezTo>
                    <a:pt x="314554" y="416242"/>
                    <a:pt x="311607" y="412331"/>
                    <a:pt x="313550" y="409207"/>
                  </a:cubicBezTo>
                  <a:cubicBezTo>
                    <a:pt x="315430" y="406159"/>
                    <a:pt x="321412" y="405574"/>
                    <a:pt x="324358" y="403403"/>
                  </a:cubicBezTo>
                  <a:cubicBezTo>
                    <a:pt x="329209" y="399860"/>
                    <a:pt x="334391" y="393726"/>
                    <a:pt x="339204" y="391122"/>
                  </a:cubicBezTo>
                  <a:cubicBezTo>
                    <a:pt x="349021" y="385813"/>
                    <a:pt x="340817" y="379667"/>
                    <a:pt x="343294" y="373012"/>
                  </a:cubicBezTo>
                  <a:cubicBezTo>
                    <a:pt x="344475" y="369812"/>
                    <a:pt x="347180" y="368033"/>
                    <a:pt x="350050" y="366509"/>
                  </a:cubicBezTo>
                  <a:cubicBezTo>
                    <a:pt x="355003" y="363868"/>
                    <a:pt x="351257" y="358407"/>
                    <a:pt x="354101" y="354203"/>
                  </a:cubicBezTo>
                  <a:cubicBezTo>
                    <a:pt x="357276" y="349517"/>
                    <a:pt x="365557" y="349060"/>
                    <a:pt x="363550" y="338290"/>
                  </a:cubicBezTo>
                  <a:cubicBezTo>
                    <a:pt x="362280" y="331394"/>
                    <a:pt x="351345" y="323761"/>
                    <a:pt x="345326" y="321628"/>
                  </a:cubicBezTo>
                  <a:cubicBezTo>
                    <a:pt x="331051" y="316522"/>
                    <a:pt x="340093" y="311467"/>
                    <a:pt x="344640" y="306438"/>
                  </a:cubicBezTo>
                  <a:cubicBezTo>
                    <a:pt x="351257" y="299098"/>
                    <a:pt x="350736" y="299555"/>
                    <a:pt x="360832" y="296291"/>
                  </a:cubicBezTo>
                  <a:cubicBezTo>
                    <a:pt x="374053" y="292049"/>
                    <a:pt x="369329" y="295478"/>
                    <a:pt x="375031" y="283261"/>
                  </a:cubicBezTo>
                  <a:cubicBezTo>
                    <a:pt x="378219" y="276479"/>
                    <a:pt x="386893" y="269951"/>
                    <a:pt x="384492" y="262293"/>
                  </a:cubicBezTo>
                  <a:cubicBezTo>
                    <a:pt x="380721" y="250254"/>
                    <a:pt x="388252" y="249758"/>
                    <a:pt x="390589" y="239865"/>
                  </a:cubicBezTo>
                  <a:cubicBezTo>
                    <a:pt x="392595" y="231432"/>
                    <a:pt x="388087" y="228536"/>
                    <a:pt x="386524" y="221031"/>
                  </a:cubicBezTo>
                  <a:cubicBezTo>
                    <a:pt x="384975" y="213716"/>
                    <a:pt x="387731" y="209105"/>
                    <a:pt x="384492" y="202209"/>
                  </a:cubicBezTo>
                  <a:cubicBezTo>
                    <a:pt x="381559" y="195936"/>
                    <a:pt x="373710" y="197091"/>
                    <a:pt x="378435" y="187757"/>
                  </a:cubicBezTo>
                  <a:cubicBezTo>
                    <a:pt x="383057" y="178511"/>
                    <a:pt x="392113" y="188684"/>
                    <a:pt x="390589" y="176175"/>
                  </a:cubicBezTo>
                  <a:cubicBezTo>
                    <a:pt x="389369" y="166116"/>
                    <a:pt x="380187" y="171755"/>
                    <a:pt x="378435" y="166027"/>
                  </a:cubicBezTo>
                  <a:cubicBezTo>
                    <a:pt x="376364" y="159360"/>
                    <a:pt x="384886" y="155220"/>
                    <a:pt x="382486" y="147231"/>
                  </a:cubicBezTo>
                  <a:cubicBezTo>
                    <a:pt x="375983" y="125628"/>
                    <a:pt x="359905" y="163589"/>
                    <a:pt x="354101" y="157353"/>
                  </a:cubicBezTo>
                  <a:cubicBezTo>
                    <a:pt x="345808" y="148501"/>
                    <a:pt x="316929" y="155969"/>
                    <a:pt x="322313" y="144336"/>
                  </a:cubicBezTo>
                  <a:cubicBezTo>
                    <a:pt x="328511" y="130950"/>
                    <a:pt x="327190" y="118593"/>
                    <a:pt x="321640" y="105245"/>
                  </a:cubicBezTo>
                  <a:cubicBezTo>
                    <a:pt x="316903" y="93752"/>
                    <a:pt x="303441" y="82347"/>
                    <a:pt x="322999" y="74854"/>
                  </a:cubicBezTo>
                  <a:cubicBezTo>
                    <a:pt x="330746" y="71882"/>
                    <a:pt x="327342" y="72479"/>
                    <a:pt x="331788" y="82093"/>
                  </a:cubicBezTo>
                  <a:cubicBezTo>
                    <a:pt x="334493" y="87922"/>
                    <a:pt x="345084" y="88824"/>
                    <a:pt x="350050" y="86436"/>
                  </a:cubicBezTo>
                  <a:cubicBezTo>
                    <a:pt x="361925" y="80683"/>
                    <a:pt x="356489" y="56553"/>
                    <a:pt x="345986" y="51702"/>
                  </a:cubicBezTo>
                  <a:cubicBezTo>
                    <a:pt x="340284" y="49047"/>
                    <a:pt x="333769" y="55982"/>
                    <a:pt x="329768" y="53873"/>
                  </a:cubicBezTo>
                  <a:cubicBezTo>
                    <a:pt x="323672" y="50635"/>
                    <a:pt x="320167" y="44514"/>
                    <a:pt x="327076" y="40856"/>
                  </a:cubicBezTo>
                  <a:cubicBezTo>
                    <a:pt x="341503" y="33147"/>
                    <a:pt x="341058" y="18301"/>
                    <a:pt x="347358" y="5372"/>
                  </a:cubicBezTo>
                  <a:cubicBezTo>
                    <a:pt x="346037" y="5410"/>
                    <a:pt x="344589" y="5499"/>
                    <a:pt x="343294" y="5372"/>
                  </a:cubicBezTo>
                  <a:cubicBezTo>
                    <a:pt x="344665" y="5817"/>
                    <a:pt x="345110" y="5334"/>
                    <a:pt x="344640" y="3925"/>
                  </a:cubicBezTo>
                  <a:cubicBezTo>
                    <a:pt x="341694" y="3302"/>
                    <a:pt x="349923" y="6083"/>
                    <a:pt x="345986" y="3925"/>
                  </a:cubicBezTo>
                  <a:cubicBezTo>
                    <a:pt x="349872" y="4026"/>
                    <a:pt x="353377" y="2985"/>
                    <a:pt x="359499" y="2477"/>
                  </a:cubicBezTo>
                  <a:cubicBezTo>
                    <a:pt x="356997" y="1054"/>
                    <a:pt x="358394" y="3353"/>
                    <a:pt x="356781" y="1041"/>
                  </a:cubicBezTo>
                  <a:cubicBezTo>
                    <a:pt x="364515" y="2007"/>
                    <a:pt x="369722" y="0"/>
                    <a:pt x="375717" y="1041"/>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298;p9">
              <a:extLst>
                <a:ext uri="{FF2B5EF4-FFF2-40B4-BE49-F238E27FC236}">
                  <a16:creationId xmlns:a16="http://schemas.microsoft.com/office/drawing/2014/main" id="{FC571E54-3DEB-894A-A93A-12D35EDDB3D9}"/>
                </a:ext>
              </a:extLst>
            </p:cNvPr>
            <p:cNvSpPr/>
            <p:nvPr/>
          </p:nvSpPr>
          <p:spPr>
            <a:xfrm>
              <a:off x="964095" y="2268500"/>
              <a:ext cx="17539" cy="1854"/>
            </a:xfrm>
            <a:custGeom>
              <a:avLst/>
              <a:gdLst/>
              <a:ahLst/>
              <a:cxnLst/>
              <a:rect l="l" t="t" r="r" b="b"/>
              <a:pathLst>
                <a:path w="17539" h="1854" extrusionOk="0">
                  <a:moveTo>
                    <a:pt x="17539" y="381"/>
                  </a:moveTo>
                  <a:cubicBezTo>
                    <a:pt x="11684" y="0"/>
                    <a:pt x="5639" y="330"/>
                    <a:pt x="0" y="1854"/>
                  </a:cubicBezTo>
                  <a:cubicBezTo>
                    <a:pt x="4991" y="864"/>
                    <a:pt x="16650" y="241"/>
                    <a:pt x="17539" y="381"/>
                  </a:cubicBezTo>
                  <a:close/>
                </a:path>
              </a:pathLst>
            </a:custGeom>
            <a:solidFill>
              <a:srgbClr val="BBDF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299;p9">
              <a:extLst>
                <a:ext uri="{FF2B5EF4-FFF2-40B4-BE49-F238E27FC236}">
                  <a16:creationId xmlns:a16="http://schemas.microsoft.com/office/drawing/2014/main" id="{0B5D653D-4E93-F04E-9BDE-726CBC71AE20}"/>
                </a:ext>
              </a:extLst>
            </p:cNvPr>
            <p:cNvSpPr/>
            <p:nvPr/>
          </p:nvSpPr>
          <p:spPr>
            <a:xfrm>
              <a:off x="985202" y="2264562"/>
              <a:ext cx="12649" cy="5258"/>
            </a:xfrm>
            <a:custGeom>
              <a:avLst/>
              <a:gdLst/>
              <a:ahLst/>
              <a:cxnLst/>
              <a:rect l="l" t="t" r="r" b="b"/>
              <a:pathLst>
                <a:path w="12649" h="5258" extrusionOk="0">
                  <a:moveTo>
                    <a:pt x="12649" y="0"/>
                  </a:moveTo>
                  <a:cubicBezTo>
                    <a:pt x="9144" y="3582"/>
                    <a:pt x="6210" y="3569"/>
                    <a:pt x="1842" y="4318"/>
                  </a:cubicBezTo>
                  <a:cubicBezTo>
                    <a:pt x="0" y="5258"/>
                    <a:pt x="10109" y="965"/>
                    <a:pt x="12649" y="0"/>
                  </a:cubicBezTo>
                  <a:close/>
                </a:path>
              </a:pathLst>
            </a:custGeom>
            <a:solidFill>
              <a:srgbClr val="BBDF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300;p9">
              <a:extLst>
                <a:ext uri="{FF2B5EF4-FFF2-40B4-BE49-F238E27FC236}">
                  <a16:creationId xmlns:a16="http://schemas.microsoft.com/office/drawing/2014/main" id="{303EA4FD-09FA-7041-BB3E-56FF43405324}"/>
                </a:ext>
              </a:extLst>
            </p:cNvPr>
            <p:cNvSpPr/>
            <p:nvPr/>
          </p:nvSpPr>
          <p:spPr>
            <a:xfrm>
              <a:off x="427571" y="1993287"/>
              <a:ext cx="557848" cy="1408192"/>
            </a:xfrm>
            <a:custGeom>
              <a:avLst/>
              <a:gdLst/>
              <a:ahLst/>
              <a:cxnLst/>
              <a:rect l="l" t="t" r="r" b="b"/>
              <a:pathLst>
                <a:path w="557848" h="1408192" extrusionOk="0">
                  <a:moveTo>
                    <a:pt x="325480" y="1057"/>
                  </a:moveTo>
                  <a:cubicBezTo>
                    <a:pt x="326771" y="0"/>
                    <a:pt x="329140" y="1445"/>
                    <a:pt x="331076" y="6379"/>
                  </a:cubicBezTo>
                  <a:cubicBezTo>
                    <a:pt x="346926" y="6340"/>
                    <a:pt x="342341" y="33341"/>
                    <a:pt x="347307" y="45469"/>
                  </a:cubicBezTo>
                  <a:cubicBezTo>
                    <a:pt x="349491" y="48530"/>
                    <a:pt x="350037" y="63998"/>
                    <a:pt x="351371" y="70095"/>
                  </a:cubicBezTo>
                  <a:cubicBezTo>
                    <a:pt x="352438" y="75022"/>
                    <a:pt x="354902" y="80140"/>
                    <a:pt x="355410" y="84534"/>
                  </a:cubicBezTo>
                  <a:cubicBezTo>
                    <a:pt x="356324" y="92345"/>
                    <a:pt x="354876" y="92459"/>
                    <a:pt x="354051" y="100460"/>
                  </a:cubicBezTo>
                  <a:cubicBezTo>
                    <a:pt x="353022" y="110633"/>
                    <a:pt x="355295" y="122952"/>
                    <a:pt x="358127" y="129403"/>
                  </a:cubicBezTo>
                  <a:cubicBezTo>
                    <a:pt x="363385" y="141456"/>
                    <a:pt x="361391" y="143488"/>
                    <a:pt x="362179" y="158385"/>
                  </a:cubicBezTo>
                  <a:cubicBezTo>
                    <a:pt x="361937" y="155756"/>
                    <a:pt x="363106" y="151159"/>
                    <a:pt x="364871" y="148237"/>
                  </a:cubicBezTo>
                  <a:cubicBezTo>
                    <a:pt x="364655" y="151260"/>
                    <a:pt x="364249" y="152911"/>
                    <a:pt x="363538" y="155477"/>
                  </a:cubicBezTo>
                  <a:cubicBezTo>
                    <a:pt x="364922" y="155921"/>
                    <a:pt x="365341" y="155439"/>
                    <a:pt x="364871" y="154029"/>
                  </a:cubicBezTo>
                  <a:cubicBezTo>
                    <a:pt x="366192" y="182350"/>
                    <a:pt x="354190" y="197577"/>
                    <a:pt x="375691" y="220615"/>
                  </a:cubicBezTo>
                  <a:cubicBezTo>
                    <a:pt x="391897" y="237989"/>
                    <a:pt x="407543" y="232502"/>
                    <a:pt x="427038" y="239411"/>
                  </a:cubicBezTo>
                  <a:cubicBezTo>
                    <a:pt x="446849" y="246421"/>
                    <a:pt x="451802" y="262804"/>
                    <a:pt x="475704" y="264049"/>
                  </a:cubicBezTo>
                  <a:cubicBezTo>
                    <a:pt x="484708" y="264519"/>
                    <a:pt x="514045" y="254333"/>
                    <a:pt x="508127" y="272710"/>
                  </a:cubicBezTo>
                  <a:cubicBezTo>
                    <a:pt x="510311" y="267414"/>
                    <a:pt x="508787" y="263287"/>
                    <a:pt x="504076" y="259693"/>
                  </a:cubicBezTo>
                  <a:cubicBezTo>
                    <a:pt x="511137" y="258537"/>
                    <a:pt x="516077" y="258499"/>
                    <a:pt x="520281" y="262601"/>
                  </a:cubicBezTo>
                  <a:cubicBezTo>
                    <a:pt x="519392" y="263084"/>
                    <a:pt x="518477" y="263554"/>
                    <a:pt x="517588" y="264049"/>
                  </a:cubicBezTo>
                  <a:cubicBezTo>
                    <a:pt x="524218" y="269218"/>
                    <a:pt x="526339" y="279555"/>
                    <a:pt x="536524" y="277066"/>
                  </a:cubicBezTo>
                  <a:cubicBezTo>
                    <a:pt x="522656" y="281905"/>
                    <a:pt x="534441" y="288128"/>
                    <a:pt x="539204" y="294427"/>
                  </a:cubicBezTo>
                  <a:cubicBezTo>
                    <a:pt x="546748" y="304409"/>
                    <a:pt x="542709" y="302047"/>
                    <a:pt x="544601" y="310328"/>
                  </a:cubicBezTo>
                  <a:cubicBezTo>
                    <a:pt x="545224" y="313007"/>
                    <a:pt x="543319" y="315471"/>
                    <a:pt x="544601" y="319027"/>
                  </a:cubicBezTo>
                  <a:cubicBezTo>
                    <a:pt x="545910" y="322570"/>
                    <a:pt x="554444" y="324552"/>
                    <a:pt x="555422" y="327727"/>
                  </a:cubicBezTo>
                  <a:cubicBezTo>
                    <a:pt x="557848" y="335499"/>
                    <a:pt x="550024" y="341113"/>
                    <a:pt x="550024" y="350866"/>
                  </a:cubicBezTo>
                  <a:cubicBezTo>
                    <a:pt x="550024" y="360569"/>
                    <a:pt x="555333" y="362512"/>
                    <a:pt x="547319" y="371135"/>
                  </a:cubicBezTo>
                  <a:cubicBezTo>
                    <a:pt x="538721" y="380406"/>
                    <a:pt x="542798" y="381257"/>
                    <a:pt x="544601" y="389944"/>
                  </a:cubicBezTo>
                  <a:cubicBezTo>
                    <a:pt x="545071" y="392128"/>
                    <a:pt x="542100" y="394795"/>
                    <a:pt x="543268" y="398644"/>
                  </a:cubicBezTo>
                  <a:cubicBezTo>
                    <a:pt x="544271" y="401945"/>
                    <a:pt x="551294" y="404968"/>
                    <a:pt x="551371" y="408765"/>
                  </a:cubicBezTo>
                  <a:cubicBezTo>
                    <a:pt x="551485" y="416627"/>
                    <a:pt x="547675" y="418405"/>
                    <a:pt x="540576" y="414544"/>
                  </a:cubicBezTo>
                  <a:cubicBezTo>
                    <a:pt x="539623" y="427472"/>
                    <a:pt x="533743" y="420944"/>
                    <a:pt x="528396" y="423243"/>
                  </a:cubicBezTo>
                  <a:cubicBezTo>
                    <a:pt x="520725" y="426533"/>
                    <a:pt x="518770" y="427384"/>
                    <a:pt x="516230" y="439157"/>
                  </a:cubicBezTo>
                  <a:cubicBezTo>
                    <a:pt x="513207" y="453380"/>
                    <a:pt x="509105" y="468811"/>
                    <a:pt x="504076" y="481130"/>
                  </a:cubicBezTo>
                  <a:cubicBezTo>
                    <a:pt x="503619" y="482286"/>
                    <a:pt x="508826" y="483911"/>
                    <a:pt x="506781" y="488394"/>
                  </a:cubicBezTo>
                  <a:cubicBezTo>
                    <a:pt x="506273" y="489474"/>
                    <a:pt x="498424" y="490071"/>
                    <a:pt x="497294" y="491290"/>
                  </a:cubicBezTo>
                  <a:cubicBezTo>
                    <a:pt x="494614" y="494249"/>
                    <a:pt x="495986" y="499177"/>
                    <a:pt x="493255" y="501399"/>
                  </a:cubicBezTo>
                  <a:cubicBezTo>
                    <a:pt x="491325" y="502987"/>
                    <a:pt x="486054" y="503609"/>
                    <a:pt x="482460" y="505742"/>
                  </a:cubicBezTo>
                  <a:cubicBezTo>
                    <a:pt x="470078" y="513070"/>
                    <a:pt x="458127" y="519573"/>
                    <a:pt x="458127" y="532514"/>
                  </a:cubicBezTo>
                  <a:cubicBezTo>
                    <a:pt x="458127" y="555654"/>
                    <a:pt x="432435" y="527777"/>
                    <a:pt x="432435" y="551335"/>
                  </a:cubicBezTo>
                  <a:cubicBezTo>
                    <a:pt x="432435" y="552847"/>
                    <a:pt x="443268" y="569039"/>
                    <a:pt x="431114" y="565826"/>
                  </a:cubicBezTo>
                  <a:cubicBezTo>
                    <a:pt x="418567" y="562486"/>
                    <a:pt x="416116" y="565458"/>
                    <a:pt x="405435" y="570893"/>
                  </a:cubicBezTo>
                  <a:cubicBezTo>
                    <a:pt x="384048" y="581739"/>
                    <a:pt x="376847" y="581117"/>
                    <a:pt x="377038" y="607063"/>
                  </a:cubicBezTo>
                  <a:cubicBezTo>
                    <a:pt x="377177" y="622887"/>
                    <a:pt x="384772" y="643652"/>
                    <a:pt x="371627" y="657723"/>
                  </a:cubicBezTo>
                  <a:cubicBezTo>
                    <a:pt x="357530" y="672849"/>
                    <a:pt x="382435" y="677891"/>
                    <a:pt x="382435" y="686667"/>
                  </a:cubicBezTo>
                  <a:cubicBezTo>
                    <a:pt x="382435" y="698681"/>
                    <a:pt x="398082" y="702275"/>
                    <a:pt x="406781" y="704028"/>
                  </a:cubicBezTo>
                  <a:cubicBezTo>
                    <a:pt x="411328" y="704980"/>
                    <a:pt x="415328" y="705476"/>
                    <a:pt x="420294" y="705476"/>
                  </a:cubicBezTo>
                  <a:cubicBezTo>
                    <a:pt x="427774" y="705476"/>
                    <a:pt x="425971" y="714467"/>
                    <a:pt x="428384" y="717083"/>
                  </a:cubicBezTo>
                  <a:cubicBezTo>
                    <a:pt x="437159" y="726506"/>
                    <a:pt x="449859" y="725694"/>
                    <a:pt x="460807" y="732996"/>
                  </a:cubicBezTo>
                  <a:cubicBezTo>
                    <a:pt x="475628" y="742839"/>
                    <a:pt x="467932" y="742610"/>
                    <a:pt x="455409" y="741683"/>
                  </a:cubicBezTo>
                  <a:cubicBezTo>
                    <a:pt x="444030" y="740832"/>
                    <a:pt x="433515" y="739321"/>
                    <a:pt x="422999" y="733708"/>
                  </a:cubicBezTo>
                  <a:cubicBezTo>
                    <a:pt x="415341" y="729631"/>
                    <a:pt x="403416" y="739270"/>
                    <a:pt x="402704" y="746014"/>
                  </a:cubicBezTo>
                  <a:cubicBezTo>
                    <a:pt x="402260" y="750446"/>
                    <a:pt x="409486" y="753583"/>
                    <a:pt x="409486" y="759044"/>
                  </a:cubicBezTo>
                  <a:cubicBezTo>
                    <a:pt x="409486" y="766296"/>
                    <a:pt x="399136" y="759501"/>
                    <a:pt x="395961" y="757596"/>
                  </a:cubicBezTo>
                  <a:cubicBezTo>
                    <a:pt x="395211" y="777091"/>
                    <a:pt x="378244" y="769496"/>
                    <a:pt x="371627" y="783644"/>
                  </a:cubicBezTo>
                  <a:cubicBezTo>
                    <a:pt x="366827" y="793956"/>
                    <a:pt x="376504" y="797347"/>
                    <a:pt x="375691" y="806821"/>
                  </a:cubicBezTo>
                  <a:cubicBezTo>
                    <a:pt x="375133" y="813298"/>
                    <a:pt x="363665" y="818505"/>
                    <a:pt x="372986" y="823446"/>
                  </a:cubicBezTo>
                  <a:cubicBezTo>
                    <a:pt x="379565" y="826926"/>
                    <a:pt x="358686" y="854230"/>
                    <a:pt x="364185" y="866143"/>
                  </a:cubicBezTo>
                  <a:cubicBezTo>
                    <a:pt x="369735" y="878107"/>
                    <a:pt x="368948" y="893829"/>
                    <a:pt x="368948" y="905221"/>
                  </a:cubicBezTo>
                  <a:cubicBezTo>
                    <a:pt x="368948" y="916181"/>
                    <a:pt x="382930" y="932335"/>
                    <a:pt x="387172" y="941429"/>
                  </a:cubicBezTo>
                  <a:cubicBezTo>
                    <a:pt x="395948" y="960250"/>
                    <a:pt x="371716" y="954230"/>
                    <a:pt x="363538" y="961673"/>
                  </a:cubicBezTo>
                  <a:cubicBezTo>
                    <a:pt x="349377" y="974563"/>
                    <a:pt x="373367" y="995442"/>
                    <a:pt x="370294" y="997131"/>
                  </a:cubicBezTo>
                  <a:cubicBezTo>
                    <a:pt x="359613" y="1002948"/>
                    <a:pt x="345453" y="981230"/>
                    <a:pt x="329743" y="992089"/>
                  </a:cubicBezTo>
                  <a:cubicBezTo>
                    <a:pt x="322097" y="997360"/>
                    <a:pt x="327876" y="1002224"/>
                    <a:pt x="317576" y="1002224"/>
                  </a:cubicBezTo>
                  <a:cubicBezTo>
                    <a:pt x="313169" y="1002224"/>
                    <a:pt x="308585" y="984558"/>
                    <a:pt x="301358" y="988470"/>
                  </a:cubicBezTo>
                  <a:cubicBezTo>
                    <a:pt x="296215" y="991251"/>
                    <a:pt x="289255" y="992762"/>
                    <a:pt x="283807" y="995696"/>
                  </a:cubicBezTo>
                  <a:cubicBezTo>
                    <a:pt x="279654" y="997880"/>
                    <a:pt x="285318" y="1001944"/>
                    <a:pt x="283794" y="1003659"/>
                  </a:cubicBezTo>
                  <a:cubicBezTo>
                    <a:pt x="280441" y="1007405"/>
                    <a:pt x="276060" y="1010695"/>
                    <a:pt x="271653" y="1013057"/>
                  </a:cubicBezTo>
                  <a:cubicBezTo>
                    <a:pt x="264503" y="1016905"/>
                    <a:pt x="274396" y="1018759"/>
                    <a:pt x="272974" y="1021032"/>
                  </a:cubicBezTo>
                  <a:cubicBezTo>
                    <a:pt x="270345" y="1025211"/>
                    <a:pt x="265722" y="1027344"/>
                    <a:pt x="262166" y="1031141"/>
                  </a:cubicBezTo>
                  <a:cubicBezTo>
                    <a:pt x="257391" y="1036247"/>
                    <a:pt x="251003" y="1043499"/>
                    <a:pt x="248006" y="1049950"/>
                  </a:cubicBezTo>
                  <a:cubicBezTo>
                    <a:pt x="246113" y="1053925"/>
                    <a:pt x="240551" y="1065241"/>
                    <a:pt x="240551" y="1068759"/>
                  </a:cubicBezTo>
                  <a:cubicBezTo>
                    <a:pt x="240551" y="1077281"/>
                    <a:pt x="247079" y="1079986"/>
                    <a:pt x="248666" y="1086120"/>
                  </a:cubicBezTo>
                  <a:cubicBezTo>
                    <a:pt x="250876" y="1094680"/>
                    <a:pt x="241668" y="1094019"/>
                    <a:pt x="251358" y="1100623"/>
                  </a:cubicBezTo>
                  <a:cubicBezTo>
                    <a:pt x="256108" y="1103849"/>
                    <a:pt x="266217" y="1105983"/>
                    <a:pt x="266217" y="1096254"/>
                  </a:cubicBezTo>
                  <a:cubicBezTo>
                    <a:pt x="266217" y="1091949"/>
                    <a:pt x="263207" y="1081218"/>
                    <a:pt x="264871" y="1078881"/>
                  </a:cubicBezTo>
                  <a:cubicBezTo>
                    <a:pt x="265989" y="1077332"/>
                    <a:pt x="274574" y="1078716"/>
                    <a:pt x="275679" y="1077458"/>
                  </a:cubicBezTo>
                  <a:cubicBezTo>
                    <a:pt x="277076" y="1075884"/>
                    <a:pt x="278829" y="1069610"/>
                    <a:pt x="279768" y="1068759"/>
                  </a:cubicBezTo>
                  <a:cubicBezTo>
                    <a:pt x="286195" y="1062638"/>
                    <a:pt x="285915" y="1063882"/>
                    <a:pt x="295961" y="1060059"/>
                  </a:cubicBezTo>
                  <a:cubicBezTo>
                    <a:pt x="298869" y="1058967"/>
                    <a:pt x="300584" y="1063489"/>
                    <a:pt x="304063" y="1057888"/>
                  </a:cubicBezTo>
                  <a:cubicBezTo>
                    <a:pt x="305905" y="1054929"/>
                    <a:pt x="306248" y="1049747"/>
                    <a:pt x="308140" y="1048502"/>
                  </a:cubicBezTo>
                  <a:cubicBezTo>
                    <a:pt x="313563" y="1044870"/>
                    <a:pt x="321399" y="1045886"/>
                    <a:pt x="327038" y="1048502"/>
                  </a:cubicBezTo>
                  <a:cubicBezTo>
                    <a:pt x="338023" y="1053557"/>
                    <a:pt x="333350" y="1059221"/>
                    <a:pt x="332448" y="1065876"/>
                  </a:cubicBezTo>
                  <a:cubicBezTo>
                    <a:pt x="330937" y="1076811"/>
                    <a:pt x="334721" y="1071515"/>
                    <a:pt x="327038" y="1077458"/>
                  </a:cubicBezTo>
                  <a:cubicBezTo>
                    <a:pt x="320916" y="1082170"/>
                    <a:pt x="314135" y="1081243"/>
                    <a:pt x="308140" y="1084672"/>
                  </a:cubicBezTo>
                  <a:cubicBezTo>
                    <a:pt x="299263" y="1089727"/>
                    <a:pt x="283527" y="1104814"/>
                    <a:pt x="285140" y="1116524"/>
                  </a:cubicBezTo>
                  <a:cubicBezTo>
                    <a:pt x="290322" y="1115508"/>
                    <a:pt x="296583" y="1114530"/>
                    <a:pt x="300012" y="1110720"/>
                  </a:cubicBezTo>
                  <a:cubicBezTo>
                    <a:pt x="302311" y="1108167"/>
                    <a:pt x="302425" y="1097118"/>
                    <a:pt x="305410" y="1094794"/>
                  </a:cubicBezTo>
                  <a:cubicBezTo>
                    <a:pt x="307696" y="1092991"/>
                    <a:pt x="320053" y="1096445"/>
                    <a:pt x="321627" y="1097702"/>
                  </a:cubicBezTo>
                  <a:cubicBezTo>
                    <a:pt x="334797" y="1108091"/>
                    <a:pt x="320675" y="1104624"/>
                    <a:pt x="320269" y="1112167"/>
                  </a:cubicBezTo>
                  <a:cubicBezTo>
                    <a:pt x="319545" y="1126150"/>
                    <a:pt x="338188" y="1120206"/>
                    <a:pt x="348679" y="1117959"/>
                  </a:cubicBezTo>
                  <a:cubicBezTo>
                    <a:pt x="351536" y="1117362"/>
                    <a:pt x="363538" y="1110263"/>
                    <a:pt x="363538" y="1117959"/>
                  </a:cubicBezTo>
                  <a:cubicBezTo>
                    <a:pt x="363538" y="1128423"/>
                    <a:pt x="359677" y="1130506"/>
                    <a:pt x="349999" y="1135345"/>
                  </a:cubicBezTo>
                  <a:cubicBezTo>
                    <a:pt x="338328" y="1141162"/>
                    <a:pt x="323571" y="1149112"/>
                    <a:pt x="311493" y="1153430"/>
                  </a:cubicBezTo>
                  <a:cubicBezTo>
                    <a:pt x="304863" y="1155792"/>
                    <a:pt x="296355" y="1157443"/>
                    <a:pt x="300012" y="1165736"/>
                  </a:cubicBezTo>
                  <a:cubicBezTo>
                    <a:pt x="303784" y="1174309"/>
                    <a:pt x="316014" y="1168619"/>
                    <a:pt x="322961" y="1168619"/>
                  </a:cubicBezTo>
                  <a:cubicBezTo>
                    <a:pt x="329514" y="1168619"/>
                    <a:pt x="340296" y="1163691"/>
                    <a:pt x="343929" y="1171540"/>
                  </a:cubicBezTo>
                  <a:cubicBezTo>
                    <a:pt x="347751" y="1179719"/>
                    <a:pt x="344741" y="1190324"/>
                    <a:pt x="357441" y="1190324"/>
                  </a:cubicBezTo>
                  <a:cubicBezTo>
                    <a:pt x="361112" y="1190324"/>
                    <a:pt x="377038" y="1186551"/>
                    <a:pt x="378396" y="1188876"/>
                  </a:cubicBezTo>
                  <a:cubicBezTo>
                    <a:pt x="382257" y="1195518"/>
                    <a:pt x="365595" y="1199404"/>
                    <a:pt x="362179" y="1201169"/>
                  </a:cubicBezTo>
                  <a:cubicBezTo>
                    <a:pt x="351955" y="1206541"/>
                    <a:pt x="365582" y="1209907"/>
                    <a:pt x="368935" y="1213488"/>
                  </a:cubicBezTo>
                  <a:cubicBezTo>
                    <a:pt x="371551" y="1216282"/>
                    <a:pt x="388061" y="1234837"/>
                    <a:pt x="375018" y="1230176"/>
                  </a:cubicBezTo>
                  <a:cubicBezTo>
                    <a:pt x="370497" y="1228512"/>
                    <a:pt x="333375" y="1203480"/>
                    <a:pt x="341897" y="1217844"/>
                  </a:cubicBezTo>
                  <a:cubicBezTo>
                    <a:pt x="345211" y="1223458"/>
                    <a:pt x="357276" y="1223610"/>
                    <a:pt x="360832" y="1229401"/>
                  </a:cubicBezTo>
                  <a:cubicBezTo>
                    <a:pt x="365443" y="1236983"/>
                    <a:pt x="364388" y="1244540"/>
                    <a:pt x="352704" y="1241022"/>
                  </a:cubicBezTo>
                  <a:cubicBezTo>
                    <a:pt x="344132" y="1238405"/>
                    <a:pt x="345872" y="1224702"/>
                    <a:pt x="333794" y="1227979"/>
                  </a:cubicBezTo>
                  <a:cubicBezTo>
                    <a:pt x="321843" y="1231166"/>
                    <a:pt x="332448" y="1239993"/>
                    <a:pt x="332448" y="1247512"/>
                  </a:cubicBezTo>
                  <a:cubicBezTo>
                    <a:pt x="332448" y="1254065"/>
                    <a:pt x="339852" y="1261354"/>
                    <a:pt x="336512" y="1268492"/>
                  </a:cubicBezTo>
                  <a:cubicBezTo>
                    <a:pt x="331038" y="1280227"/>
                    <a:pt x="330848" y="1262688"/>
                    <a:pt x="323660" y="1262688"/>
                  </a:cubicBezTo>
                  <a:cubicBezTo>
                    <a:pt x="314185" y="1262688"/>
                    <a:pt x="313119" y="1258129"/>
                    <a:pt x="308140" y="1252604"/>
                  </a:cubicBezTo>
                  <a:cubicBezTo>
                    <a:pt x="306172" y="1250445"/>
                    <a:pt x="309347" y="1246724"/>
                    <a:pt x="305410" y="1244616"/>
                  </a:cubicBezTo>
                  <a:cubicBezTo>
                    <a:pt x="303060" y="1243346"/>
                    <a:pt x="297510" y="1241657"/>
                    <a:pt x="295961" y="1239536"/>
                  </a:cubicBezTo>
                  <a:cubicBezTo>
                    <a:pt x="292710" y="1235155"/>
                    <a:pt x="289433" y="1209158"/>
                    <a:pt x="275679" y="1216371"/>
                  </a:cubicBezTo>
                  <a:cubicBezTo>
                    <a:pt x="268745" y="1220029"/>
                    <a:pt x="277800" y="1228880"/>
                    <a:pt x="270269" y="1233745"/>
                  </a:cubicBezTo>
                  <a:cubicBezTo>
                    <a:pt x="262598" y="1238761"/>
                    <a:pt x="257874" y="1226531"/>
                    <a:pt x="249999" y="1229401"/>
                  </a:cubicBezTo>
                  <a:cubicBezTo>
                    <a:pt x="239154" y="1233376"/>
                    <a:pt x="242722" y="1262434"/>
                    <a:pt x="245262" y="1270676"/>
                  </a:cubicBezTo>
                  <a:cubicBezTo>
                    <a:pt x="249314" y="1283783"/>
                    <a:pt x="271958" y="1280925"/>
                    <a:pt x="276339" y="1290196"/>
                  </a:cubicBezTo>
                  <a:cubicBezTo>
                    <a:pt x="280518" y="1299061"/>
                    <a:pt x="290741" y="1289295"/>
                    <a:pt x="293243" y="1291656"/>
                  </a:cubicBezTo>
                  <a:cubicBezTo>
                    <a:pt x="300660" y="1298591"/>
                    <a:pt x="287858" y="1300699"/>
                    <a:pt x="287858" y="1308268"/>
                  </a:cubicBezTo>
                  <a:cubicBezTo>
                    <a:pt x="287858" y="1335929"/>
                    <a:pt x="272199" y="1310440"/>
                    <a:pt x="259448" y="1303252"/>
                  </a:cubicBezTo>
                  <a:cubicBezTo>
                    <a:pt x="259588" y="1308573"/>
                    <a:pt x="259296" y="1317260"/>
                    <a:pt x="259448" y="1320612"/>
                  </a:cubicBezTo>
                  <a:cubicBezTo>
                    <a:pt x="259588" y="1323749"/>
                    <a:pt x="262776" y="1341110"/>
                    <a:pt x="260795" y="1345225"/>
                  </a:cubicBezTo>
                  <a:cubicBezTo>
                    <a:pt x="250888" y="1365914"/>
                    <a:pt x="244348" y="1334557"/>
                    <a:pt x="243243" y="1327852"/>
                  </a:cubicBezTo>
                  <a:cubicBezTo>
                    <a:pt x="242278" y="1321845"/>
                    <a:pt x="241300" y="1316447"/>
                    <a:pt x="238519" y="1310478"/>
                  </a:cubicBezTo>
                  <a:cubicBezTo>
                    <a:pt x="235547" y="1304115"/>
                    <a:pt x="222288" y="1297448"/>
                    <a:pt x="224981" y="1309030"/>
                  </a:cubicBezTo>
                  <a:cubicBezTo>
                    <a:pt x="228422" y="1323686"/>
                    <a:pt x="225552" y="1337808"/>
                    <a:pt x="218923" y="1351016"/>
                  </a:cubicBezTo>
                  <a:cubicBezTo>
                    <a:pt x="212065" y="1364618"/>
                    <a:pt x="204610" y="1385383"/>
                    <a:pt x="193243" y="1395885"/>
                  </a:cubicBezTo>
                  <a:cubicBezTo>
                    <a:pt x="179972" y="1408192"/>
                    <a:pt x="177622" y="1385726"/>
                    <a:pt x="163525" y="1385726"/>
                  </a:cubicBezTo>
                  <a:cubicBezTo>
                    <a:pt x="152730" y="1385726"/>
                    <a:pt x="158255" y="1377166"/>
                    <a:pt x="152692" y="1371260"/>
                  </a:cubicBezTo>
                  <a:cubicBezTo>
                    <a:pt x="148044" y="1366307"/>
                    <a:pt x="130632" y="1362116"/>
                    <a:pt x="124320" y="1361138"/>
                  </a:cubicBezTo>
                  <a:cubicBezTo>
                    <a:pt x="119926" y="1360440"/>
                    <a:pt x="102730" y="1363526"/>
                    <a:pt x="100000" y="1359703"/>
                  </a:cubicBezTo>
                  <a:cubicBezTo>
                    <a:pt x="93345" y="1350420"/>
                    <a:pt x="112649" y="1346241"/>
                    <a:pt x="108115" y="1337973"/>
                  </a:cubicBezTo>
                  <a:cubicBezTo>
                    <a:pt x="106223" y="1334583"/>
                    <a:pt x="96647" y="1335002"/>
                    <a:pt x="94602" y="1335103"/>
                  </a:cubicBezTo>
                  <a:cubicBezTo>
                    <a:pt x="96368" y="1331674"/>
                    <a:pt x="102197" y="1321908"/>
                    <a:pt x="101346" y="1317705"/>
                  </a:cubicBezTo>
                  <a:cubicBezTo>
                    <a:pt x="100190" y="1311977"/>
                    <a:pt x="86284" y="1305106"/>
                    <a:pt x="87147" y="1303239"/>
                  </a:cubicBezTo>
                  <a:cubicBezTo>
                    <a:pt x="92545" y="1291695"/>
                    <a:pt x="80886" y="1296102"/>
                    <a:pt x="81064" y="1288787"/>
                  </a:cubicBezTo>
                  <a:cubicBezTo>
                    <a:pt x="81216" y="1282424"/>
                    <a:pt x="89929" y="1272645"/>
                    <a:pt x="92545" y="1267031"/>
                  </a:cubicBezTo>
                  <a:cubicBezTo>
                    <a:pt x="99809" y="1251702"/>
                    <a:pt x="63551" y="1245886"/>
                    <a:pt x="90513" y="1231586"/>
                  </a:cubicBezTo>
                  <a:cubicBezTo>
                    <a:pt x="96418" y="1228462"/>
                    <a:pt x="100165" y="1237707"/>
                    <a:pt x="105410" y="1239536"/>
                  </a:cubicBezTo>
                  <a:cubicBezTo>
                    <a:pt x="105575" y="1239612"/>
                    <a:pt x="127267" y="1240920"/>
                    <a:pt x="127013" y="1241022"/>
                  </a:cubicBezTo>
                  <a:cubicBezTo>
                    <a:pt x="135890" y="1238291"/>
                    <a:pt x="132664" y="1238558"/>
                    <a:pt x="129731" y="1230900"/>
                  </a:cubicBezTo>
                  <a:cubicBezTo>
                    <a:pt x="128524" y="1227687"/>
                    <a:pt x="123507" y="1225388"/>
                    <a:pt x="121615" y="1222162"/>
                  </a:cubicBezTo>
                  <a:cubicBezTo>
                    <a:pt x="119532" y="1218619"/>
                    <a:pt x="120840" y="1214517"/>
                    <a:pt x="118897" y="1210605"/>
                  </a:cubicBezTo>
                  <a:cubicBezTo>
                    <a:pt x="115634" y="1203925"/>
                    <a:pt x="110122" y="1195924"/>
                    <a:pt x="105410" y="1190324"/>
                  </a:cubicBezTo>
                  <a:cubicBezTo>
                    <a:pt x="100165" y="1184126"/>
                    <a:pt x="95161" y="1176417"/>
                    <a:pt x="89179" y="1170067"/>
                  </a:cubicBezTo>
                  <a:cubicBezTo>
                    <a:pt x="83782" y="1164326"/>
                    <a:pt x="79057" y="1160402"/>
                    <a:pt x="72974" y="1155614"/>
                  </a:cubicBezTo>
                  <a:cubicBezTo>
                    <a:pt x="63792" y="1148375"/>
                    <a:pt x="65583" y="1144857"/>
                    <a:pt x="59474" y="1136780"/>
                  </a:cubicBezTo>
                  <a:cubicBezTo>
                    <a:pt x="46495" y="1119800"/>
                    <a:pt x="41097" y="1147601"/>
                    <a:pt x="31090" y="1136780"/>
                  </a:cubicBezTo>
                  <a:cubicBezTo>
                    <a:pt x="32271" y="1138088"/>
                    <a:pt x="31204" y="1119153"/>
                    <a:pt x="31090" y="1119407"/>
                  </a:cubicBezTo>
                  <a:cubicBezTo>
                    <a:pt x="33376" y="1114784"/>
                    <a:pt x="45796" y="1109005"/>
                    <a:pt x="48666" y="1103494"/>
                  </a:cubicBezTo>
                  <a:cubicBezTo>
                    <a:pt x="51473" y="1098045"/>
                    <a:pt x="48260" y="1092305"/>
                    <a:pt x="54026" y="1084672"/>
                  </a:cubicBezTo>
                  <a:cubicBezTo>
                    <a:pt x="56451" y="1081497"/>
                    <a:pt x="63703" y="1077458"/>
                    <a:pt x="64846" y="1074538"/>
                  </a:cubicBezTo>
                  <a:cubicBezTo>
                    <a:pt x="66675" y="1069915"/>
                    <a:pt x="62421" y="1064949"/>
                    <a:pt x="63500" y="1061507"/>
                  </a:cubicBezTo>
                  <a:cubicBezTo>
                    <a:pt x="69926" y="1041225"/>
                    <a:pt x="90538" y="1063260"/>
                    <a:pt x="90538" y="1052833"/>
                  </a:cubicBezTo>
                  <a:cubicBezTo>
                    <a:pt x="90538" y="1047347"/>
                    <a:pt x="84214" y="1042064"/>
                    <a:pt x="83782" y="1035485"/>
                  </a:cubicBezTo>
                  <a:cubicBezTo>
                    <a:pt x="83325" y="1028640"/>
                    <a:pt x="86893" y="1022734"/>
                    <a:pt x="85141" y="1013806"/>
                  </a:cubicBezTo>
                  <a:cubicBezTo>
                    <a:pt x="82487" y="1000331"/>
                    <a:pt x="80315" y="988355"/>
                    <a:pt x="82410" y="973255"/>
                  </a:cubicBezTo>
                  <a:cubicBezTo>
                    <a:pt x="83083" y="968442"/>
                    <a:pt x="84811" y="958002"/>
                    <a:pt x="87147" y="953011"/>
                  </a:cubicBezTo>
                  <a:cubicBezTo>
                    <a:pt x="88913" y="949239"/>
                    <a:pt x="81216" y="934977"/>
                    <a:pt x="81064" y="929834"/>
                  </a:cubicBezTo>
                  <a:cubicBezTo>
                    <a:pt x="80975" y="927002"/>
                    <a:pt x="86462" y="923534"/>
                    <a:pt x="86487" y="922594"/>
                  </a:cubicBezTo>
                  <a:cubicBezTo>
                    <a:pt x="86525" y="919382"/>
                    <a:pt x="82410" y="917146"/>
                    <a:pt x="82410" y="913921"/>
                  </a:cubicBezTo>
                  <a:cubicBezTo>
                    <a:pt x="82410" y="906644"/>
                    <a:pt x="77953" y="899976"/>
                    <a:pt x="75006" y="893651"/>
                  </a:cubicBezTo>
                  <a:cubicBezTo>
                    <a:pt x="68529" y="879897"/>
                    <a:pt x="72403" y="867578"/>
                    <a:pt x="66205" y="853138"/>
                  </a:cubicBezTo>
                  <a:cubicBezTo>
                    <a:pt x="62674" y="844883"/>
                    <a:pt x="53099" y="828094"/>
                    <a:pt x="59474" y="816956"/>
                  </a:cubicBezTo>
                  <a:cubicBezTo>
                    <a:pt x="61798" y="812854"/>
                    <a:pt x="76137" y="807799"/>
                    <a:pt x="75006" y="805361"/>
                  </a:cubicBezTo>
                  <a:cubicBezTo>
                    <a:pt x="70307" y="795303"/>
                    <a:pt x="75057" y="794350"/>
                    <a:pt x="74320" y="786540"/>
                  </a:cubicBezTo>
                  <a:cubicBezTo>
                    <a:pt x="73584" y="778882"/>
                    <a:pt x="71006" y="773357"/>
                    <a:pt x="71615" y="766283"/>
                  </a:cubicBezTo>
                  <a:cubicBezTo>
                    <a:pt x="72238" y="758980"/>
                    <a:pt x="75667" y="752910"/>
                    <a:pt x="75667" y="745290"/>
                  </a:cubicBezTo>
                  <a:cubicBezTo>
                    <a:pt x="75667" y="736857"/>
                    <a:pt x="78270" y="701856"/>
                    <a:pt x="89179" y="722862"/>
                  </a:cubicBezTo>
                  <a:cubicBezTo>
                    <a:pt x="91961" y="714937"/>
                    <a:pt x="93421" y="696357"/>
                    <a:pt x="91872" y="688127"/>
                  </a:cubicBezTo>
                  <a:cubicBezTo>
                    <a:pt x="90094" y="678425"/>
                    <a:pt x="82829" y="672100"/>
                    <a:pt x="82410" y="662067"/>
                  </a:cubicBezTo>
                  <a:cubicBezTo>
                    <a:pt x="81890" y="649316"/>
                    <a:pt x="91135" y="645277"/>
                    <a:pt x="97295" y="635295"/>
                  </a:cubicBezTo>
                  <a:cubicBezTo>
                    <a:pt x="100190" y="630622"/>
                    <a:pt x="101968" y="610822"/>
                    <a:pt x="101346" y="605603"/>
                  </a:cubicBezTo>
                  <a:cubicBezTo>
                    <a:pt x="100800" y="601196"/>
                    <a:pt x="97257" y="594655"/>
                    <a:pt x="94602" y="591150"/>
                  </a:cubicBezTo>
                  <a:cubicBezTo>
                    <a:pt x="93358" y="589486"/>
                    <a:pt x="93218" y="586934"/>
                    <a:pt x="91872" y="585359"/>
                  </a:cubicBezTo>
                  <a:cubicBezTo>
                    <a:pt x="89624" y="585841"/>
                    <a:pt x="87389" y="586311"/>
                    <a:pt x="85141" y="586794"/>
                  </a:cubicBezTo>
                  <a:cubicBezTo>
                    <a:pt x="82766" y="584686"/>
                    <a:pt x="84163" y="579974"/>
                    <a:pt x="81064" y="578107"/>
                  </a:cubicBezTo>
                  <a:cubicBezTo>
                    <a:pt x="71920" y="572646"/>
                    <a:pt x="66294" y="564836"/>
                    <a:pt x="56744" y="560734"/>
                  </a:cubicBezTo>
                  <a:cubicBezTo>
                    <a:pt x="46799" y="556466"/>
                    <a:pt x="27788" y="557863"/>
                    <a:pt x="17564" y="557863"/>
                  </a:cubicBezTo>
                  <a:cubicBezTo>
                    <a:pt x="5753" y="557863"/>
                    <a:pt x="51" y="542509"/>
                    <a:pt x="12141" y="539029"/>
                  </a:cubicBezTo>
                  <a:cubicBezTo>
                    <a:pt x="7887" y="535854"/>
                    <a:pt x="3912" y="532565"/>
                    <a:pt x="0" y="528907"/>
                  </a:cubicBezTo>
                  <a:cubicBezTo>
                    <a:pt x="6363" y="523713"/>
                    <a:pt x="12827" y="528476"/>
                    <a:pt x="18923" y="526012"/>
                  </a:cubicBezTo>
                  <a:cubicBezTo>
                    <a:pt x="19926" y="525605"/>
                    <a:pt x="17932" y="518519"/>
                    <a:pt x="20244" y="517337"/>
                  </a:cubicBezTo>
                  <a:cubicBezTo>
                    <a:pt x="24016" y="515433"/>
                    <a:pt x="27673" y="519547"/>
                    <a:pt x="31090" y="517337"/>
                  </a:cubicBezTo>
                  <a:cubicBezTo>
                    <a:pt x="34900" y="514874"/>
                    <a:pt x="43840" y="499938"/>
                    <a:pt x="43231" y="499938"/>
                  </a:cubicBezTo>
                  <a:cubicBezTo>
                    <a:pt x="52489" y="499938"/>
                    <a:pt x="58839" y="492319"/>
                    <a:pt x="49987" y="485486"/>
                  </a:cubicBezTo>
                  <a:cubicBezTo>
                    <a:pt x="59881" y="480482"/>
                    <a:pt x="63627" y="466741"/>
                    <a:pt x="72962" y="471732"/>
                  </a:cubicBezTo>
                  <a:cubicBezTo>
                    <a:pt x="87414" y="479466"/>
                    <a:pt x="91224" y="457978"/>
                    <a:pt x="94602" y="457978"/>
                  </a:cubicBezTo>
                  <a:cubicBezTo>
                    <a:pt x="100648" y="457978"/>
                    <a:pt x="102972" y="452987"/>
                    <a:pt x="108115" y="452187"/>
                  </a:cubicBezTo>
                  <a:cubicBezTo>
                    <a:pt x="112827" y="451463"/>
                    <a:pt x="117678" y="455044"/>
                    <a:pt x="122961" y="453634"/>
                  </a:cubicBezTo>
                  <a:cubicBezTo>
                    <a:pt x="135814" y="450167"/>
                    <a:pt x="134823" y="440947"/>
                    <a:pt x="128372" y="430469"/>
                  </a:cubicBezTo>
                  <a:cubicBezTo>
                    <a:pt x="138049" y="426088"/>
                    <a:pt x="125108" y="401450"/>
                    <a:pt x="127013" y="395735"/>
                  </a:cubicBezTo>
                  <a:cubicBezTo>
                    <a:pt x="129045" y="389703"/>
                    <a:pt x="137401" y="388979"/>
                    <a:pt x="134468" y="382718"/>
                  </a:cubicBezTo>
                  <a:cubicBezTo>
                    <a:pt x="131737" y="376926"/>
                    <a:pt x="117107" y="371808"/>
                    <a:pt x="116218" y="366804"/>
                  </a:cubicBezTo>
                  <a:cubicBezTo>
                    <a:pt x="114503" y="357279"/>
                    <a:pt x="145948" y="356010"/>
                    <a:pt x="145948" y="340744"/>
                  </a:cubicBezTo>
                  <a:cubicBezTo>
                    <a:pt x="145948" y="326749"/>
                    <a:pt x="145428" y="314709"/>
                    <a:pt x="149987" y="301679"/>
                  </a:cubicBezTo>
                  <a:cubicBezTo>
                    <a:pt x="152210" y="295329"/>
                    <a:pt x="159449" y="290363"/>
                    <a:pt x="159449" y="282832"/>
                  </a:cubicBezTo>
                  <a:cubicBezTo>
                    <a:pt x="159449" y="272494"/>
                    <a:pt x="152311" y="268837"/>
                    <a:pt x="155410" y="259693"/>
                  </a:cubicBezTo>
                  <a:cubicBezTo>
                    <a:pt x="157086" y="254752"/>
                    <a:pt x="162395" y="248682"/>
                    <a:pt x="167577" y="245938"/>
                  </a:cubicBezTo>
                  <a:cubicBezTo>
                    <a:pt x="169062" y="245139"/>
                    <a:pt x="165583" y="233848"/>
                    <a:pt x="164859" y="230749"/>
                  </a:cubicBezTo>
                  <a:cubicBezTo>
                    <a:pt x="163297" y="223841"/>
                    <a:pt x="165265" y="220716"/>
                    <a:pt x="163513" y="213363"/>
                  </a:cubicBezTo>
                  <a:cubicBezTo>
                    <a:pt x="162268" y="208067"/>
                    <a:pt x="159664" y="203127"/>
                    <a:pt x="158115" y="195990"/>
                  </a:cubicBezTo>
                  <a:cubicBezTo>
                    <a:pt x="156629" y="189259"/>
                    <a:pt x="151321" y="185004"/>
                    <a:pt x="162166" y="181524"/>
                  </a:cubicBezTo>
                  <a:cubicBezTo>
                    <a:pt x="169621" y="179137"/>
                    <a:pt x="174333" y="181677"/>
                    <a:pt x="174333" y="190211"/>
                  </a:cubicBezTo>
                  <a:cubicBezTo>
                    <a:pt x="174333" y="196688"/>
                    <a:pt x="182143" y="201323"/>
                    <a:pt x="185153" y="194554"/>
                  </a:cubicBezTo>
                  <a:cubicBezTo>
                    <a:pt x="188062" y="187900"/>
                    <a:pt x="178371" y="184191"/>
                    <a:pt x="178371" y="178629"/>
                  </a:cubicBezTo>
                  <a:cubicBezTo>
                    <a:pt x="178371" y="165446"/>
                    <a:pt x="206515" y="150244"/>
                    <a:pt x="217564" y="156213"/>
                  </a:cubicBezTo>
                  <a:cubicBezTo>
                    <a:pt x="228410" y="162055"/>
                    <a:pt x="244348" y="154841"/>
                    <a:pt x="252705" y="162716"/>
                  </a:cubicBezTo>
                  <a:cubicBezTo>
                    <a:pt x="252285" y="162309"/>
                    <a:pt x="269900" y="203495"/>
                    <a:pt x="274320" y="181524"/>
                  </a:cubicBezTo>
                  <a:cubicBezTo>
                    <a:pt x="280886" y="184458"/>
                    <a:pt x="284836" y="192446"/>
                    <a:pt x="290551" y="194554"/>
                  </a:cubicBezTo>
                  <a:cubicBezTo>
                    <a:pt x="297917" y="197260"/>
                    <a:pt x="293560" y="184725"/>
                    <a:pt x="304063" y="195990"/>
                  </a:cubicBezTo>
                  <a:cubicBezTo>
                    <a:pt x="313106" y="205730"/>
                    <a:pt x="315862" y="229657"/>
                    <a:pt x="329070" y="234343"/>
                  </a:cubicBezTo>
                  <a:cubicBezTo>
                    <a:pt x="345986" y="240389"/>
                    <a:pt x="349885" y="256658"/>
                    <a:pt x="362179" y="269827"/>
                  </a:cubicBezTo>
                  <a:cubicBezTo>
                    <a:pt x="371335" y="279619"/>
                    <a:pt x="375171" y="301819"/>
                    <a:pt x="390563" y="303114"/>
                  </a:cubicBezTo>
                  <a:cubicBezTo>
                    <a:pt x="391439" y="292129"/>
                    <a:pt x="380441" y="268760"/>
                    <a:pt x="370294" y="263312"/>
                  </a:cubicBezTo>
                  <a:cubicBezTo>
                    <a:pt x="359639" y="257610"/>
                    <a:pt x="350787" y="234204"/>
                    <a:pt x="343243" y="224946"/>
                  </a:cubicBezTo>
                  <a:cubicBezTo>
                    <a:pt x="330695" y="209579"/>
                    <a:pt x="318935" y="200904"/>
                    <a:pt x="318935" y="181524"/>
                  </a:cubicBezTo>
                  <a:cubicBezTo>
                    <a:pt x="318935" y="175390"/>
                    <a:pt x="321120" y="167465"/>
                    <a:pt x="318262" y="161268"/>
                  </a:cubicBezTo>
                  <a:cubicBezTo>
                    <a:pt x="316027" y="156416"/>
                    <a:pt x="316840" y="149508"/>
                    <a:pt x="314185" y="143894"/>
                  </a:cubicBezTo>
                  <a:cubicBezTo>
                    <a:pt x="310477" y="135969"/>
                    <a:pt x="317830" y="114189"/>
                    <a:pt x="318935" y="104816"/>
                  </a:cubicBezTo>
                  <a:cubicBezTo>
                    <a:pt x="319354" y="101387"/>
                    <a:pt x="311988" y="100676"/>
                    <a:pt x="316230" y="96117"/>
                  </a:cubicBezTo>
                  <a:cubicBezTo>
                    <a:pt x="318859" y="93310"/>
                    <a:pt x="320675" y="90414"/>
                    <a:pt x="322961" y="87430"/>
                  </a:cubicBezTo>
                  <a:cubicBezTo>
                    <a:pt x="325819" y="83785"/>
                    <a:pt x="331305" y="76508"/>
                    <a:pt x="336499" y="73714"/>
                  </a:cubicBezTo>
                  <a:cubicBezTo>
                    <a:pt x="350863" y="65916"/>
                    <a:pt x="342875" y="55604"/>
                    <a:pt x="332448" y="44021"/>
                  </a:cubicBezTo>
                  <a:cubicBezTo>
                    <a:pt x="326860" y="37849"/>
                    <a:pt x="320573" y="40465"/>
                    <a:pt x="325018" y="31004"/>
                  </a:cubicBezTo>
                  <a:cubicBezTo>
                    <a:pt x="327393" y="25860"/>
                    <a:pt x="328879" y="16069"/>
                    <a:pt x="326352" y="10747"/>
                  </a:cubicBezTo>
                  <a:cubicBezTo>
                    <a:pt x="323977" y="5674"/>
                    <a:pt x="324190" y="2115"/>
                    <a:pt x="325480" y="1057"/>
                  </a:cubicBezTo>
                  <a:close/>
                </a:path>
              </a:pathLst>
            </a:custGeom>
            <a:solidFill>
              <a:srgbClr val="BBDFE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301;p9">
              <a:extLst>
                <a:ext uri="{FF2B5EF4-FFF2-40B4-BE49-F238E27FC236}">
                  <a16:creationId xmlns:a16="http://schemas.microsoft.com/office/drawing/2014/main" id="{A329E85D-402D-5143-81A2-4C5647D79178}"/>
                </a:ext>
              </a:extLst>
            </p:cNvPr>
            <p:cNvSpPr/>
            <p:nvPr/>
          </p:nvSpPr>
          <p:spPr>
            <a:xfrm>
              <a:off x="427571" y="1989798"/>
              <a:ext cx="557848" cy="1411681"/>
            </a:xfrm>
            <a:custGeom>
              <a:avLst/>
              <a:gdLst/>
              <a:ahLst/>
              <a:cxnLst/>
              <a:rect l="l" t="t" r="r" b="b"/>
              <a:pathLst>
                <a:path w="557848" h="1411681" extrusionOk="0">
                  <a:moveTo>
                    <a:pt x="331076" y="9868"/>
                  </a:moveTo>
                  <a:cubicBezTo>
                    <a:pt x="346926" y="9830"/>
                    <a:pt x="342341" y="36830"/>
                    <a:pt x="347307" y="48958"/>
                  </a:cubicBezTo>
                  <a:cubicBezTo>
                    <a:pt x="349491" y="52019"/>
                    <a:pt x="350037" y="67488"/>
                    <a:pt x="351371" y="73584"/>
                  </a:cubicBezTo>
                  <a:cubicBezTo>
                    <a:pt x="352438" y="78511"/>
                    <a:pt x="354902" y="83629"/>
                    <a:pt x="355410" y="88024"/>
                  </a:cubicBezTo>
                  <a:cubicBezTo>
                    <a:pt x="356324" y="95834"/>
                    <a:pt x="354876" y="95948"/>
                    <a:pt x="354051" y="103949"/>
                  </a:cubicBezTo>
                  <a:cubicBezTo>
                    <a:pt x="353022" y="114122"/>
                    <a:pt x="355295" y="126441"/>
                    <a:pt x="358127" y="132893"/>
                  </a:cubicBezTo>
                  <a:cubicBezTo>
                    <a:pt x="363385" y="144945"/>
                    <a:pt x="361391" y="146977"/>
                    <a:pt x="362179" y="161874"/>
                  </a:cubicBezTo>
                  <a:cubicBezTo>
                    <a:pt x="361937" y="159245"/>
                    <a:pt x="363106" y="154648"/>
                    <a:pt x="364871" y="151727"/>
                  </a:cubicBezTo>
                  <a:cubicBezTo>
                    <a:pt x="364655" y="154749"/>
                    <a:pt x="364249" y="156401"/>
                    <a:pt x="363538" y="158966"/>
                  </a:cubicBezTo>
                  <a:cubicBezTo>
                    <a:pt x="364922" y="159410"/>
                    <a:pt x="365341" y="158928"/>
                    <a:pt x="364871" y="157518"/>
                  </a:cubicBezTo>
                  <a:cubicBezTo>
                    <a:pt x="366192" y="185839"/>
                    <a:pt x="354190" y="201066"/>
                    <a:pt x="375691" y="224104"/>
                  </a:cubicBezTo>
                  <a:cubicBezTo>
                    <a:pt x="391897" y="241478"/>
                    <a:pt x="407543" y="235991"/>
                    <a:pt x="427038" y="242900"/>
                  </a:cubicBezTo>
                  <a:cubicBezTo>
                    <a:pt x="446849" y="249911"/>
                    <a:pt x="451802" y="266293"/>
                    <a:pt x="475704" y="267538"/>
                  </a:cubicBezTo>
                  <a:cubicBezTo>
                    <a:pt x="484708" y="268008"/>
                    <a:pt x="514045" y="257823"/>
                    <a:pt x="508127" y="276199"/>
                  </a:cubicBezTo>
                  <a:cubicBezTo>
                    <a:pt x="510311" y="270904"/>
                    <a:pt x="508787" y="266776"/>
                    <a:pt x="504076" y="263182"/>
                  </a:cubicBezTo>
                  <a:cubicBezTo>
                    <a:pt x="511137" y="262026"/>
                    <a:pt x="516077" y="261988"/>
                    <a:pt x="520281" y="266090"/>
                  </a:cubicBezTo>
                  <a:cubicBezTo>
                    <a:pt x="519392" y="266573"/>
                    <a:pt x="518477" y="267043"/>
                    <a:pt x="517588" y="267538"/>
                  </a:cubicBezTo>
                  <a:cubicBezTo>
                    <a:pt x="524218" y="272707"/>
                    <a:pt x="526339" y="283045"/>
                    <a:pt x="536524" y="280556"/>
                  </a:cubicBezTo>
                  <a:cubicBezTo>
                    <a:pt x="522656" y="285394"/>
                    <a:pt x="534441" y="291617"/>
                    <a:pt x="539204" y="297917"/>
                  </a:cubicBezTo>
                  <a:cubicBezTo>
                    <a:pt x="546748" y="307899"/>
                    <a:pt x="542709" y="305536"/>
                    <a:pt x="544601" y="313817"/>
                  </a:cubicBezTo>
                  <a:cubicBezTo>
                    <a:pt x="545224" y="316497"/>
                    <a:pt x="543319" y="318960"/>
                    <a:pt x="544601" y="322516"/>
                  </a:cubicBezTo>
                  <a:cubicBezTo>
                    <a:pt x="545910" y="326060"/>
                    <a:pt x="554444" y="328041"/>
                    <a:pt x="555422" y="331216"/>
                  </a:cubicBezTo>
                  <a:cubicBezTo>
                    <a:pt x="557848" y="338988"/>
                    <a:pt x="550024" y="344602"/>
                    <a:pt x="550024" y="354356"/>
                  </a:cubicBezTo>
                  <a:cubicBezTo>
                    <a:pt x="550024" y="364058"/>
                    <a:pt x="555333" y="366001"/>
                    <a:pt x="547319" y="374624"/>
                  </a:cubicBezTo>
                  <a:cubicBezTo>
                    <a:pt x="538721" y="383896"/>
                    <a:pt x="542798" y="384746"/>
                    <a:pt x="544601" y="393433"/>
                  </a:cubicBezTo>
                  <a:cubicBezTo>
                    <a:pt x="545071" y="395618"/>
                    <a:pt x="542100" y="398285"/>
                    <a:pt x="543268" y="402133"/>
                  </a:cubicBezTo>
                  <a:cubicBezTo>
                    <a:pt x="544271" y="405435"/>
                    <a:pt x="551294" y="408457"/>
                    <a:pt x="551371" y="412255"/>
                  </a:cubicBezTo>
                  <a:cubicBezTo>
                    <a:pt x="551485" y="420116"/>
                    <a:pt x="547675" y="421894"/>
                    <a:pt x="540576" y="418033"/>
                  </a:cubicBezTo>
                  <a:cubicBezTo>
                    <a:pt x="539623" y="430962"/>
                    <a:pt x="533743" y="424434"/>
                    <a:pt x="528396" y="426732"/>
                  </a:cubicBezTo>
                  <a:cubicBezTo>
                    <a:pt x="520725" y="430022"/>
                    <a:pt x="518770" y="430873"/>
                    <a:pt x="516230" y="442646"/>
                  </a:cubicBezTo>
                  <a:cubicBezTo>
                    <a:pt x="513207" y="456870"/>
                    <a:pt x="509105" y="472300"/>
                    <a:pt x="504076" y="484619"/>
                  </a:cubicBezTo>
                  <a:cubicBezTo>
                    <a:pt x="503619" y="485775"/>
                    <a:pt x="508826" y="487400"/>
                    <a:pt x="506781" y="491884"/>
                  </a:cubicBezTo>
                  <a:cubicBezTo>
                    <a:pt x="506273" y="492963"/>
                    <a:pt x="498424" y="493560"/>
                    <a:pt x="497294" y="494779"/>
                  </a:cubicBezTo>
                  <a:cubicBezTo>
                    <a:pt x="494614" y="497738"/>
                    <a:pt x="495986" y="502666"/>
                    <a:pt x="493255" y="504889"/>
                  </a:cubicBezTo>
                  <a:cubicBezTo>
                    <a:pt x="491325" y="506476"/>
                    <a:pt x="486054" y="507098"/>
                    <a:pt x="482460" y="509232"/>
                  </a:cubicBezTo>
                  <a:cubicBezTo>
                    <a:pt x="470078" y="516560"/>
                    <a:pt x="458127" y="523062"/>
                    <a:pt x="458127" y="536003"/>
                  </a:cubicBezTo>
                  <a:cubicBezTo>
                    <a:pt x="458127" y="559143"/>
                    <a:pt x="432435" y="531266"/>
                    <a:pt x="432435" y="554825"/>
                  </a:cubicBezTo>
                  <a:cubicBezTo>
                    <a:pt x="432435" y="556336"/>
                    <a:pt x="443268" y="572529"/>
                    <a:pt x="431114" y="569316"/>
                  </a:cubicBezTo>
                  <a:cubicBezTo>
                    <a:pt x="418567" y="565976"/>
                    <a:pt x="416116" y="568947"/>
                    <a:pt x="405435" y="574383"/>
                  </a:cubicBezTo>
                  <a:cubicBezTo>
                    <a:pt x="384048" y="585229"/>
                    <a:pt x="376847" y="584606"/>
                    <a:pt x="377038" y="610552"/>
                  </a:cubicBezTo>
                  <a:cubicBezTo>
                    <a:pt x="377177" y="626377"/>
                    <a:pt x="384772" y="647141"/>
                    <a:pt x="371627" y="661213"/>
                  </a:cubicBezTo>
                  <a:cubicBezTo>
                    <a:pt x="357530" y="676339"/>
                    <a:pt x="382435" y="681381"/>
                    <a:pt x="382435" y="690156"/>
                  </a:cubicBezTo>
                  <a:cubicBezTo>
                    <a:pt x="382435" y="702170"/>
                    <a:pt x="398082" y="705764"/>
                    <a:pt x="406781" y="707517"/>
                  </a:cubicBezTo>
                  <a:cubicBezTo>
                    <a:pt x="411328" y="708470"/>
                    <a:pt x="415328" y="708965"/>
                    <a:pt x="420294" y="708965"/>
                  </a:cubicBezTo>
                  <a:cubicBezTo>
                    <a:pt x="427774" y="708965"/>
                    <a:pt x="425971" y="717956"/>
                    <a:pt x="428384" y="720573"/>
                  </a:cubicBezTo>
                  <a:cubicBezTo>
                    <a:pt x="437159" y="729996"/>
                    <a:pt x="449859" y="729183"/>
                    <a:pt x="460807" y="736486"/>
                  </a:cubicBezTo>
                  <a:cubicBezTo>
                    <a:pt x="475628" y="746328"/>
                    <a:pt x="467932" y="746099"/>
                    <a:pt x="455409" y="745172"/>
                  </a:cubicBezTo>
                  <a:cubicBezTo>
                    <a:pt x="444030" y="744322"/>
                    <a:pt x="433515" y="742810"/>
                    <a:pt x="422999" y="737197"/>
                  </a:cubicBezTo>
                  <a:cubicBezTo>
                    <a:pt x="415341" y="733120"/>
                    <a:pt x="403416" y="742759"/>
                    <a:pt x="402704" y="749503"/>
                  </a:cubicBezTo>
                  <a:cubicBezTo>
                    <a:pt x="402260" y="753935"/>
                    <a:pt x="409486" y="757072"/>
                    <a:pt x="409486" y="762533"/>
                  </a:cubicBezTo>
                  <a:cubicBezTo>
                    <a:pt x="409486" y="769785"/>
                    <a:pt x="399136" y="762991"/>
                    <a:pt x="395961" y="761086"/>
                  </a:cubicBezTo>
                  <a:cubicBezTo>
                    <a:pt x="395211" y="780580"/>
                    <a:pt x="378244" y="772985"/>
                    <a:pt x="371627" y="787133"/>
                  </a:cubicBezTo>
                  <a:cubicBezTo>
                    <a:pt x="366827" y="797446"/>
                    <a:pt x="376504" y="800836"/>
                    <a:pt x="375691" y="810311"/>
                  </a:cubicBezTo>
                  <a:cubicBezTo>
                    <a:pt x="375133" y="816788"/>
                    <a:pt x="363665" y="821995"/>
                    <a:pt x="372986" y="826935"/>
                  </a:cubicBezTo>
                  <a:cubicBezTo>
                    <a:pt x="379565" y="830415"/>
                    <a:pt x="358686" y="857720"/>
                    <a:pt x="364185" y="869633"/>
                  </a:cubicBezTo>
                  <a:cubicBezTo>
                    <a:pt x="369735" y="881596"/>
                    <a:pt x="368948" y="897319"/>
                    <a:pt x="368948" y="908710"/>
                  </a:cubicBezTo>
                  <a:cubicBezTo>
                    <a:pt x="368948" y="919671"/>
                    <a:pt x="382930" y="935825"/>
                    <a:pt x="387172" y="944918"/>
                  </a:cubicBezTo>
                  <a:cubicBezTo>
                    <a:pt x="395948" y="963739"/>
                    <a:pt x="371716" y="957719"/>
                    <a:pt x="363538" y="965162"/>
                  </a:cubicBezTo>
                  <a:cubicBezTo>
                    <a:pt x="349377" y="978052"/>
                    <a:pt x="373367" y="998931"/>
                    <a:pt x="370294" y="1000620"/>
                  </a:cubicBezTo>
                  <a:cubicBezTo>
                    <a:pt x="359613" y="1006437"/>
                    <a:pt x="345453" y="984720"/>
                    <a:pt x="329743" y="995578"/>
                  </a:cubicBezTo>
                  <a:cubicBezTo>
                    <a:pt x="322097" y="1000849"/>
                    <a:pt x="327876" y="1005713"/>
                    <a:pt x="317576" y="1005713"/>
                  </a:cubicBezTo>
                  <a:cubicBezTo>
                    <a:pt x="313169" y="1005713"/>
                    <a:pt x="308585" y="988047"/>
                    <a:pt x="301358" y="991959"/>
                  </a:cubicBezTo>
                  <a:cubicBezTo>
                    <a:pt x="296215" y="994740"/>
                    <a:pt x="289255" y="996252"/>
                    <a:pt x="283807" y="999185"/>
                  </a:cubicBezTo>
                  <a:cubicBezTo>
                    <a:pt x="279654" y="1001370"/>
                    <a:pt x="285318" y="1005434"/>
                    <a:pt x="283794" y="1007148"/>
                  </a:cubicBezTo>
                  <a:cubicBezTo>
                    <a:pt x="280441" y="1010895"/>
                    <a:pt x="276060" y="1014184"/>
                    <a:pt x="271653" y="1016546"/>
                  </a:cubicBezTo>
                  <a:cubicBezTo>
                    <a:pt x="264503" y="1020394"/>
                    <a:pt x="274396" y="1022248"/>
                    <a:pt x="272974" y="1024522"/>
                  </a:cubicBezTo>
                  <a:cubicBezTo>
                    <a:pt x="270345" y="1028700"/>
                    <a:pt x="265722" y="1030834"/>
                    <a:pt x="262166" y="1034631"/>
                  </a:cubicBezTo>
                  <a:cubicBezTo>
                    <a:pt x="257391" y="1039736"/>
                    <a:pt x="251003" y="1046988"/>
                    <a:pt x="248006" y="1053440"/>
                  </a:cubicBezTo>
                  <a:cubicBezTo>
                    <a:pt x="246113" y="1057415"/>
                    <a:pt x="240551" y="1068731"/>
                    <a:pt x="240551" y="1072248"/>
                  </a:cubicBezTo>
                  <a:cubicBezTo>
                    <a:pt x="240551" y="1080770"/>
                    <a:pt x="247079" y="1083475"/>
                    <a:pt x="248666" y="1089609"/>
                  </a:cubicBezTo>
                  <a:cubicBezTo>
                    <a:pt x="250876" y="1098169"/>
                    <a:pt x="241668" y="1097509"/>
                    <a:pt x="251358" y="1104113"/>
                  </a:cubicBezTo>
                  <a:cubicBezTo>
                    <a:pt x="256108" y="1107338"/>
                    <a:pt x="266217" y="1109472"/>
                    <a:pt x="266217" y="1099744"/>
                  </a:cubicBezTo>
                  <a:cubicBezTo>
                    <a:pt x="266217" y="1095439"/>
                    <a:pt x="263207" y="1084707"/>
                    <a:pt x="264871" y="1082370"/>
                  </a:cubicBezTo>
                  <a:cubicBezTo>
                    <a:pt x="265989" y="1080821"/>
                    <a:pt x="274574" y="1082205"/>
                    <a:pt x="275679" y="1080948"/>
                  </a:cubicBezTo>
                  <a:cubicBezTo>
                    <a:pt x="277076" y="1079373"/>
                    <a:pt x="278829" y="1073099"/>
                    <a:pt x="279768" y="1072248"/>
                  </a:cubicBezTo>
                  <a:cubicBezTo>
                    <a:pt x="286195" y="1066127"/>
                    <a:pt x="285915" y="1067371"/>
                    <a:pt x="295961" y="1063549"/>
                  </a:cubicBezTo>
                  <a:cubicBezTo>
                    <a:pt x="298869" y="1062457"/>
                    <a:pt x="300584" y="1066978"/>
                    <a:pt x="304063" y="1061377"/>
                  </a:cubicBezTo>
                  <a:cubicBezTo>
                    <a:pt x="305905" y="1058418"/>
                    <a:pt x="306248" y="1053237"/>
                    <a:pt x="308140" y="1051992"/>
                  </a:cubicBezTo>
                  <a:cubicBezTo>
                    <a:pt x="313563" y="1048360"/>
                    <a:pt x="321399" y="1049376"/>
                    <a:pt x="327038" y="1051992"/>
                  </a:cubicBezTo>
                  <a:cubicBezTo>
                    <a:pt x="338023" y="1057046"/>
                    <a:pt x="333350" y="1062711"/>
                    <a:pt x="332448" y="1069365"/>
                  </a:cubicBezTo>
                  <a:cubicBezTo>
                    <a:pt x="330937" y="1080300"/>
                    <a:pt x="334721" y="1075004"/>
                    <a:pt x="327038" y="1080948"/>
                  </a:cubicBezTo>
                  <a:cubicBezTo>
                    <a:pt x="320916" y="1085659"/>
                    <a:pt x="314135" y="1084732"/>
                    <a:pt x="308140" y="1088162"/>
                  </a:cubicBezTo>
                  <a:cubicBezTo>
                    <a:pt x="299263" y="1093216"/>
                    <a:pt x="283527" y="1108304"/>
                    <a:pt x="285140" y="1120013"/>
                  </a:cubicBezTo>
                  <a:cubicBezTo>
                    <a:pt x="290322" y="1118997"/>
                    <a:pt x="296583" y="1118019"/>
                    <a:pt x="300012" y="1114209"/>
                  </a:cubicBezTo>
                  <a:cubicBezTo>
                    <a:pt x="302311" y="1111656"/>
                    <a:pt x="302425" y="1100607"/>
                    <a:pt x="305410" y="1098283"/>
                  </a:cubicBezTo>
                  <a:cubicBezTo>
                    <a:pt x="307696" y="1096480"/>
                    <a:pt x="320053" y="1099934"/>
                    <a:pt x="321627" y="1101192"/>
                  </a:cubicBezTo>
                  <a:cubicBezTo>
                    <a:pt x="334797" y="1111580"/>
                    <a:pt x="320675" y="1108113"/>
                    <a:pt x="320269" y="1115657"/>
                  </a:cubicBezTo>
                  <a:cubicBezTo>
                    <a:pt x="319545" y="1129640"/>
                    <a:pt x="338188" y="1123696"/>
                    <a:pt x="348679" y="1121448"/>
                  </a:cubicBezTo>
                  <a:cubicBezTo>
                    <a:pt x="351536" y="1120851"/>
                    <a:pt x="363538" y="1113752"/>
                    <a:pt x="363538" y="1121448"/>
                  </a:cubicBezTo>
                  <a:cubicBezTo>
                    <a:pt x="363538" y="1131913"/>
                    <a:pt x="359677" y="1133996"/>
                    <a:pt x="349999" y="1138834"/>
                  </a:cubicBezTo>
                  <a:cubicBezTo>
                    <a:pt x="338328" y="1144651"/>
                    <a:pt x="323571" y="1152601"/>
                    <a:pt x="311493" y="1156919"/>
                  </a:cubicBezTo>
                  <a:cubicBezTo>
                    <a:pt x="304863" y="1159281"/>
                    <a:pt x="296355" y="1160932"/>
                    <a:pt x="300012" y="1169226"/>
                  </a:cubicBezTo>
                  <a:cubicBezTo>
                    <a:pt x="303784" y="1177798"/>
                    <a:pt x="316014" y="1172108"/>
                    <a:pt x="322961" y="1172108"/>
                  </a:cubicBezTo>
                  <a:cubicBezTo>
                    <a:pt x="329514" y="1172108"/>
                    <a:pt x="340296" y="1167181"/>
                    <a:pt x="343929" y="1175030"/>
                  </a:cubicBezTo>
                  <a:cubicBezTo>
                    <a:pt x="347751" y="1183208"/>
                    <a:pt x="344741" y="1193813"/>
                    <a:pt x="357441" y="1193813"/>
                  </a:cubicBezTo>
                  <a:cubicBezTo>
                    <a:pt x="361112" y="1193813"/>
                    <a:pt x="377038" y="1190041"/>
                    <a:pt x="378396" y="1192365"/>
                  </a:cubicBezTo>
                  <a:cubicBezTo>
                    <a:pt x="382257" y="1199007"/>
                    <a:pt x="365595" y="1202893"/>
                    <a:pt x="362179" y="1204658"/>
                  </a:cubicBezTo>
                  <a:cubicBezTo>
                    <a:pt x="351955" y="1210030"/>
                    <a:pt x="365582" y="1213396"/>
                    <a:pt x="368935" y="1216977"/>
                  </a:cubicBezTo>
                  <a:cubicBezTo>
                    <a:pt x="371551" y="1219771"/>
                    <a:pt x="388061" y="1238326"/>
                    <a:pt x="375018" y="1233665"/>
                  </a:cubicBezTo>
                  <a:cubicBezTo>
                    <a:pt x="370497" y="1232002"/>
                    <a:pt x="333375" y="1206970"/>
                    <a:pt x="341897" y="1221334"/>
                  </a:cubicBezTo>
                  <a:cubicBezTo>
                    <a:pt x="345211" y="1226947"/>
                    <a:pt x="357276" y="1227100"/>
                    <a:pt x="360832" y="1232891"/>
                  </a:cubicBezTo>
                  <a:cubicBezTo>
                    <a:pt x="365443" y="1240472"/>
                    <a:pt x="364388" y="1248029"/>
                    <a:pt x="352704" y="1244511"/>
                  </a:cubicBezTo>
                  <a:cubicBezTo>
                    <a:pt x="344132" y="1241895"/>
                    <a:pt x="345872" y="1228192"/>
                    <a:pt x="333794" y="1231468"/>
                  </a:cubicBezTo>
                  <a:cubicBezTo>
                    <a:pt x="321843" y="1234656"/>
                    <a:pt x="332448" y="1243482"/>
                    <a:pt x="332448" y="1251001"/>
                  </a:cubicBezTo>
                  <a:cubicBezTo>
                    <a:pt x="332448" y="1257554"/>
                    <a:pt x="339852" y="1264844"/>
                    <a:pt x="336512" y="1271981"/>
                  </a:cubicBezTo>
                  <a:cubicBezTo>
                    <a:pt x="331038" y="1283716"/>
                    <a:pt x="330848" y="1266177"/>
                    <a:pt x="323660" y="1266177"/>
                  </a:cubicBezTo>
                  <a:cubicBezTo>
                    <a:pt x="314185" y="1266177"/>
                    <a:pt x="313119" y="1261618"/>
                    <a:pt x="308140" y="1256094"/>
                  </a:cubicBezTo>
                  <a:cubicBezTo>
                    <a:pt x="306172" y="1253934"/>
                    <a:pt x="309347" y="1250213"/>
                    <a:pt x="305410" y="1248105"/>
                  </a:cubicBezTo>
                  <a:cubicBezTo>
                    <a:pt x="303060" y="1246835"/>
                    <a:pt x="297510" y="1245146"/>
                    <a:pt x="295961" y="1243025"/>
                  </a:cubicBezTo>
                  <a:cubicBezTo>
                    <a:pt x="292710" y="1238644"/>
                    <a:pt x="289433" y="1212647"/>
                    <a:pt x="275679" y="1219860"/>
                  </a:cubicBezTo>
                  <a:cubicBezTo>
                    <a:pt x="268745" y="1223518"/>
                    <a:pt x="277800" y="1232370"/>
                    <a:pt x="270269" y="1237234"/>
                  </a:cubicBezTo>
                  <a:cubicBezTo>
                    <a:pt x="262598" y="1242251"/>
                    <a:pt x="257874" y="1230020"/>
                    <a:pt x="249999" y="1232891"/>
                  </a:cubicBezTo>
                  <a:cubicBezTo>
                    <a:pt x="239154" y="1236866"/>
                    <a:pt x="242722" y="1265923"/>
                    <a:pt x="245262" y="1274166"/>
                  </a:cubicBezTo>
                  <a:cubicBezTo>
                    <a:pt x="249314" y="1287272"/>
                    <a:pt x="271958" y="1284414"/>
                    <a:pt x="276339" y="1293685"/>
                  </a:cubicBezTo>
                  <a:cubicBezTo>
                    <a:pt x="280518" y="1302550"/>
                    <a:pt x="290741" y="1292784"/>
                    <a:pt x="293243" y="1295146"/>
                  </a:cubicBezTo>
                  <a:cubicBezTo>
                    <a:pt x="300660" y="1302080"/>
                    <a:pt x="287858" y="1304188"/>
                    <a:pt x="287858" y="1311758"/>
                  </a:cubicBezTo>
                  <a:cubicBezTo>
                    <a:pt x="287858" y="1339418"/>
                    <a:pt x="272199" y="1313929"/>
                    <a:pt x="259448" y="1306741"/>
                  </a:cubicBezTo>
                  <a:cubicBezTo>
                    <a:pt x="259588" y="1312062"/>
                    <a:pt x="259296" y="1320749"/>
                    <a:pt x="259448" y="1324102"/>
                  </a:cubicBezTo>
                  <a:cubicBezTo>
                    <a:pt x="259588" y="1327239"/>
                    <a:pt x="262776" y="1344600"/>
                    <a:pt x="260795" y="1348715"/>
                  </a:cubicBezTo>
                  <a:cubicBezTo>
                    <a:pt x="250888" y="1369403"/>
                    <a:pt x="244348" y="1338047"/>
                    <a:pt x="243243" y="1331341"/>
                  </a:cubicBezTo>
                  <a:cubicBezTo>
                    <a:pt x="242278" y="1325334"/>
                    <a:pt x="241300" y="1319937"/>
                    <a:pt x="238519" y="1313968"/>
                  </a:cubicBezTo>
                  <a:cubicBezTo>
                    <a:pt x="235547" y="1307605"/>
                    <a:pt x="222288" y="1300937"/>
                    <a:pt x="224981" y="1312520"/>
                  </a:cubicBezTo>
                  <a:cubicBezTo>
                    <a:pt x="228422" y="1327175"/>
                    <a:pt x="225552" y="1341298"/>
                    <a:pt x="218923" y="1354506"/>
                  </a:cubicBezTo>
                  <a:cubicBezTo>
                    <a:pt x="212065" y="1368108"/>
                    <a:pt x="204610" y="1388872"/>
                    <a:pt x="193243" y="1399375"/>
                  </a:cubicBezTo>
                  <a:cubicBezTo>
                    <a:pt x="179972" y="1411681"/>
                    <a:pt x="177622" y="1389215"/>
                    <a:pt x="163525" y="1389215"/>
                  </a:cubicBezTo>
                  <a:cubicBezTo>
                    <a:pt x="152730" y="1389215"/>
                    <a:pt x="158255" y="1380655"/>
                    <a:pt x="152692" y="1374749"/>
                  </a:cubicBezTo>
                  <a:cubicBezTo>
                    <a:pt x="148044" y="1369797"/>
                    <a:pt x="130632" y="1365605"/>
                    <a:pt x="124320" y="1364628"/>
                  </a:cubicBezTo>
                  <a:cubicBezTo>
                    <a:pt x="119926" y="1363929"/>
                    <a:pt x="102730" y="1367015"/>
                    <a:pt x="100000" y="1363192"/>
                  </a:cubicBezTo>
                  <a:cubicBezTo>
                    <a:pt x="93345" y="1353909"/>
                    <a:pt x="112649" y="1349730"/>
                    <a:pt x="108115" y="1341463"/>
                  </a:cubicBezTo>
                  <a:cubicBezTo>
                    <a:pt x="106223" y="1338072"/>
                    <a:pt x="96647" y="1338491"/>
                    <a:pt x="94602" y="1338593"/>
                  </a:cubicBezTo>
                  <a:cubicBezTo>
                    <a:pt x="96368" y="1335164"/>
                    <a:pt x="102197" y="1325397"/>
                    <a:pt x="101346" y="1321194"/>
                  </a:cubicBezTo>
                  <a:cubicBezTo>
                    <a:pt x="100190" y="1315466"/>
                    <a:pt x="86284" y="1308595"/>
                    <a:pt x="87147" y="1306728"/>
                  </a:cubicBezTo>
                  <a:cubicBezTo>
                    <a:pt x="92545" y="1295184"/>
                    <a:pt x="80886" y="1299591"/>
                    <a:pt x="81064" y="1292276"/>
                  </a:cubicBezTo>
                  <a:cubicBezTo>
                    <a:pt x="81216" y="1285913"/>
                    <a:pt x="89929" y="1276134"/>
                    <a:pt x="92545" y="1270521"/>
                  </a:cubicBezTo>
                  <a:cubicBezTo>
                    <a:pt x="99809" y="1255192"/>
                    <a:pt x="63551" y="1249375"/>
                    <a:pt x="90513" y="1235075"/>
                  </a:cubicBezTo>
                  <a:cubicBezTo>
                    <a:pt x="96418" y="1231951"/>
                    <a:pt x="100165" y="1241196"/>
                    <a:pt x="105410" y="1243025"/>
                  </a:cubicBezTo>
                  <a:cubicBezTo>
                    <a:pt x="105575" y="1243101"/>
                    <a:pt x="127267" y="1244409"/>
                    <a:pt x="127013" y="1244511"/>
                  </a:cubicBezTo>
                  <a:cubicBezTo>
                    <a:pt x="135890" y="1241780"/>
                    <a:pt x="132664" y="1242047"/>
                    <a:pt x="129731" y="1234389"/>
                  </a:cubicBezTo>
                  <a:cubicBezTo>
                    <a:pt x="128524" y="1231176"/>
                    <a:pt x="123507" y="1228877"/>
                    <a:pt x="121615" y="1225652"/>
                  </a:cubicBezTo>
                  <a:cubicBezTo>
                    <a:pt x="119532" y="1222108"/>
                    <a:pt x="120840" y="1218006"/>
                    <a:pt x="118897" y="1214095"/>
                  </a:cubicBezTo>
                  <a:cubicBezTo>
                    <a:pt x="115634" y="1207414"/>
                    <a:pt x="110122" y="1199413"/>
                    <a:pt x="105410" y="1193813"/>
                  </a:cubicBezTo>
                  <a:cubicBezTo>
                    <a:pt x="100165" y="1187615"/>
                    <a:pt x="95161" y="1179906"/>
                    <a:pt x="89179" y="1173556"/>
                  </a:cubicBezTo>
                  <a:cubicBezTo>
                    <a:pt x="83782" y="1167816"/>
                    <a:pt x="79057" y="1163891"/>
                    <a:pt x="72974" y="1159104"/>
                  </a:cubicBezTo>
                  <a:cubicBezTo>
                    <a:pt x="63792" y="1151865"/>
                    <a:pt x="65583" y="1148347"/>
                    <a:pt x="59474" y="1140270"/>
                  </a:cubicBezTo>
                  <a:cubicBezTo>
                    <a:pt x="46495" y="1123290"/>
                    <a:pt x="41097" y="1151090"/>
                    <a:pt x="31090" y="1140270"/>
                  </a:cubicBezTo>
                  <a:cubicBezTo>
                    <a:pt x="32271" y="1141578"/>
                    <a:pt x="31204" y="1122642"/>
                    <a:pt x="31090" y="1122896"/>
                  </a:cubicBezTo>
                  <a:cubicBezTo>
                    <a:pt x="33376" y="1118273"/>
                    <a:pt x="45796" y="1112495"/>
                    <a:pt x="48666" y="1106983"/>
                  </a:cubicBezTo>
                  <a:cubicBezTo>
                    <a:pt x="51473" y="1101534"/>
                    <a:pt x="48260" y="1095794"/>
                    <a:pt x="54026" y="1088162"/>
                  </a:cubicBezTo>
                  <a:cubicBezTo>
                    <a:pt x="56451" y="1084987"/>
                    <a:pt x="63703" y="1080948"/>
                    <a:pt x="64846" y="1078027"/>
                  </a:cubicBezTo>
                  <a:cubicBezTo>
                    <a:pt x="66675" y="1073404"/>
                    <a:pt x="62421" y="1068438"/>
                    <a:pt x="63500" y="1064997"/>
                  </a:cubicBezTo>
                  <a:cubicBezTo>
                    <a:pt x="69926" y="1044715"/>
                    <a:pt x="90538" y="1066749"/>
                    <a:pt x="90538" y="1056322"/>
                  </a:cubicBezTo>
                  <a:cubicBezTo>
                    <a:pt x="90538" y="1050836"/>
                    <a:pt x="84214" y="1045553"/>
                    <a:pt x="83782" y="1038974"/>
                  </a:cubicBezTo>
                  <a:cubicBezTo>
                    <a:pt x="83325" y="1032129"/>
                    <a:pt x="86893" y="1026223"/>
                    <a:pt x="85141" y="1017295"/>
                  </a:cubicBezTo>
                  <a:cubicBezTo>
                    <a:pt x="82487" y="1003821"/>
                    <a:pt x="80315" y="991845"/>
                    <a:pt x="82410" y="976744"/>
                  </a:cubicBezTo>
                  <a:cubicBezTo>
                    <a:pt x="83083" y="971931"/>
                    <a:pt x="84811" y="961492"/>
                    <a:pt x="87147" y="956501"/>
                  </a:cubicBezTo>
                  <a:cubicBezTo>
                    <a:pt x="88913" y="952729"/>
                    <a:pt x="81216" y="938466"/>
                    <a:pt x="81064" y="933323"/>
                  </a:cubicBezTo>
                  <a:cubicBezTo>
                    <a:pt x="80975" y="930491"/>
                    <a:pt x="86462" y="927024"/>
                    <a:pt x="86487" y="926084"/>
                  </a:cubicBezTo>
                  <a:cubicBezTo>
                    <a:pt x="86525" y="922871"/>
                    <a:pt x="82410" y="920636"/>
                    <a:pt x="82410" y="917410"/>
                  </a:cubicBezTo>
                  <a:cubicBezTo>
                    <a:pt x="82410" y="910133"/>
                    <a:pt x="77953" y="903465"/>
                    <a:pt x="75006" y="897141"/>
                  </a:cubicBezTo>
                  <a:cubicBezTo>
                    <a:pt x="68529" y="883386"/>
                    <a:pt x="72403" y="871067"/>
                    <a:pt x="66205" y="856628"/>
                  </a:cubicBezTo>
                  <a:cubicBezTo>
                    <a:pt x="62674" y="848373"/>
                    <a:pt x="53099" y="831583"/>
                    <a:pt x="59474" y="820445"/>
                  </a:cubicBezTo>
                  <a:cubicBezTo>
                    <a:pt x="61798" y="816343"/>
                    <a:pt x="76137" y="811288"/>
                    <a:pt x="75006" y="808850"/>
                  </a:cubicBezTo>
                  <a:cubicBezTo>
                    <a:pt x="70307" y="798792"/>
                    <a:pt x="75057" y="797839"/>
                    <a:pt x="74320" y="790029"/>
                  </a:cubicBezTo>
                  <a:cubicBezTo>
                    <a:pt x="73584" y="782371"/>
                    <a:pt x="71006" y="776846"/>
                    <a:pt x="71615" y="769772"/>
                  </a:cubicBezTo>
                  <a:cubicBezTo>
                    <a:pt x="72238" y="762470"/>
                    <a:pt x="75667" y="756399"/>
                    <a:pt x="75667" y="748779"/>
                  </a:cubicBezTo>
                  <a:cubicBezTo>
                    <a:pt x="75667" y="740346"/>
                    <a:pt x="78270" y="705345"/>
                    <a:pt x="89179" y="726351"/>
                  </a:cubicBezTo>
                  <a:cubicBezTo>
                    <a:pt x="91961" y="718426"/>
                    <a:pt x="93421" y="699846"/>
                    <a:pt x="91872" y="691617"/>
                  </a:cubicBezTo>
                  <a:cubicBezTo>
                    <a:pt x="90094" y="681914"/>
                    <a:pt x="82829" y="675589"/>
                    <a:pt x="82410" y="665556"/>
                  </a:cubicBezTo>
                  <a:cubicBezTo>
                    <a:pt x="81890" y="652806"/>
                    <a:pt x="91135" y="648767"/>
                    <a:pt x="97295" y="638785"/>
                  </a:cubicBezTo>
                  <a:cubicBezTo>
                    <a:pt x="100190" y="634111"/>
                    <a:pt x="101968" y="614312"/>
                    <a:pt x="101346" y="609092"/>
                  </a:cubicBezTo>
                  <a:cubicBezTo>
                    <a:pt x="100800" y="604685"/>
                    <a:pt x="97257" y="598145"/>
                    <a:pt x="94602" y="594639"/>
                  </a:cubicBezTo>
                  <a:cubicBezTo>
                    <a:pt x="93358" y="592975"/>
                    <a:pt x="93218" y="590423"/>
                    <a:pt x="91872" y="588848"/>
                  </a:cubicBezTo>
                  <a:cubicBezTo>
                    <a:pt x="89624" y="589331"/>
                    <a:pt x="87389" y="589800"/>
                    <a:pt x="85141" y="590283"/>
                  </a:cubicBezTo>
                  <a:cubicBezTo>
                    <a:pt x="82766" y="588175"/>
                    <a:pt x="84163" y="583463"/>
                    <a:pt x="81064" y="581596"/>
                  </a:cubicBezTo>
                  <a:cubicBezTo>
                    <a:pt x="71920" y="576135"/>
                    <a:pt x="66294" y="568325"/>
                    <a:pt x="56744" y="564223"/>
                  </a:cubicBezTo>
                  <a:cubicBezTo>
                    <a:pt x="46799" y="559956"/>
                    <a:pt x="27788" y="561353"/>
                    <a:pt x="17564" y="561353"/>
                  </a:cubicBezTo>
                  <a:cubicBezTo>
                    <a:pt x="5753" y="561353"/>
                    <a:pt x="51" y="545998"/>
                    <a:pt x="12141" y="542518"/>
                  </a:cubicBezTo>
                  <a:cubicBezTo>
                    <a:pt x="7887" y="539343"/>
                    <a:pt x="3912" y="536054"/>
                    <a:pt x="0" y="532397"/>
                  </a:cubicBezTo>
                  <a:cubicBezTo>
                    <a:pt x="6363" y="527202"/>
                    <a:pt x="12827" y="531965"/>
                    <a:pt x="18923" y="529501"/>
                  </a:cubicBezTo>
                  <a:cubicBezTo>
                    <a:pt x="19926" y="529094"/>
                    <a:pt x="17932" y="522008"/>
                    <a:pt x="20244" y="520827"/>
                  </a:cubicBezTo>
                  <a:cubicBezTo>
                    <a:pt x="24016" y="518922"/>
                    <a:pt x="27673" y="523037"/>
                    <a:pt x="31090" y="520827"/>
                  </a:cubicBezTo>
                  <a:cubicBezTo>
                    <a:pt x="34900" y="518363"/>
                    <a:pt x="43840" y="503428"/>
                    <a:pt x="43231" y="503428"/>
                  </a:cubicBezTo>
                  <a:cubicBezTo>
                    <a:pt x="52489" y="503428"/>
                    <a:pt x="58839" y="495808"/>
                    <a:pt x="49987" y="488975"/>
                  </a:cubicBezTo>
                  <a:cubicBezTo>
                    <a:pt x="59881" y="483972"/>
                    <a:pt x="63627" y="470230"/>
                    <a:pt x="72962" y="475221"/>
                  </a:cubicBezTo>
                  <a:cubicBezTo>
                    <a:pt x="87414" y="482955"/>
                    <a:pt x="91224" y="461467"/>
                    <a:pt x="94602" y="461467"/>
                  </a:cubicBezTo>
                  <a:cubicBezTo>
                    <a:pt x="100648" y="461467"/>
                    <a:pt x="102972" y="456476"/>
                    <a:pt x="108115" y="455676"/>
                  </a:cubicBezTo>
                  <a:cubicBezTo>
                    <a:pt x="112827" y="454952"/>
                    <a:pt x="117678" y="458533"/>
                    <a:pt x="122961" y="457124"/>
                  </a:cubicBezTo>
                  <a:cubicBezTo>
                    <a:pt x="135814" y="453657"/>
                    <a:pt x="134823" y="444436"/>
                    <a:pt x="128372" y="433959"/>
                  </a:cubicBezTo>
                  <a:cubicBezTo>
                    <a:pt x="138049" y="429577"/>
                    <a:pt x="125108" y="404939"/>
                    <a:pt x="127013" y="399224"/>
                  </a:cubicBezTo>
                  <a:cubicBezTo>
                    <a:pt x="129045" y="393192"/>
                    <a:pt x="137401" y="392468"/>
                    <a:pt x="134468" y="386207"/>
                  </a:cubicBezTo>
                  <a:cubicBezTo>
                    <a:pt x="131737" y="380416"/>
                    <a:pt x="117107" y="375298"/>
                    <a:pt x="116218" y="370294"/>
                  </a:cubicBezTo>
                  <a:cubicBezTo>
                    <a:pt x="114503" y="360769"/>
                    <a:pt x="145948" y="359499"/>
                    <a:pt x="145948" y="344233"/>
                  </a:cubicBezTo>
                  <a:cubicBezTo>
                    <a:pt x="145948" y="330238"/>
                    <a:pt x="145428" y="318198"/>
                    <a:pt x="149987" y="305168"/>
                  </a:cubicBezTo>
                  <a:cubicBezTo>
                    <a:pt x="152210" y="298818"/>
                    <a:pt x="159449" y="293853"/>
                    <a:pt x="159449" y="286321"/>
                  </a:cubicBezTo>
                  <a:cubicBezTo>
                    <a:pt x="159449" y="275984"/>
                    <a:pt x="152311" y="272326"/>
                    <a:pt x="155410" y="263182"/>
                  </a:cubicBezTo>
                  <a:cubicBezTo>
                    <a:pt x="157086" y="258242"/>
                    <a:pt x="162395" y="252171"/>
                    <a:pt x="167577" y="249428"/>
                  </a:cubicBezTo>
                  <a:cubicBezTo>
                    <a:pt x="169062" y="248628"/>
                    <a:pt x="165583" y="237337"/>
                    <a:pt x="164859" y="234239"/>
                  </a:cubicBezTo>
                  <a:cubicBezTo>
                    <a:pt x="163297" y="227330"/>
                    <a:pt x="165265" y="224206"/>
                    <a:pt x="163513" y="216852"/>
                  </a:cubicBezTo>
                  <a:cubicBezTo>
                    <a:pt x="162268" y="211556"/>
                    <a:pt x="159664" y="206616"/>
                    <a:pt x="158115" y="199479"/>
                  </a:cubicBezTo>
                  <a:cubicBezTo>
                    <a:pt x="156629" y="192748"/>
                    <a:pt x="151321" y="188493"/>
                    <a:pt x="162166" y="185014"/>
                  </a:cubicBezTo>
                  <a:cubicBezTo>
                    <a:pt x="169621" y="182626"/>
                    <a:pt x="174333" y="185166"/>
                    <a:pt x="174333" y="193700"/>
                  </a:cubicBezTo>
                  <a:cubicBezTo>
                    <a:pt x="174333" y="200177"/>
                    <a:pt x="182143" y="204813"/>
                    <a:pt x="185153" y="198044"/>
                  </a:cubicBezTo>
                  <a:cubicBezTo>
                    <a:pt x="188062" y="191389"/>
                    <a:pt x="178371" y="187680"/>
                    <a:pt x="178371" y="182118"/>
                  </a:cubicBezTo>
                  <a:cubicBezTo>
                    <a:pt x="178371" y="168935"/>
                    <a:pt x="206515" y="153733"/>
                    <a:pt x="217564" y="159702"/>
                  </a:cubicBezTo>
                  <a:cubicBezTo>
                    <a:pt x="228410" y="165545"/>
                    <a:pt x="244348" y="158331"/>
                    <a:pt x="252705" y="166205"/>
                  </a:cubicBezTo>
                  <a:cubicBezTo>
                    <a:pt x="252285" y="165798"/>
                    <a:pt x="269900" y="206985"/>
                    <a:pt x="274320" y="185014"/>
                  </a:cubicBezTo>
                  <a:cubicBezTo>
                    <a:pt x="280886" y="187947"/>
                    <a:pt x="284836" y="195936"/>
                    <a:pt x="290551" y="198044"/>
                  </a:cubicBezTo>
                  <a:cubicBezTo>
                    <a:pt x="297917" y="200749"/>
                    <a:pt x="293560" y="188214"/>
                    <a:pt x="304063" y="199479"/>
                  </a:cubicBezTo>
                  <a:cubicBezTo>
                    <a:pt x="313106" y="209220"/>
                    <a:pt x="315862" y="233147"/>
                    <a:pt x="329070" y="237833"/>
                  </a:cubicBezTo>
                  <a:cubicBezTo>
                    <a:pt x="345986" y="243878"/>
                    <a:pt x="349885" y="260147"/>
                    <a:pt x="362179" y="273317"/>
                  </a:cubicBezTo>
                  <a:cubicBezTo>
                    <a:pt x="371335" y="283108"/>
                    <a:pt x="375171" y="305308"/>
                    <a:pt x="390563" y="306603"/>
                  </a:cubicBezTo>
                  <a:cubicBezTo>
                    <a:pt x="391439" y="295618"/>
                    <a:pt x="380441" y="272250"/>
                    <a:pt x="370294" y="266802"/>
                  </a:cubicBezTo>
                  <a:cubicBezTo>
                    <a:pt x="359639" y="261099"/>
                    <a:pt x="350787" y="237693"/>
                    <a:pt x="343243" y="228435"/>
                  </a:cubicBezTo>
                  <a:cubicBezTo>
                    <a:pt x="330695" y="213068"/>
                    <a:pt x="318935" y="204394"/>
                    <a:pt x="318935" y="185014"/>
                  </a:cubicBezTo>
                  <a:cubicBezTo>
                    <a:pt x="318935" y="178879"/>
                    <a:pt x="321120" y="170955"/>
                    <a:pt x="318262" y="164757"/>
                  </a:cubicBezTo>
                  <a:cubicBezTo>
                    <a:pt x="316027" y="159906"/>
                    <a:pt x="316840" y="152997"/>
                    <a:pt x="314185" y="147383"/>
                  </a:cubicBezTo>
                  <a:cubicBezTo>
                    <a:pt x="310477" y="139459"/>
                    <a:pt x="317830" y="117678"/>
                    <a:pt x="318935" y="108305"/>
                  </a:cubicBezTo>
                  <a:cubicBezTo>
                    <a:pt x="319354" y="104877"/>
                    <a:pt x="311988" y="104165"/>
                    <a:pt x="316230" y="99606"/>
                  </a:cubicBezTo>
                  <a:cubicBezTo>
                    <a:pt x="318859" y="96800"/>
                    <a:pt x="320675" y="93904"/>
                    <a:pt x="322961" y="90919"/>
                  </a:cubicBezTo>
                  <a:cubicBezTo>
                    <a:pt x="325819" y="87275"/>
                    <a:pt x="331305" y="79997"/>
                    <a:pt x="336499" y="77203"/>
                  </a:cubicBezTo>
                  <a:cubicBezTo>
                    <a:pt x="350863" y="69405"/>
                    <a:pt x="342875" y="59093"/>
                    <a:pt x="332448" y="47511"/>
                  </a:cubicBezTo>
                  <a:cubicBezTo>
                    <a:pt x="326860" y="41339"/>
                    <a:pt x="320573" y="43955"/>
                    <a:pt x="325018" y="34493"/>
                  </a:cubicBezTo>
                  <a:cubicBezTo>
                    <a:pt x="327393" y="29350"/>
                    <a:pt x="328879" y="19558"/>
                    <a:pt x="326352" y="14237"/>
                  </a:cubicBezTo>
                  <a:cubicBezTo>
                    <a:pt x="321602" y="4089"/>
                    <a:pt x="327203" y="0"/>
                    <a:pt x="331076" y="9868"/>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302;p9">
              <a:extLst>
                <a:ext uri="{FF2B5EF4-FFF2-40B4-BE49-F238E27FC236}">
                  <a16:creationId xmlns:a16="http://schemas.microsoft.com/office/drawing/2014/main" id="{19EE88C9-3D0B-8940-8A58-5633DF0B02BC}"/>
                </a:ext>
              </a:extLst>
            </p:cNvPr>
            <p:cNvSpPr/>
            <p:nvPr/>
          </p:nvSpPr>
          <p:spPr>
            <a:xfrm>
              <a:off x="985202" y="2264562"/>
              <a:ext cx="12649" cy="5258"/>
            </a:xfrm>
            <a:custGeom>
              <a:avLst/>
              <a:gdLst/>
              <a:ahLst/>
              <a:cxnLst/>
              <a:rect l="l" t="t" r="r" b="b"/>
              <a:pathLst>
                <a:path w="12649" h="5258" extrusionOk="0">
                  <a:moveTo>
                    <a:pt x="1842" y="4318"/>
                  </a:moveTo>
                  <a:cubicBezTo>
                    <a:pt x="0" y="5258"/>
                    <a:pt x="10109" y="965"/>
                    <a:pt x="12649" y="0"/>
                  </a:cubicBezTo>
                  <a:cubicBezTo>
                    <a:pt x="9144" y="3582"/>
                    <a:pt x="6210" y="3569"/>
                    <a:pt x="1842" y="4318"/>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303;p9">
              <a:extLst>
                <a:ext uri="{FF2B5EF4-FFF2-40B4-BE49-F238E27FC236}">
                  <a16:creationId xmlns:a16="http://schemas.microsoft.com/office/drawing/2014/main" id="{0CF5AF2C-26B6-174A-9A88-7842222D7E6A}"/>
                </a:ext>
              </a:extLst>
            </p:cNvPr>
            <p:cNvSpPr/>
            <p:nvPr/>
          </p:nvSpPr>
          <p:spPr>
            <a:xfrm>
              <a:off x="964095" y="2268500"/>
              <a:ext cx="17539" cy="1854"/>
            </a:xfrm>
            <a:custGeom>
              <a:avLst/>
              <a:gdLst/>
              <a:ahLst/>
              <a:cxnLst/>
              <a:rect l="l" t="t" r="r" b="b"/>
              <a:pathLst>
                <a:path w="17539" h="1854" extrusionOk="0">
                  <a:moveTo>
                    <a:pt x="17539" y="381"/>
                  </a:moveTo>
                  <a:cubicBezTo>
                    <a:pt x="16650" y="241"/>
                    <a:pt x="4991" y="864"/>
                    <a:pt x="0" y="1854"/>
                  </a:cubicBezTo>
                  <a:cubicBezTo>
                    <a:pt x="5639" y="330"/>
                    <a:pt x="11684" y="0"/>
                    <a:pt x="17539" y="381"/>
                  </a:cubicBezTo>
                </a:path>
              </a:pathLst>
            </a:custGeom>
            <a:noFill/>
            <a:ln w="9525" cap="rnd" cmpd="sng">
              <a:solidFill>
                <a:srgbClr val="66676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304;p9">
              <a:extLst>
                <a:ext uri="{FF2B5EF4-FFF2-40B4-BE49-F238E27FC236}">
                  <a16:creationId xmlns:a16="http://schemas.microsoft.com/office/drawing/2014/main" id="{C101D88F-808C-CC41-AA86-2D557FBC67D1}"/>
                </a:ext>
              </a:extLst>
            </p:cNvPr>
            <p:cNvSpPr/>
            <p:nvPr/>
          </p:nvSpPr>
          <p:spPr>
            <a:xfrm>
              <a:off x="1250645" y="1979181"/>
              <a:ext cx="1960918" cy="1476832"/>
            </a:xfrm>
            <a:custGeom>
              <a:avLst/>
              <a:gdLst/>
              <a:ahLst/>
              <a:cxnLst/>
              <a:rect l="l" t="t" r="r" b="b"/>
              <a:pathLst>
                <a:path w="1960918" h="1476832" extrusionOk="0">
                  <a:moveTo>
                    <a:pt x="1750060" y="241"/>
                  </a:moveTo>
                  <a:cubicBezTo>
                    <a:pt x="1758163" y="0"/>
                    <a:pt x="1766291" y="241"/>
                    <a:pt x="1774393" y="241"/>
                  </a:cubicBezTo>
                  <a:cubicBezTo>
                    <a:pt x="1788884" y="15519"/>
                    <a:pt x="1790294" y="40399"/>
                    <a:pt x="1802791" y="53759"/>
                  </a:cubicBezTo>
                  <a:cubicBezTo>
                    <a:pt x="1810068" y="61569"/>
                    <a:pt x="1820507" y="71577"/>
                    <a:pt x="1825092" y="81280"/>
                  </a:cubicBezTo>
                  <a:cubicBezTo>
                    <a:pt x="1830616" y="93104"/>
                    <a:pt x="1829244" y="96977"/>
                    <a:pt x="1839265" y="102997"/>
                  </a:cubicBezTo>
                  <a:cubicBezTo>
                    <a:pt x="1841475" y="101384"/>
                    <a:pt x="1851724" y="97282"/>
                    <a:pt x="1859534" y="99377"/>
                  </a:cubicBezTo>
                  <a:cubicBezTo>
                    <a:pt x="1868234" y="101714"/>
                    <a:pt x="1867662" y="110718"/>
                    <a:pt x="1873072" y="116014"/>
                  </a:cubicBezTo>
                  <a:cubicBezTo>
                    <a:pt x="1879067" y="121920"/>
                    <a:pt x="1909826" y="141059"/>
                    <a:pt x="1919021" y="134836"/>
                  </a:cubicBezTo>
                  <a:cubicBezTo>
                    <a:pt x="1925282" y="163741"/>
                    <a:pt x="1934045" y="182334"/>
                    <a:pt x="1948726" y="207201"/>
                  </a:cubicBezTo>
                  <a:cubicBezTo>
                    <a:pt x="1960918" y="227850"/>
                    <a:pt x="1951698" y="244716"/>
                    <a:pt x="1935214" y="252070"/>
                  </a:cubicBezTo>
                  <a:cubicBezTo>
                    <a:pt x="1940560" y="257861"/>
                    <a:pt x="1930553" y="272504"/>
                    <a:pt x="1928470" y="278155"/>
                  </a:cubicBezTo>
                  <a:cubicBezTo>
                    <a:pt x="1926768" y="282829"/>
                    <a:pt x="1927669" y="290678"/>
                    <a:pt x="1925752" y="298399"/>
                  </a:cubicBezTo>
                  <a:cubicBezTo>
                    <a:pt x="1923186" y="308673"/>
                    <a:pt x="1917827" y="312598"/>
                    <a:pt x="1914284" y="320116"/>
                  </a:cubicBezTo>
                  <a:cubicBezTo>
                    <a:pt x="1906461" y="336677"/>
                    <a:pt x="1901990" y="362928"/>
                    <a:pt x="1889290" y="376568"/>
                  </a:cubicBezTo>
                  <a:cubicBezTo>
                    <a:pt x="1883054" y="383235"/>
                    <a:pt x="1882508" y="398716"/>
                    <a:pt x="1882508" y="407682"/>
                  </a:cubicBezTo>
                  <a:cubicBezTo>
                    <a:pt x="1882508" y="417385"/>
                    <a:pt x="1880464" y="421843"/>
                    <a:pt x="1878470" y="428650"/>
                  </a:cubicBezTo>
                  <a:cubicBezTo>
                    <a:pt x="1870748" y="455079"/>
                    <a:pt x="1872894" y="489014"/>
                    <a:pt x="1856867" y="515506"/>
                  </a:cubicBezTo>
                  <a:cubicBezTo>
                    <a:pt x="1853692" y="520713"/>
                    <a:pt x="1851190" y="521894"/>
                    <a:pt x="1848053" y="528523"/>
                  </a:cubicBezTo>
                  <a:cubicBezTo>
                    <a:pt x="1844777" y="535470"/>
                    <a:pt x="1846593" y="541845"/>
                    <a:pt x="1843329" y="547357"/>
                  </a:cubicBezTo>
                  <a:cubicBezTo>
                    <a:pt x="1840230" y="552602"/>
                    <a:pt x="1833512" y="557123"/>
                    <a:pt x="1829816" y="561848"/>
                  </a:cubicBezTo>
                  <a:cubicBezTo>
                    <a:pt x="1823733" y="569595"/>
                    <a:pt x="1826298" y="571043"/>
                    <a:pt x="1825752" y="582092"/>
                  </a:cubicBezTo>
                  <a:cubicBezTo>
                    <a:pt x="1825460" y="588086"/>
                    <a:pt x="1819250" y="604660"/>
                    <a:pt x="1832534" y="595135"/>
                  </a:cubicBezTo>
                  <a:cubicBezTo>
                    <a:pt x="1830400" y="600608"/>
                    <a:pt x="1827149" y="601332"/>
                    <a:pt x="1827149" y="608165"/>
                  </a:cubicBezTo>
                  <a:cubicBezTo>
                    <a:pt x="1827149" y="616852"/>
                    <a:pt x="1832915" y="623214"/>
                    <a:pt x="1831188" y="632752"/>
                  </a:cubicBezTo>
                  <a:cubicBezTo>
                    <a:pt x="1828914" y="645020"/>
                    <a:pt x="1821701" y="664934"/>
                    <a:pt x="1809522" y="667486"/>
                  </a:cubicBezTo>
                  <a:cubicBezTo>
                    <a:pt x="1811719" y="673887"/>
                    <a:pt x="1801851" y="696735"/>
                    <a:pt x="1797368" y="705142"/>
                  </a:cubicBezTo>
                  <a:cubicBezTo>
                    <a:pt x="1790814" y="717448"/>
                    <a:pt x="1779003" y="721157"/>
                    <a:pt x="1769009" y="726834"/>
                  </a:cubicBezTo>
                  <a:cubicBezTo>
                    <a:pt x="1752460" y="736193"/>
                    <a:pt x="1753832" y="740423"/>
                    <a:pt x="1748714" y="758660"/>
                  </a:cubicBezTo>
                  <a:cubicBezTo>
                    <a:pt x="1745641" y="769709"/>
                    <a:pt x="1736560" y="782574"/>
                    <a:pt x="1736560" y="796290"/>
                  </a:cubicBezTo>
                  <a:cubicBezTo>
                    <a:pt x="1736560" y="803351"/>
                    <a:pt x="1731620" y="805028"/>
                    <a:pt x="1729816" y="810781"/>
                  </a:cubicBezTo>
                  <a:cubicBezTo>
                    <a:pt x="1727962" y="816635"/>
                    <a:pt x="1727822" y="826338"/>
                    <a:pt x="1725752" y="833945"/>
                  </a:cubicBezTo>
                  <a:cubicBezTo>
                    <a:pt x="1724927" y="836968"/>
                    <a:pt x="1720875" y="840689"/>
                    <a:pt x="1720367" y="842632"/>
                  </a:cubicBezTo>
                  <a:cubicBezTo>
                    <a:pt x="1719986" y="843991"/>
                    <a:pt x="1722234" y="847318"/>
                    <a:pt x="1721714" y="849859"/>
                  </a:cubicBezTo>
                  <a:cubicBezTo>
                    <a:pt x="1720583" y="855180"/>
                    <a:pt x="1720050" y="865784"/>
                    <a:pt x="1712240" y="865784"/>
                  </a:cubicBezTo>
                  <a:cubicBezTo>
                    <a:pt x="1703946" y="865784"/>
                    <a:pt x="1705940" y="873519"/>
                    <a:pt x="1703489" y="878777"/>
                  </a:cubicBezTo>
                  <a:cubicBezTo>
                    <a:pt x="1700416" y="885317"/>
                    <a:pt x="1693291" y="887692"/>
                    <a:pt x="1691983" y="890397"/>
                  </a:cubicBezTo>
                  <a:cubicBezTo>
                    <a:pt x="1686878" y="900862"/>
                    <a:pt x="1697393" y="917702"/>
                    <a:pt x="1691983" y="932370"/>
                  </a:cubicBezTo>
                  <a:cubicBezTo>
                    <a:pt x="1688491" y="941832"/>
                    <a:pt x="1686001" y="942022"/>
                    <a:pt x="1689278" y="951192"/>
                  </a:cubicBezTo>
                  <a:cubicBezTo>
                    <a:pt x="1692847" y="961098"/>
                    <a:pt x="1705242" y="967689"/>
                    <a:pt x="1704137" y="980135"/>
                  </a:cubicBezTo>
                  <a:cubicBezTo>
                    <a:pt x="1695641" y="976490"/>
                    <a:pt x="1684046" y="970293"/>
                    <a:pt x="1677086" y="964209"/>
                  </a:cubicBezTo>
                  <a:cubicBezTo>
                    <a:pt x="1674444" y="961885"/>
                    <a:pt x="1667967" y="948284"/>
                    <a:pt x="1664945" y="948284"/>
                  </a:cubicBezTo>
                  <a:cubicBezTo>
                    <a:pt x="1652372" y="948284"/>
                    <a:pt x="1658760" y="983209"/>
                    <a:pt x="1663598" y="990981"/>
                  </a:cubicBezTo>
                  <a:cubicBezTo>
                    <a:pt x="1669758" y="1000976"/>
                    <a:pt x="1672222" y="1009929"/>
                    <a:pt x="1663598" y="1019226"/>
                  </a:cubicBezTo>
                  <a:cubicBezTo>
                    <a:pt x="1656779" y="1026541"/>
                    <a:pt x="1643812" y="1021067"/>
                    <a:pt x="1639951" y="1029322"/>
                  </a:cubicBezTo>
                  <a:cubicBezTo>
                    <a:pt x="1628204" y="1054468"/>
                    <a:pt x="1590027" y="1024636"/>
                    <a:pt x="1575727" y="1020661"/>
                  </a:cubicBezTo>
                  <a:cubicBezTo>
                    <a:pt x="1565656" y="1017841"/>
                    <a:pt x="1561135" y="1014641"/>
                    <a:pt x="1558176" y="1024979"/>
                  </a:cubicBezTo>
                  <a:cubicBezTo>
                    <a:pt x="1557185" y="1028408"/>
                    <a:pt x="1561122" y="1035431"/>
                    <a:pt x="1560868" y="1039470"/>
                  </a:cubicBezTo>
                  <a:cubicBezTo>
                    <a:pt x="1560564" y="1044219"/>
                    <a:pt x="1555471" y="1046696"/>
                    <a:pt x="1555471" y="1052462"/>
                  </a:cubicBezTo>
                  <a:cubicBezTo>
                    <a:pt x="1555471" y="1076452"/>
                    <a:pt x="1573936" y="1085063"/>
                    <a:pt x="1583842" y="1100950"/>
                  </a:cubicBezTo>
                  <a:cubicBezTo>
                    <a:pt x="1592148" y="1114247"/>
                    <a:pt x="1610716" y="1125690"/>
                    <a:pt x="1612240" y="1140752"/>
                  </a:cubicBezTo>
                  <a:cubicBezTo>
                    <a:pt x="1614564" y="1163587"/>
                    <a:pt x="1597050" y="1145693"/>
                    <a:pt x="1585214" y="1147991"/>
                  </a:cubicBezTo>
                  <a:cubicBezTo>
                    <a:pt x="1577848" y="1149401"/>
                    <a:pt x="1574444" y="1157465"/>
                    <a:pt x="1566253" y="1155218"/>
                  </a:cubicBezTo>
                  <a:cubicBezTo>
                    <a:pt x="1562163" y="1154100"/>
                    <a:pt x="1556842" y="1145438"/>
                    <a:pt x="1550073" y="1143673"/>
                  </a:cubicBezTo>
                  <a:cubicBezTo>
                    <a:pt x="1537030" y="1140257"/>
                    <a:pt x="1523009" y="1140727"/>
                    <a:pt x="1509509" y="1139304"/>
                  </a:cubicBezTo>
                  <a:cubicBezTo>
                    <a:pt x="1505788" y="1138936"/>
                    <a:pt x="1493901" y="1134491"/>
                    <a:pt x="1490625" y="1136409"/>
                  </a:cubicBezTo>
                  <a:cubicBezTo>
                    <a:pt x="1481239" y="1141959"/>
                    <a:pt x="1491704" y="1158329"/>
                    <a:pt x="1482509" y="1163917"/>
                  </a:cubicBezTo>
                  <a:cubicBezTo>
                    <a:pt x="1479855" y="1165505"/>
                    <a:pt x="1468996" y="1160564"/>
                    <a:pt x="1464920" y="1161021"/>
                  </a:cubicBezTo>
                  <a:cubicBezTo>
                    <a:pt x="1457947" y="1161809"/>
                    <a:pt x="1452601" y="1168286"/>
                    <a:pt x="1448689" y="1171143"/>
                  </a:cubicBezTo>
                  <a:cubicBezTo>
                    <a:pt x="1443634" y="1174902"/>
                    <a:pt x="1436789" y="1172680"/>
                    <a:pt x="1440612" y="1181303"/>
                  </a:cubicBezTo>
                  <a:cubicBezTo>
                    <a:pt x="1442479" y="1185545"/>
                    <a:pt x="1457249" y="1189596"/>
                    <a:pt x="1461554" y="1195769"/>
                  </a:cubicBezTo>
                  <a:cubicBezTo>
                    <a:pt x="1466660" y="1203058"/>
                    <a:pt x="1463332" y="1209218"/>
                    <a:pt x="1463586" y="1217485"/>
                  </a:cubicBezTo>
                  <a:cubicBezTo>
                    <a:pt x="1463980" y="1230592"/>
                    <a:pt x="1469911" y="1230401"/>
                    <a:pt x="1474381" y="1237755"/>
                  </a:cubicBezTo>
                  <a:cubicBezTo>
                    <a:pt x="1480388" y="1247610"/>
                    <a:pt x="1479677" y="1269581"/>
                    <a:pt x="1462900" y="1269581"/>
                  </a:cubicBezTo>
                  <a:cubicBezTo>
                    <a:pt x="1459509" y="1269581"/>
                    <a:pt x="1457376" y="1266711"/>
                    <a:pt x="1454112" y="1266711"/>
                  </a:cubicBezTo>
                  <a:cubicBezTo>
                    <a:pt x="1449819" y="1266711"/>
                    <a:pt x="1448270" y="1270940"/>
                    <a:pt x="1447356" y="1271016"/>
                  </a:cubicBezTo>
                  <a:cubicBezTo>
                    <a:pt x="1436650" y="1271905"/>
                    <a:pt x="1439609" y="1272235"/>
                    <a:pt x="1429791" y="1265250"/>
                  </a:cubicBezTo>
                  <a:cubicBezTo>
                    <a:pt x="1415783" y="1255242"/>
                    <a:pt x="1408087" y="1243216"/>
                    <a:pt x="1394638" y="1255128"/>
                  </a:cubicBezTo>
                  <a:cubicBezTo>
                    <a:pt x="1382116" y="1266228"/>
                    <a:pt x="1386446" y="1277315"/>
                    <a:pt x="1379792" y="1291298"/>
                  </a:cubicBezTo>
                  <a:cubicBezTo>
                    <a:pt x="1372222" y="1307185"/>
                    <a:pt x="1362558" y="1305979"/>
                    <a:pt x="1350048" y="1299947"/>
                  </a:cubicBezTo>
                  <a:cubicBezTo>
                    <a:pt x="1344511" y="1297318"/>
                    <a:pt x="1336764" y="1295006"/>
                    <a:pt x="1331151" y="1292009"/>
                  </a:cubicBezTo>
                  <a:cubicBezTo>
                    <a:pt x="1326287" y="1289456"/>
                    <a:pt x="1323975" y="1301724"/>
                    <a:pt x="1317612" y="1298524"/>
                  </a:cubicBezTo>
                  <a:cubicBezTo>
                    <a:pt x="1305497" y="1292403"/>
                    <a:pt x="1316609" y="1270851"/>
                    <a:pt x="1309497" y="1263802"/>
                  </a:cubicBezTo>
                  <a:cubicBezTo>
                    <a:pt x="1302030" y="1256322"/>
                    <a:pt x="1298016" y="1269085"/>
                    <a:pt x="1294638" y="1268146"/>
                  </a:cubicBezTo>
                  <a:cubicBezTo>
                    <a:pt x="1286256" y="1265860"/>
                    <a:pt x="1291107" y="1259091"/>
                    <a:pt x="1289241" y="1252195"/>
                  </a:cubicBezTo>
                  <a:cubicBezTo>
                    <a:pt x="1288834" y="1250709"/>
                    <a:pt x="1282433" y="1234974"/>
                    <a:pt x="1281113" y="1234846"/>
                  </a:cubicBezTo>
                  <a:cubicBezTo>
                    <a:pt x="1274153" y="1234110"/>
                    <a:pt x="1278827" y="1248918"/>
                    <a:pt x="1273023" y="1249299"/>
                  </a:cubicBezTo>
                  <a:cubicBezTo>
                    <a:pt x="1268717" y="1249616"/>
                    <a:pt x="1268616" y="1236269"/>
                    <a:pt x="1260856" y="1236269"/>
                  </a:cubicBezTo>
                  <a:cubicBezTo>
                    <a:pt x="1254506" y="1236269"/>
                    <a:pt x="1248702" y="1242619"/>
                    <a:pt x="1248702" y="1249312"/>
                  </a:cubicBezTo>
                  <a:cubicBezTo>
                    <a:pt x="1248702" y="1253262"/>
                    <a:pt x="1243406" y="1255611"/>
                    <a:pt x="1245984" y="1263802"/>
                  </a:cubicBezTo>
                  <a:cubicBezTo>
                    <a:pt x="1248829" y="1272693"/>
                    <a:pt x="1255014" y="1272464"/>
                    <a:pt x="1254138" y="1282599"/>
                  </a:cubicBezTo>
                  <a:cubicBezTo>
                    <a:pt x="1252017" y="1306766"/>
                    <a:pt x="1239050" y="1288135"/>
                    <a:pt x="1233831" y="1276795"/>
                  </a:cubicBezTo>
                  <a:cubicBezTo>
                    <a:pt x="1229551" y="1267536"/>
                    <a:pt x="1235469" y="1269683"/>
                    <a:pt x="1225017" y="1265974"/>
                  </a:cubicBezTo>
                  <a:cubicBezTo>
                    <a:pt x="1217867" y="1263409"/>
                    <a:pt x="1210945" y="1267079"/>
                    <a:pt x="1205446" y="1265250"/>
                  </a:cubicBezTo>
                  <a:cubicBezTo>
                    <a:pt x="1181024" y="1257109"/>
                    <a:pt x="1205548" y="1244283"/>
                    <a:pt x="1201433" y="1234846"/>
                  </a:cubicBezTo>
                  <a:cubicBezTo>
                    <a:pt x="1191921" y="1213320"/>
                    <a:pt x="1144638" y="1244778"/>
                    <a:pt x="1144638" y="1213130"/>
                  </a:cubicBezTo>
                  <a:cubicBezTo>
                    <a:pt x="1144638" y="1208786"/>
                    <a:pt x="1137946" y="1202830"/>
                    <a:pt x="1132472" y="1202982"/>
                  </a:cubicBezTo>
                  <a:cubicBezTo>
                    <a:pt x="1119226" y="1203350"/>
                    <a:pt x="1126960" y="1208164"/>
                    <a:pt x="1129779" y="1214564"/>
                  </a:cubicBezTo>
                  <a:cubicBezTo>
                    <a:pt x="1134504" y="1225436"/>
                    <a:pt x="1142492" y="1238174"/>
                    <a:pt x="1143292" y="1250785"/>
                  </a:cubicBezTo>
                  <a:cubicBezTo>
                    <a:pt x="1143953" y="1261554"/>
                    <a:pt x="1136866" y="1260297"/>
                    <a:pt x="1141260" y="1269581"/>
                  </a:cubicBezTo>
                  <a:cubicBezTo>
                    <a:pt x="1144511" y="1276502"/>
                    <a:pt x="1142340" y="1286053"/>
                    <a:pt x="1145972" y="1292746"/>
                  </a:cubicBezTo>
                  <a:cubicBezTo>
                    <a:pt x="1152525" y="1304798"/>
                    <a:pt x="1154709" y="1294740"/>
                    <a:pt x="1160856" y="1301433"/>
                  </a:cubicBezTo>
                  <a:cubicBezTo>
                    <a:pt x="1165200" y="1306132"/>
                    <a:pt x="1165543" y="1318692"/>
                    <a:pt x="1167600" y="1324572"/>
                  </a:cubicBezTo>
                  <a:cubicBezTo>
                    <a:pt x="1170381" y="1332547"/>
                    <a:pt x="1173099" y="1342187"/>
                    <a:pt x="1176388" y="1349210"/>
                  </a:cubicBezTo>
                  <a:cubicBezTo>
                    <a:pt x="1180999" y="1358849"/>
                    <a:pt x="1168743" y="1364107"/>
                    <a:pt x="1165593" y="1370914"/>
                  </a:cubicBezTo>
                  <a:cubicBezTo>
                    <a:pt x="1158774" y="1385621"/>
                    <a:pt x="1154976" y="1407236"/>
                    <a:pt x="1139254" y="1415783"/>
                  </a:cubicBezTo>
                  <a:cubicBezTo>
                    <a:pt x="1139406" y="1408519"/>
                    <a:pt x="1142543" y="1401292"/>
                    <a:pt x="1137882" y="1395501"/>
                  </a:cubicBezTo>
                  <a:cubicBezTo>
                    <a:pt x="1135672" y="1400988"/>
                    <a:pt x="1131024" y="1407452"/>
                    <a:pt x="1124356" y="1407084"/>
                  </a:cubicBezTo>
                  <a:cubicBezTo>
                    <a:pt x="1111949" y="1406385"/>
                    <a:pt x="1123036" y="1394003"/>
                    <a:pt x="1112215" y="1394054"/>
                  </a:cubicBezTo>
                  <a:cubicBezTo>
                    <a:pt x="1111009" y="1394054"/>
                    <a:pt x="1107897" y="1404836"/>
                    <a:pt x="1101408" y="1405662"/>
                  </a:cubicBezTo>
                  <a:cubicBezTo>
                    <a:pt x="1091590" y="1406868"/>
                    <a:pt x="1089749" y="1395501"/>
                    <a:pt x="1082485" y="1395501"/>
                  </a:cubicBezTo>
                  <a:cubicBezTo>
                    <a:pt x="1074153" y="1395501"/>
                    <a:pt x="1072159" y="1403299"/>
                    <a:pt x="1064895" y="1404214"/>
                  </a:cubicBezTo>
                  <a:cubicBezTo>
                    <a:pt x="1057402" y="1405141"/>
                    <a:pt x="1053541" y="1396809"/>
                    <a:pt x="1048715" y="1398410"/>
                  </a:cubicBezTo>
                  <a:cubicBezTo>
                    <a:pt x="1047775" y="1398714"/>
                    <a:pt x="1043280" y="1410246"/>
                    <a:pt x="1039241" y="1412862"/>
                  </a:cubicBezTo>
                  <a:cubicBezTo>
                    <a:pt x="1036714" y="1414488"/>
                    <a:pt x="1023137" y="1416482"/>
                    <a:pt x="1020293" y="1415783"/>
                  </a:cubicBezTo>
                  <a:cubicBezTo>
                    <a:pt x="1014133" y="1414221"/>
                    <a:pt x="1011758" y="1406385"/>
                    <a:pt x="1005421" y="1405662"/>
                  </a:cubicBezTo>
                  <a:cubicBezTo>
                    <a:pt x="997877" y="1404772"/>
                    <a:pt x="998055" y="1413078"/>
                    <a:pt x="989216" y="1411414"/>
                  </a:cubicBezTo>
                  <a:cubicBezTo>
                    <a:pt x="981393" y="1409967"/>
                    <a:pt x="980808" y="1400696"/>
                    <a:pt x="974357" y="1399832"/>
                  </a:cubicBezTo>
                  <a:cubicBezTo>
                    <a:pt x="972465" y="1399578"/>
                    <a:pt x="959498" y="1408989"/>
                    <a:pt x="959498" y="1411414"/>
                  </a:cubicBezTo>
                  <a:cubicBezTo>
                    <a:pt x="959498" y="1425549"/>
                    <a:pt x="967905" y="1438796"/>
                    <a:pt x="967588" y="1454836"/>
                  </a:cubicBezTo>
                  <a:cubicBezTo>
                    <a:pt x="967384" y="1466456"/>
                    <a:pt x="968997" y="1464996"/>
                    <a:pt x="960831" y="1473670"/>
                  </a:cubicBezTo>
                  <a:cubicBezTo>
                    <a:pt x="957859" y="1476832"/>
                    <a:pt x="948373" y="1466558"/>
                    <a:pt x="943254" y="1466406"/>
                  </a:cubicBezTo>
                  <a:cubicBezTo>
                    <a:pt x="938568" y="1466253"/>
                    <a:pt x="931240" y="1470444"/>
                    <a:pt x="925716" y="1470787"/>
                  </a:cubicBezTo>
                  <a:cubicBezTo>
                    <a:pt x="922198" y="1470990"/>
                    <a:pt x="912355" y="1469847"/>
                    <a:pt x="908837" y="1468577"/>
                  </a:cubicBezTo>
                  <a:cubicBezTo>
                    <a:pt x="903592" y="1466749"/>
                    <a:pt x="897103" y="1471384"/>
                    <a:pt x="889216" y="1467155"/>
                  </a:cubicBezTo>
                  <a:cubicBezTo>
                    <a:pt x="881901" y="1463193"/>
                    <a:pt x="885546" y="1457731"/>
                    <a:pt x="875703" y="1457731"/>
                  </a:cubicBezTo>
                  <a:cubicBezTo>
                    <a:pt x="861606" y="1457731"/>
                    <a:pt x="849452" y="1443431"/>
                    <a:pt x="843940" y="1431684"/>
                  </a:cubicBezTo>
                  <a:cubicBezTo>
                    <a:pt x="841947" y="1427442"/>
                    <a:pt x="850138" y="1417320"/>
                    <a:pt x="843267" y="1413586"/>
                  </a:cubicBezTo>
                  <a:cubicBezTo>
                    <a:pt x="836828" y="1410068"/>
                    <a:pt x="834403" y="1408519"/>
                    <a:pt x="826376" y="1408519"/>
                  </a:cubicBezTo>
                  <a:cubicBezTo>
                    <a:pt x="815073" y="1408519"/>
                    <a:pt x="803809" y="1407719"/>
                    <a:pt x="791248" y="1412164"/>
                  </a:cubicBezTo>
                  <a:cubicBezTo>
                    <a:pt x="776542" y="1417320"/>
                    <a:pt x="773367" y="1428268"/>
                    <a:pt x="760832" y="1412862"/>
                  </a:cubicBezTo>
                  <a:cubicBezTo>
                    <a:pt x="754406" y="1404912"/>
                    <a:pt x="747636" y="1382573"/>
                    <a:pt x="735152" y="1381024"/>
                  </a:cubicBezTo>
                  <a:cubicBezTo>
                    <a:pt x="722173" y="1379461"/>
                    <a:pt x="716648" y="1397470"/>
                    <a:pt x="701383" y="1391158"/>
                  </a:cubicBezTo>
                  <a:cubicBezTo>
                    <a:pt x="702234" y="1399235"/>
                    <a:pt x="697382" y="1400505"/>
                    <a:pt x="695960" y="1407084"/>
                  </a:cubicBezTo>
                  <a:cubicBezTo>
                    <a:pt x="695261" y="1410246"/>
                    <a:pt x="702424" y="1420051"/>
                    <a:pt x="691921" y="1424483"/>
                  </a:cubicBezTo>
                  <a:cubicBezTo>
                    <a:pt x="684670" y="1427493"/>
                    <a:pt x="667131" y="1413434"/>
                    <a:pt x="659473" y="1409281"/>
                  </a:cubicBezTo>
                  <a:cubicBezTo>
                    <a:pt x="647941" y="1402931"/>
                    <a:pt x="655218" y="1382916"/>
                    <a:pt x="651370" y="1372336"/>
                  </a:cubicBezTo>
                  <a:cubicBezTo>
                    <a:pt x="646392" y="1358697"/>
                    <a:pt x="629730" y="1356576"/>
                    <a:pt x="629730" y="1340498"/>
                  </a:cubicBezTo>
                  <a:cubicBezTo>
                    <a:pt x="629730" y="1329169"/>
                    <a:pt x="628803" y="1312316"/>
                    <a:pt x="624332" y="1304303"/>
                  </a:cubicBezTo>
                  <a:cubicBezTo>
                    <a:pt x="618909" y="1294689"/>
                    <a:pt x="624243" y="1299947"/>
                    <a:pt x="612191" y="1299947"/>
                  </a:cubicBezTo>
                  <a:cubicBezTo>
                    <a:pt x="605892" y="1299947"/>
                    <a:pt x="603098" y="1299058"/>
                    <a:pt x="598665" y="1291298"/>
                  </a:cubicBezTo>
                  <a:cubicBezTo>
                    <a:pt x="590296" y="1276604"/>
                    <a:pt x="599999" y="1268425"/>
                    <a:pt x="600011" y="1255128"/>
                  </a:cubicBezTo>
                  <a:cubicBezTo>
                    <a:pt x="600088" y="1228801"/>
                    <a:pt x="589140" y="1250429"/>
                    <a:pt x="582447" y="1256550"/>
                  </a:cubicBezTo>
                  <a:cubicBezTo>
                    <a:pt x="576872" y="1261669"/>
                    <a:pt x="576288" y="1252436"/>
                    <a:pt x="571640" y="1263802"/>
                  </a:cubicBezTo>
                  <a:cubicBezTo>
                    <a:pt x="570014" y="1267777"/>
                    <a:pt x="572656" y="1276921"/>
                    <a:pt x="570281" y="1282599"/>
                  </a:cubicBezTo>
                  <a:cubicBezTo>
                    <a:pt x="565226" y="1294778"/>
                    <a:pt x="556755" y="1301979"/>
                    <a:pt x="556755" y="1317346"/>
                  </a:cubicBezTo>
                  <a:cubicBezTo>
                    <a:pt x="556755" y="1341717"/>
                    <a:pt x="553885" y="1376680"/>
                    <a:pt x="521640" y="1376680"/>
                  </a:cubicBezTo>
                  <a:cubicBezTo>
                    <a:pt x="513334" y="1376680"/>
                    <a:pt x="493789" y="1360488"/>
                    <a:pt x="491223" y="1354963"/>
                  </a:cubicBezTo>
                  <a:cubicBezTo>
                    <a:pt x="488569" y="1349261"/>
                    <a:pt x="482346" y="1345603"/>
                    <a:pt x="479717" y="1340498"/>
                  </a:cubicBezTo>
                  <a:cubicBezTo>
                    <a:pt x="476250" y="1333729"/>
                    <a:pt x="477304" y="1323975"/>
                    <a:pt x="475018" y="1316609"/>
                  </a:cubicBezTo>
                  <a:cubicBezTo>
                    <a:pt x="466128" y="1288161"/>
                    <a:pt x="496684" y="1299947"/>
                    <a:pt x="501345" y="1289837"/>
                  </a:cubicBezTo>
                  <a:cubicBezTo>
                    <a:pt x="504254" y="1283538"/>
                    <a:pt x="480644" y="1273378"/>
                    <a:pt x="477025" y="1272464"/>
                  </a:cubicBezTo>
                  <a:cubicBezTo>
                    <a:pt x="465442" y="1269556"/>
                    <a:pt x="455651" y="1269860"/>
                    <a:pt x="441909" y="1262342"/>
                  </a:cubicBezTo>
                  <a:cubicBezTo>
                    <a:pt x="425310" y="1253236"/>
                    <a:pt x="426377" y="1266038"/>
                    <a:pt x="409486" y="1269581"/>
                  </a:cubicBezTo>
                  <a:cubicBezTo>
                    <a:pt x="402222" y="1271117"/>
                    <a:pt x="379730" y="1271041"/>
                    <a:pt x="374294" y="1265212"/>
                  </a:cubicBezTo>
                  <a:cubicBezTo>
                    <a:pt x="364388" y="1254570"/>
                    <a:pt x="349441" y="1252182"/>
                    <a:pt x="340525" y="1240638"/>
                  </a:cubicBezTo>
                  <a:cubicBezTo>
                    <a:pt x="327368" y="1223620"/>
                    <a:pt x="328130" y="1220940"/>
                    <a:pt x="314859" y="1236269"/>
                  </a:cubicBezTo>
                  <a:cubicBezTo>
                    <a:pt x="309042" y="1243025"/>
                    <a:pt x="310680" y="1247813"/>
                    <a:pt x="301358" y="1242809"/>
                  </a:cubicBezTo>
                  <a:cubicBezTo>
                    <a:pt x="290779" y="1237120"/>
                    <a:pt x="289078" y="1240117"/>
                    <a:pt x="278397" y="1240638"/>
                  </a:cubicBezTo>
                  <a:cubicBezTo>
                    <a:pt x="271501" y="1240968"/>
                    <a:pt x="261569" y="1241780"/>
                    <a:pt x="255410" y="1238479"/>
                  </a:cubicBezTo>
                  <a:cubicBezTo>
                    <a:pt x="243777" y="1232230"/>
                    <a:pt x="241033" y="1240358"/>
                    <a:pt x="233756" y="1243508"/>
                  </a:cubicBezTo>
                  <a:cubicBezTo>
                    <a:pt x="229426" y="1245400"/>
                    <a:pt x="222390" y="1249388"/>
                    <a:pt x="217526" y="1250785"/>
                  </a:cubicBezTo>
                  <a:cubicBezTo>
                    <a:pt x="215125" y="1251471"/>
                    <a:pt x="201206" y="1252868"/>
                    <a:pt x="199949" y="1253643"/>
                  </a:cubicBezTo>
                  <a:cubicBezTo>
                    <a:pt x="196329" y="1255916"/>
                    <a:pt x="197117" y="1262444"/>
                    <a:pt x="191846" y="1266711"/>
                  </a:cubicBezTo>
                  <a:cubicBezTo>
                    <a:pt x="184899" y="1272324"/>
                    <a:pt x="178245" y="1268654"/>
                    <a:pt x="172923" y="1269581"/>
                  </a:cubicBezTo>
                  <a:cubicBezTo>
                    <a:pt x="170574" y="1261377"/>
                    <a:pt x="160833" y="1262418"/>
                    <a:pt x="157391" y="1255090"/>
                  </a:cubicBezTo>
                  <a:cubicBezTo>
                    <a:pt x="154419" y="1248816"/>
                    <a:pt x="162281" y="1242542"/>
                    <a:pt x="162103" y="1236269"/>
                  </a:cubicBezTo>
                  <a:cubicBezTo>
                    <a:pt x="161912" y="1229551"/>
                    <a:pt x="154114" y="1220673"/>
                    <a:pt x="151994" y="1213841"/>
                  </a:cubicBezTo>
                  <a:cubicBezTo>
                    <a:pt x="148057" y="1201293"/>
                    <a:pt x="159334" y="1204773"/>
                    <a:pt x="163462" y="1198664"/>
                  </a:cubicBezTo>
                  <a:cubicBezTo>
                    <a:pt x="167488" y="1192682"/>
                    <a:pt x="167081" y="1188352"/>
                    <a:pt x="160769" y="1182726"/>
                  </a:cubicBezTo>
                  <a:cubicBezTo>
                    <a:pt x="159245" y="1181380"/>
                    <a:pt x="154343" y="1183958"/>
                    <a:pt x="152667" y="1182726"/>
                  </a:cubicBezTo>
                  <a:cubicBezTo>
                    <a:pt x="149479" y="1180503"/>
                    <a:pt x="147739" y="1175728"/>
                    <a:pt x="144539" y="1174064"/>
                  </a:cubicBezTo>
                  <a:cubicBezTo>
                    <a:pt x="135623" y="1169429"/>
                    <a:pt x="130086" y="1168552"/>
                    <a:pt x="120879" y="1171880"/>
                  </a:cubicBezTo>
                  <a:cubicBezTo>
                    <a:pt x="105766" y="1177341"/>
                    <a:pt x="113017" y="1178128"/>
                    <a:pt x="99936" y="1171143"/>
                  </a:cubicBezTo>
                  <a:cubicBezTo>
                    <a:pt x="92875" y="1167409"/>
                    <a:pt x="90424" y="1165022"/>
                    <a:pt x="86449" y="1159561"/>
                  </a:cubicBezTo>
                  <a:cubicBezTo>
                    <a:pt x="85077" y="1157719"/>
                    <a:pt x="85280" y="1152131"/>
                    <a:pt x="83706" y="1149452"/>
                  </a:cubicBezTo>
                  <a:cubicBezTo>
                    <a:pt x="82283" y="1147051"/>
                    <a:pt x="76441" y="1141222"/>
                    <a:pt x="74282" y="1139304"/>
                  </a:cubicBezTo>
                  <a:cubicBezTo>
                    <a:pt x="66040" y="1132065"/>
                    <a:pt x="54191" y="1117600"/>
                    <a:pt x="42494" y="1117600"/>
                  </a:cubicBezTo>
                  <a:cubicBezTo>
                    <a:pt x="30937" y="1117600"/>
                    <a:pt x="26175" y="1088288"/>
                    <a:pt x="24232" y="1079983"/>
                  </a:cubicBezTo>
                  <a:cubicBezTo>
                    <a:pt x="20244" y="1062762"/>
                    <a:pt x="11773" y="1054570"/>
                    <a:pt x="4661" y="1039470"/>
                  </a:cubicBezTo>
                  <a:cubicBezTo>
                    <a:pt x="114" y="1029767"/>
                    <a:pt x="0" y="1029589"/>
                    <a:pt x="3975" y="1022109"/>
                  </a:cubicBezTo>
                  <a:cubicBezTo>
                    <a:pt x="4534" y="1021067"/>
                    <a:pt x="11265" y="1020966"/>
                    <a:pt x="12789" y="1017765"/>
                  </a:cubicBezTo>
                  <a:cubicBezTo>
                    <a:pt x="14427" y="1014247"/>
                    <a:pt x="14668" y="1012139"/>
                    <a:pt x="17513" y="1009066"/>
                  </a:cubicBezTo>
                  <a:cubicBezTo>
                    <a:pt x="27356" y="998487"/>
                    <a:pt x="33731" y="989584"/>
                    <a:pt x="37783" y="974369"/>
                  </a:cubicBezTo>
                  <a:cubicBezTo>
                    <a:pt x="41681" y="959599"/>
                    <a:pt x="30112" y="947179"/>
                    <a:pt x="37084" y="932383"/>
                  </a:cubicBezTo>
                  <a:cubicBezTo>
                    <a:pt x="41339" y="923392"/>
                    <a:pt x="49949" y="919581"/>
                    <a:pt x="49949" y="908482"/>
                  </a:cubicBezTo>
                  <a:cubicBezTo>
                    <a:pt x="49949" y="903567"/>
                    <a:pt x="53238" y="900036"/>
                    <a:pt x="52642" y="894740"/>
                  </a:cubicBezTo>
                  <a:cubicBezTo>
                    <a:pt x="52057" y="889406"/>
                    <a:pt x="47650" y="887578"/>
                    <a:pt x="47206" y="883171"/>
                  </a:cubicBezTo>
                  <a:cubicBezTo>
                    <a:pt x="46520" y="875347"/>
                    <a:pt x="51499" y="870534"/>
                    <a:pt x="47892" y="862889"/>
                  </a:cubicBezTo>
                  <a:cubicBezTo>
                    <a:pt x="46431" y="859777"/>
                    <a:pt x="40488" y="846176"/>
                    <a:pt x="40488" y="844068"/>
                  </a:cubicBezTo>
                  <a:cubicBezTo>
                    <a:pt x="40488" y="835812"/>
                    <a:pt x="27877" y="834162"/>
                    <a:pt x="40475" y="827443"/>
                  </a:cubicBezTo>
                  <a:cubicBezTo>
                    <a:pt x="47536" y="823684"/>
                    <a:pt x="56515" y="825792"/>
                    <a:pt x="64122" y="823074"/>
                  </a:cubicBezTo>
                  <a:cubicBezTo>
                    <a:pt x="82080" y="816699"/>
                    <a:pt x="61671" y="790054"/>
                    <a:pt x="55334" y="783285"/>
                  </a:cubicBezTo>
                  <a:cubicBezTo>
                    <a:pt x="47041" y="774408"/>
                    <a:pt x="53353" y="756145"/>
                    <a:pt x="49949" y="745655"/>
                  </a:cubicBezTo>
                  <a:cubicBezTo>
                    <a:pt x="45745" y="732701"/>
                    <a:pt x="45898" y="730212"/>
                    <a:pt x="47206" y="715264"/>
                  </a:cubicBezTo>
                  <a:cubicBezTo>
                    <a:pt x="48514" y="700684"/>
                    <a:pt x="43040" y="690740"/>
                    <a:pt x="41846" y="677634"/>
                  </a:cubicBezTo>
                  <a:cubicBezTo>
                    <a:pt x="40691" y="665594"/>
                    <a:pt x="45453" y="662597"/>
                    <a:pt x="56693" y="656628"/>
                  </a:cubicBezTo>
                  <a:cubicBezTo>
                    <a:pt x="65050" y="652196"/>
                    <a:pt x="67081" y="641350"/>
                    <a:pt x="75590" y="637095"/>
                  </a:cubicBezTo>
                  <a:cubicBezTo>
                    <a:pt x="59766" y="639013"/>
                    <a:pt x="39586" y="609308"/>
                    <a:pt x="54000" y="598017"/>
                  </a:cubicBezTo>
                  <a:cubicBezTo>
                    <a:pt x="62890" y="591033"/>
                    <a:pt x="68796" y="604291"/>
                    <a:pt x="71564" y="587883"/>
                  </a:cubicBezTo>
                  <a:cubicBezTo>
                    <a:pt x="71222" y="589940"/>
                    <a:pt x="66040" y="578879"/>
                    <a:pt x="66142" y="579209"/>
                  </a:cubicBezTo>
                  <a:cubicBezTo>
                    <a:pt x="65481" y="577329"/>
                    <a:pt x="66294" y="570509"/>
                    <a:pt x="63462" y="566166"/>
                  </a:cubicBezTo>
                  <a:cubicBezTo>
                    <a:pt x="74143" y="564070"/>
                    <a:pt x="76264" y="573291"/>
                    <a:pt x="82372" y="579209"/>
                  </a:cubicBezTo>
                  <a:cubicBezTo>
                    <a:pt x="87833" y="584492"/>
                    <a:pt x="92723" y="589331"/>
                    <a:pt x="102654" y="589331"/>
                  </a:cubicBezTo>
                  <a:cubicBezTo>
                    <a:pt x="110554" y="589331"/>
                    <a:pt x="117450" y="588277"/>
                    <a:pt x="124282" y="587883"/>
                  </a:cubicBezTo>
                  <a:cubicBezTo>
                    <a:pt x="127394" y="587743"/>
                    <a:pt x="132486" y="587820"/>
                    <a:pt x="133731" y="587883"/>
                  </a:cubicBezTo>
                  <a:cubicBezTo>
                    <a:pt x="137846" y="588124"/>
                    <a:pt x="143942" y="585368"/>
                    <a:pt x="147257" y="587159"/>
                  </a:cubicBezTo>
                  <a:cubicBezTo>
                    <a:pt x="157074" y="592493"/>
                    <a:pt x="162204" y="587807"/>
                    <a:pt x="149936" y="596557"/>
                  </a:cubicBezTo>
                  <a:cubicBezTo>
                    <a:pt x="148006" y="597941"/>
                    <a:pt x="123800" y="603885"/>
                    <a:pt x="131026" y="612496"/>
                  </a:cubicBezTo>
                  <a:cubicBezTo>
                    <a:pt x="137084" y="619735"/>
                    <a:pt x="145631" y="598653"/>
                    <a:pt x="147257" y="613931"/>
                  </a:cubicBezTo>
                  <a:cubicBezTo>
                    <a:pt x="147892" y="619798"/>
                    <a:pt x="131839" y="628574"/>
                    <a:pt x="147257" y="631279"/>
                  </a:cubicBezTo>
                  <a:cubicBezTo>
                    <a:pt x="148184" y="627050"/>
                    <a:pt x="151930" y="624243"/>
                    <a:pt x="152667" y="622605"/>
                  </a:cubicBezTo>
                  <a:cubicBezTo>
                    <a:pt x="154153" y="619150"/>
                    <a:pt x="150635" y="612203"/>
                    <a:pt x="152667" y="609587"/>
                  </a:cubicBezTo>
                  <a:cubicBezTo>
                    <a:pt x="158013" y="602653"/>
                    <a:pt x="167577" y="603224"/>
                    <a:pt x="172923" y="606704"/>
                  </a:cubicBezTo>
                  <a:cubicBezTo>
                    <a:pt x="173546" y="603352"/>
                    <a:pt x="175819" y="602348"/>
                    <a:pt x="176974" y="599465"/>
                  </a:cubicBezTo>
                  <a:cubicBezTo>
                    <a:pt x="197295" y="613245"/>
                    <a:pt x="177368" y="618401"/>
                    <a:pt x="163462" y="619709"/>
                  </a:cubicBezTo>
                  <a:cubicBezTo>
                    <a:pt x="166789" y="628180"/>
                    <a:pt x="194691" y="637451"/>
                    <a:pt x="204038" y="645782"/>
                  </a:cubicBezTo>
                  <a:cubicBezTo>
                    <a:pt x="215798" y="656285"/>
                    <a:pt x="225552" y="658330"/>
                    <a:pt x="221615" y="676173"/>
                  </a:cubicBezTo>
                  <a:cubicBezTo>
                    <a:pt x="217881" y="692963"/>
                    <a:pt x="206934" y="694995"/>
                    <a:pt x="195910" y="705142"/>
                  </a:cubicBezTo>
                  <a:cubicBezTo>
                    <a:pt x="187566" y="712800"/>
                    <a:pt x="181420" y="726834"/>
                    <a:pt x="197256" y="726834"/>
                  </a:cubicBezTo>
                  <a:cubicBezTo>
                    <a:pt x="209321" y="726834"/>
                    <a:pt x="217602" y="738987"/>
                    <a:pt x="229705" y="731190"/>
                  </a:cubicBezTo>
                  <a:cubicBezTo>
                    <a:pt x="241884" y="723303"/>
                    <a:pt x="238557" y="705942"/>
                    <a:pt x="243231" y="694995"/>
                  </a:cubicBezTo>
                  <a:cubicBezTo>
                    <a:pt x="251460" y="675703"/>
                    <a:pt x="261709" y="690728"/>
                    <a:pt x="274307" y="686295"/>
                  </a:cubicBezTo>
                  <a:cubicBezTo>
                    <a:pt x="283908" y="682942"/>
                    <a:pt x="284848" y="663258"/>
                    <a:pt x="298628" y="658787"/>
                  </a:cubicBezTo>
                  <a:cubicBezTo>
                    <a:pt x="303213" y="657301"/>
                    <a:pt x="309563" y="661302"/>
                    <a:pt x="314859" y="658787"/>
                  </a:cubicBezTo>
                  <a:cubicBezTo>
                    <a:pt x="322872" y="655002"/>
                    <a:pt x="318440" y="647230"/>
                    <a:pt x="329717" y="647230"/>
                  </a:cubicBezTo>
                  <a:cubicBezTo>
                    <a:pt x="335636" y="647230"/>
                    <a:pt x="341846" y="638518"/>
                    <a:pt x="348640" y="637095"/>
                  </a:cubicBezTo>
                  <a:cubicBezTo>
                    <a:pt x="350761" y="636663"/>
                    <a:pt x="354013" y="634352"/>
                    <a:pt x="356781" y="635635"/>
                  </a:cubicBezTo>
                  <a:cubicBezTo>
                    <a:pt x="360553" y="637425"/>
                    <a:pt x="359334" y="642086"/>
                    <a:pt x="360807" y="642874"/>
                  </a:cubicBezTo>
                  <a:cubicBezTo>
                    <a:pt x="365430" y="645325"/>
                    <a:pt x="362763" y="649198"/>
                    <a:pt x="372986" y="645782"/>
                  </a:cubicBezTo>
                  <a:cubicBezTo>
                    <a:pt x="378816" y="643827"/>
                    <a:pt x="389979" y="636905"/>
                    <a:pt x="392570" y="631304"/>
                  </a:cubicBezTo>
                  <a:cubicBezTo>
                    <a:pt x="396799" y="622236"/>
                    <a:pt x="404825" y="602933"/>
                    <a:pt x="404025" y="593661"/>
                  </a:cubicBezTo>
                  <a:cubicBezTo>
                    <a:pt x="403327" y="585267"/>
                    <a:pt x="398818" y="586524"/>
                    <a:pt x="400012" y="577761"/>
                  </a:cubicBezTo>
                  <a:cubicBezTo>
                    <a:pt x="401142" y="569671"/>
                    <a:pt x="402946" y="564959"/>
                    <a:pt x="410807" y="566166"/>
                  </a:cubicBezTo>
                  <a:cubicBezTo>
                    <a:pt x="408203" y="565760"/>
                    <a:pt x="425666" y="580669"/>
                    <a:pt x="424345" y="577761"/>
                  </a:cubicBezTo>
                  <a:cubicBezTo>
                    <a:pt x="425564" y="580441"/>
                    <a:pt x="423774" y="592417"/>
                    <a:pt x="424345" y="596557"/>
                  </a:cubicBezTo>
                  <a:cubicBezTo>
                    <a:pt x="425272" y="603085"/>
                    <a:pt x="428371" y="637870"/>
                    <a:pt x="436486" y="638543"/>
                  </a:cubicBezTo>
                  <a:cubicBezTo>
                    <a:pt x="441185" y="638911"/>
                    <a:pt x="447942" y="626339"/>
                    <a:pt x="448653" y="622605"/>
                  </a:cubicBezTo>
                  <a:cubicBezTo>
                    <a:pt x="449555" y="617982"/>
                    <a:pt x="453835" y="619430"/>
                    <a:pt x="447294" y="612496"/>
                  </a:cubicBezTo>
                  <a:cubicBezTo>
                    <a:pt x="443294" y="608241"/>
                    <a:pt x="445922" y="606844"/>
                    <a:pt x="445922" y="602361"/>
                  </a:cubicBezTo>
                  <a:cubicBezTo>
                    <a:pt x="445922" y="569201"/>
                    <a:pt x="465011" y="601027"/>
                    <a:pt x="474332" y="603809"/>
                  </a:cubicBezTo>
                  <a:cubicBezTo>
                    <a:pt x="472846" y="596481"/>
                    <a:pt x="469760" y="590042"/>
                    <a:pt x="467563" y="583527"/>
                  </a:cubicBezTo>
                  <a:cubicBezTo>
                    <a:pt x="479298" y="584111"/>
                    <a:pt x="486740" y="593865"/>
                    <a:pt x="495948" y="595135"/>
                  </a:cubicBezTo>
                  <a:cubicBezTo>
                    <a:pt x="505396" y="596405"/>
                    <a:pt x="515836" y="592213"/>
                    <a:pt x="525678" y="592213"/>
                  </a:cubicBezTo>
                  <a:cubicBezTo>
                    <a:pt x="544182" y="592213"/>
                    <a:pt x="559016" y="604114"/>
                    <a:pt x="578422" y="600901"/>
                  </a:cubicBezTo>
                  <a:cubicBezTo>
                    <a:pt x="596697" y="597878"/>
                    <a:pt x="615912" y="572440"/>
                    <a:pt x="637845" y="584276"/>
                  </a:cubicBezTo>
                  <a:cubicBezTo>
                    <a:pt x="640118" y="585508"/>
                    <a:pt x="658838" y="582663"/>
                    <a:pt x="660819" y="582092"/>
                  </a:cubicBezTo>
                  <a:cubicBezTo>
                    <a:pt x="664591" y="580974"/>
                    <a:pt x="660654" y="572973"/>
                    <a:pt x="670293" y="575577"/>
                  </a:cubicBezTo>
                  <a:cubicBezTo>
                    <a:pt x="675157" y="576885"/>
                    <a:pt x="680352" y="576796"/>
                    <a:pt x="685152" y="577761"/>
                  </a:cubicBezTo>
                  <a:cubicBezTo>
                    <a:pt x="684632" y="563169"/>
                    <a:pt x="691426" y="577368"/>
                    <a:pt x="694627" y="574840"/>
                  </a:cubicBezTo>
                  <a:cubicBezTo>
                    <a:pt x="700723" y="570001"/>
                    <a:pt x="698919" y="560273"/>
                    <a:pt x="705409" y="556755"/>
                  </a:cubicBezTo>
                  <a:cubicBezTo>
                    <a:pt x="712775" y="552793"/>
                    <a:pt x="736511" y="560413"/>
                    <a:pt x="736511" y="548805"/>
                  </a:cubicBezTo>
                  <a:cubicBezTo>
                    <a:pt x="736511" y="544411"/>
                    <a:pt x="762330" y="549008"/>
                    <a:pt x="768934" y="541579"/>
                  </a:cubicBezTo>
                  <a:cubicBezTo>
                    <a:pt x="773875" y="536016"/>
                    <a:pt x="763702" y="527634"/>
                    <a:pt x="775703" y="527101"/>
                  </a:cubicBezTo>
                  <a:cubicBezTo>
                    <a:pt x="777900" y="527012"/>
                    <a:pt x="790575" y="543560"/>
                    <a:pt x="790575" y="531444"/>
                  </a:cubicBezTo>
                  <a:cubicBezTo>
                    <a:pt x="790575" y="521589"/>
                    <a:pt x="799630" y="525361"/>
                    <a:pt x="804075" y="521297"/>
                  </a:cubicBezTo>
                  <a:cubicBezTo>
                    <a:pt x="808736" y="517055"/>
                    <a:pt x="809511" y="508533"/>
                    <a:pt x="813524" y="503936"/>
                  </a:cubicBezTo>
                  <a:cubicBezTo>
                    <a:pt x="817258" y="499682"/>
                    <a:pt x="825564" y="500545"/>
                    <a:pt x="828408" y="498145"/>
                  </a:cubicBezTo>
                  <a:cubicBezTo>
                    <a:pt x="836575" y="491249"/>
                    <a:pt x="830478" y="495833"/>
                    <a:pt x="833819" y="485140"/>
                  </a:cubicBezTo>
                  <a:cubicBezTo>
                    <a:pt x="841566" y="459981"/>
                    <a:pt x="880301" y="458876"/>
                    <a:pt x="901395" y="460515"/>
                  </a:cubicBezTo>
                  <a:cubicBezTo>
                    <a:pt x="904926" y="460794"/>
                    <a:pt x="907758" y="464845"/>
                    <a:pt x="910831" y="464845"/>
                  </a:cubicBezTo>
                  <a:cubicBezTo>
                    <a:pt x="914934" y="464845"/>
                    <a:pt x="916940" y="459486"/>
                    <a:pt x="920280" y="459067"/>
                  </a:cubicBezTo>
                  <a:cubicBezTo>
                    <a:pt x="930085" y="457810"/>
                    <a:pt x="928561" y="459346"/>
                    <a:pt x="937857" y="460515"/>
                  </a:cubicBezTo>
                  <a:cubicBezTo>
                    <a:pt x="936435" y="462394"/>
                    <a:pt x="936257" y="464439"/>
                    <a:pt x="935152" y="466293"/>
                  </a:cubicBezTo>
                  <a:cubicBezTo>
                    <a:pt x="943293" y="467119"/>
                    <a:pt x="941019" y="478053"/>
                    <a:pt x="947306" y="479323"/>
                  </a:cubicBezTo>
                  <a:cubicBezTo>
                    <a:pt x="951700" y="480200"/>
                    <a:pt x="962304" y="470916"/>
                    <a:pt x="963562" y="469176"/>
                  </a:cubicBezTo>
                  <a:cubicBezTo>
                    <a:pt x="966000" y="465849"/>
                    <a:pt x="964133" y="454101"/>
                    <a:pt x="971652" y="451828"/>
                  </a:cubicBezTo>
                  <a:cubicBezTo>
                    <a:pt x="978484" y="449783"/>
                    <a:pt x="981316" y="459918"/>
                    <a:pt x="989216" y="453263"/>
                  </a:cubicBezTo>
                  <a:cubicBezTo>
                    <a:pt x="991222" y="448386"/>
                    <a:pt x="994156" y="446202"/>
                    <a:pt x="998677" y="444576"/>
                  </a:cubicBezTo>
                  <a:cubicBezTo>
                    <a:pt x="988784" y="434391"/>
                    <a:pt x="998614" y="437591"/>
                    <a:pt x="1002754" y="435915"/>
                  </a:cubicBezTo>
                  <a:cubicBezTo>
                    <a:pt x="1012800" y="431774"/>
                    <a:pt x="1008990" y="439826"/>
                    <a:pt x="1014933" y="427215"/>
                  </a:cubicBezTo>
                  <a:cubicBezTo>
                    <a:pt x="1019162" y="418173"/>
                    <a:pt x="1009002" y="420294"/>
                    <a:pt x="1021664" y="417081"/>
                  </a:cubicBezTo>
                  <a:cubicBezTo>
                    <a:pt x="1024865" y="416242"/>
                    <a:pt x="1035609" y="427355"/>
                    <a:pt x="1032459" y="412750"/>
                  </a:cubicBezTo>
                  <a:cubicBezTo>
                    <a:pt x="1035520" y="412521"/>
                    <a:pt x="1044283" y="414338"/>
                    <a:pt x="1044613" y="414185"/>
                  </a:cubicBezTo>
                  <a:cubicBezTo>
                    <a:pt x="1054773" y="410210"/>
                    <a:pt x="1046150" y="411137"/>
                    <a:pt x="1050036" y="406946"/>
                  </a:cubicBezTo>
                  <a:cubicBezTo>
                    <a:pt x="1050277" y="406705"/>
                    <a:pt x="1052614" y="403479"/>
                    <a:pt x="1055459" y="401180"/>
                  </a:cubicBezTo>
                  <a:cubicBezTo>
                    <a:pt x="1059853" y="397599"/>
                    <a:pt x="1062914" y="401790"/>
                    <a:pt x="1066279" y="395389"/>
                  </a:cubicBezTo>
                  <a:cubicBezTo>
                    <a:pt x="1070877" y="398056"/>
                    <a:pt x="1080262" y="397815"/>
                    <a:pt x="1082485" y="392481"/>
                  </a:cubicBezTo>
                  <a:cubicBezTo>
                    <a:pt x="1095972" y="396862"/>
                    <a:pt x="1101281" y="344208"/>
                    <a:pt x="1113574" y="337490"/>
                  </a:cubicBezTo>
                  <a:cubicBezTo>
                    <a:pt x="1114857" y="336779"/>
                    <a:pt x="1127379" y="338480"/>
                    <a:pt x="1129779" y="334594"/>
                  </a:cubicBezTo>
                  <a:cubicBezTo>
                    <a:pt x="1131761" y="331330"/>
                    <a:pt x="1129754" y="319075"/>
                    <a:pt x="1128421" y="314299"/>
                  </a:cubicBezTo>
                  <a:cubicBezTo>
                    <a:pt x="1127062" y="309461"/>
                    <a:pt x="1122223" y="307454"/>
                    <a:pt x="1121651" y="298399"/>
                  </a:cubicBezTo>
                  <a:cubicBezTo>
                    <a:pt x="1121131" y="290004"/>
                    <a:pt x="1122426" y="291020"/>
                    <a:pt x="1128421" y="282473"/>
                  </a:cubicBezTo>
                  <a:cubicBezTo>
                    <a:pt x="1129259" y="284289"/>
                    <a:pt x="1128611" y="284861"/>
                    <a:pt x="1129779" y="286817"/>
                  </a:cubicBezTo>
                  <a:cubicBezTo>
                    <a:pt x="1130110" y="285013"/>
                    <a:pt x="1130110" y="283756"/>
                    <a:pt x="1132472" y="283921"/>
                  </a:cubicBezTo>
                  <a:cubicBezTo>
                    <a:pt x="1130935" y="278194"/>
                    <a:pt x="1132192" y="269735"/>
                    <a:pt x="1139254" y="268008"/>
                  </a:cubicBezTo>
                  <a:cubicBezTo>
                    <a:pt x="1134910" y="257073"/>
                    <a:pt x="1147813" y="255410"/>
                    <a:pt x="1155446" y="253517"/>
                  </a:cubicBezTo>
                  <a:cubicBezTo>
                    <a:pt x="1152652" y="248666"/>
                    <a:pt x="1153135" y="247333"/>
                    <a:pt x="1154100" y="241948"/>
                  </a:cubicBezTo>
                  <a:cubicBezTo>
                    <a:pt x="1158481" y="244259"/>
                    <a:pt x="1161123" y="246672"/>
                    <a:pt x="1164908" y="249187"/>
                  </a:cubicBezTo>
                  <a:cubicBezTo>
                    <a:pt x="1159345" y="236423"/>
                    <a:pt x="1176401" y="234569"/>
                    <a:pt x="1183843" y="231813"/>
                  </a:cubicBezTo>
                  <a:cubicBezTo>
                    <a:pt x="1190562" y="229298"/>
                    <a:pt x="1193940" y="232461"/>
                    <a:pt x="1200036" y="227469"/>
                  </a:cubicBezTo>
                  <a:cubicBezTo>
                    <a:pt x="1206233" y="222402"/>
                    <a:pt x="1200404" y="220815"/>
                    <a:pt x="1208151" y="216636"/>
                  </a:cubicBezTo>
                  <a:cubicBezTo>
                    <a:pt x="1215987" y="212395"/>
                    <a:pt x="1217625" y="190411"/>
                    <a:pt x="1217625" y="180429"/>
                  </a:cubicBezTo>
                  <a:cubicBezTo>
                    <a:pt x="1217625" y="169253"/>
                    <a:pt x="1218248" y="159677"/>
                    <a:pt x="1224369" y="144958"/>
                  </a:cubicBezTo>
                  <a:cubicBezTo>
                    <a:pt x="1231278" y="128410"/>
                    <a:pt x="1234948" y="131280"/>
                    <a:pt x="1251382" y="122529"/>
                  </a:cubicBezTo>
                  <a:cubicBezTo>
                    <a:pt x="1259167" y="118402"/>
                    <a:pt x="1261859" y="114948"/>
                    <a:pt x="1268971" y="113131"/>
                  </a:cubicBezTo>
                  <a:cubicBezTo>
                    <a:pt x="1274001" y="111836"/>
                    <a:pt x="1280338" y="110223"/>
                    <a:pt x="1286523" y="110236"/>
                  </a:cubicBezTo>
                  <a:cubicBezTo>
                    <a:pt x="1298702" y="110249"/>
                    <a:pt x="1306487" y="121831"/>
                    <a:pt x="1314920" y="111684"/>
                  </a:cubicBezTo>
                  <a:cubicBezTo>
                    <a:pt x="1325613" y="98844"/>
                    <a:pt x="1303592" y="109474"/>
                    <a:pt x="1300048" y="97218"/>
                  </a:cubicBezTo>
                  <a:cubicBezTo>
                    <a:pt x="1292924" y="72542"/>
                    <a:pt x="1318146" y="80912"/>
                    <a:pt x="1329792" y="81267"/>
                  </a:cubicBezTo>
                  <a:cubicBezTo>
                    <a:pt x="1327163" y="75590"/>
                    <a:pt x="1326604" y="72136"/>
                    <a:pt x="1323061" y="68250"/>
                  </a:cubicBezTo>
                  <a:cubicBezTo>
                    <a:pt x="1318197" y="73495"/>
                    <a:pt x="1315466" y="67411"/>
                    <a:pt x="1312240" y="66827"/>
                  </a:cubicBezTo>
                  <a:cubicBezTo>
                    <a:pt x="1303846" y="65253"/>
                    <a:pt x="1302512" y="72695"/>
                    <a:pt x="1298702" y="62471"/>
                  </a:cubicBezTo>
                  <a:cubicBezTo>
                    <a:pt x="1293952" y="49657"/>
                    <a:pt x="1313447" y="43028"/>
                    <a:pt x="1304112" y="34963"/>
                  </a:cubicBezTo>
                  <a:cubicBezTo>
                    <a:pt x="1312088" y="28245"/>
                    <a:pt x="1302068" y="26492"/>
                    <a:pt x="1304112" y="21946"/>
                  </a:cubicBezTo>
                  <a:cubicBezTo>
                    <a:pt x="1308494" y="12128"/>
                    <a:pt x="1313548" y="14706"/>
                    <a:pt x="1325728" y="14706"/>
                  </a:cubicBezTo>
                  <a:cubicBezTo>
                    <a:pt x="1347407" y="14706"/>
                    <a:pt x="1368857" y="13259"/>
                    <a:pt x="1390612" y="13259"/>
                  </a:cubicBezTo>
                  <a:cubicBezTo>
                    <a:pt x="1431227" y="13259"/>
                    <a:pt x="1471244" y="10858"/>
                    <a:pt x="1512202" y="8915"/>
                  </a:cubicBezTo>
                  <a:cubicBezTo>
                    <a:pt x="1591755" y="5169"/>
                    <a:pt x="1670101" y="2591"/>
                    <a:pt x="1750060" y="241"/>
                  </a:cubicBezTo>
                  <a:close/>
                </a:path>
              </a:pathLst>
            </a:custGeom>
            <a:solidFill>
              <a:srgbClr val="F8ED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305;p9">
              <a:extLst>
                <a:ext uri="{FF2B5EF4-FFF2-40B4-BE49-F238E27FC236}">
                  <a16:creationId xmlns:a16="http://schemas.microsoft.com/office/drawing/2014/main" id="{5E18F848-8642-1E49-9E85-83763F68127A}"/>
                </a:ext>
              </a:extLst>
            </p:cNvPr>
            <p:cNvSpPr/>
            <p:nvPr/>
          </p:nvSpPr>
          <p:spPr>
            <a:xfrm>
              <a:off x="1250645" y="1979181"/>
              <a:ext cx="1960918" cy="1476832"/>
            </a:xfrm>
            <a:custGeom>
              <a:avLst/>
              <a:gdLst/>
              <a:ahLst/>
              <a:cxnLst/>
              <a:rect l="l" t="t" r="r" b="b"/>
              <a:pathLst>
                <a:path w="1960918" h="1476832" extrusionOk="0">
                  <a:moveTo>
                    <a:pt x="1774393" y="241"/>
                  </a:moveTo>
                  <a:cubicBezTo>
                    <a:pt x="1788884" y="15519"/>
                    <a:pt x="1790294" y="40399"/>
                    <a:pt x="1802791" y="53759"/>
                  </a:cubicBezTo>
                  <a:cubicBezTo>
                    <a:pt x="1810068" y="61569"/>
                    <a:pt x="1820507" y="71577"/>
                    <a:pt x="1825092" y="81280"/>
                  </a:cubicBezTo>
                  <a:cubicBezTo>
                    <a:pt x="1830616" y="93104"/>
                    <a:pt x="1829244" y="96977"/>
                    <a:pt x="1839265" y="102997"/>
                  </a:cubicBezTo>
                  <a:cubicBezTo>
                    <a:pt x="1841475" y="101384"/>
                    <a:pt x="1851724" y="97282"/>
                    <a:pt x="1859534" y="99377"/>
                  </a:cubicBezTo>
                  <a:cubicBezTo>
                    <a:pt x="1868234" y="101714"/>
                    <a:pt x="1867662" y="110718"/>
                    <a:pt x="1873072" y="116014"/>
                  </a:cubicBezTo>
                  <a:cubicBezTo>
                    <a:pt x="1879067" y="121920"/>
                    <a:pt x="1909826" y="141059"/>
                    <a:pt x="1919021" y="134836"/>
                  </a:cubicBezTo>
                  <a:cubicBezTo>
                    <a:pt x="1925282" y="163741"/>
                    <a:pt x="1934045" y="182334"/>
                    <a:pt x="1948726" y="207201"/>
                  </a:cubicBezTo>
                  <a:cubicBezTo>
                    <a:pt x="1960918" y="227850"/>
                    <a:pt x="1951698" y="244716"/>
                    <a:pt x="1935214" y="252070"/>
                  </a:cubicBezTo>
                  <a:cubicBezTo>
                    <a:pt x="1940560" y="257861"/>
                    <a:pt x="1930553" y="272504"/>
                    <a:pt x="1928470" y="278155"/>
                  </a:cubicBezTo>
                  <a:cubicBezTo>
                    <a:pt x="1926768" y="282829"/>
                    <a:pt x="1927669" y="290678"/>
                    <a:pt x="1925752" y="298399"/>
                  </a:cubicBezTo>
                  <a:cubicBezTo>
                    <a:pt x="1923186" y="308673"/>
                    <a:pt x="1917827" y="312598"/>
                    <a:pt x="1914284" y="320116"/>
                  </a:cubicBezTo>
                  <a:cubicBezTo>
                    <a:pt x="1906461" y="336677"/>
                    <a:pt x="1901990" y="362928"/>
                    <a:pt x="1889290" y="376568"/>
                  </a:cubicBezTo>
                  <a:cubicBezTo>
                    <a:pt x="1883054" y="383235"/>
                    <a:pt x="1882508" y="398716"/>
                    <a:pt x="1882508" y="407682"/>
                  </a:cubicBezTo>
                  <a:cubicBezTo>
                    <a:pt x="1882508" y="417385"/>
                    <a:pt x="1880464" y="421843"/>
                    <a:pt x="1878470" y="428650"/>
                  </a:cubicBezTo>
                  <a:cubicBezTo>
                    <a:pt x="1870748" y="455079"/>
                    <a:pt x="1872894" y="489014"/>
                    <a:pt x="1856867" y="515506"/>
                  </a:cubicBezTo>
                  <a:cubicBezTo>
                    <a:pt x="1853692" y="520713"/>
                    <a:pt x="1851190" y="521894"/>
                    <a:pt x="1848053" y="528523"/>
                  </a:cubicBezTo>
                  <a:cubicBezTo>
                    <a:pt x="1844777" y="535470"/>
                    <a:pt x="1846593" y="541845"/>
                    <a:pt x="1843329" y="547357"/>
                  </a:cubicBezTo>
                  <a:cubicBezTo>
                    <a:pt x="1840230" y="552602"/>
                    <a:pt x="1833512" y="557123"/>
                    <a:pt x="1829816" y="561848"/>
                  </a:cubicBezTo>
                  <a:cubicBezTo>
                    <a:pt x="1823733" y="569595"/>
                    <a:pt x="1826298" y="571043"/>
                    <a:pt x="1825752" y="582092"/>
                  </a:cubicBezTo>
                  <a:cubicBezTo>
                    <a:pt x="1825460" y="588086"/>
                    <a:pt x="1819250" y="604660"/>
                    <a:pt x="1832534" y="595135"/>
                  </a:cubicBezTo>
                  <a:cubicBezTo>
                    <a:pt x="1830400" y="600608"/>
                    <a:pt x="1827149" y="601332"/>
                    <a:pt x="1827149" y="608165"/>
                  </a:cubicBezTo>
                  <a:cubicBezTo>
                    <a:pt x="1827149" y="616852"/>
                    <a:pt x="1832915" y="623214"/>
                    <a:pt x="1831188" y="632752"/>
                  </a:cubicBezTo>
                  <a:cubicBezTo>
                    <a:pt x="1828914" y="645020"/>
                    <a:pt x="1821701" y="664934"/>
                    <a:pt x="1809522" y="667486"/>
                  </a:cubicBezTo>
                  <a:cubicBezTo>
                    <a:pt x="1811719" y="673887"/>
                    <a:pt x="1801851" y="696735"/>
                    <a:pt x="1797368" y="705142"/>
                  </a:cubicBezTo>
                  <a:cubicBezTo>
                    <a:pt x="1790814" y="717448"/>
                    <a:pt x="1779003" y="721157"/>
                    <a:pt x="1769009" y="726834"/>
                  </a:cubicBezTo>
                  <a:cubicBezTo>
                    <a:pt x="1752460" y="736193"/>
                    <a:pt x="1753832" y="740423"/>
                    <a:pt x="1748714" y="758660"/>
                  </a:cubicBezTo>
                  <a:cubicBezTo>
                    <a:pt x="1745641" y="769709"/>
                    <a:pt x="1736560" y="782574"/>
                    <a:pt x="1736560" y="796290"/>
                  </a:cubicBezTo>
                  <a:cubicBezTo>
                    <a:pt x="1736560" y="803351"/>
                    <a:pt x="1731620" y="805028"/>
                    <a:pt x="1729816" y="810781"/>
                  </a:cubicBezTo>
                  <a:cubicBezTo>
                    <a:pt x="1727962" y="816635"/>
                    <a:pt x="1727822" y="826338"/>
                    <a:pt x="1725752" y="833945"/>
                  </a:cubicBezTo>
                  <a:cubicBezTo>
                    <a:pt x="1724927" y="836968"/>
                    <a:pt x="1720875" y="840689"/>
                    <a:pt x="1720367" y="842632"/>
                  </a:cubicBezTo>
                  <a:cubicBezTo>
                    <a:pt x="1719986" y="843991"/>
                    <a:pt x="1722234" y="847318"/>
                    <a:pt x="1721714" y="849859"/>
                  </a:cubicBezTo>
                  <a:cubicBezTo>
                    <a:pt x="1720583" y="855180"/>
                    <a:pt x="1720050" y="865784"/>
                    <a:pt x="1712240" y="865784"/>
                  </a:cubicBezTo>
                  <a:cubicBezTo>
                    <a:pt x="1703946" y="865784"/>
                    <a:pt x="1705940" y="873519"/>
                    <a:pt x="1703489" y="878777"/>
                  </a:cubicBezTo>
                  <a:cubicBezTo>
                    <a:pt x="1700416" y="885317"/>
                    <a:pt x="1693291" y="887692"/>
                    <a:pt x="1691983" y="890397"/>
                  </a:cubicBezTo>
                  <a:cubicBezTo>
                    <a:pt x="1686878" y="900862"/>
                    <a:pt x="1697393" y="917702"/>
                    <a:pt x="1691983" y="932370"/>
                  </a:cubicBezTo>
                  <a:cubicBezTo>
                    <a:pt x="1688491" y="941832"/>
                    <a:pt x="1686001" y="942022"/>
                    <a:pt x="1689278" y="951192"/>
                  </a:cubicBezTo>
                  <a:cubicBezTo>
                    <a:pt x="1692847" y="961098"/>
                    <a:pt x="1705242" y="967689"/>
                    <a:pt x="1704137" y="980135"/>
                  </a:cubicBezTo>
                  <a:cubicBezTo>
                    <a:pt x="1695641" y="976490"/>
                    <a:pt x="1684046" y="970293"/>
                    <a:pt x="1677086" y="964209"/>
                  </a:cubicBezTo>
                  <a:cubicBezTo>
                    <a:pt x="1674444" y="961885"/>
                    <a:pt x="1667967" y="948284"/>
                    <a:pt x="1664945" y="948284"/>
                  </a:cubicBezTo>
                  <a:cubicBezTo>
                    <a:pt x="1652372" y="948284"/>
                    <a:pt x="1658760" y="983209"/>
                    <a:pt x="1663598" y="990981"/>
                  </a:cubicBezTo>
                  <a:cubicBezTo>
                    <a:pt x="1669758" y="1000976"/>
                    <a:pt x="1672222" y="1009929"/>
                    <a:pt x="1663598" y="1019226"/>
                  </a:cubicBezTo>
                  <a:cubicBezTo>
                    <a:pt x="1656779" y="1026541"/>
                    <a:pt x="1643812" y="1021067"/>
                    <a:pt x="1639951" y="1029322"/>
                  </a:cubicBezTo>
                  <a:cubicBezTo>
                    <a:pt x="1628204" y="1054468"/>
                    <a:pt x="1590027" y="1024636"/>
                    <a:pt x="1575727" y="1020661"/>
                  </a:cubicBezTo>
                  <a:cubicBezTo>
                    <a:pt x="1565656" y="1017841"/>
                    <a:pt x="1561135" y="1014641"/>
                    <a:pt x="1558176" y="1024979"/>
                  </a:cubicBezTo>
                  <a:cubicBezTo>
                    <a:pt x="1557185" y="1028408"/>
                    <a:pt x="1561122" y="1035431"/>
                    <a:pt x="1560868" y="1039470"/>
                  </a:cubicBezTo>
                  <a:cubicBezTo>
                    <a:pt x="1560564" y="1044219"/>
                    <a:pt x="1555471" y="1046696"/>
                    <a:pt x="1555471" y="1052462"/>
                  </a:cubicBezTo>
                  <a:cubicBezTo>
                    <a:pt x="1555471" y="1076452"/>
                    <a:pt x="1573936" y="1085063"/>
                    <a:pt x="1583842" y="1100950"/>
                  </a:cubicBezTo>
                  <a:cubicBezTo>
                    <a:pt x="1592148" y="1114247"/>
                    <a:pt x="1610716" y="1125690"/>
                    <a:pt x="1612240" y="1140752"/>
                  </a:cubicBezTo>
                  <a:cubicBezTo>
                    <a:pt x="1614564" y="1163587"/>
                    <a:pt x="1597050" y="1145693"/>
                    <a:pt x="1585214" y="1147991"/>
                  </a:cubicBezTo>
                  <a:cubicBezTo>
                    <a:pt x="1577848" y="1149401"/>
                    <a:pt x="1574444" y="1157465"/>
                    <a:pt x="1566253" y="1155218"/>
                  </a:cubicBezTo>
                  <a:cubicBezTo>
                    <a:pt x="1562163" y="1154100"/>
                    <a:pt x="1556842" y="1145438"/>
                    <a:pt x="1550073" y="1143673"/>
                  </a:cubicBezTo>
                  <a:cubicBezTo>
                    <a:pt x="1537030" y="1140257"/>
                    <a:pt x="1523009" y="1140727"/>
                    <a:pt x="1509509" y="1139304"/>
                  </a:cubicBezTo>
                  <a:cubicBezTo>
                    <a:pt x="1505788" y="1138936"/>
                    <a:pt x="1493901" y="1134491"/>
                    <a:pt x="1490625" y="1136409"/>
                  </a:cubicBezTo>
                  <a:cubicBezTo>
                    <a:pt x="1481239" y="1141959"/>
                    <a:pt x="1491704" y="1158329"/>
                    <a:pt x="1482509" y="1163917"/>
                  </a:cubicBezTo>
                  <a:cubicBezTo>
                    <a:pt x="1479855" y="1165505"/>
                    <a:pt x="1468996" y="1160564"/>
                    <a:pt x="1464920" y="1161021"/>
                  </a:cubicBezTo>
                  <a:cubicBezTo>
                    <a:pt x="1457947" y="1161809"/>
                    <a:pt x="1452601" y="1168286"/>
                    <a:pt x="1448689" y="1171143"/>
                  </a:cubicBezTo>
                  <a:cubicBezTo>
                    <a:pt x="1443634" y="1174902"/>
                    <a:pt x="1436789" y="1172680"/>
                    <a:pt x="1440612" y="1181303"/>
                  </a:cubicBezTo>
                  <a:cubicBezTo>
                    <a:pt x="1442479" y="1185545"/>
                    <a:pt x="1457249" y="1189596"/>
                    <a:pt x="1461554" y="1195769"/>
                  </a:cubicBezTo>
                  <a:cubicBezTo>
                    <a:pt x="1466660" y="1203058"/>
                    <a:pt x="1463332" y="1209218"/>
                    <a:pt x="1463586" y="1217485"/>
                  </a:cubicBezTo>
                  <a:cubicBezTo>
                    <a:pt x="1463980" y="1230592"/>
                    <a:pt x="1469911" y="1230401"/>
                    <a:pt x="1474381" y="1237755"/>
                  </a:cubicBezTo>
                  <a:cubicBezTo>
                    <a:pt x="1480388" y="1247610"/>
                    <a:pt x="1479677" y="1269581"/>
                    <a:pt x="1462900" y="1269581"/>
                  </a:cubicBezTo>
                  <a:cubicBezTo>
                    <a:pt x="1459509" y="1269581"/>
                    <a:pt x="1457376" y="1266711"/>
                    <a:pt x="1454112" y="1266711"/>
                  </a:cubicBezTo>
                  <a:cubicBezTo>
                    <a:pt x="1449819" y="1266711"/>
                    <a:pt x="1448270" y="1270940"/>
                    <a:pt x="1447356" y="1271016"/>
                  </a:cubicBezTo>
                  <a:cubicBezTo>
                    <a:pt x="1436650" y="1271905"/>
                    <a:pt x="1439609" y="1272235"/>
                    <a:pt x="1429791" y="1265250"/>
                  </a:cubicBezTo>
                  <a:cubicBezTo>
                    <a:pt x="1415783" y="1255242"/>
                    <a:pt x="1408087" y="1243216"/>
                    <a:pt x="1394638" y="1255128"/>
                  </a:cubicBezTo>
                  <a:cubicBezTo>
                    <a:pt x="1382116" y="1266228"/>
                    <a:pt x="1386446" y="1277315"/>
                    <a:pt x="1379792" y="1291298"/>
                  </a:cubicBezTo>
                  <a:cubicBezTo>
                    <a:pt x="1372222" y="1307185"/>
                    <a:pt x="1362558" y="1305979"/>
                    <a:pt x="1350048" y="1299947"/>
                  </a:cubicBezTo>
                  <a:cubicBezTo>
                    <a:pt x="1344511" y="1297318"/>
                    <a:pt x="1336764" y="1295006"/>
                    <a:pt x="1331151" y="1292009"/>
                  </a:cubicBezTo>
                  <a:cubicBezTo>
                    <a:pt x="1326287" y="1289456"/>
                    <a:pt x="1323975" y="1301724"/>
                    <a:pt x="1317612" y="1298524"/>
                  </a:cubicBezTo>
                  <a:cubicBezTo>
                    <a:pt x="1305497" y="1292403"/>
                    <a:pt x="1316609" y="1270851"/>
                    <a:pt x="1309497" y="1263802"/>
                  </a:cubicBezTo>
                  <a:cubicBezTo>
                    <a:pt x="1302030" y="1256322"/>
                    <a:pt x="1298016" y="1269085"/>
                    <a:pt x="1294638" y="1268146"/>
                  </a:cubicBezTo>
                  <a:cubicBezTo>
                    <a:pt x="1286256" y="1265860"/>
                    <a:pt x="1291107" y="1259091"/>
                    <a:pt x="1289241" y="1252195"/>
                  </a:cubicBezTo>
                  <a:cubicBezTo>
                    <a:pt x="1288834" y="1250709"/>
                    <a:pt x="1282433" y="1234974"/>
                    <a:pt x="1281113" y="1234846"/>
                  </a:cubicBezTo>
                  <a:cubicBezTo>
                    <a:pt x="1274153" y="1234110"/>
                    <a:pt x="1278827" y="1248918"/>
                    <a:pt x="1273023" y="1249299"/>
                  </a:cubicBezTo>
                  <a:cubicBezTo>
                    <a:pt x="1268717" y="1249616"/>
                    <a:pt x="1268616" y="1236269"/>
                    <a:pt x="1260856" y="1236269"/>
                  </a:cubicBezTo>
                  <a:cubicBezTo>
                    <a:pt x="1254506" y="1236269"/>
                    <a:pt x="1248702" y="1242619"/>
                    <a:pt x="1248702" y="1249312"/>
                  </a:cubicBezTo>
                  <a:cubicBezTo>
                    <a:pt x="1248702" y="1253262"/>
                    <a:pt x="1243406" y="1255611"/>
                    <a:pt x="1245984" y="1263802"/>
                  </a:cubicBezTo>
                  <a:cubicBezTo>
                    <a:pt x="1248829" y="1272693"/>
                    <a:pt x="1255014" y="1272464"/>
                    <a:pt x="1254138" y="1282599"/>
                  </a:cubicBezTo>
                  <a:cubicBezTo>
                    <a:pt x="1252017" y="1306766"/>
                    <a:pt x="1239050" y="1288135"/>
                    <a:pt x="1233831" y="1276795"/>
                  </a:cubicBezTo>
                  <a:cubicBezTo>
                    <a:pt x="1229551" y="1267536"/>
                    <a:pt x="1235469" y="1269683"/>
                    <a:pt x="1225017" y="1265974"/>
                  </a:cubicBezTo>
                  <a:cubicBezTo>
                    <a:pt x="1217867" y="1263409"/>
                    <a:pt x="1210945" y="1267079"/>
                    <a:pt x="1205446" y="1265250"/>
                  </a:cubicBezTo>
                  <a:cubicBezTo>
                    <a:pt x="1181024" y="1257109"/>
                    <a:pt x="1205548" y="1244283"/>
                    <a:pt x="1201433" y="1234846"/>
                  </a:cubicBezTo>
                  <a:cubicBezTo>
                    <a:pt x="1191921" y="1213320"/>
                    <a:pt x="1144638" y="1244778"/>
                    <a:pt x="1144638" y="1213130"/>
                  </a:cubicBezTo>
                  <a:cubicBezTo>
                    <a:pt x="1144638" y="1208786"/>
                    <a:pt x="1137946" y="1202830"/>
                    <a:pt x="1132472" y="1202982"/>
                  </a:cubicBezTo>
                  <a:cubicBezTo>
                    <a:pt x="1119226" y="1203350"/>
                    <a:pt x="1126960" y="1208164"/>
                    <a:pt x="1129779" y="1214564"/>
                  </a:cubicBezTo>
                  <a:cubicBezTo>
                    <a:pt x="1134504" y="1225436"/>
                    <a:pt x="1142492" y="1238174"/>
                    <a:pt x="1143292" y="1250785"/>
                  </a:cubicBezTo>
                  <a:cubicBezTo>
                    <a:pt x="1143953" y="1261554"/>
                    <a:pt x="1136866" y="1260297"/>
                    <a:pt x="1141260" y="1269581"/>
                  </a:cubicBezTo>
                  <a:cubicBezTo>
                    <a:pt x="1144511" y="1276502"/>
                    <a:pt x="1142340" y="1286053"/>
                    <a:pt x="1145972" y="1292746"/>
                  </a:cubicBezTo>
                  <a:cubicBezTo>
                    <a:pt x="1152525" y="1304798"/>
                    <a:pt x="1154709" y="1294740"/>
                    <a:pt x="1160856" y="1301433"/>
                  </a:cubicBezTo>
                  <a:cubicBezTo>
                    <a:pt x="1165200" y="1306132"/>
                    <a:pt x="1165543" y="1318692"/>
                    <a:pt x="1167600" y="1324572"/>
                  </a:cubicBezTo>
                  <a:cubicBezTo>
                    <a:pt x="1170381" y="1332547"/>
                    <a:pt x="1173099" y="1342187"/>
                    <a:pt x="1176388" y="1349210"/>
                  </a:cubicBezTo>
                  <a:cubicBezTo>
                    <a:pt x="1180999" y="1358849"/>
                    <a:pt x="1168743" y="1364107"/>
                    <a:pt x="1165593" y="1370914"/>
                  </a:cubicBezTo>
                  <a:cubicBezTo>
                    <a:pt x="1158774" y="1385621"/>
                    <a:pt x="1154976" y="1407236"/>
                    <a:pt x="1139254" y="1415783"/>
                  </a:cubicBezTo>
                  <a:cubicBezTo>
                    <a:pt x="1139406" y="1408519"/>
                    <a:pt x="1142543" y="1401292"/>
                    <a:pt x="1137882" y="1395501"/>
                  </a:cubicBezTo>
                  <a:cubicBezTo>
                    <a:pt x="1135672" y="1400988"/>
                    <a:pt x="1131024" y="1407452"/>
                    <a:pt x="1124356" y="1407084"/>
                  </a:cubicBezTo>
                  <a:cubicBezTo>
                    <a:pt x="1111949" y="1406385"/>
                    <a:pt x="1123036" y="1394003"/>
                    <a:pt x="1112215" y="1394054"/>
                  </a:cubicBezTo>
                  <a:cubicBezTo>
                    <a:pt x="1111009" y="1394054"/>
                    <a:pt x="1107897" y="1404836"/>
                    <a:pt x="1101408" y="1405662"/>
                  </a:cubicBezTo>
                  <a:cubicBezTo>
                    <a:pt x="1091590" y="1406868"/>
                    <a:pt x="1089749" y="1395501"/>
                    <a:pt x="1082485" y="1395501"/>
                  </a:cubicBezTo>
                  <a:cubicBezTo>
                    <a:pt x="1074153" y="1395501"/>
                    <a:pt x="1072159" y="1403299"/>
                    <a:pt x="1064895" y="1404214"/>
                  </a:cubicBezTo>
                  <a:cubicBezTo>
                    <a:pt x="1057402" y="1405141"/>
                    <a:pt x="1053541" y="1396809"/>
                    <a:pt x="1048715" y="1398410"/>
                  </a:cubicBezTo>
                  <a:cubicBezTo>
                    <a:pt x="1047775" y="1398714"/>
                    <a:pt x="1043280" y="1410246"/>
                    <a:pt x="1039241" y="1412862"/>
                  </a:cubicBezTo>
                  <a:cubicBezTo>
                    <a:pt x="1036714" y="1414488"/>
                    <a:pt x="1023137" y="1416482"/>
                    <a:pt x="1020293" y="1415783"/>
                  </a:cubicBezTo>
                  <a:cubicBezTo>
                    <a:pt x="1014133" y="1414221"/>
                    <a:pt x="1011758" y="1406385"/>
                    <a:pt x="1005421" y="1405662"/>
                  </a:cubicBezTo>
                  <a:cubicBezTo>
                    <a:pt x="997877" y="1404772"/>
                    <a:pt x="998055" y="1413078"/>
                    <a:pt x="989216" y="1411414"/>
                  </a:cubicBezTo>
                  <a:cubicBezTo>
                    <a:pt x="981393" y="1409967"/>
                    <a:pt x="980808" y="1400696"/>
                    <a:pt x="974357" y="1399832"/>
                  </a:cubicBezTo>
                  <a:cubicBezTo>
                    <a:pt x="972465" y="1399578"/>
                    <a:pt x="959498" y="1408989"/>
                    <a:pt x="959498" y="1411414"/>
                  </a:cubicBezTo>
                  <a:cubicBezTo>
                    <a:pt x="959498" y="1425549"/>
                    <a:pt x="967905" y="1438796"/>
                    <a:pt x="967588" y="1454836"/>
                  </a:cubicBezTo>
                  <a:cubicBezTo>
                    <a:pt x="967384" y="1466456"/>
                    <a:pt x="968997" y="1464996"/>
                    <a:pt x="960831" y="1473670"/>
                  </a:cubicBezTo>
                  <a:cubicBezTo>
                    <a:pt x="957859" y="1476832"/>
                    <a:pt x="948373" y="1466558"/>
                    <a:pt x="943254" y="1466406"/>
                  </a:cubicBezTo>
                  <a:cubicBezTo>
                    <a:pt x="938568" y="1466253"/>
                    <a:pt x="931240" y="1470444"/>
                    <a:pt x="925716" y="1470787"/>
                  </a:cubicBezTo>
                  <a:cubicBezTo>
                    <a:pt x="922198" y="1470990"/>
                    <a:pt x="912355" y="1469847"/>
                    <a:pt x="908837" y="1468577"/>
                  </a:cubicBezTo>
                  <a:cubicBezTo>
                    <a:pt x="903592" y="1466749"/>
                    <a:pt x="897103" y="1471384"/>
                    <a:pt x="889216" y="1467155"/>
                  </a:cubicBezTo>
                  <a:cubicBezTo>
                    <a:pt x="881901" y="1463193"/>
                    <a:pt x="885546" y="1457731"/>
                    <a:pt x="875703" y="1457731"/>
                  </a:cubicBezTo>
                  <a:cubicBezTo>
                    <a:pt x="861606" y="1457731"/>
                    <a:pt x="849452" y="1443431"/>
                    <a:pt x="843940" y="1431684"/>
                  </a:cubicBezTo>
                  <a:cubicBezTo>
                    <a:pt x="841947" y="1427442"/>
                    <a:pt x="850138" y="1417320"/>
                    <a:pt x="843267" y="1413586"/>
                  </a:cubicBezTo>
                  <a:cubicBezTo>
                    <a:pt x="836828" y="1410068"/>
                    <a:pt x="834403" y="1408519"/>
                    <a:pt x="826376" y="1408519"/>
                  </a:cubicBezTo>
                  <a:cubicBezTo>
                    <a:pt x="815073" y="1408519"/>
                    <a:pt x="803809" y="1407719"/>
                    <a:pt x="791248" y="1412164"/>
                  </a:cubicBezTo>
                  <a:cubicBezTo>
                    <a:pt x="776542" y="1417320"/>
                    <a:pt x="773367" y="1428268"/>
                    <a:pt x="760832" y="1412862"/>
                  </a:cubicBezTo>
                  <a:cubicBezTo>
                    <a:pt x="754406" y="1404912"/>
                    <a:pt x="747636" y="1382573"/>
                    <a:pt x="735152" y="1381024"/>
                  </a:cubicBezTo>
                  <a:cubicBezTo>
                    <a:pt x="722173" y="1379461"/>
                    <a:pt x="716648" y="1397470"/>
                    <a:pt x="701383" y="1391158"/>
                  </a:cubicBezTo>
                  <a:cubicBezTo>
                    <a:pt x="702234" y="1399235"/>
                    <a:pt x="697382" y="1400505"/>
                    <a:pt x="695960" y="1407084"/>
                  </a:cubicBezTo>
                  <a:cubicBezTo>
                    <a:pt x="695261" y="1410246"/>
                    <a:pt x="702424" y="1420051"/>
                    <a:pt x="691921" y="1424483"/>
                  </a:cubicBezTo>
                  <a:cubicBezTo>
                    <a:pt x="684670" y="1427493"/>
                    <a:pt x="667131" y="1413434"/>
                    <a:pt x="659473" y="1409281"/>
                  </a:cubicBezTo>
                  <a:cubicBezTo>
                    <a:pt x="647941" y="1402931"/>
                    <a:pt x="655218" y="1382916"/>
                    <a:pt x="651370" y="1372336"/>
                  </a:cubicBezTo>
                  <a:cubicBezTo>
                    <a:pt x="646392" y="1358697"/>
                    <a:pt x="629730" y="1356576"/>
                    <a:pt x="629730" y="1340498"/>
                  </a:cubicBezTo>
                  <a:cubicBezTo>
                    <a:pt x="629730" y="1329169"/>
                    <a:pt x="628803" y="1312316"/>
                    <a:pt x="624332" y="1304303"/>
                  </a:cubicBezTo>
                  <a:cubicBezTo>
                    <a:pt x="618909" y="1294689"/>
                    <a:pt x="624243" y="1299947"/>
                    <a:pt x="612191" y="1299947"/>
                  </a:cubicBezTo>
                  <a:cubicBezTo>
                    <a:pt x="605892" y="1299947"/>
                    <a:pt x="603098" y="1299058"/>
                    <a:pt x="598665" y="1291298"/>
                  </a:cubicBezTo>
                  <a:cubicBezTo>
                    <a:pt x="590296" y="1276604"/>
                    <a:pt x="599999" y="1268425"/>
                    <a:pt x="600011" y="1255128"/>
                  </a:cubicBezTo>
                  <a:cubicBezTo>
                    <a:pt x="600088" y="1228801"/>
                    <a:pt x="589140" y="1250429"/>
                    <a:pt x="582447" y="1256550"/>
                  </a:cubicBezTo>
                  <a:cubicBezTo>
                    <a:pt x="576872" y="1261669"/>
                    <a:pt x="576288" y="1252436"/>
                    <a:pt x="571640" y="1263802"/>
                  </a:cubicBezTo>
                  <a:cubicBezTo>
                    <a:pt x="570014" y="1267777"/>
                    <a:pt x="572656" y="1276921"/>
                    <a:pt x="570281" y="1282599"/>
                  </a:cubicBezTo>
                  <a:cubicBezTo>
                    <a:pt x="565226" y="1294778"/>
                    <a:pt x="556755" y="1301979"/>
                    <a:pt x="556755" y="1317346"/>
                  </a:cubicBezTo>
                  <a:cubicBezTo>
                    <a:pt x="556755" y="1341717"/>
                    <a:pt x="553885" y="1376680"/>
                    <a:pt x="521640" y="1376680"/>
                  </a:cubicBezTo>
                  <a:cubicBezTo>
                    <a:pt x="513334" y="1376680"/>
                    <a:pt x="493789" y="1360488"/>
                    <a:pt x="491223" y="1354963"/>
                  </a:cubicBezTo>
                  <a:cubicBezTo>
                    <a:pt x="488569" y="1349261"/>
                    <a:pt x="482346" y="1345603"/>
                    <a:pt x="479717" y="1340498"/>
                  </a:cubicBezTo>
                  <a:cubicBezTo>
                    <a:pt x="476250" y="1333729"/>
                    <a:pt x="477304" y="1323975"/>
                    <a:pt x="475018" y="1316609"/>
                  </a:cubicBezTo>
                  <a:cubicBezTo>
                    <a:pt x="466128" y="1288161"/>
                    <a:pt x="496684" y="1299947"/>
                    <a:pt x="501345" y="1289837"/>
                  </a:cubicBezTo>
                  <a:cubicBezTo>
                    <a:pt x="504254" y="1283538"/>
                    <a:pt x="480644" y="1273378"/>
                    <a:pt x="477025" y="1272464"/>
                  </a:cubicBezTo>
                  <a:cubicBezTo>
                    <a:pt x="465442" y="1269556"/>
                    <a:pt x="455651" y="1269860"/>
                    <a:pt x="441909" y="1262342"/>
                  </a:cubicBezTo>
                  <a:cubicBezTo>
                    <a:pt x="425310" y="1253236"/>
                    <a:pt x="426377" y="1266038"/>
                    <a:pt x="409486" y="1269581"/>
                  </a:cubicBezTo>
                  <a:cubicBezTo>
                    <a:pt x="402222" y="1271117"/>
                    <a:pt x="379730" y="1271041"/>
                    <a:pt x="374294" y="1265212"/>
                  </a:cubicBezTo>
                  <a:cubicBezTo>
                    <a:pt x="364388" y="1254570"/>
                    <a:pt x="349441" y="1252182"/>
                    <a:pt x="340525" y="1240638"/>
                  </a:cubicBezTo>
                  <a:cubicBezTo>
                    <a:pt x="327368" y="1223620"/>
                    <a:pt x="328130" y="1220940"/>
                    <a:pt x="314859" y="1236269"/>
                  </a:cubicBezTo>
                  <a:cubicBezTo>
                    <a:pt x="309042" y="1243025"/>
                    <a:pt x="310680" y="1247813"/>
                    <a:pt x="301358" y="1242809"/>
                  </a:cubicBezTo>
                  <a:cubicBezTo>
                    <a:pt x="290779" y="1237120"/>
                    <a:pt x="289078" y="1240117"/>
                    <a:pt x="278397" y="1240638"/>
                  </a:cubicBezTo>
                  <a:cubicBezTo>
                    <a:pt x="271501" y="1240968"/>
                    <a:pt x="261569" y="1241780"/>
                    <a:pt x="255410" y="1238479"/>
                  </a:cubicBezTo>
                  <a:cubicBezTo>
                    <a:pt x="243777" y="1232230"/>
                    <a:pt x="241033" y="1240358"/>
                    <a:pt x="233756" y="1243508"/>
                  </a:cubicBezTo>
                  <a:cubicBezTo>
                    <a:pt x="229426" y="1245400"/>
                    <a:pt x="222390" y="1249388"/>
                    <a:pt x="217526" y="1250785"/>
                  </a:cubicBezTo>
                  <a:cubicBezTo>
                    <a:pt x="215125" y="1251471"/>
                    <a:pt x="201206" y="1252868"/>
                    <a:pt x="199949" y="1253643"/>
                  </a:cubicBezTo>
                  <a:cubicBezTo>
                    <a:pt x="196329" y="1255916"/>
                    <a:pt x="197117" y="1262444"/>
                    <a:pt x="191846" y="1266711"/>
                  </a:cubicBezTo>
                  <a:cubicBezTo>
                    <a:pt x="184899" y="1272324"/>
                    <a:pt x="178245" y="1268654"/>
                    <a:pt x="172923" y="1269581"/>
                  </a:cubicBezTo>
                  <a:cubicBezTo>
                    <a:pt x="170574" y="1261377"/>
                    <a:pt x="160833" y="1262418"/>
                    <a:pt x="157391" y="1255090"/>
                  </a:cubicBezTo>
                  <a:cubicBezTo>
                    <a:pt x="154419" y="1248816"/>
                    <a:pt x="162281" y="1242542"/>
                    <a:pt x="162103" y="1236269"/>
                  </a:cubicBezTo>
                  <a:cubicBezTo>
                    <a:pt x="161912" y="1229551"/>
                    <a:pt x="154114" y="1220673"/>
                    <a:pt x="151994" y="1213841"/>
                  </a:cubicBezTo>
                  <a:cubicBezTo>
                    <a:pt x="148057" y="1201293"/>
                    <a:pt x="159334" y="1204773"/>
                    <a:pt x="163462" y="1198664"/>
                  </a:cubicBezTo>
                  <a:cubicBezTo>
                    <a:pt x="167488" y="1192682"/>
                    <a:pt x="167081" y="1188352"/>
                    <a:pt x="160769" y="1182726"/>
                  </a:cubicBezTo>
                  <a:cubicBezTo>
                    <a:pt x="159245" y="1181380"/>
                    <a:pt x="154343" y="1183958"/>
                    <a:pt x="152667" y="1182726"/>
                  </a:cubicBezTo>
                  <a:cubicBezTo>
                    <a:pt x="149479" y="1180503"/>
                    <a:pt x="147739" y="1175728"/>
                    <a:pt x="144539" y="1174064"/>
                  </a:cubicBezTo>
                  <a:cubicBezTo>
                    <a:pt x="135623" y="1169429"/>
                    <a:pt x="130086" y="1168552"/>
                    <a:pt x="120879" y="1171880"/>
                  </a:cubicBezTo>
                  <a:cubicBezTo>
                    <a:pt x="105766" y="1177341"/>
                    <a:pt x="113017" y="1178128"/>
                    <a:pt x="99936" y="1171143"/>
                  </a:cubicBezTo>
                  <a:cubicBezTo>
                    <a:pt x="92875" y="1167409"/>
                    <a:pt x="90424" y="1165022"/>
                    <a:pt x="86449" y="1159561"/>
                  </a:cubicBezTo>
                  <a:cubicBezTo>
                    <a:pt x="85077" y="1157719"/>
                    <a:pt x="85280" y="1152131"/>
                    <a:pt x="83706" y="1149452"/>
                  </a:cubicBezTo>
                  <a:cubicBezTo>
                    <a:pt x="82283" y="1147051"/>
                    <a:pt x="76441" y="1141222"/>
                    <a:pt x="74282" y="1139304"/>
                  </a:cubicBezTo>
                  <a:cubicBezTo>
                    <a:pt x="66040" y="1132065"/>
                    <a:pt x="54191" y="1117600"/>
                    <a:pt x="42494" y="1117600"/>
                  </a:cubicBezTo>
                  <a:cubicBezTo>
                    <a:pt x="30937" y="1117600"/>
                    <a:pt x="26175" y="1088288"/>
                    <a:pt x="24232" y="1079983"/>
                  </a:cubicBezTo>
                  <a:cubicBezTo>
                    <a:pt x="20244" y="1062762"/>
                    <a:pt x="11773" y="1054570"/>
                    <a:pt x="4661" y="1039470"/>
                  </a:cubicBezTo>
                  <a:cubicBezTo>
                    <a:pt x="114" y="1029767"/>
                    <a:pt x="0" y="1029589"/>
                    <a:pt x="3975" y="1022109"/>
                  </a:cubicBezTo>
                  <a:cubicBezTo>
                    <a:pt x="4534" y="1021067"/>
                    <a:pt x="11265" y="1020966"/>
                    <a:pt x="12789" y="1017765"/>
                  </a:cubicBezTo>
                  <a:cubicBezTo>
                    <a:pt x="14427" y="1014247"/>
                    <a:pt x="14668" y="1012139"/>
                    <a:pt x="17513" y="1009066"/>
                  </a:cubicBezTo>
                  <a:cubicBezTo>
                    <a:pt x="27356" y="998487"/>
                    <a:pt x="33731" y="989584"/>
                    <a:pt x="37783" y="974369"/>
                  </a:cubicBezTo>
                  <a:cubicBezTo>
                    <a:pt x="41681" y="959599"/>
                    <a:pt x="30112" y="947179"/>
                    <a:pt x="37084" y="932383"/>
                  </a:cubicBezTo>
                  <a:cubicBezTo>
                    <a:pt x="41339" y="923392"/>
                    <a:pt x="49949" y="919581"/>
                    <a:pt x="49949" y="908482"/>
                  </a:cubicBezTo>
                  <a:cubicBezTo>
                    <a:pt x="49949" y="903567"/>
                    <a:pt x="53238" y="900036"/>
                    <a:pt x="52642" y="894740"/>
                  </a:cubicBezTo>
                  <a:cubicBezTo>
                    <a:pt x="52057" y="889406"/>
                    <a:pt x="47650" y="887578"/>
                    <a:pt x="47206" y="883171"/>
                  </a:cubicBezTo>
                  <a:cubicBezTo>
                    <a:pt x="46520" y="875347"/>
                    <a:pt x="51499" y="870534"/>
                    <a:pt x="47892" y="862889"/>
                  </a:cubicBezTo>
                  <a:cubicBezTo>
                    <a:pt x="46431" y="859777"/>
                    <a:pt x="40488" y="846176"/>
                    <a:pt x="40488" y="844068"/>
                  </a:cubicBezTo>
                  <a:cubicBezTo>
                    <a:pt x="40488" y="835812"/>
                    <a:pt x="27877" y="834162"/>
                    <a:pt x="40475" y="827443"/>
                  </a:cubicBezTo>
                  <a:cubicBezTo>
                    <a:pt x="47536" y="823684"/>
                    <a:pt x="56515" y="825792"/>
                    <a:pt x="64122" y="823074"/>
                  </a:cubicBezTo>
                  <a:cubicBezTo>
                    <a:pt x="82080" y="816699"/>
                    <a:pt x="61671" y="790054"/>
                    <a:pt x="55334" y="783285"/>
                  </a:cubicBezTo>
                  <a:cubicBezTo>
                    <a:pt x="47041" y="774408"/>
                    <a:pt x="53353" y="756145"/>
                    <a:pt x="49949" y="745655"/>
                  </a:cubicBezTo>
                  <a:cubicBezTo>
                    <a:pt x="45745" y="732701"/>
                    <a:pt x="45898" y="730212"/>
                    <a:pt x="47206" y="715264"/>
                  </a:cubicBezTo>
                  <a:cubicBezTo>
                    <a:pt x="48514" y="700684"/>
                    <a:pt x="43040" y="690740"/>
                    <a:pt x="41846" y="677634"/>
                  </a:cubicBezTo>
                  <a:cubicBezTo>
                    <a:pt x="40691" y="665594"/>
                    <a:pt x="45453" y="662597"/>
                    <a:pt x="56693" y="656628"/>
                  </a:cubicBezTo>
                  <a:cubicBezTo>
                    <a:pt x="65050" y="652196"/>
                    <a:pt x="67081" y="641350"/>
                    <a:pt x="75590" y="637095"/>
                  </a:cubicBezTo>
                  <a:cubicBezTo>
                    <a:pt x="59766" y="639013"/>
                    <a:pt x="39586" y="609308"/>
                    <a:pt x="54000" y="598017"/>
                  </a:cubicBezTo>
                  <a:cubicBezTo>
                    <a:pt x="62890" y="591033"/>
                    <a:pt x="68796" y="604291"/>
                    <a:pt x="71564" y="587883"/>
                  </a:cubicBezTo>
                  <a:cubicBezTo>
                    <a:pt x="71222" y="589940"/>
                    <a:pt x="66040" y="578879"/>
                    <a:pt x="66142" y="579209"/>
                  </a:cubicBezTo>
                  <a:cubicBezTo>
                    <a:pt x="65481" y="577329"/>
                    <a:pt x="66294" y="570509"/>
                    <a:pt x="63462" y="566166"/>
                  </a:cubicBezTo>
                  <a:cubicBezTo>
                    <a:pt x="74143" y="564070"/>
                    <a:pt x="76264" y="573291"/>
                    <a:pt x="82372" y="579209"/>
                  </a:cubicBezTo>
                  <a:cubicBezTo>
                    <a:pt x="87833" y="584492"/>
                    <a:pt x="92723" y="589331"/>
                    <a:pt x="102654" y="589331"/>
                  </a:cubicBezTo>
                  <a:cubicBezTo>
                    <a:pt x="110554" y="589331"/>
                    <a:pt x="117450" y="588277"/>
                    <a:pt x="124282" y="587883"/>
                  </a:cubicBezTo>
                  <a:cubicBezTo>
                    <a:pt x="127394" y="587743"/>
                    <a:pt x="132486" y="587820"/>
                    <a:pt x="133731" y="587883"/>
                  </a:cubicBezTo>
                  <a:cubicBezTo>
                    <a:pt x="137846" y="588124"/>
                    <a:pt x="143942" y="585368"/>
                    <a:pt x="147257" y="587159"/>
                  </a:cubicBezTo>
                  <a:cubicBezTo>
                    <a:pt x="157074" y="592493"/>
                    <a:pt x="162204" y="587807"/>
                    <a:pt x="149936" y="596557"/>
                  </a:cubicBezTo>
                  <a:cubicBezTo>
                    <a:pt x="148006" y="597941"/>
                    <a:pt x="123800" y="603885"/>
                    <a:pt x="131026" y="612496"/>
                  </a:cubicBezTo>
                  <a:cubicBezTo>
                    <a:pt x="137084" y="619735"/>
                    <a:pt x="145631" y="598653"/>
                    <a:pt x="147257" y="613931"/>
                  </a:cubicBezTo>
                  <a:cubicBezTo>
                    <a:pt x="147892" y="619798"/>
                    <a:pt x="131839" y="628574"/>
                    <a:pt x="147257" y="631279"/>
                  </a:cubicBezTo>
                  <a:cubicBezTo>
                    <a:pt x="148184" y="627050"/>
                    <a:pt x="151930" y="624243"/>
                    <a:pt x="152667" y="622605"/>
                  </a:cubicBezTo>
                  <a:cubicBezTo>
                    <a:pt x="154153" y="619150"/>
                    <a:pt x="150635" y="612203"/>
                    <a:pt x="152667" y="609587"/>
                  </a:cubicBezTo>
                  <a:cubicBezTo>
                    <a:pt x="158013" y="602653"/>
                    <a:pt x="167577" y="603224"/>
                    <a:pt x="172923" y="606704"/>
                  </a:cubicBezTo>
                  <a:cubicBezTo>
                    <a:pt x="173546" y="603352"/>
                    <a:pt x="175819" y="602348"/>
                    <a:pt x="176974" y="599465"/>
                  </a:cubicBezTo>
                  <a:cubicBezTo>
                    <a:pt x="197295" y="613245"/>
                    <a:pt x="177368" y="618401"/>
                    <a:pt x="163462" y="619709"/>
                  </a:cubicBezTo>
                  <a:cubicBezTo>
                    <a:pt x="166789" y="628180"/>
                    <a:pt x="194691" y="637451"/>
                    <a:pt x="204038" y="645782"/>
                  </a:cubicBezTo>
                  <a:cubicBezTo>
                    <a:pt x="215798" y="656285"/>
                    <a:pt x="225552" y="658330"/>
                    <a:pt x="221615" y="676173"/>
                  </a:cubicBezTo>
                  <a:cubicBezTo>
                    <a:pt x="217881" y="692963"/>
                    <a:pt x="206934" y="694995"/>
                    <a:pt x="195910" y="705142"/>
                  </a:cubicBezTo>
                  <a:cubicBezTo>
                    <a:pt x="187566" y="712800"/>
                    <a:pt x="181420" y="726834"/>
                    <a:pt x="197256" y="726834"/>
                  </a:cubicBezTo>
                  <a:cubicBezTo>
                    <a:pt x="209321" y="726834"/>
                    <a:pt x="217602" y="738987"/>
                    <a:pt x="229705" y="731190"/>
                  </a:cubicBezTo>
                  <a:cubicBezTo>
                    <a:pt x="241884" y="723303"/>
                    <a:pt x="238557" y="705942"/>
                    <a:pt x="243231" y="694995"/>
                  </a:cubicBezTo>
                  <a:cubicBezTo>
                    <a:pt x="251460" y="675703"/>
                    <a:pt x="261709" y="690728"/>
                    <a:pt x="274307" y="686295"/>
                  </a:cubicBezTo>
                  <a:cubicBezTo>
                    <a:pt x="283908" y="682942"/>
                    <a:pt x="284848" y="663258"/>
                    <a:pt x="298628" y="658787"/>
                  </a:cubicBezTo>
                  <a:cubicBezTo>
                    <a:pt x="303213" y="657301"/>
                    <a:pt x="309563" y="661302"/>
                    <a:pt x="314859" y="658787"/>
                  </a:cubicBezTo>
                  <a:cubicBezTo>
                    <a:pt x="322872" y="655002"/>
                    <a:pt x="318440" y="647230"/>
                    <a:pt x="329717" y="647230"/>
                  </a:cubicBezTo>
                  <a:cubicBezTo>
                    <a:pt x="335636" y="647230"/>
                    <a:pt x="341846" y="638518"/>
                    <a:pt x="348640" y="637095"/>
                  </a:cubicBezTo>
                  <a:cubicBezTo>
                    <a:pt x="350761" y="636663"/>
                    <a:pt x="354013" y="634352"/>
                    <a:pt x="356781" y="635635"/>
                  </a:cubicBezTo>
                  <a:cubicBezTo>
                    <a:pt x="360553" y="637425"/>
                    <a:pt x="359334" y="642086"/>
                    <a:pt x="360807" y="642874"/>
                  </a:cubicBezTo>
                  <a:cubicBezTo>
                    <a:pt x="365430" y="645325"/>
                    <a:pt x="362763" y="649198"/>
                    <a:pt x="372986" y="645782"/>
                  </a:cubicBezTo>
                  <a:cubicBezTo>
                    <a:pt x="378816" y="643827"/>
                    <a:pt x="389979" y="636905"/>
                    <a:pt x="392570" y="631304"/>
                  </a:cubicBezTo>
                  <a:cubicBezTo>
                    <a:pt x="396799" y="622236"/>
                    <a:pt x="404825" y="602933"/>
                    <a:pt x="404025" y="593661"/>
                  </a:cubicBezTo>
                  <a:cubicBezTo>
                    <a:pt x="403327" y="585267"/>
                    <a:pt x="398818" y="586524"/>
                    <a:pt x="400012" y="577761"/>
                  </a:cubicBezTo>
                  <a:cubicBezTo>
                    <a:pt x="401142" y="569671"/>
                    <a:pt x="402946" y="564959"/>
                    <a:pt x="410807" y="566166"/>
                  </a:cubicBezTo>
                  <a:cubicBezTo>
                    <a:pt x="408203" y="565760"/>
                    <a:pt x="425666" y="580669"/>
                    <a:pt x="424345" y="577761"/>
                  </a:cubicBezTo>
                  <a:cubicBezTo>
                    <a:pt x="425564" y="580441"/>
                    <a:pt x="423774" y="592417"/>
                    <a:pt x="424345" y="596557"/>
                  </a:cubicBezTo>
                  <a:cubicBezTo>
                    <a:pt x="425272" y="603085"/>
                    <a:pt x="428371" y="637870"/>
                    <a:pt x="436486" y="638543"/>
                  </a:cubicBezTo>
                  <a:cubicBezTo>
                    <a:pt x="441185" y="638911"/>
                    <a:pt x="447942" y="626339"/>
                    <a:pt x="448653" y="622605"/>
                  </a:cubicBezTo>
                  <a:cubicBezTo>
                    <a:pt x="449555" y="617982"/>
                    <a:pt x="453835" y="619430"/>
                    <a:pt x="447294" y="612496"/>
                  </a:cubicBezTo>
                  <a:cubicBezTo>
                    <a:pt x="443294" y="608241"/>
                    <a:pt x="445922" y="606844"/>
                    <a:pt x="445922" y="602361"/>
                  </a:cubicBezTo>
                  <a:cubicBezTo>
                    <a:pt x="445922" y="569201"/>
                    <a:pt x="465011" y="601027"/>
                    <a:pt x="474332" y="603809"/>
                  </a:cubicBezTo>
                  <a:cubicBezTo>
                    <a:pt x="472846" y="596481"/>
                    <a:pt x="469760" y="590042"/>
                    <a:pt x="467563" y="583527"/>
                  </a:cubicBezTo>
                  <a:cubicBezTo>
                    <a:pt x="479298" y="584111"/>
                    <a:pt x="486740" y="593865"/>
                    <a:pt x="495948" y="595135"/>
                  </a:cubicBezTo>
                  <a:cubicBezTo>
                    <a:pt x="505396" y="596405"/>
                    <a:pt x="515836" y="592213"/>
                    <a:pt x="525678" y="592213"/>
                  </a:cubicBezTo>
                  <a:cubicBezTo>
                    <a:pt x="544182" y="592213"/>
                    <a:pt x="559016" y="604114"/>
                    <a:pt x="578422" y="600901"/>
                  </a:cubicBezTo>
                  <a:cubicBezTo>
                    <a:pt x="596697" y="597878"/>
                    <a:pt x="615912" y="572440"/>
                    <a:pt x="637845" y="584276"/>
                  </a:cubicBezTo>
                  <a:cubicBezTo>
                    <a:pt x="640118" y="585508"/>
                    <a:pt x="658838" y="582663"/>
                    <a:pt x="660819" y="582092"/>
                  </a:cubicBezTo>
                  <a:cubicBezTo>
                    <a:pt x="664591" y="580974"/>
                    <a:pt x="660654" y="572973"/>
                    <a:pt x="670293" y="575577"/>
                  </a:cubicBezTo>
                  <a:cubicBezTo>
                    <a:pt x="675157" y="576885"/>
                    <a:pt x="680352" y="576796"/>
                    <a:pt x="685152" y="577761"/>
                  </a:cubicBezTo>
                  <a:cubicBezTo>
                    <a:pt x="684632" y="563169"/>
                    <a:pt x="691426" y="577368"/>
                    <a:pt x="694627" y="574840"/>
                  </a:cubicBezTo>
                  <a:cubicBezTo>
                    <a:pt x="700723" y="570001"/>
                    <a:pt x="698919" y="560273"/>
                    <a:pt x="705409" y="556755"/>
                  </a:cubicBezTo>
                  <a:cubicBezTo>
                    <a:pt x="712775" y="552793"/>
                    <a:pt x="736511" y="560413"/>
                    <a:pt x="736511" y="548805"/>
                  </a:cubicBezTo>
                  <a:cubicBezTo>
                    <a:pt x="736511" y="544411"/>
                    <a:pt x="762330" y="549008"/>
                    <a:pt x="768934" y="541579"/>
                  </a:cubicBezTo>
                  <a:cubicBezTo>
                    <a:pt x="773875" y="536016"/>
                    <a:pt x="763702" y="527634"/>
                    <a:pt x="775703" y="527101"/>
                  </a:cubicBezTo>
                  <a:cubicBezTo>
                    <a:pt x="777900" y="527012"/>
                    <a:pt x="790575" y="543560"/>
                    <a:pt x="790575" y="531444"/>
                  </a:cubicBezTo>
                  <a:cubicBezTo>
                    <a:pt x="790575" y="521589"/>
                    <a:pt x="799630" y="525361"/>
                    <a:pt x="804075" y="521297"/>
                  </a:cubicBezTo>
                  <a:cubicBezTo>
                    <a:pt x="808736" y="517055"/>
                    <a:pt x="809511" y="508533"/>
                    <a:pt x="813524" y="503936"/>
                  </a:cubicBezTo>
                  <a:cubicBezTo>
                    <a:pt x="817258" y="499682"/>
                    <a:pt x="825564" y="500545"/>
                    <a:pt x="828408" y="498145"/>
                  </a:cubicBezTo>
                  <a:cubicBezTo>
                    <a:pt x="836575" y="491249"/>
                    <a:pt x="830478" y="495833"/>
                    <a:pt x="833819" y="485140"/>
                  </a:cubicBezTo>
                  <a:cubicBezTo>
                    <a:pt x="841566" y="459981"/>
                    <a:pt x="880301" y="458876"/>
                    <a:pt x="901395" y="460515"/>
                  </a:cubicBezTo>
                  <a:cubicBezTo>
                    <a:pt x="904926" y="460794"/>
                    <a:pt x="907758" y="464845"/>
                    <a:pt x="910831" y="464845"/>
                  </a:cubicBezTo>
                  <a:cubicBezTo>
                    <a:pt x="914934" y="464845"/>
                    <a:pt x="916940" y="459486"/>
                    <a:pt x="920280" y="459067"/>
                  </a:cubicBezTo>
                  <a:cubicBezTo>
                    <a:pt x="930085" y="457810"/>
                    <a:pt x="928561" y="459346"/>
                    <a:pt x="937857" y="460515"/>
                  </a:cubicBezTo>
                  <a:cubicBezTo>
                    <a:pt x="936435" y="462394"/>
                    <a:pt x="936257" y="464439"/>
                    <a:pt x="935152" y="466293"/>
                  </a:cubicBezTo>
                  <a:cubicBezTo>
                    <a:pt x="943293" y="467119"/>
                    <a:pt x="941019" y="478053"/>
                    <a:pt x="947306" y="479323"/>
                  </a:cubicBezTo>
                  <a:cubicBezTo>
                    <a:pt x="951700" y="480200"/>
                    <a:pt x="962304" y="470916"/>
                    <a:pt x="963562" y="469176"/>
                  </a:cubicBezTo>
                  <a:cubicBezTo>
                    <a:pt x="966000" y="465849"/>
                    <a:pt x="964133" y="454101"/>
                    <a:pt x="971652" y="451828"/>
                  </a:cubicBezTo>
                  <a:cubicBezTo>
                    <a:pt x="978484" y="449783"/>
                    <a:pt x="981316" y="459918"/>
                    <a:pt x="989216" y="453263"/>
                  </a:cubicBezTo>
                  <a:cubicBezTo>
                    <a:pt x="991222" y="448386"/>
                    <a:pt x="994156" y="446202"/>
                    <a:pt x="998677" y="444576"/>
                  </a:cubicBezTo>
                  <a:cubicBezTo>
                    <a:pt x="988784" y="434391"/>
                    <a:pt x="998614" y="437591"/>
                    <a:pt x="1002754" y="435915"/>
                  </a:cubicBezTo>
                  <a:cubicBezTo>
                    <a:pt x="1012800" y="431774"/>
                    <a:pt x="1008990" y="439826"/>
                    <a:pt x="1014933" y="427215"/>
                  </a:cubicBezTo>
                  <a:cubicBezTo>
                    <a:pt x="1019162" y="418173"/>
                    <a:pt x="1009002" y="420294"/>
                    <a:pt x="1021664" y="417081"/>
                  </a:cubicBezTo>
                  <a:cubicBezTo>
                    <a:pt x="1024865" y="416242"/>
                    <a:pt x="1035609" y="427355"/>
                    <a:pt x="1032459" y="412750"/>
                  </a:cubicBezTo>
                  <a:cubicBezTo>
                    <a:pt x="1035520" y="412521"/>
                    <a:pt x="1044283" y="414338"/>
                    <a:pt x="1044613" y="414185"/>
                  </a:cubicBezTo>
                  <a:cubicBezTo>
                    <a:pt x="1054773" y="410210"/>
                    <a:pt x="1046150" y="411137"/>
                    <a:pt x="1050036" y="406946"/>
                  </a:cubicBezTo>
                  <a:cubicBezTo>
                    <a:pt x="1050277" y="406705"/>
                    <a:pt x="1052614" y="403479"/>
                    <a:pt x="1055459" y="401180"/>
                  </a:cubicBezTo>
                  <a:cubicBezTo>
                    <a:pt x="1059853" y="397599"/>
                    <a:pt x="1062914" y="401790"/>
                    <a:pt x="1066279" y="395389"/>
                  </a:cubicBezTo>
                  <a:cubicBezTo>
                    <a:pt x="1070877" y="398056"/>
                    <a:pt x="1080262" y="397815"/>
                    <a:pt x="1082485" y="392481"/>
                  </a:cubicBezTo>
                  <a:cubicBezTo>
                    <a:pt x="1095972" y="396862"/>
                    <a:pt x="1101281" y="344208"/>
                    <a:pt x="1113574" y="337490"/>
                  </a:cubicBezTo>
                  <a:cubicBezTo>
                    <a:pt x="1114857" y="336779"/>
                    <a:pt x="1127379" y="338480"/>
                    <a:pt x="1129779" y="334594"/>
                  </a:cubicBezTo>
                  <a:cubicBezTo>
                    <a:pt x="1131761" y="331330"/>
                    <a:pt x="1129754" y="319075"/>
                    <a:pt x="1128421" y="314299"/>
                  </a:cubicBezTo>
                  <a:cubicBezTo>
                    <a:pt x="1127062" y="309461"/>
                    <a:pt x="1122223" y="307454"/>
                    <a:pt x="1121651" y="298399"/>
                  </a:cubicBezTo>
                  <a:cubicBezTo>
                    <a:pt x="1121131" y="290004"/>
                    <a:pt x="1122426" y="291020"/>
                    <a:pt x="1128421" y="282473"/>
                  </a:cubicBezTo>
                  <a:cubicBezTo>
                    <a:pt x="1129259" y="284289"/>
                    <a:pt x="1128611" y="284861"/>
                    <a:pt x="1129779" y="286817"/>
                  </a:cubicBezTo>
                  <a:cubicBezTo>
                    <a:pt x="1130110" y="285013"/>
                    <a:pt x="1130110" y="283756"/>
                    <a:pt x="1132472" y="283921"/>
                  </a:cubicBezTo>
                  <a:cubicBezTo>
                    <a:pt x="1130935" y="278194"/>
                    <a:pt x="1132192" y="269735"/>
                    <a:pt x="1139254" y="268008"/>
                  </a:cubicBezTo>
                  <a:cubicBezTo>
                    <a:pt x="1134910" y="257073"/>
                    <a:pt x="1147813" y="255410"/>
                    <a:pt x="1155446" y="253517"/>
                  </a:cubicBezTo>
                  <a:cubicBezTo>
                    <a:pt x="1152652" y="248666"/>
                    <a:pt x="1153135" y="247333"/>
                    <a:pt x="1154100" y="241948"/>
                  </a:cubicBezTo>
                  <a:cubicBezTo>
                    <a:pt x="1158481" y="244259"/>
                    <a:pt x="1161123" y="246672"/>
                    <a:pt x="1164908" y="249187"/>
                  </a:cubicBezTo>
                  <a:cubicBezTo>
                    <a:pt x="1159345" y="236423"/>
                    <a:pt x="1176401" y="234569"/>
                    <a:pt x="1183843" y="231813"/>
                  </a:cubicBezTo>
                  <a:cubicBezTo>
                    <a:pt x="1190562" y="229298"/>
                    <a:pt x="1193940" y="232461"/>
                    <a:pt x="1200036" y="227469"/>
                  </a:cubicBezTo>
                  <a:cubicBezTo>
                    <a:pt x="1206233" y="222402"/>
                    <a:pt x="1200404" y="220815"/>
                    <a:pt x="1208151" y="216636"/>
                  </a:cubicBezTo>
                  <a:cubicBezTo>
                    <a:pt x="1215987" y="212395"/>
                    <a:pt x="1217625" y="190411"/>
                    <a:pt x="1217625" y="180429"/>
                  </a:cubicBezTo>
                  <a:cubicBezTo>
                    <a:pt x="1217625" y="169253"/>
                    <a:pt x="1218248" y="159677"/>
                    <a:pt x="1224369" y="144958"/>
                  </a:cubicBezTo>
                  <a:cubicBezTo>
                    <a:pt x="1231278" y="128410"/>
                    <a:pt x="1234948" y="131280"/>
                    <a:pt x="1251382" y="122529"/>
                  </a:cubicBezTo>
                  <a:cubicBezTo>
                    <a:pt x="1259167" y="118402"/>
                    <a:pt x="1261859" y="114948"/>
                    <a:pt x="1268971" y="113131"/>
                  </a:cubicBezTo>
                  <a:cubicBezTo>
                    <a:pt x="1274001" y="111836"/>
                    <a:pt x="1280338" y="110223"/>
                    <a:pt x="1286523" y="110236"/>
                  </a:cubicBezTo>
                  <a:cubicBezTo>
                    <a:pt x="1298702" y="110249"/>
                    <a:pt x="1306487" y="121831"/>
                    <a:pt x="1314920" y="111684"/>
                  </a:cubicBezTo>
                  <a:cubicBezTo>
                    <a:pt x="1325613" y="98844"/>
                    <a:pt x="1303592" y="109474"/>
                    <a:pt x="1300048" y="97218"/>
                  </a:cubicBezTo>
                  <a:cubicBezTo>
                    <a:pt x="1292924" y="72542"/>
                    <a:pt x="1318146" y="80912"/>
                    <a:pt x="1329792" y="81267"/>
                  </a:cubicBezTo>
                  <a:cubicBezTo>
                    <a:pt x="1327163" y="75590"/>
                    <a:pt x="1326604" y="72136"/>
                    <a:pt x="1323061" y="68250"/>
                  </a:cubicBezTo>
                  <a:cubicBezTo>
                    <a:pt x="1318197" y="73495"/>
                    <a:pt x="1315466" y="67411"/>
                    <a:pt x="1312240" y="66827"/>
                  </a:cubicBezTo>
                  <a:cubicBezTo>
                    <a:pt x="1303846" y="65253"/>
                    <a:pt x="1302512" y="72695"/>
                    <a:pt x="1298702" y="62471"/>
                  </a:cubicBezTo>
                  <a:cubicBezTo>
                    <a:pt x="1293952" y="49657"/>
                    <a:pt x="1313447" y="43028"/>
                    <a:pt x="1304112" y="34963"/>
                  </a:cubicBezTo>
                  <a:cubicBezTo>
                    <a:pt x="1312088" y="28245"/>
                    <a:pt x="1302068" y="26492"/>
                    <a:pt x="1304112" y="21946"/>
                  </a:cubicBezTo>
                  <a:cubicBezTo>
                    <a:pt x="1308494" y="12128"/>
                    <a:pt x="1313548" y="14706"/>
                    <a:pt x="1325728" y="14706"/>
                  </a:cubicBezTo>
                  <a:cubicBezTo>
                    <a:pt x="1347407" y="14706"/>
                    <a:pt x="1368857" y="13259"/>
                    <a:pt x="1390612" y="13259"/>
                  </a:cubicBezTo>
                  <a:cubicBezTo>
                    <a:pt x="1431227" y="13259"/>
                    <a:pt x="1471244" y="10858"/>
                    <a:pt x="1512202" y="8915"/>
                  </a:cubicBezTo>
                  <a:cubicBezTo>
                    <a:pt x="1591755" y="5169"/>
                    <a:pt x="1670101" y="2591"/>
                    <a:pt x="1750060" y="241"/>
                  </a:cubicBezTo>
                  <a:cubicBezTo>
                    <a:pt x="1758163" y="0"/>
                    <a:pt x="1766291" y="241"/>
                    <a:pt x="1774393" y="241"/>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306;p9">
              <a:extLst>
                <a:ext uri="{FF2B5EF4-FFF2-40B4-BE49-F238E27FC236}">
                  <a16:creationId xmlns:a16="http://schemas.microsoft.com/office/drawing/2014/main" id="{C3BA90A1-3BF2-134A-B80A-CAB2D39926F3}"/>
                </a:ext>
              </a:extLst>
            </p:cNvPr>
            <p:cNvSpPr/>
            <p:nvPr/>
          </p:nvSpPr>
          <p:spPr>
            <a:xfrm>
              <a:off x="1300925" y="1993443"/>
              <a:ext cx="1279512" cy="723633"/>
            </a:xfrm>
            <a:custGeom>
              <a:avLst/>
              <a:gdLst/>
              <a:ahLst/>
              <a:cxnLst/>
              <a:rect l="l" t="t" r="r" b="b"/>
              <a:pathLst>
                <a:path w="1279512" h="723633" extrusionOk="0">
                  <a:moveTo>
                    <a:pt x="1208873" y="657"/>
                  </a:moveTo>
                  <a:cubicBezTo>
                    <a:pt x="1225245" y="3"/>
                    <a:pt x="1241286" y="0"/>
                    <a:pt x="1255179" y="1892"/>
                  </a:cubicBezTo>
                  <a:cubicBezTo>
                    <a:pt x="1251471" y="10998"/>
                    <a:pt x="1262152" y="13690"/>
                    <a:pt x="1253833" y="20701"/>
                  </a:cubicBezTo>
                  <a:cubicBezTo>
                    <a:pt x="1261123" y="27026"/>
                    <a:pt x="1248423" y="35204"/>
                    <a:pt x="1248423" y="46761"/>
                  </a:cubicBezTo>
                  <a:cubicBezTo>
                    <a:pt x="1248423" y="59449"/>
                    <a:pt x="1254316" y="50660"/>
                    <a:pt x="1260602" y="52565"/>
                  </a:cubicBezTo>
                  <a:cubicBezTo>
                    <a:pt x="1264120" y="53619"/>
                    <a:pt x="1268578" y="58547"/>
                    <a:pt x="1272781" y="53988"/>
                  </a:cubicBezTo>
                  <a:cubicBezTo>
                    <a:pt x="1276325" y="57874"/>
                    <a:pt x="1276884" y="61328"/>
                    <a:pt x="1279512" y="67005"/>
                  </a:cubicBezTo>
                  <a:cubicBezTo>
                    <a:pt x="1268578" y="66688"/>
                    <a:pt x="1253922" y="57950"/>
                    <a:pt x="1249083" y="73533"/>
                  </a:cubicBezTo>
                  <a:cubicBezTo>
                    <a:pt x="1242847" y="93701"/>
                    <a:pt x="1266889" y="87922"/>
                    <a:pt x="1267333" y="88735"/>
                  </a:cubicBezTo>
                  <a:cubicBezTo>
                    <a:pt x="1269924" y="93650"/>
                    <a:pt x="1262545" y="100965"/>
                    <a:pt x="1259218" y="101752"/>
                  </a:cubicBezTo>
                  <a:cubicBezTo>
                    <a:pt x="1251649" y="103594"/>
                    <a:pt x="1250239" y="97041"/>
                    <a:pt x="1245743" y="95974"/>
                  </a:cubicBezTo>
                  <a:cubicBezTo>
                    <a:pt x="1235672" y="93561"/>
                    <a:pt x="1216711" y="97130"/>
                    <a:pt x="1209243" y="100305"/>
                  </a:cubicBezTo>
                  <a:cubicBezTo>
                    <a:pt x="1204455" y="102362"/>
                    <a:pt x="1197915" y="108521"/>
                    <a:pt x="1193013" y="111163"/>
                  </a:cubicBezTo>
                  <a:cubicBezTo>
                    <a:pt x="1183996" y="115976"/>
                    <a:pt x="1181075" y="113830"/>
                    <a:pt x="1175474" y="123482"/>
                  </a:cubicBezTo>
                  <a:cubicBezTo>
                    <a:pt x="1173810" y="126365"/>
                    <a:pt x="1170800" y="135560"/>
                    <a:pt x="1169340" y="140132"/>
                  </a:cubicBezTo>
                  <a:cubicBezTo>
                    <a:pt x="1166432" y="149301"/>
                    <a:pt x="1170165" y="152756"/>
                    <a:pt x="1170038" y="159652"/>
                  </a:cubicBezTo>
                  <a:cubicBezTo>
                    <a:pt x="1169937" y="165875"/>
                    <a:pt x="1166355" y="189382"/>
                    <a:pt x="1161910" y="195834"/>
                  </a:cubicBezTo>
                  <a:cubicBezTo>
                    <a:pt x="1158621" y="200660"/>
                    <a:pt x="1155510" y="202463"/>
                    <a:pt x="1152462" y="205981"/>
                  </a:cubicBezTo>
                  <a:cubicBezTo>
                    <a:pt x="1150709" y="208051"/>
                    <a:pt x="1154938" y="209855"/>
                    <a:pt x="1151153" y="213207"/>
                  </a:cubicBezTo>
                  <a:cubicBezTo>
                    <a:pt x="1150265" y="213969"/>
                    <a:pt x="1143508" y="217361"/>
                    <a:pt x="1143013" y="217551"/>
                  </a:cubicBezTo>
                  <a:cubicBezTo>
                    <a:pt x="1133805" y="220777"/>
                    <a:pt x="1107389" y="218313"/>
                    <a:pt x="1114628" y="234925"/>
                  </a:cubicBezTo>
                  <a:cubicBezTo>
                    <a:pt x="1110844" y="232410"/>
                    <a:pt x="1108202" y="229997"/>
                    <a:pt x="1103821" y="227686"/>
                  </a:cubicBezTo>
                  <a:cubicBezTo>
                    <a:pt x="1102855" y="233070"/>
                    <a:pt x="1102373" y="234404"/>
                    <a:pt x="1105167" y="239255"/>
                  </a:cubicBezTo>
                  <a:cubicBezTo>
                    <a:pt x="1097534" y="241147"/>
                    <a:pt x="1084631" y="242811"/>
                    <a:pt x="1088974" y="253746"/>
                  </a:cubicBezTo>
                  <a:cubicBezTo>
                    <a:pt x="1081913" y="255473"/>
                    <a:pt x="1080656" y="263931"/>
                    <a:pt x="1082193" y="269659"/>
                  </a:cubicBezTo>
                  <a:cubicBezTo>
                    <a:pt x="1079830" y="269494"/>
                    <a:pt x="1079830" y="270751"/>
                    <a:pt x="1079500" y="272555"/>
                  </a:cubicBezTo>
                  <a:cubicBezTo>
                    <a:pt x="1078332" y="270599"/>
                    <a:pt x="1078979" y="270027"/>
                    <a:pt x="1078141" y="268211"/>
                  </a:cubicBezTo>
                  <a:cubicBezTo>
                    <a:pt x="1068883" y="281432"/>
                    <a:pt x="1071677" y="284150"/>
                    <a:pt x="1076795" y="298615"/>
                  </a:cubicBezTo>
                  <a:cubicBezTo>
                    <a:pt x="1083462" y="317576"/>
                    <a:pt x="1078230" y="318871"/>
                    <a:pt x="1064603" y="324675"/>
                  </a:cubicBezTo>
                  <a:cubicBezTo>
                    <a:pt x="1053071" y="329603"/>
                    <a:pt x="1054100" y="341465"/>
                    <a:pt x="1049757" y="353606"/>
                  </a:cubicBezTo>
                  <a:cubicBezTo>
                    <a:pt x="1047788" y="359181"/>
                    <a:pt x="1044613" y="361379"/>
                    <a:pt x="1041667" y="368071"/>
                  </a:cubicBezTo>
                  <a:cubicBezTo>
                    <a:pt x="1038809" y="374510"/>
                    <a:pt x="1041413" y="381203"/>
                    <a:pt x="1032205" y="378219"/>
                  </a:cubicBezTo>
                  <a:cubicBezTo>
                    <a:pt x="1029983" y="383553"/>
                    <a:pt x="1020597" y="383794"/>
                    <a:pt x="1016000" y="381127"/>
                  </a:cubicBezTo>
                  <a:cubicBezTo>
                    <a:pt x="1012825" y="387172"/>
                    <a:pt x="1002563" y="388277"/>
                    <a:pt x="998436" y="392684"/>
                  </a:cubicBezTo>
                  <a:cubicBezTo>
                    <a:pt x="996582" y="394665"/>
                    <a:pt x="1006069" y="396545"/>
                    <a:pt x="995731" y="399923"/>
                  </a:cubicBezTo>
                  <a:cubicBezTo>
                    <a:pt x="993597" y="400609"/>
                    <a:pt x="986549" y="398158"/>
                    <a:pt x="982180" y="398488"/>
                  </a:cubicBezTo>
                  <a:cubicBezTo>
                    <a:pt x="984936" y="411429"/>
                    <a:pt x="976973" y="402869"/>
                    <a:pt x="971385" y="404266"/>
                  </a:cubicBezTo>
                  <a:cubicBezTo>
                    <a:pt x="961339" y="406781"/>
                    <a:pt x="969023" y="402107"/>
                    <a:pt x="964654" y="411493"/>
                  </a:cubicBezTo>
                  <a:cubicBezTo>
                    <a:pt x="959942" y="421576"/>
                    <a:pt x="965289" y="421653"/>
                    <a:pt x="953783" y="421653"/>
                  </a:cubicBezTo>
                  <a:cubicBezTo>
                    <a:pt x="946849" y="421653"/>
                    <a:pt x="939368" y="421018"/>
                    <a:pt x="948398" y="430314"/>
                  </a:cubicBezTo>
                  <a:cubicBezTo>
                    <a:pt x="943877" y="431940"/>
                    <a:pt x="940943" y="434124"/>
                    <a:pt x="938937" y="439001"/>
                  </a:cubicBezTo>
                  <a:cubicBezTo>
                    <a:pt x="931405" y="445338"/>
                    <a:pt x="928903" y="436258"/>
                    <a:pt x="922731" y="437566"/>
                  </a:cubicBezTo>
                  <a:cubicBezTo>
                    <a:pt x="913879" y="439458"/>
                    <a:pt x="916165" y="451002"/>
                    <a:pt x="913282" y="454914"/>
                  </a:cubicBezTo>
                  <a:cubicBezTo>
                    <a:pt x="911555" y="457225"/>
                    <a:pt x="903580" y="464515"/>
                    <a:pt x="898411" y="463613"/>
                  </a:cubicBezTo>
                  <a:cubicBezTo>
                    <a:pt x="892251" y="462534"/>
                    <a:pt x="892797" y="452818"/>
                    <a:pt x="884873" y="452031"/>
                  </a:cubicBezTo>
                  <a:cubicBezTo>
                    <a:pt x="885978" y="450177"/>
                    <a:pt x="886155" y="448132"/>
                    <a:pt x="887578" y="446252"/>
                  </a:cubicBezTo>
                  <a:cubicBezTo>
                    <a:pt x="879945" y="445287"/>
                    <a:pt x="880009" y="442100"/>
                    <a:pt x="872731" y="443357"/>
                  </a:cubicBezTo>
                  <a:cubicBezTo>
                    <a:pt x="869645" y="443878"/>
                    <a:pt x="867372" y="448716"/>
                    <a:pt x="864603" y="449136"/>
                  </a:cubicBezTo>
                  <a:cubicBezTo>
                    <a:pt x="860489" y="449758"/>
                    <a:pt x="858330" y="447383"/>
                    <a:pt x="855167" y="447713"/>
                  </a:cubicBezTo>
                  <a:cubicBezTo>
                    <a:pt x="845744" y="448665"/>
                    <a:pt x="827913" y="441960"/>
                    <a:pt x="818668" y="446976"/>
                  </a:cubicBezTo>
                  <a:cubicBezTo>
                    <a:pt x="807961" y="452768"/>
                    <a:pt x="788607" y="452539"/>
                    <a:pt x="783539" y="466509"/>
                  </a:cubicBezTo>
                  <a:cubicBezTo>
                    <a:pt x="781406" y="472326"/>
                    <a:pt x="787832" y="478841"/>
                    <a:pt x="783539" y="483883"/>
                  </a:cubicBezTo>
                  <a:cubicBezTo>
                    <a:pt x="781812" y="485876"/>
                    <a:pt x="775310" y="481736"/>
                    <a:pt x="774090" y="482435"/>
                  </a:cubicBezTo>
                  <a:cubicBezTo>
                    <a:pt x="768960" y="485343"/>
                    <a:pt x="771309" y="485915"/>
                    <a:pt x="767321" y="489674"/>
                  </a:cubicBezTo>
                  <a:cubicBezTo>
                    <a:pt x="759282" y="497192"/>
                    <a:pt x="752335" y="505676"/>
                    <a:pt x="741617" y="512839"/>
                  </a:cubicBezTo>
                  <a:cubicBezTo>
                    <a:pt x="739267" y="514426"/>
                    <a:pt x="740931" y="519405"/>
                    <a:pt x="738937" y="520065"/>
                  </a:cubicBezTo>
                  <a:cubicBezTo>
                    <a:pt x="733209" y="521970"/>
                    <a:pt x="734822" y="517182"/>
                    <a:pt x="729488" y="517182"/>
                  </a:cubicBezTo>
                  <a:cubicBezTo>
                    <a:pt x="727926" y="517182"/>
                    <a:pt x="726719" y="511467"/>
                    <a:pt x="722719" y="512839"/>
                  </a:cubicBezTo>
                  <a:cubicBezTo>
                    <a:pt x="714972" y="515493"/>
                    <a:pt x="722719" y="520078"/>
                    <a:pt x="720001" y="522973"/>
                  </a:cubicBezTo>
                  <a:cubicBezTo>
                    <a:pt x="716293" y="526936"/>
                    <a:pt x="713981" y="530352"/>
                    <a:pt x="706476" y="531647"/>
                  </a:cubicBezTo>
                  <a:cubicBezTo>
                    <a:pt x="703720" y="532130"/>
                    <a:pt x="701307" y="534060"/>
                    <a:pt x="698386" y="534543"/>
                  </a:cubicBezTo>
                  <a:cubicBezTo>
                    <a:pt x="694754" y="535178"/>
                    <a:pt x="693826" y="528294"/>
                    <a:pt x="688937" y="530187"/>
                  </a:cubicBezTo>
                  <a:cubicBezTo>
                    <a:pt x="683476" y="532308"/>
                    <a:pt x="684454" y="539420"/>
                    <a:pt x="676783" y="541769"/>
                  </a:cubicBezTo>
                  <a:cubicBezTo>
                    <a:pt x="670776" y="543611"/>
                    <a:pt x="666610" y="538302"/>
                    <a:pt x="659206" y="541769"/>
                  </a:cubicBezTo>
                  <a:cubicBezTo>
                    <a:pt x="650685" y="545770"/>
                    <a:pt x="653453" y="555028"/>
                    <a:pt x="647040" y="558432"/>
                  </a:cubicBezTo>
                  <a:cubicBezTo>
                    <a:pt x="640817" y="561734"/>
                    <a:pt x="634416" y="550748"/>
                    <a:pt x="634873" y="563499"/>
                  </a:cubicBezTo>
                  <a:cubicBezTo>
                    <a:pt x="631000" y="562712"/>
                    <a:pt x="626885" y="561276"/>
                    <a:pt x="622732" y="562051"/>
                  </a:cubicBezTo>
                  <a:cubicBezTo>
                    <a:pt x="620179" y="562496"/>
                    <a:pt x="617347" y="559663"/>
                    <a:pt x="614604" y="560578"/>
                  </a:cubicBezTo>
                  <a:cubicBezTo>
                    <a:pt x="612711" y="561226"/>
                    <a:pt x="610578" y="566382"/>
                    <a:pt x="610540" y="566382"/>
                  </a:cubicBezTo>
                  <a:cubicBezTo>
                    <a:pt x="606590" y="567322"/>
                    <a:pt x="595795" y="571068"/>
                    <a:pt x="588937" y="570738"/>
                  </a:cubicBezTo>
                  <a:cubicBezTo>
                    <a:pt x="577215" y="570141"/>
                    <a:pt x="568287" y="566521"/>
                    <a:pt x="556489" y="572897"/>
                  </a:cubicBezTo>
                  <a:cubicBezTo>
                    <a:pt x="550266" y="576262"/>
                    <a:pt x="536372" y="586638"/>
                    <a:pt x="529450" y="586638"/>
                  </a:cubicBezTo>
                  <a:cubicBezTo>
                    <a:pt x="522783" y="586638"/>
                    <a:pt x="512915" y="588124"/>
                    <a:pt x="506476" y="586638"/>
                  </a:cubicBezTo>
                  <a:cubicBezTo>
                    <a:pt x="495414" y="584086"/>
                    <a:pt x="489382" y="578548"/>
                    <a:pt x="478104" y="577951"/>
                  </a:cubicBezTo>
                  <a:cubicBezTo>
                    <a:pt x="467373" y="577405"/>
                    <a:pt x="457251" y="581736"/>
                    <a:pt x="447040" y="580873"/>
                  </a:cubicBezTo>
                  <a:cubicBezTo>
                    <a:pt x="436651" y="579983"/>
                    <a:pt x="429679" y="569887"/>
                    <a:pt x="417284" y="569265"/>
                  </a:cubicBezTo>
                  <a:cubicBezTo>
                    <a:pt x="419481" y="575780"/>
                    <a:pt x="422567" y="582219"/>
                    <a:pt x="424053" y="589547"/>
                  </a:cubicBezTo>
                  <a:cubicBezTo>
                    <a:pt x="416446" y="587273"/>
                    <a:pt x="414236" y="573037"/>
                    <a:pt x="406502" y="572173"/>
                  </a:cubicBezTo>
                  <a:cubicBezTo>
                    <a:pt x="396227" y="571017"/>
                    <a:pt x="399567" y="579907"/>
                    <a:pt x="396342" y="586638"/>
                  </a:cubicBezTo>
                  <a:cubicBezTo>
                    <a:pt x="391617" y="596570"/>
                    <a:pt x="401841" y="599046"/>
                    <a:pt x="401053" y="606907"/>
                  </a:cubicBezTo>
                  <a:cubicBezTo>
                    <a:pt x="400977" y="607771"/>
                    <a:pt x="389369" y="624091"/>
                    <a:pt x="387566" y="624281"/>
                  </a:cubicBezTo>
                  <a:cubicBezTo>
                    <a:pt x="376593" y="625450"/>
                    <a:pt x="377787" y="590334"/>
                    <a:pt x="374714" y="583755"/>
                  </a:cubicBezTo>
                  <a:cubicBezTo>
                    <a:pt x="371983" y="577786"/>
                    <a:pt x="370510" y="572402"/>
                    <a:pt x="373367" y="566382"/>
                  </a:cubicBezTo>
                  <a:cubicBezTo>
                    <a:pt x="373164" y="566826"/>
                    <a:pt x="363131" y="553682"/>
                    <a:pt x="361874" y="553352"/>
                  </a:cubicBezTo>
                  <a:cubicBezTo>
                    <a:pt x="354076" y="551218"/>
                    <a:pt x="353098" y="551307"/>
                    <a:pt x="349733" y="560578"/>
                  </a:cubicBezTo>
                  <a:cubicBezTo>
                    <a:pt x="345885" y="571208"/>
                    <a:pt x="353746" y="569874"/>
                    <a:pt x="353746" y="577977"/>
                  </a:cubicBezTo>
                  <a:cubicBezTo>
                    <a:pt x="353746" y="587375"/>
                    <a:pt x="348094" y="607301"/>
                    <a:pt x="342976" y="615607"/>
                  </a:cubicBezTo>
                  <a:cubicBezTo>
                    <a:pt x="339357" y="621411"/>
                    <a:pt x="310528" y="641693"/>
                    <a:pt x="310528" y="630072"/>
                  </a:cubicBezTo>
                  <a:cubicBezTo>
                    <a:pt x="310528" y="610819"/>
                    <a:pt x="289319" y="628155"/>
                    <a:pt x="280797" y="632968"/>
                  </a:cubicBezTo>
                  <a:cubicBezTo>
                    <a:pt x="278816" y="634098"/>
                    <a:pt x="274549" y="631698"/>
                    <a:pt x="272682" y="632968"/>
                  </a:cubicBezTo>
                  <a:cubicBezTo>
                    <a:pt x="269710" y="635000"/>
                    <a:pt x="269761" y="640321"/>
                    <a:pt x="267271" y="641655"/>
                  </a:cubicBezTo>
                  <a:cubicBezTo>
                    <a:pt x="260706" y="645134"/>
                    <a:pt x="255511" y="642912"/>
                    <a:pt x="249720" y="644525"/>
                  </a:cubicBezTo>
                  <a:cubicBezTo>
                    <a:pt x="234975" y="648627"/>
                    <a:pt x="234429" y="666445"/>
                    <a:pt x="225387" y="671309"/>
                  </a:cubicBezTo>
                  <a:cubicBezTo>
                    <a:pt x="214249" y="677303"/>
                    <a:pt x="201651" y="660756"/>
                    <a:pt x="192951" y="679260"/>
                  </a:cubicBezTo>
                  <a:cubicBezTo>
                    <a:pt x="187693" y="690461"/>
                    <a:pt x="192481" y="706311"/>
                    <a:pt x="180785" y="715467"/>
                  </a:cubicBezTo>
                  <a:cubicBezTo>
                    <a:pt x="170345" y="723633"/>
                    <a:pt x="158407" y="715746"/>
                    <a:pt x="148336" y="712571"/>
                  </a:cubicBezTo>
                  <a:cubicBezTo>
                    <a:pt x="141427" y="710400"/>
                    <a:pt x="138849" y="717829"/>
                    <a:pt x="136182" y="706793"/>
                  </a:cubicBezTo>
                  <a:cubicBezTo>
                    <a:pt x="135674" y="704647"/>
                    <a:pt x="142951" y="692302"/>
                    <a:pt x="144310" y="691579"/>
                  </a:cubicBezTo>
                  <a:cubicBezTo>
                    <a:pt x="156642" y="684987"/>
                    <a:pt x="167310" y="677507"/>
                    <a:pt x="171336" y="663372"/>
                  </a:cubicBezTo>
                  <a:cubicBezTo>
                    <a:pt x="176327" y="645757"/>
                    <a:pt x="166548" y="642607"/>
                    <a:pt x="155092" y="632968"/>
                  </a:cubicBezTo>
                  <a:cubicBezTo>
                    <a:pt x="148298" y="627266"/>
                    <a:pt x="143231" y="621436"/>
                    <a:pt x="134836" y="617017"/>
                  </a:cubicBezTo>
                  <a:cubicBezTo>
                    <a:pt x="126695" y="612788"/>
                    <a:pt x="116370" y="613537"/>
                    <a:pt x="113182" y="605447"/>
                  </a:cubicBezTo>
                  <a:cubicBezTo>
                    <a:pt x="127089" y="604139"/>
                    <a:pt x="147015" y="598983"/>
                    <a:pt x="126695" y="585203"/>
                  </a:cubicBezTo>
                  <a:cubicBezTo>
                    <a:pt x="125540" y="588086"/>
                    <a:pt x="123266" y="589089"/>
                    <a:pt x="122644" y="592442"/>
                  </a:cubicBezTo>
                  <a:cubicBezTo>
                    <a:pt x="117297" y="588962"/>
                    <a:pt x="107734" y="588391"/>
                    <a:pt x="102387" y="595325"/>
                  </a:cubicBezTo>
                  <a:cubicBezTo>
                    <a:pt x="100356" y="597941"/>
                    <a:pt x="103873" y="604888"/>
                    <a:pt x="102387" y="608343"/>
                  </a:cubicBezTo>
                  <a:cubicBezTo>
                    <a:pt x="101651" y="609981"/>
                    <a:pt x="97904" y="612788"/>
                    <a:pt x="96977" y="617017"/>
                  </a:cubicBezTo>
                  <a:cubicBezTo>
                    <a:pt x="88455" y="615531"/>
                    <a:pt x="91567" y="612026"/>
                    <a:pt x="91529" y="605447"/>
                  </a:cubicBezTo>
                  <a:cubicBezTo>
                    <a:pt x="91504" y="595897"/>
                    <a:pt x="102387" y="601878"/>
                    <a:pt x="91529" y="595325"/>
                  </a:cubicBezTo>
                  <a:cubicBezTo>
                    <a:pt x="91656" y="595376"/>
                    <a:pt x="72809" y="602399"/>
                    <a:pt x="82105" y="592417"/>
                  </a:cubicBezTo>
                  <a:cubicBezTo>
                    <a:pt x="88519" y="585559"/>
                    <a:pt x="93663" y="586575"/>
                    <a:pt x="99657" y="582295"/>
                  </a:cubicBezTo>
                  <a:cubicBezTo>
                    <a:pt x="122072" y="566268"/>
                    <a:pt x="83718" y="573062"/>
                    <a:pt x="82779" y="575069"/>
                  </a:cubicBezTo>
                  <a:cubicBezTo>
                    <a:pt x="84773" y="570801"/>
                    <a:pt x="54000" y="575996"/>
                    <a:pt x="49657" y="575069"/>
                  </a:cubicBezTo>
                  <a:cubicBezTo>
                    <a:pt x="51321" y="572211"/>
                    <a:pt x="60541" y="562762"/>
                    <a:pt x="60478" y="559143"/>
                  </a:cubicBezTo>
                  <a:cubicBezTo>
                    <a:pt x="60274" y="550240"/>
                    <a:pt x="52921" y="552590"/>
                    <a:pt x="44945" y="549745"/>
                  </a:cubicBezTo>
                  <a:cubicBezTo>
                    <a:pt x="37579" y="547128"/>
                    <a:pt x="24714" y="545960"/>
                    <a:pt x="21285" y="537438"/>
                  </a:cubicBezTo>
                  <a:cubicBezTo>
                    <a:pt x="18948" y="531634"/>
                    <a:pt x="29743" y="521017"/>
                    <a:pt x="21285" y="514261"/>
                  </a:cubicBezTo>
                  <a:cubicBezTo>
                    <a:pt x="17259" y="511099"/>
                    <a:pt x="0" y="519277"/>
                    <a:pt x="5740" y="507035"/>
                  </a:cubicBezTo>
                  <a:cubicBezTo>
                    <a:pt x="9817" y="498259"/>
                    <a:pt x="26733" y="498360"/>
                    <a:pt x="34798" y="498360"/>
                  </a:cubicBezTo>
                  <a:cubicBezTo>
                    <a:pt x="46457" y="498360"/>
                    <a:pt x="31052" y="474624"/>
                    <a:pt x="47638" y="468681"/>
                  </a:cubicBezTo>
                  <a:cubicBezTo>
                    <a:pt x="52159" y="467068"/>
                    <a:pt x="63729" y="468808"/>
                    <a:pt x="65900" y="466535"/>
                  </a:cubicBezTo>
                  <a:cubicBezTo>
                    <a:pt x="70091" y="461962"/>
                    <a:pt x="68593" y="451637"/>
                    <a:pt x="68593" y="445528"/>
                  </a:cubicBezTo>
                  <a:cubicBezTo>
                    <a:pt x="68593" y="438302"/>
                    <a:pt x="62649" y="432740"/>
                    <a:pt x="64541" y="424536"/>
                  </a:cubicBezTo>
                  <a:cubicBezTo>
                    <a:pt x="66015" y="418173"/>
                    <a:pt x="74003" y="413804"/>
                    <a:pt x="74003" y="408610"/>
                  </a:cubicBezTo>
                  <a:cubicBezTo>
                    <a:pt x="74003" y="395833"/>
                    <a:pt x="86296" y="402692"/>
                    <a:pt x="90208" y="397040"/>
                  </a:cubicBezTo>
                  <a:cubicBezTo>
                    <a:pt x="98031" y="385661"/>
                    <a:pt x="84100" y="389230"/>
                    <a:pt x="82105" y="381127"/>
                  </a:cubicBezTo>
                  <a:cubicBezTo>
                    <a:pt x="79261" y="369773"/>
                    <a:pt x="113449" y="336398"/>
                    <a:pt x="109157" y="334073"/>
                  </a:cubicBezTo>
                  <a:cubicBezTo>
                    <a:pt x="104407" y="331521"/>
                    <a:pt x="76353" y="327914"/>
                    <a:pt x="83452" y="320332"/>
                  </a:cubicBezTo>
                  <a:cubicBezTo>
                    <a:pt x="88519" y="314884"/>
                    <a:pt x="103442" y="306311"/>
                    <a:pt x="103734" y="298615"/>
                  </a:cubicBezTo>
                  <a:cubicBezTo>
                    <a:pt x="103772" y="297408"/>
                    <a:pt x="90907" y="269685"/>
                    <a:pt x="88887" y="268211"/>
                  </a:cubicBezTo>
                  <a:cubicBezTo>
                    <a:pt x="79223" y="261302"/>
                    <a:pt x="66840" y="273139"/>
                    <a:pt x="55067" y="272555"/>
                  </a:cubicBezTo>
                  <a:cubicBezTo>
                    <a:pt x="61506" y="263030"/>
                    <a:pt x="74371" y="262649"/>
                    <a:pt x="79400" y="253746"/>
                  </a:cubicBezTo>
                  <a:cubicBezTo>
                    <a:pt x="66548" y="248006"/>
                    <a:pt x="67272" y="261023"/>
                    <a:pt x="57760" y="262445"/>
                  </a:cubicBezTo>
                  <a:cubicBezTo>
                    <a:pt x="50381" y="263525"/>
                    <a:pt x="55486" y="255867"/>
                    <a:pt x="58445" y="253733"/>
                  </a:cubicBezTo>
                  <a:cubicBezTo>
                    <a:pt x="64541" y="249364"/>
                    <a:pt x="58483" y="246685"/>
                    <a:pt x="59157" y="245059"/>
                  </a:cubicBezTo>
                  <a:cubicBezTo>
                    <a:pt x="63627" y="233693"/>
                    <a:pt x="74143" y="218338"/>
                    <a:pt x="86182" y="211760"/>
                  </a:cubicBezTo>
                  <a:cubicBezTo>
                    <a:pt x="91592" y="226669"/>
                    <a:pt x="91758" y="262445"/>
                    <a:pt x="118605" y="243624"/>
                  </a:cubicBezTo>
                  <a:cubicBezTo>
                    <a:pt x="127025" y="237680"/>
                    <a:pt x="129629" y="220459"/>
                    <a:pt x="145631" y="220459"/>
                  </a:cubicBezTo>
                  <a:lnTo>
                    <a:pt x="168618" y="220459"/>
                  </a:lnTo>
                  <a:cubicBezTo>
                    <a:pt x="170485" y="220459"/>
                    <a:pt x="175463" y="223571"/>
                    <a:pt x="176721" y="223342"/>
                  </a:cubicBezTo>
                  <a:cubicBezTo>
                    <a:pt x="180010" y="222783"/>
                    <a:pt x="181318" y="218897"/>
                    <a:pt x="183477" y="219011"/>
                  </a:cubicBezTo>
                  <a:cubicBezTo>
                    <a:pt x="197015" y="219773"/>
                    <a:pt x="196164" y="232410"/>
                    <a:pt x="209194" y="224790"/>
                  </a:cubicBezTo>
                  <a:cubicBezTo>
                    <a:pt x="218161" y="219532"/>
                    <a:pt x="226416" y="207874"/>
                    <a:pt x="234836" y="204521"/>
                  </a:cubicBezTo>
                  <a:cubicBezTo>
                    <a:pt x="255702" y="196202"/>
                    <a:pt x="275908" y="187058"/>
                    <a:pt x="292964" y="178460"/>
                  </a:cubicBezTo>
                  <a:cubicBezTo>
                    <a:pt x="298641" y="175615"/>
                    <a:pt x="298958" y="171094"/>
                    <a:pt x="302425" y="175590"/>
                  </a:cubicBezTo>
                  <a:cubicBezTo>
                    <a:pt x="302324" y="172466"/>
                    <a:pt x="305054" y="173558"/>
                    <a:pt x="302425" y="171234"/>
                  </a:cubicBezTo>
                  <a:cubicBezTo>
                    <a:pt x="314706" y="157251"/>
                    <a:pt x="334213" y="172059"/>
                    <a:pt x="341605" y="179933"/>
                  </a:cubicBezTo>
                  <a:cubicBezTo>
                    <a:pt x="357657" y="197015"/>
                    <a:pt x="363271" y="196939"/>
                    <a:pt x="384848" y="195834"/>
                  </a:cubicBezTo>
                  <a:cubicBezTo>
                    <a:pt x="403035" y="194932"/>
                    <a:pt x="413271" y="190233"/>
                    <a:pt x="430797" y="185687"/>
                  </a:cubicBezTo>
                  <a:cubicBezTo>
                    <a:pt x="441427" y="182956"/>
                    <a:pt x="465150" y="183210"/>
                    <a:pt x="472719" y="177025"/>
                  </a:cubicBezTo>
                  <a:cubicBezTo>
                    <a:pt x="471170" y="171120"/>
                    <a:pt x="496405" y="153200"/>
                    <a:pt x="506476" y="149517"/>
                  </a:cubicBezTo>
                  <a:cubicBezTo>
                    <a:pt x="513398" y="147015"/>
                    <a:pt x="521462" y="147447"/>
                    <a:pt x="528142" y="143726"/>
                  </a:cubicBezTo>
                  <a:cubicBezTo>
                    <a:pt x="536029" y="139306"/>
                    <a:pt x="541795" y="132982"/>
                    <a:pt x="549732" y="129248"/>
                  </a:cubicBezTo>
                  <a:cubicBezTo>
                    <a:pt x="563118" y="122974"/>
                    <a:pt x="574802" y="122098"/>
                    <a:pt x="590296" y="117678"/>
                  </a:cubicBezTo>
                  <a:cubicBezTo>
                    <a:pt x="598957" y="115240"/>
                    <a:pt x="603098" y="110554"/>
                    <a:pt x="611912" y="108991"/>
                  </a:cubicBezTo>
                  <a:cubicBezTo>
                    <a:pt x="619951" y="107569"/>
                    <a:pt x="628396" y="109995"/>
                    <a:pt x="633501" y="108991"/>
                  </a:cubicBezTo>
                  <a:cubicBezTo>
                    <a:pt x="639102" y="111823"/>
                    <a:pt x="652513" y="110884"/>
                    <a:pt x="659206" y="107544"/>
                  </a:cubicBezTo>
                  <a:cubicBezTo>
                    <a:pt x="658787" y="106655"/>
                    <a:pt x="659460" y="108242"/>
                    <a:pt x="659206" y="104660"/>
                  </a:cubicBezTo>
                  <a:cubicBezTo>
                    <a:pt x="660959" y="105131"/>
                    <a:pt x="660044" y="106642"/>
                    <a:pt x="661873" y="106108"/>
                  </a:cubicBezTo>
                  <a:cubicBezTo>
                    <a:pt x="664680" y="100470"/>
                    <a:pt x="676364" y="98120"/>
                    <a:pt x="679450" y="95974"/>
                  </a:cubicBezTo>
                  <a:cubicBezTo>
                    <a:pt x="687502" y="90399"/>
                    <a:pt x="690448" y="85535"/>
                    <a:pt x="699757" y="82956"/>
                  </a:cubicBezTo>
                  <a:lnTo>
                    <a:pt x="699757" y="80048"/>
                  </a:lnTo>
                  <a:cubicBezTo>
                    <a:pt x="699211" y="81343"/>
                    <a:pt x="698297" y="81813"/>
                    <a:pt x="697027" y="81470"/>
                  </a:cubicBezTo>
                  <a:cubicBezTo>
                    <a:pt x="697471" y="79337"/>
                    <a:pt x="698805" y="79845"/>
                    <a:pt x="697027" y="78600"/>
                  </a:cubicBezTo>
                  <a:cubicBezTo>
                    <a:pt x="698703" y="77635"/>
                    <a:pt x="698995" y="78156"/>
                    <a:pt x="701104" y="77178"/>
                  </a:cubicBezTo>
                  <a:cubicBezTo>
                    <a:pt x="701104" y="77127"/>
                    <a:pt x="699935" y="74790"/>
                    <a:pt x="699757" y="74282"/>
                  </a:cubicBezTo>
                  <a:cubicBezTo>
                    <a:pt x="704609" y="70891"/>
                    <a:pt x="702170" y="66611"/>
                    <a:pt x="706476" y="62662"/>
                  </a:cubicBezTo>
                  <a:cubicBezTo>
                    <a:pt x="708089" y="53683"/>
                    <a:pt x="730288" y="69939"/>
                    <a:pt x="738937" y="69939"/>
                  </a:cubicBezTo>
                  <a:cubicBezTo>
                    <a:pt x="753440" y="69939"/>
                    <a:pt x="765442" y="60084"/>
                    <a:pt x="774090" y="64109"/>
                  </a:cubicBezTo>
                  <a:cubicBezTo>
                    <a:pt x="777602" y="63106"/>
                    <a:pt x="782834" y="62205"/>
                    <a:pt x="788116" y="61644"/>
                  </a:cubicBezTo>
                  <a:lnTo>
                    <a:pt x="799048" y="61326"/>
                  </a:lnTo>
                  <a:lnTo>
                    <a:pt x="797039" y="58344"/>
                  </a:lnTo>
                  <a:cubicBezTo>
                    <a:pt x="802081" y="56617"/>
                    <a:pt x="807352" y="55651"/>
                    <a:pt x="806488" y="55448"/>
                  </a:cubicBezTo>
                  <a:cubicBezTo>
                    <a:pt x="806907" y="53365"/>
                    <a:pt x="807809" y="54013"/>
                    <a:pt x="809219" y="53988"/>
                  </a:cubicBezTo>
                  <a:cubicBezTo>
                    <a:pt x="813752" y="49187"/>
                    <a:pt x="830859" y="52108"/>
                    <a:pt x="834873" y="52565"/>
                  </a:cubicBezTo>
                  <a:cubicBezTo>
                    <a:pt x="845045" y="53695"/>
                    <a:pt x="856120" y="61671"/>
                    <a:pt x="865950" y="56896"/>
                  </a:cubicBezTo>
                  <a:cubicBezTo>
                    <a:pt x="865696" y="58153"/>
                    <a:pt x="865950" y="59944"/>
                    <a:pt x="865950" y="61227"/>
                  </a:cubicBezTo>
                  <a:cubicBezTo>
                    <a:pt x="866978" y="57125"/>
                    <a:pt x="868286" y="59296"/>
                    <a:pt x="870001" y="58344"/>
                  </a:cubicBezTo>
                  <a:cubicBezTo>
                    <a:pt x="873671" y="57315"/>
                    <a:pt x="885000" y="57125"/>
                    <a:pt x="892975" y="52565"/>
                  </a:cubicBezTo>
                  <a:cubicBezTo>
                    <a:pt x="897179" y="50159"/>
                    <a:pt x="902075" y="46311"/>
                    <a:pt x="906685" y="42634"/>
                  </a:cubicBezTo>
                  <a:lnTo>
                    <a:pt x="918088" y="34170"/>
                  </a:lnTo>
                  <a:lnTo>
                    <a:pt x="917308" y="33731"/>
                  </a:lnTo>
                  <a:cubicBezTo>
                    <a:pt x="931913" y="29464"/>
                    <a:pt x="931329" y="13919"/>
                    <a:pt x="941642" y="9131"/>
                  </a:cubicBezTo>
                  <a:cubicBezTo>
                    <a:pt x="952424" y="4140"/>
                    <a:pt x="978522" y="7976"/>
                    <a:pt x="990308" y="7683"/>
                  </a:cubicBezTo>
                  <a:cubicBezTo>
                    <a:pt x="1020978" y="6921"/>
                    <a:pt x="1051509" y="7683"/>
                    <a:pt x="1082193" y="6223"/>
                  </a:cubicBezTo>
                  <a:cubicBezTo>
                    <a:pt x="1107808" y="5017"/>
                    <a:pt x="1135406" y="4521"/>
                    <a:pt x="1160577" y="3327"/>
                  </a:cubicBezTo>
                  <a:cubicBezTo>
                    <a:pt x="1175798" y="2616"/>
                    <a:pt x="1192501" y="1311"/>
                    <a:pt x="1208873" y="657"/>
                  </a:cubicBezTo>
                  <a:close/>
                </a:path>
              </a:pathLst>
            </a:custGeom>
            <a:solidFill>
              <a:srgbClr val="F8D5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307;p9">
              <a:extLst>
                <a:ext uri="{FF2B5EF4-FFF2-40B4-BE49-F238E27FC236}">
                  <a16:creationId xmlns:a16="http://schemas.microsoft.com/office/drawing/2014/main" id="{B32B9B11-7FE9-194D-9599-17F9B9EC39EF}"/>
                </a:ext>
              </a:extLst>
            </p:cNvPr>
            <p:cNvSpPr/>
            <p:nvPr/>
          </p:nvSpPr>
          <p:spPr>
            <a:xfrm>
              <a:off x="1300925" y="1991551"/>
              <a:ext cx="1279512" cy="725526"/>
            </a:xfrm>
            <a:custGeom>
              <a:avLst/>
              <a:gdLst/>
              <a:ahLst/>
              <a:cxnLst/>
              <a:rect l="l" t="t" r="r" b="b"/>
              <a:pathLst>
                <a:path w="1279512" h="725526" extrusionOk="0">
                  <a:moveTo>
                    <a:pt x="1255179" y="3785"/>
                  </a:moveTo>
                  <a:cubicBezTo>
                    <a:pt x="1251471" y="12890"/>
                    <a:pt x="1262152" y="15583"/>
                    <a:pt x="1253833" y="22593"/>
                  </a:cubicBezTo>
                  <a:cubicBezTo>
                    <a:pt x="1261123" y="28918"/>
                    <a:pt x="1248423" y="37097"/>
                    <a:pt x="1248423" y="48654"/>
                  </a:cubicBezTo>
                  <a:cubicBezTo>
                    <a:pt x="1248423" y="61341"/>
                    <a:pt x="1254316" y="52553"/>
                    <a:pt x="1260602" y="54458"/>
                  </a:cubicBezTo>
                  <a:cubicBezTo>
                    <a:pt x="1264120" y="55512"/>
                    <a:pt x="1268578" y="60439"/>
                    <a:pt x="1272781" y="55880"/>
                  </a:cubicBezTo>
                  <a:cubicBezTo>
                    <a:pt x="1276325" y="59766"/>
                    <a:pt x="1276884" y="63221"/>
                    <a:pt x="1279512" y="68897"/>
                  </a:cubicBezTo>
                  <a:cubicBezTo>
                    <a:pt x="1268578" y="68580"/>
                    <a:pt x="1253922" y="59842"/>
                    <a:pt x="1249083" y="75425"/>
                  </a:cubicBezTo>
                  <a:cubicBezTo>
                    <a:pt x="1242847" y="95593"/>
                    <a:pt x="1266889" y="89814"/>
                    <a:pt x="1267333" y="90627"/>
                  </a:cubicBezTo>
                  <a:cubicBezTo>
                    <a:pt x="1269924" y="95542"/>
                    <a:pt x="1262545" y="102857"/>
                    <a:pt x="1259218" y="103644"/>
                  </a:cubicBezTo>
                  <a:cubicBezTo>
                    <a:pt x="1251649" y="105486"/>
                    <a:pt x="1250239" y="98933"/>
                    <a:pt x="1245743" y="97866"/>
                  </a:cubicBezTo>
                  <a:cubicBezTo>
                    <a:pt x="1235672" y="95453"/>
                    <a:pt x="1216711" y="99022"/>
                    <a:pt x="1209243" y="102197"/>
                  </a:cubicBezTo>
                  <a:cubicBezTo>
                    <a:pt x="1204455" y="104254"/>
                    <a:pt x="1197915" y="110414"/>
                    <a:pt x="1193013" y="113056"/>
                  </a:cubicBezTo>
                  <a:cubicBezTo>
                    <a:pt x="1183996" y="117869"/>
                    <a:pt x="1181075" y="115722"/>
                    <a:pt x="1175474" y="125374"/>
                  </a:cubicBezTo>
                  <a:cubicBezTo>
                    <a:pt x="1173810" y="128257"/>
                    <a:pt x="1170800" y="137452"/>
                    <a:pt x="1169340" y="142024"/>
                  </a:cubicBezTo>
                  <a:cubicBezTo>
                    <a:pt x="1166432" y="151193"/>
                    <a:pt x="1170165" y="154648"/>
                    <a:pt x="1170038" y="161544"/>
                  </a:cubicBezTo>
                  <a:cubicBezTo>
                    <a:pt x="1169937" y="167767"/>
                    <a:pt x="1166355" y="191275"/>
                    <a:pt x="1161910" y="197726"/>
                  </a:cubicBezTo>
                  <a:cubicBezTo>
                    <a:pt x="1158621" y="202552"/>
                    <a:pt x="1155510" y="204356"/>
                    <a:pt x="1152462" y="207873"/>
                  </a:cubicBezTo>
                  <a:cubicBezTo>
                    <a:pt x="1150709" y="209944"/>
                    <a:pt x="1154938" y="211747"/>
                    <a:pt x="1151153" y="215100"/>
                  </a:cubicBezTo>
                  <a:cubicBezTo>
                    <a:pt x="1150265" y="215862"/>
                    <a:pt x="1143508" y="219253"/>
                    <a:pt x="1143013" y="219443"/>
                  </a:cubicBezTo>
                  <a:cubicBezTo>
                    <a:pt x="1133805" y="222669"/>
                    <a:pt x="1107389" y="220205"/>
                    <a:pt x="1114628" y="236817"/>
                  </a:cubicBezTo>
                  <a:cubicBezTo>
                    <a:pt x="1110844" y="234302"/>
                    <a:pt x="1108202" y="231889"/>
                    <a:pt x="1103821" y="229578"/>
                  </a:cubicBezTo>
                  <a:cubicBezTo>
                    <a:pt x="1102855" y="234963"/>
                    <a:pt x="1102373" y="236296"/>
                    <a:pt x="1105167" y="241148"/>
                  </a:cubicBezTo>
                  <a:cubicBezTo>
                    <a:pt x="1097534" y="243040"/>
                    <a:pt x="1084631" y="244704"/>
                    <a:pt x="1088974" y="255638"/>
                  </a:cubicBezTo>
                  <a:cubicBezTo>
                    <a:pt x="1081913" y="257365"/>
                    <a:pt x="1080656" y="265824"/>
                    <a:pt x="1082193" y="271551"/>
                  </a:cubicBezTo>
                  <a:cubicBezTo>
                    <a:pt x="1079830" y="271386"/>
                    <a:pt x="1079830" y="272643"/>
                    <a:pt x="1079500" y="274447"/>
                  </a:cubicBezTo>
                  <a:cubicBezTo>
                    <a:pt x="1078332" y="272491"/>
                    <a:pt x="1078979" y="271919"/>
                    <a:pt x="1078141" y="270104"/>
                  </a:cubicBezTo>
                  <a:cubicBezTo>
                    <a:pt x="1068883" y="283324"/>
                    <a:pt x="1071677" y="286042"/>
                    <a:pt x="1076795" y="300507"/>
                  </a:cubicBezTo>
                  <a:cubicBezTo>
                    <a:pt x="1083462" y="319469"/>
                    <a:pt x="1078230" y="320764"/>
                    <a:pt x="1064603" y="326568"/>
                  </a:cubicBezTo>
                  <a:cubicBezTo>
                    <a:pt x="1053071" y="331495"/>
                    <a:pt x="1054100" y="343357"/>
                    <a:pt x="1049757" y="355498"/>
                  </a:cubicBezTo>
                  <a:cubicBezTo>
                    <a:pt x="1047788" y="361074"/>
                    <a:pt x="1044613" y="363271"/>
                    <a:pt x="1041667" y="369963"/>
                  </a:cubicBezTo>
                  <a:cubicBezTo>
                    <a:pt x="1038809" y="376403"/>
                    <a:pt x="1041413" y="383096"/>
                    <a:pt x="1032205" y="380111"/>
                  </a:cubicBezTo>
                  <a:cubicBezTo>
                    <a:pt x="1029983" y="385445"/>
                    <a:pt x="1020597" y="385686"/>
                    <a:pt x="1016000" y="383019"/>
                  </a:cubicBezTo>
                  <a:cubicBezTo>
                    <a:pt x="1012825" y="389064"/>
                    <a:pt x="1002563" y="390169"/>
                    <a:pt x="998436" y="394576"/>
                  </a:cubicBezTo>
                  <a:cubicBezTo>
                    <a:pt x="996582" y="396558"/>
                    <a:pt x="1006069" y="398437"/>
                    <a:pt x="995731" y="401815"/>
                  </a:cubicBezTo>
                  <a:cubicBezTo>
                    <a:pt x="993597" y="402501"/>
                    <a:pt x="986549" y="400050"/>
                    <a:pt x="982180" y="400380"/>
                  </a:cubicBezTo>
                  <a:cubicBezTo>
                    <a:pt x="984936" y="413321"/>
                    <a:pt x="976973" y="404762"/>
                    <a:pt x="971385" y="406159"/>
                  </a:cubicBezTo>
                  <a:cubicBezTo>
                    <a:pt x="961339" y="408673"/>
                    <a:pt x="969023" y="404000"/>
                    <a:pt x="964654" y="413385"/>
                  </a:cubicBezTo>
                  <a:cubicBezTo>
                    <a:pt x="959942" y="423469"/>
                    <a:pt x="965289" y="423545"/>
                    <a:pt x="953783" y="423545"/>
                  </a:cubicBezTo>
                  <a:cubicBezTo>
                    <a:pt x="946849" y="423545"/>
                    <a:pt x="939368" y="422910"/>
                    <a:pt x="948398" y="432206"/>
                  </a:cubicBezTo>
                  <a:cubicBezTo>
                    <a:pt x="943877" y="433832"/>
                    <a:pt x="940943" y="436016"/>
                    <a:pt x="938937" y="440893"/>
                  </a:cubicBezTo>
                  <a:cubicBezTo>
                    <a:pt x="931405" y="447230"/>
                    <a:pt x="928903" y="438150"/>
                    <a:pt x="922731" y="439458"/>
                  </a:cubicBezTo>
                  <a:cubicBezTo>
                    <a:pt x="913879" y="441350"/>
                    <a:pt x="916165" y="452894"/>
                    <a:pt x="913282" y="456806"/>
                  </a:cubicBezTo>
                  <a:cubicBezTo>
                    <a:pt x="911555" y="459118"/>
                    <a:pt x="903580" y="466408"/>
                    <a:pt x="898411" y="465506"/>
                  </a:cubicBezTo>
                  <a:cubicBezTo>
                    <a:pt x="892251" y="464426"/>
                    <a:pt x="892797" y="454711"/>
                    <a:pt x="884873" y="453923"/>
                  </a:cubicBezTo>
                  <a:cubicBezTo>
                    <a:pt x="885978" y="452069"/>
                    <a:pt x="886155" y="450024"/>
                    <a:pt x="887578" y="448145"/>
                  </a:cubicBezTo>
                  <a:cubicBezTo>
                    <a:pt x="879945" y="447180"/>
                    <a:pt x="880009" y="443992"/>
                    <a:pt x="872731" y="445249"/>
                  </a:cubicBezTo>
                  <a:cubicBezTo>
                    <a:pt x="869645" y="445770"/>
                    <a:pt x="867372" y="450609"/>
                    <a:pt x="864603" y="451028"/>
                  </a:cubicBezTo>
                  <a:cubicBezTo>
                    <a:pt x="860489" y="451650"/>
                    <a:pt x="858330" y="449275"/>
                    <a:pt x="855167" y="449606"/>
                  </a:cubicBezTo>
                  <a:cubicBezTo>
                    <a:pt x="845744" y="450558"/>
                    <a:pt x="827913" y="443852"/>
                    <a:pt x="818668" y="448869"/>
                  </a:cubicBezTo>
                  <a:cubicBezTo>
                    <a:pt x="807961" y="454660"/>
                    <a:pt x="788607" y="454431"/>
                    <a:pt x="783539" y="468401"/>
                  </a:cubicBezTo>
                  <a:cubicBezTo>
                    <a:pt x="781406" y="474218"/>
                    <a:pt x="787832" y="480733"/>
                    <a:pt x="783539" y="485775"/>
                  </a:cubicBezTo>
                  <a:cubicBezTo>
                    <a:pt x="781812" y="487769"/>
                    <a:pt x="775310" y="483629"/>
                    <a:pt x="774090" y="484327"/>
                  </a:cubicBezTo>
                  <a:cubicBezTo>
                    <a:pt x="768960" y="487235"/>
                    <a:pt x="771309" y="487807"/>
                    <a:pt x="767321" y="491566"/>
                  </a:cubicBezTo>
                  <a:cubicBezTo>
                    <a:pt x="759282" y="499085"/>
                    <a:pt x="752335" y="507568"/>
                    <a:pt x="741617" y="514731"/>
                  </a:cubicBezTo>
                  <a:cubicBezTo>
                    <a:pt x="739267" y="516319"/>
                    <a:pt x="740931" y="521297"/>
                    <a:pt x="738937" y="521957"/>
                  </a:cubicBezTo>
                  <a:cubicBezTo>
                    <a:pt x="733209" y="523862"/>
                    <a:pt x="734822" y="519074"/>
                    <a:pt x="729488" y="519074"/>
                  </a:cubicBezTo>
                  <a:cubicBezTo>
                    <a:pt x="727926" y="519074"/>
                    <a:pt x="726719" y="513359"/>
                    <a:pt x="722719" y="514731"/>
                  </a:cubicBezTo>
                  <a:cubicBezTo>
                    <a:pt x="714972" y="517385"/>
                    <a:pt x="722719" y="521970"/>
                    <a:pt x="720001" y="524866"/>
                  </a:cubicBezTo>
                  <a:cubicBezTo>
                    <a:pt x="716293" y="528828"/>
                    <a:pt x="713981" y="532244"/>
                    <a:pt x="706476" y="533540"/>
                  </a:cubicBezTo>
                  <a:cubicBezTo>
                    <a:pt x="703720" y="534022"/>
                    <a:pt x="701307" y="535953"/>
                    <a:pt x="698386" y="536435"/>
                  </a:cubicBezTo>
                  <a:cubicBezTo>
                    <a:pt x="694754" y="537070"/>
                    <a:pt x="693826" y="530187"/>
                    <a:pt x="688937" y="532079"/>
                  </a:cubicBezTo>
                  <a:cubicBezTo>
                    <a:pt x="683476" y="534200"/>
                    <a:pt x="684454" y="541312"/>
                    <a:pt x="676783" y="543661"/>
                  </a:cubicBezTo>
                  <a:cubicBezTo>
                    <a:pt x="670776" y="545503"/>
                    <a:pt x="666610" y="540195"/>
                    <a:pt x="659206" y="543661"/>
                  </a:cubicBezTo>
                  <a:cubicBezTo>
                    <a:pt x="650685" y="547662"/>
                    <a:pt x="653453" y="556920"/>
                    <a:pt x="647040" y="560324"/>
                  </a:cubicBezTo>
                  <a:cubicBezTo>
                    <a:pt x="640817" y="563626"/>
                    <a:pt x="634416" y="552640"/>
                    <a:pt x="634873" y="565391"/>
                  </a:cubicBezTo>
                  <a:cubicBezTo>
                    <a:pt x="631000" y="564604"/>
                    <a:pt x="626885" y="563169"/>
                    <a:pt x="622732" y="563944"/>
                  </a:cubicBezTo>
                  <a:cubicBezTo>
                    <a:pt x="620179" y="564388"/>
                    <a:pt x="617347" y="561556"/>
                    <a:pt x="614604" y="562470"/>
                  </a:cubicBezTo>
                  <a:cubicBezTo>
                    <a:pt x="612711" y="563118"/>
                    <a:pt x="610578" y="568274"/>
                    <a:pt x="610540" y="568274"/>
                  </a:cubicBezTo>
                  <a:cubicBezTo>
                    <a:pt x="606590" y="569214"/>
                    <a:pt x="595795" y="572960"/>
                    <a:pt x="588937" y="572630"/>
                  </a:cubicBezTo>
                  <a:cubicBezTo>
                    <a:pt x="577215" y="572033"/>
                    <a:pt x="568287" y="568414"/>
                    <a:pt x="556489" y="574789"/>
                  </a:cubicBezTo>
                  <a:cubicBezTo>
                    <a:pt x="550266" y="578155"/>
                    <a:pt x="536372" y="588531"/>
                    <a:pt x="529450" y="588531"/>
                  </a:cubicBezTo>
                  <a:cubicBezTo>
                    <a:pt x="522783" y="588531"/>
                    <a:pt x="512915" y="590017"/>
                    <a:pt x="506476" y="588531"/>
                  </a:cubicBezTo>
                  <a:cubicBezTo>
                    <a:pt x="495414" y="585978"/>
                    <a:pt x="489382" y="580441"/>
                    <a:pt x="478104" y="579844"/>
                  </a:cubicBezTo>
                  <a:cubicBezTo>
                    <a:pt x="467373" y="579298"/>
                    <a:pt x="457251" y="583628"/>
                    <a:pt x="447040" y="582765"/>
                  </a:cubicBezTo>
                  <a:cubicBezTo>
                    <a:pt x="436651" y="581876"/>
                    <a:pt x="429679" y="571779"/>
                    <a:pt x="417284" y="571157"/>
                  </a:cubicBezTo>
                  <a:cubicBezTo>
                    <a:pt x="419481" y="577672"/>
                    <a:pt x="422567" y="584111"/>
                    <a:pt x="424053" y="591439"/>
                  </a:cubicBezTo>
                  <a:cubicBezTo>
                    <a:pt x="416446" y="589166"/>
                    <a:pt x="414236" y="574929"/>
                    <a:pt x="406502" y="574065"/>
                  </a:cubicBezTo>
                  <a:cubicBezTo>
                    <a:pt x="396227" y="572910"/>
                    <a:pt x="399567" y="581800"/>
                    <a:pt x="396342" y="588531"/>
                  </a:cubicBezTo>
                  <a:cubicBezTo>
                    <a:pt x="391617" y="598462"/>
                    <a:pt x="401841" y="600939"/>
                    <a:pt x="401053" y="608800"/>
                  </a:cubicBezTo>
                  <a:cubicBezTo>
                    <a:pt x="400977" y="609664"/>
                    <a:pt x="389369" y="625983"/>
                    <a:pt x="387566" y="626173"/>
                  </a:cubicBezTo>
                  <a:cubicBezTo>
                    <a:pt x="376593" y="627342"/>
                    <a:pt x="377787" y="592226"/>
                    <a:pt x="374714" y="585648"/>
                  </a:cubicBezTo>
                  <a:cubicBezTo>
                    <a:pt x="371983" y="579679"/>
                    <a:pt x="370510" y="574294"/>
                    <a:pt x="373367" y="568274"/>
                  </a:cubicBezTo>
                  <a:cubicBezTo>
                    <a:pt x="373164" y="568719"/>
                    <a:pt x="363131" y="555574"/>
                    <a:pt x="361874" y="555244"/>
                  </a:cubicBezTo>
                  <a:cubicBezTo>
                    <a:pt x="354076" y="553110"/>
                    <a:pt x="353098" y="553199"/>
                    <a:pt x="349733" y="562470"/>
                  </a:cubicBezTo>
                  <a:cubicBezTo>
                    <a:pt x="345885" y="573100"/>
                    <a:pt x="353746" y="571767"/>
                    <a:pt x="353746" y="579869"/>
                  </a:cubicBezTo>
                  <a:cubicBezTo>
                    <a:pt x="353746" y="589267"/>
                    <a:pt x="348094" y="609193"/>
                    <a:pt x="342976" y="617499"/>
                  </a:cubicBezTo>
                  <a:cubicBezTo>
                    <a:pt x="339357" y="623303"/>
                    <a:pt x="310528" y="643585"/>
                    <a:pt x="310528" y="631965"/>
                  </a:cubicBezTo>
                  <a:cubicBezTo>
                    <a:pt x="310528" y="612711"/>
                    <a:pt x="289319" y="630047"/>
                    <a:pt x="280797" y="634860"/>
                  </a:cubicBezTo>
                  <a:cubicBezTo>
                    <a:pt x="278816" y="635991"/>
                    <a:pt x="274549" y="633590"/>
                    <a:pt x="272682" y="634860"/>
                  </a:cubicBezTo>
                  <a:cubicBezTo>
                    <a:pt x="269710" y="636892"/>
                    <a:pt x="269761" y="642214"/>
                    <a:pt x="267271" y="643547"/>
                  </a:cubicBezTo>
                  <a:cubicBezTo>
                    <a:pt x="260706" y="647027"/>
                    <a:pt x="255511" y="644804"/>
                    <a:pt x="249720" y="646417"/>
                  </a:cubicBezTo>
                  <a:cubicBezTo>
                    <a:pt x="234975" y="650519"/>
                    <a:pt x="234429" y="668338"/>
                    <a:pt x="225387" y="673202"/>
                  </a:cubicBezTo>
                  <a:cubicBezTo>
                    <a:pt x="214249" y="679196"/>
                    <a:pt x="201651" y="662648"/>
                    <a:pt x="192951" y="681152"/>
                  </a:cubicBezTo>
                  <a:cubicBezTo>
                    <a:pt x="187693" y="692353"/>
                    <a:pt x="192481" y="708203"/>
                    <a:pt x="180785" y="717359"/>
                  </a:cubicBezTo>
                  <a:cubicBezTo>
                    <a:pt x="170345" y="725526"/>
                    <a:pt x="158407" y="717639"/>
                    <a:pt x="148336" y="714464"/>
                  </a:cubicBezTo>
                  <a:cubicBezTo>
                    <a:pt x="141427" y="712292"/>
                    <a:pt x="138849" y="719722"/>
                    <a:pt x="136182" y="708685"/>
                  </a:cubicBezTo>
                  <a:cubicBezTo>
                    <a:pt x="135674" y="706539"/>
                    <a:pt x="142951" y="694194"/>
                    <a:pt x="144310" y="693471"/>
                  </a:cubicBezTo>
                  <a:cubicBezTo>
                    <a:pt x="156642" y="686879"/>
                    <a:pt x="167310" y="679399"/>
                    <a:pt x="171336" y="665264"/>
                  </a:cubicBezTo>
                  <a:cubicBezTo>
                    <a:pt x="176327" y="647649"/>
                    <a:pt x="166548" y="644499"/>
                    <a:pt x="155092" y="634860"/>
                  </a:cubicBezTo>
                  <a:cubicBezTo>
                    <a:pt x="148298" y="629158"/>
                    <a:pt x="143231" y="623329"/>
                    <a:pt x="134836" y="618909"/>
                  </a:cubicBezTo>
                  <a:cubicBezTo>
                    <a:pt x="126695" y="614680"/>
                    <a:pt x="116370" y="615429"/>
                    <a:pt x="113182" y="607339"/>
                  </a:cubicBezTo>
                  <a:cubicBezTo>
                    <a:pt x="127089" y="606031"/>
                    <a:pt x="147015" y="600875"/>
                    <a:pt x="126695" y="587096"/>
                  </a:cubicBezTo>
                  <a:cubicBezTo>
                    <a:pt x="125540" y="589978"/>
                    <a:pt x="123266" y="590982"/>
                    <a:pt x="122644" y="594335"/>
                  </a:cubicBezTo>
                  <a:cubicBezTo>
                    <a:pt x="117297" y="590855"/>
                    <a:pt x="107734" y="590283"/>
                    <a:pt x="102387" y="597217"/>
                  </a:cubicBezTo>
                  <a:cubicBezTo>
                    <a:pt x="100356" y="599834"/>
                    <a:pt x="103873" y="606780"/>
                    <a:pt x="102387" y="610235"/>
                  </a:cubicBezTo>
                  <a:cubicBezTo>
                    <a:pt x="101651" y="611873"/>
                    <a:pt x="97904" y="614680"/>
                    <a:pt x="96977" y="618909"/>
                  </a:cubicBezTo>
                  <a:cubicBezTo>
                    <a:pt x="88455" y="617423"/>
                    <a:pt x="91567" y="613918"/>
                    <a:pt x="91529" y="607339"/>
                  </a:cubicBezTo>
                  <a:cubicBezTo>
                    <a:pt x="91504" y="597789"/>
                    <a:pt x="102387" y="603771"/>
                    <a:pt x="91529" y="597217"/>
                  </a:cubicBezTo>
                  <a:cubicBezTo>
                    <a:pt x="91656" y="597268"/>
                    <a:pt x="72809" y="604291"/>
                    <a:pt x="82105" y="594309"/>
                  </a:cubicBezTo>
                  <a:cubicBezTo>
                    <a:pt x="88519" y="587451"/>
                    <a:pt x="93663" y="588467"/>
                    <a:pt x="99657" y="584187"/>
                  </a:cubicBezTo>
                  <a:cubicBezTo>
                    <a:pt x="122072" y="568160"/>
                    <a:pt x="83718" y="574954"/>
                    <a:pt x="82779" y="576961"/>
                  </a:cubicBezTo>
                  <a:cubicBezTo>
                    <a:pt x="84773" y="572694"/>
                    <a:pt x="54000" y="577888"/>
                    <a:pt x="49657" y="576961"/>
                  </a:cubicBezTo>
                  <a:cubicBezTo>
                    <a:pt x="51321" y="574103"/>
                    <a:pt x="60541" y="564655"/>
                    <a:pt x="60478" y="561035"/>
                  </a:cubicBezTo>
                  <a:cubicBezTo>
                    <a:pt x="60274" y="552133"/>
                    <a:pt x="52921" y="554482"/>
                    <a:pt x="44945" y="551637"/>
                  </a:cubicBezTo>
                  <a:cubicBezTo>
                    <a:pt x="37579" y="549021"/>
                    <a:pt x="24714" y="547853"/>
                    <a:pt x="21285" y="539331"/>
                  </a:cubicBezTo>
                  <a:cubicBezTo>
                    <a:pt x="18948" y="533527"/>
                    <a:pt x="29743" y="522910"/>
                    <a:pt x="21285" y="516153"/>
                  </a:cubicBezTo>
                  <a:cubicBezTo>
                    <a:pt x="17259" y="512991"/>
                    <a:pt x="0" y="521170"/>
                    <a:pt x="5740" y="508927"/>
                  </a:cubicBezTo>
                  <a:cubicBezTo>
                    <a:pt x="9817" y="500151"/>
                    <a:pt x="26733" y="500253"/>
                    <a:pt x="34798" y="500253"/>
                  </a:cubicBezTo>
                  <a:cubicBezTo>
                    <a:pt x="46457" y="500253"/>
                    <a:pt x="31052" y="476517"/>
                    <a:pt x="47638" y="470573"/>
                  </a:cubicBezTo>
                  <a:cubicBezTo>
                    <a:pt x="52159" y="468960"/>
                    <a:pt x="63729" y="470700"/>
                    <a:pt x="65900" y="468427"/>
                  </a:cubicBezTo>
                  <a:cubicBezTo>
                    <a:pt x="70091" y="463855"/>
                    <a:pt x="68593" y="453530"/>
                    <a:pt x="68593" y="447421"/>
                  </a:cubicBezTo>
                  <a:cubicBezTo>
                    <a:pt x="68593" y="440194"/>
                    <a:pt x="62649" y="434632"/>
                    <a:pt x="64541" y="426428"/>
                  </a:cubicBezTo>
                  <a:cubicBezTo>
                    <a:pt x="66015" y="420065"/>
                    <a:pt x="74003" y="415696"/>
                    <a:pt x="74003" y="410502"/>
                  </a:cubicBezTo>
                  <a:cubicBezTo>
                    <a:pt x="74003" y="397726"/>
                    <a:pt x="86296" y="404584"/>
                    <a:pt x="90208" y="398932"/>
                  </a:cubicBezTo>
                  <a:cubicBezTo>
                    <a:pt x="98031" y="387553"/>
                    <a:pt x="84100" y="391122"/>
                    <a:pt x="82105" y="383019"/>
                  </a:cubicBezTo>
                  <a:cubicBezTo>
                    <a:pt x="79261" y="371665"/>
                    <a:pt x="113449" y="338290"/>
                    <a:pt x="109157" y="335966"/>
                  </a:cubicBezTo>
                  <a:cubicBezTo>
                    <a:pt x="104407" y="333413"/>
                    <a:pt x="76353" y="329806"/>
                    <a:pt x="83452" y="322224"/>
                  </a:cubicBezTo>
                  <a:cubicBezTo>
                    <a:pt x="88519" y="316776"/>
                    <a:pt x="103442" y="308204"/>
                    <a:pt x="103734" y="300507"/>
                  </a:cubicBezTo>
                  <a:cubicBezTo>
                    <a:pt x="103772" y="299301"/>
                    <a:pt x="90907" y="271577"/>
                    <a:pt x="88887" y="270104"/>
                  </a:cubicBezTo>
                  <a:cubicBezTo>
                    <a:pt x="79223" y="263195"/>
                    <a:pt x="66840" y="275031"/>
                    <a:pt x="55067" y="274447"/>
                  </a:cubicBezTo>
                  <a:cubicBezTo>
                    <a:pt x="61506" y="264922"/>
                    <a:pt x="74371" y="264541"/>
                    <a:pt x="79400" y="255638"/>
                  </a:cubicBezTo>
                  <a:cubicBezTo>
                    <a:pt x="66548" y="249898"/>
                    <a:pt x="67272" y="262915"/>
                    <a:pt x="57760" y="264338"/>
                  </a:cubicBezTo>
                  <a:cubicBezTo>
                    <a:pt x="50381" y="265417"/>
                    <a:pt x="55486" y="257759"/>
                    <a:pt x="58445" y="255625"/>
                  </a:cubicBezTo>
                  <a:cubicBezTo>
                    <a:pt x="64541" y="251257"/>
                    <a:pt x="58483" y="248577"/>
                    <a:pt x="59157" y="246952"/>
                  </a:cubicBezTo>
                  <a:cubicBezTo>
                    <a:pt x="63627" y="235585"/>
                    <a:pt x="74143" y="220231"/>
                    <a:pt x="86182" y="213652"/>
                  </a:cubicBezTo>
                  <a:cubicBezTo>
                    <a:pt x="91592" y="228562"/>
                    <a:pt x="91758" y="264338"/>
                    <a:pt x="118605" y="245516"/>
                  </a:cubicBezTo>
                  <a:cubicBezTo>
                    <a:pt x="127025" y="239573"/>
                    <a:pt x="129629" y="222352"/>
                    <a:pt x="145631" y="222352"/>
                  </a:cubicBezTo>
                  <a:lnTo>
                    <a:pt x="168618" y="222352"/>
                  </a:lnTo>
                  <a:cubicBezTo>
                    <a:pt x="170485" y="222352"/>
                    <a:pt x="175463" y="225463"/>
                    <a:pt x="176721" y="225234"/>
                  </a:cubicBezTo>
                  <a:cubicBezTo>
                    <a:pt x="180010" y="224675"/>
                    <a:pt x="181318" y="220789"/>
                    <a:pt x="183477" y="220904"/>
                  </a:cubicBezTo>
                  <a:cubicBezTo>
                    <a:pt x="197015" y="221666"/>
                    <a:pt x="196164" y="234302"/>
                    <a:pt x="209194" y="226682"/>
                  </a:cubicBezTo>
                  <a:cubicBezTo>
                    <a:pt x="218161" y="221424"/>
                    <a:pt x="226416" y="209766"/>
                    <a:pt x="234836" y="206413"/>
                  </a:cubicBezTo>
                  <a:cubicBezTo>
                    <a:pt x="255702" y="198095"/>
                    <a:pt x="275908" y="188950"/>
                    <a:pt x="292964" y="180353"/>
                  </a:cubicBezTo>
                  <a:cubicBezTo>
                    <a:pt x="298641" y="177508"/>
                    <a:pt x="298958" y="172987"/>
                    <a:pt x="302425" y="177483"/>
                  </a:cubicBezTo>
                  <a:cubicBezTo>
                    <a:pt x="302324" y="174358"/>
                    <a:pt x="305054" y="175451"/>
                    <a:pt x="302425" y="173126"/>
                  </a:cubicBezTo>
                  <a:cubicBezTo>
                    <a:pt x="314706" y="159144"/>
                    <a:pt x="334213" y="173952"/>
                    <a:pt x="341605" y="181826"/>
                  </a:cubicBezTo>
                  <a:cubicBezTo>
                    <a:pt x="357657" y="198907"/>
                    <a:pt x="363271" y="198831"/>
                    <a:pt x="384848" y="197726"/>
                  </a:cubicBezTo>
                  <a:cubicBezTo>
                    <a:pt x="403035" y="196824"/>
                    <a:pt x="413271" y="192125"/>
                    <a:pt x="430797" y="187579"/>
                  </a:cubicBezTo>
                  <a:cubicBezTo>
                    <a:pt x="441427" y="184848"/>
                    <a:pt x="465150" y="185102"/>
                    <a:pt x="472719" y="178917"/>
                  </a:cubicBezTo>
                  <a:cubicBezTo>
                    <a:pt x="471170" y="173012"/>
                    <a:pt x="496405" y="155092"/>
                    <a:pt x="506476" y="151409"/>
                  </a:cubicBezTo>
                  <a:cubicBezTo>
                    <a:pt x="513398" y="148908"/>
                    <a:pt x="521462" y="149339"/>
                    <a:pt x="528142" y="145618"/>
                  </a:cubicBezTo>
                  <a:cubicBezTo>
                    <a:pt x="536029" y="141198"/>
                    <a:pt x="541795" y="134874"/>
                    <a:pt x="549732" y="131140"/>
                  </a:cubicBezTo>
                  <a:cubicBezTo>
                    <a:pt x="563118" y="124866"/>
                    <a:pt x="574802" y="123990"/>
                    <a:pt x="590296" y="119571"/>
                  </a:cubicBezTo>
                  <a:cubicBezTo>
                    <a:pt x="598957" y="117132"/>
                    <a:pt x="603098" y="112446"/>
                    <a:pt x="611912" y="110884"/>
                  </a:cubicBezTo>
                  <a:cubicBezTo>
                    <a:pt x="619951" y="109461"/>
                    <a:pt x="628396" y="111887"/>
                    <a:pt x="633501" y="110884"/>
                  </a:cubicBezTo>
                  <a:cubicBezTo>
                    <a:pt x="633501" y="112814"/>
                    <a:pt x="633501" y="112814"/>
                    <a:pt x="633501" y="110884"/>
                  </a:cubicBezTo>
                  <a:cubicBezTo>
                    <a:pt x="639102" y="113716"/>
                    <a:pt x="652513" y="112776"/>
                    <a:pt x="659206" y="109436"/>
                  </a:cubicBezTo>
                  <a:cubicBezTo>
                    <a:pt x="658787" y="108547"/>
                    <a:pt x="659460" y="110134"/>
                    <a:pt x="659206" y="106553"/>
                  </a:cubicBezTo>
                  <a:cubicBezTo>
                    <a:pt x="660959" y="107023"/>
                    <a:pt x="660044" y="108534"/>
                    <a:pt x="661873" y="108001"/>
                  </a:cubicBezTo>
                  <a:cubicBezTo>
                    <a:pt x="664680" y="102362"/>
                    <a:pt x="676364" y="100013"/>
                    <a:pt x="679450" y="97866"/>
                  </a:cubicBezTo>
                  <a:cubicBezTo>
                    <a:pt x="687502" y="92291"/>
                    <a:pt x="690448" y="87427"/>
                    <a:pt x="699757" y="84849"/>
                  </a:cubicBezTo>
                  <a:lnTo>
                    <a:pt x="699757" y="81940"/>
                  </a:lnTo>
                  <a:cubicBezTo>
                    <a:pt x="699211" y="83236"/>
                    <a:pt x="698297" y="83706"/>
                    <a:pt x="697027" y="83363"/>
                  </a:cubicBezTo>
                  <a:cubicBezTo>
                    <a:pt x="697471" y="81229"/>
                    <a:pt x="698805" y="81737"/>
                    <a:pt x="697027" y="80492"/>
                  </a:cubicBezTo>
                  <a:cubicBezTo>
                    <a:pt x="698703" y="79527"/>
                    <a:pt x="698995" y="80048"/>
                    <a:pt x="701104" y="79070"/>
                  </a:cubicBezTo>
                  <a:cubicBezTo>
                    <a:pt x="701104" y="79019"/>
                    <a:pt x="699935" y="76683"/>
                    <a:pt x="699757" y="76174"/>
                  </a:cubicBezTo>
                  <a:cubicBezTo>
                    <a:pt x="704609" y="72784"/>
                    <a:pt x="702170" y="68504"/>
                    <a:pt x="706476" y="64554"/>
                  </a:cubicBezTo>
                  <a:cubicBezTo>
                    <a:pt x="708089" y="55575"/>
                    <a:pt x="730288" y="71831"/>
                    <a:pt x="738937" y="71831"/>
                  </a:cubicBezTo>
                  <a:cubicBezTo>
                    <a:pt x="753440" y="71831"/>
                    <a:pt x="765442" y="61976"/>
                    <a:pt x="774090" y="66002"/>
                  </a:cubicBezTo>
                  <a:cubicBezTo>
                    <a:pt x="781114" y="63995"/>
                    <a:pt x="795020" y="62395"/>
                    <a:pt x="802437" y="63119"/>
                  </a:cubicBezTo>
                  <a:cubicBezTo>
                    <a:pt x="796379" y="63665"/>
                    <a:pt x="801433" y="64059"/>
                    <a:pt x="797039" y="60236"/>
                  </a:cubicBezTo>
                  <a:cubicBezTo>
                    <a:pt x="802081" y="58509"/>
                    <a:pt x="807352" y="57544"/>
                    <a:pt x="806488" y="57340"/>
                  </a:cubicBezTo>
                  <a:cubicBezTo>
                    <a:pt x="806907" y="55257"/>
                    <a:pt x="807809" y="55906"/>
                    <a:pt x="809219" y="55880"/>
                  </a:cubicBezTo>
                  <a:cubicBezTo>
                    <a:pt x="813752" y="51079"/>
                    <a:pt x="830859" y="54000"/>
                    <a:pt x="834873" y="54458"/>
                  </a:cubicBezTo>
                  <a:cubicBezTo>
                    <a:pt x="845045" y="55588"/>
                    <a:pt x="856120" y="63564"/>
                    <a:pt x="865950" y="58788"/>
                  </a:cubicBezTo>
                  <a:cubicBezTo>
                    <a:pt x="865696" y="60046"/>
                    <a:pt x="865950" y="61836"/>
                    <a:pt x="865950" y="63119"/>
                  </a:cubicBezTo>
                  <a:cubicBezTo>
                    <a:pt x="866978" y="59017"/>
                    <a:pt x="868286" y="61189"/>
                    <a:pt x="870001" y="60236"/>
                  </a:cubicBezTo>
                  <a:cubicBezTo>
                    <a:pt x="873671" y="59207"/>
                    <a:pt x="885000" y="59017"/>
                    <a:pt x="892975" y="54458"/>
                  </a:cubicBezTo>
                  <a:cubicBezTo>
                    <a:pt x="901383" y="49644"/>
                    <a:pt x="912558" y="39065"/>
                    <a:pt x="918680" y="35623"/>
                  </a:cubicBezTo>
                  <a:cubicBezTo>
                    <a:pt x="916407" y="37719"/>
                    <a:pt x="921271" y="35509"/>
                    <a:pt x="917308" y="35623"/>
                  </a:cubicBezTo>
                  <a:cubicBezTo>
                    <a:pt x="931913" y="31356"/>
                    <a:pt x="931329" y="15811"/>
                    <a:pt x="941642" y="11023"/>
                  </a:cubicBezTo>
                  <a:cubicBezTo>
                    <a:pt x="952424" y="6033"/>
                    <a:pt x="978522" y="9868"/>
                    <a:pt x="990308" y="9576"/>
                  </a:cubicBezTo>
                  <a:cubicBezTo>
                    <a:pt x="1020978" y="8814"/>
                    <a:pt x="1051509" y="9576"/>
                    <a:pt x="1082193" y="8115"/>
                  </a:cubicBezTo>
                  <a:cubicBezTo>
                    <a:pt x="1107808" y="6909"/>
                    <a:pt x="1135406" y="6414"/>
                    <a:pt x="1160577" y="5219"/>
                  </a:cubicBezTo>
                  <a:cubicBezTo>
                    <a:pt x="1191019" y="3797"/>
                    <a:pt x="1227392" y="0"/>
                    <a:pt x="1255179" y="3785"/>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308;p9">
              <a:extLst>
                <a:ext uri="{FF2B5EF4-FFF2-40B4-BE49-F238E27FC236}">
                  <a16:creationId xmlns:a16="http://schemas.microsoft.com/office/drawing/2014/main" id="{A443E58F-F866-1942-8961-8419EC2506B3}"/>
                </a:ext>
              </a:extLst>
            </p:cNvPr>
            <p:cNvSpPr/>
            <p:nvPr/>
          </p:nvSpPr>
          <p:spPr>
            <a:xfrm>
              <a:off x="1337094" y="3115589"/>
              <a:ext cx="1743393" cy="1242251"/>
            </a:xfrm>
            <a:custGeom>
              <a:avLst/>
              <a:gdLst/>
              <a:ahLst/>
              <a:cxnLst/>
              <a:rect l="l" t="t" r="r" b="b"/>
              <a:pathLst>
                <a:path w="1743393" h="1242251" extrusionOk="0">
                  <a:moveTo>
                    <a:pt x="1407541" y="0"/>
                  </a:moveTo>
                  <a:cubicBezTo>
                    <a:pt x="1412380" y="0"/>
                    <a:pt x="1417993" y="2502"/>
                    <a:pt x="1423060" y="2896"/>
                  </a:cubicBezTo>
                  <a:cubicBezTo>
                    <a:pt x="1437069" y="2896"/>
                    <a:pt x="1459319" y="3251"/>
                    <a:pt x="1471727" y="8687"/>
                  </a:cubicBezTo>
                  <a:cubicBezTo>
                    <a:pt x="1484351" y="14262"/>
                    <a:pt x="1476604" y="19088"/>
                    <a:pt x="1490624" y="15939"/>
                  </a:cubicBezTo>
                  <a:cubicBezTo>
                    <a:pt x="1505788" y="12535"/>
                    <a:pt x="1503350" y="10516"/>
                    <a:pt x="1519034" y="17361"/>
                  </a:cubicBezTo>
                  <a:cubicBezTo>
                    <a:pt x="1496593" y="28842"/>
                    <a:pt x="1510868" y="42139"/>
                    <a:pt x="1504836" y="63691"/>
                  </a:cubicBezTo>
                  <a:cubicBezTo>
                    <a:pt x="1501966" y="73914"/>
                    <a:pt x="1492606" y="88913"/>
                    <a:pt x="1483893" y="95542"/>
                  </a:cubicBezTo>
                  <a:cubicBezTo>
                    <a:pt x="1471460" y="105004"/>
                    <a:pt x="1456931" y="101232"/>
                    <a:pt x="1445438" y="113551"/>
                  </a:cubicBezTo>
                  <a:cubicBezTo>
                    <a:pt x="1437259" y="122314"/>
                    <a:pt x="1424229" y="155156"/>
                    <a:pt x="1433894" y="166484"/>
                  </a:cubicBezTo>
                  <a:cubicBezTo>
                    <a:pt x="1439354" y="172936"/>
                    <a:pt x="1453197" y="151574"/>
                    <a:pt x="1459586" y="144768"/>
                  </a:cubicBezTo>
                  <a:cubicBezTo>
                    <a:pt x="1464945" y="139014"/>
                    <a:pt x="1468653" y="133744"/>
                    <a:pt x="1474419" y="130302"/>
                  </a:cubicBezTo>
                  <a:cubicBezTo>
                    <a:pt x="1481874" y="125832"/>
                    <a:pt x="1481430" y="135712"/>
                    <a:pt x="1487259" y="123025"/>
                  </a:cubicBezTo>
                  <a:cubicBezTo>
                    <a:pt x="1493837" y="108712"/>
                    <a:pt x="1526197" y="117462"/>
                    <a:pt x="1529855" y="131737"/>
                  </a:cubicBezTo>
                  <a:cubicBezTo>
                    <a:pt x="1532547" y="142278"/>
                    <a:pt x="1522374" y="169609"/>
                    <a:pt x="1535925" y="174396"/>
                  </a:cubicBezTo>
                  <a:cubicBezTo>
                    <a:pt x="1546606" y="178207"/>
                    <a:pt x="1543393" y="169316"/>
                    <a:pt x="1548765" y="166484"/>
                  </a:cubicBezTo>
                  <a:cubicBezTo>
                    <a:pt x="1554861" y="163233"/>
                    <a:pt x="1561503" y="165811"/>
                    <a:pt x="1567675" y="162116"/>
                  </a:cubicBezTo>
                  <a:cubicBezTo>
                    <a:pt x="1565656" y="157048"/>
                    <a:pt x="1567701" y="144247"/>
                    <a:pt x="1573086" y="140386"/>
                  </a:cubicBezTo>
                  <a:cubicBezTo>
                    <a:pt x="1578394" y="136627"/>
                    <a:pt x="1588605" y="139205"/>
                    <a:pt x="1593329" y="144768"/>
                  </a:cubicBezTo>
                  <a:cubicBezTo>
                    <a:pt x="1597393" y="149517"/>
                    <a:pt x="1597343" y="158890"/>
                    <a:pt x="1602829" y="162116"/>
                  </a:cubicBezTo>
                  <a:cubicBezTo>
                    <a:pt x="1608188" y="165265"/>
                    <a:pt x="1616519" y="160503"/>
                    <a:pt x="1621739" y="160681"/>
                  </a:cubicBezTo>
                  <a:cubicBezTo>
                    <a:pt x="1653133" y="161684"/>
                    <a:pt x="1675790" y="177178"/>
                    <a:pt x="1675790" y="208433"/>
                  </a:cubicBezTo>
                  <a:cubicBezTo>
                    <a:pt x="1675790" y="227228"/>
                    <a:pt x="1673746" y="249263"/>
                    <a:pt x="1681201" y="266319"/>
                  </a:cubicBezTo>
                  <a:cubicBezTo>
                    <a:pt x="1684502" y="273863"/>
                    <a:pt x="1689024" y="279146"/>
                    <a:pt x="1695387" y="283718"/>
                  </a:cubicBezTo>
                  <a:cubicBezTo>
                    <a:pt x="1708709" y="293141"/>
                    <a:pt x="1700555" y="300787"/>
                    <a:pt x="1704835" y="314833"/>
                  </a:cubicBezTo>
                  <a:cubicBezTo>
                    <a:pt x="1711668" y="336982"/>
                    <a:pt x="1706842" y="368922"/>
                    <a:pt x="1708213" y="392278"/>
                  </a:cubicBezTo>
                  <a:cubicBezTo>
                    <a:pt x="1709852" y="418770"/>
                    <a:pt x="1709661" y="445376"/>
                    <a:pt x="1710919" y="471869"/>
                  </a:cubicBezTo>
                  <a:cubicBezTo>
                    <a:pt x="1714500" y="545770"/>
                    <a:pt x="1717535" y="621259"/>
                    <a:pt x="1720393" y="696214"/>
                  </a:cubicBezTo>
                  <a:cubicBezTo>
                    <a:pt x="1721790" y="733552"/>
                    <a:pt x="1722463" y="770382"/>
                    <a:pt x="1724520" y="807593"/>
                  </a:cubicBezTo>
                  <a:cubicBezTo>
                    <a:pt x="1725651" y="827850"/>
                    <a:pt x="1726197" y="848284"/>
                    <a:pt x="1727137" y="868464"/>
                  </a:cubicBezTo>
                  <a:cubicBezTo>
                    <a:pt x="1728038" y="887286"/>
                    <a:pt x="1724800" y="909307"/>
                    <a:pt x="1729156" y="927811"/>
                  </a:cubicBezTo>
                  <a:cubicBezTo>
                    <a:pt x="1733296" y="945236"/>
                    <a:pt x="1730476" y="966381"/>
                    <a:pt x="1731188" y="984250"/>
                  </a:cubicBezTo>
                  <a:cubicBezTo>
                    <a:pt x="1732229" y="1010412"/>
                    <a:pt x="1730883" y="1038644"/>
                    <a:pt x="1734921" y="1064489"/>
                  </a:cubicBezTo>
                  <a:cubicBezTo>
                    <a:pt x="1737449" y="1080669"/>
                    <a:pt x="1743393" y="1202246"/>
                    <a:pt x="1737284" y="1203541"/>
                  </a:cubicBezTo>
                  <a:cubicBezTo>
                    <a:pt x="1716494" y="1207961"/>
                    <a:pt x="1689621" y="1207173"/>
                    <a:pt x="1668361" y="1207173"/>
                  </a:cubicBezTo>
                  <a:cubicBezTo>
                    <a:pt x="1646479" y="1207173"/>
                    <a:pt x="1624724" y="1210056"/>
                    <a:pt x="1602816" y="1210056"/>
                  </a:cubicBezTo>
                  <a:cubicBezTo>
                    <a:pt x="1568679" y="1210056"/>
                    <a:pt x="1536408" y="1214361"/>
                    <a:pt x="1502804" y="1214361"/>
                  </a:cubicBezTo>
                  <a:cubicBezTo>
                    <a:pt x="1491158" y="1214361"/>
                    <a:pt x="1469530" y="1220661"/>
                    <a:pt x="1462265" y="1212952"/>
                  </a:cubicBezTo>
                  <a:cubicBezTo>
                    <a:pt x="1450924" y="1200836"/>
                    <a:pt x="1447673" y="1186955"/>
                    <a:pt x="1444727" y="1170965"/>
                  </a:cubicBezTo>
                  <a:cubicBezTo>
                    <a:pt x="1439189" y="1141387"/>
                    <a:pt x="1435291" y="1115759"/>
                    <a:pt x="1440650" y="1085558"/>
                  </a:cubicBezTo>
                  <a:cubicBezTo>
                    <a:pt x="1433055" y="1086193"/>
                    <a:pt x="1425638" y="1097737"/>
                    <a:pt x="1417676" y="1093546"/>
                  </a:cubicBezTo>
                  <a:cubicBezTo>
                    <a:pt x="1410970" y="1090041"/>
                    <a:pt x="1405420" y="1085558"/>
                    <a:pt x="1398079" y="1085558"/>
                  </a:cubicBezTo>
                  <a:cubicBezTo>
                    <a:pt x="1392796" y="1085558"/>
                    <a:pt x="1373429" y="1076185"/>
                    <a:pt x="1370368" y="1082675"/>
                  </a:cubicBezTo>
                  <a:cubicBezTo>
                    <a:pt x="1366215" y="1091502"/>
                    <a:pt x="1395082" y="1102182"/>
                    <a:pt x="1400099" y="1105840"/>
                  </a:cubicBezTo>
                  <a:cubicBezTo>
                    <a:pt x="1438961" y="1134098"/>
                    <a:pt x="1403833" y="1182167"/>
                    <a:pt x="1424432" y="1217295"/>
                  </a:cubicBezTo>
                  <a:cubicBezTo>
                    <a:pt x="1380312" y="1217295"/>
                    <a:pt x="1336154" y="1219695"/>
                    <a:pt x="1291996" y="1221626"/>
                  </a:cubicBezTo>
                  <a:cubicBezTo>
                    <a:pt x="1264222" y="1222858"/>
                    <a:pt x="1235062" y="1224623"/>
                    <a:pt x="1208189" y="1225969"/>
                  </a:cubicBezTo>
                  <a:cubicBezTo>
                    <a:pt x="1184783" y="1227188"/>
                    <a:pt x="1152131" y="1220978"/>
                    <a:pt x="1131176" y="1228852"/>
                  </a:cubicBezTo>
                  <a:cubicBezTo>
                    <a:pt x="1143368" y="1204913"/>
                    <a:pt x="1154811" y="1176312"/>
                    <a:pt x="1148055" y="1147813"/>
                  </a:cubicBezTo>
                  <a:cubicBezTo>
                    <a:pt x="1146581" y="1141628"/>
                    <a:pt x="1151039" y="1135190"/>
                    <a:pt x="1148055" y="1128980"/>
                  </a:cubicBezTo>
                  <a:cubicBezTo>
                    <a:pt x="1144854" y="1122286"/>
                    <a:pt x="1137387" y="1125195"/>
                    <a:pt x="1133869" y="1121741"/>
                  </a:cubicBezTo>
                  <a:cubicBezTo>
                    <a:pt x="1130173" y="1118108"/>
                    <a:pt x="1124687" y="1087653"/>
                    <a:pt x="1116292" y="1100036"/>
                  </a:cubicBezTo>
                  <a:cubicBezTo>
                    <a:pt x="1109535" y="1095515"/>
                    <a:pt x="1105967" y="1081431"/>
                    <a:pt x="1105472" y="1072553"/>
                  </a:cubicBezTo>
                  <a:cubicBezTo>
                    <a:pt x="1113358" y="1078090"/>
                    <a:pt x="1118997" y="1071144"/>
                    <a:pt x="1118997" y="1071144"/>
                  </a:cubicBezTo>
                  <a:cubicBezTo>
                    <a:pt x="1121854" y="1072350"/>
                    <a:pt x="1127531" y="1084364"/>
                    <a:pt x="1132497" y="1085558"/>
                  </a:cubicBezTo>
                  <a:cubicBezTo>
                    <a:pt x="1152004" y="1090232"/>
                    <a:pt x="1148232" y="1059371"/>
                    <a:pt x="1141971" y="1050824"/>
                  </a:cubicBezTo>
                  <a:cubicBezTo>
                    <a:pt x="1134656" y="1040778"/>
                    <a:pt x="1111974" y="1040257"/>
                    <a:pt x="1117651" y="1023290"/>
                  </a:cubicBezTo>
                  <a:cubicBezTo>
                    <a:pt x="1120343" y="1015276"/>
                    <a:pt x="1126033" y="1014883"/>
                    <a:pt x="1131176" y="1010323"/>
                  </a:cubicBezTo>
                  <a:cubicBezTo>
                    <a:pt x="1138136" y="1004138"/>
                    <a:pt x="1138034" y="1002157"/>
                    <a:pt x="1143356" y="994372"/>
                  </a:cubicBezTo>
                  <a:cubicBezTo>
                    <a:pt x="1148791" y="986371"/>
                    <a:pt x="1168324" y="969289"/>
                    <a:pt x="1179805" y="978446"/>
                  </a:cubicBezTo>
                  <a:cubicBezTo>
                    <a:pt x="1184072" y="981863"/>
                    <a:pt x="1185228" y="995286"/>
                    <a:pt x="1185228" y="1000176"/>
                  </a:cubicBezTo>
                  <a:cubicBezTo>
                    <a:pt x="1185228" y="1014184"/>
                    <a:pt x="1189914" y="1026833"/>
                    <a:pt x="1199426" y="1037082"/>
                  </a:cubicBezTo>
                  <a:cubicBezTo>
                    <a:pt x="1222515" y="1061961"/>
                    <a:pt x="1181202" y="1123950"/>
                    <a:pt x="1237958" y="1110209"/>
                  </a:cubicBezTo>
                  <a:cubicBezTo>
                    <a:pt x="1258583" y="1105180"/>
                    <a:pt x="1263002" y="1095604"/>
                    <a:pt x="1250099" y="1079767"/>
                  </a:cubicBezTo>
                  <a:cubicBezTo>
                    <a:pt x="1237717" y="1064565"/>
                    <a:pt x="1225690" y="1052157"/>
                    <a:pt x="1237958" y="1032015"/>
                  </a:cubicBezTo>
                  <a:cubicBezTo>
                    <a:pt x="1243343" y="1023138"/>
                    <a:pt x="1253477" y="1018578"/>
                    <a:pt x="1259561" y="1010323"/>
                  </a:cubicBezTo>
                  <a:cubicBezTo>
                    <a:pt x="1264666" y="1003351"/>
                    <a:pt x="1267117" y="994893"/>
                    <a:pt x="1271714" y="987171"/>
                  </a:cubicBezTo>
                  <a:cubicBezTo>
                    <a:pt x="1279462" y="974128"/>
                    <a:pt x="1287844" y="964387"/>
                    <a:pt x="1290625" y="949477"/>
                  </a:cubicBezTo>
                  <a:cubicBezTo>
                    <a:pt x="1292873" y="937387"/>
                    <a:pt x="1290117" y="917296"/>
                    <a:pt x="1296035" y="904621"/>
                  </a:cubicBezTo>
                  <a:cubicBezTo>
                    <a:pt x="1304874" y="885787"/>
                    <a:pt x="1318349" y="882828"/>
                    <a:pt x="1297394" y="867016"/>
                  </a:cubicBezTo>
                  <a:cubicBezTo>
                    <a:pt x="1293863" y="864337"/>
                    <a:pt x="1285443" y="856730"/>
                    <a:pt x="1279817" y="856869"/>
                  </a:cubicBezTo>
                  <a:cubicBezTo>
                    <a:pt x="1267689" y="857250"/>
                    <a:pt x="1270152" y="864679"/>
                    <a:pt x="1265631" y="874256"/>
                  </a:cubicBezTo>
                  <a:cubicBezTo>
                    <a:pt x="1261834" y="882295"/>
                    <a:pt x="1229297" y="899541"/>
                    <a:pt x="1249388" y="906818"/>
                  </a:cubicBezTo>
                  <a:cubicBezTo>
                    <a:pt x="1265923" y="912787"/>
                    <a:pt x="1245591" y="920204"/>
                    <a:pt x="1239952" y="932130"/>
                  </a:cubicBezTo>
                  <a:cubicBezTo>
                    <a:pt x="1232332" y="948411"/>
                    <a:pt x="1221308" y="949757"/>
                    <a:pt x="1227112" y="930694"/>
                  </a:cubicBezTo>
                  <a:cubicBezTo>
                    <a:pt x="1228065" y="927570"/>
                    <a:pt x="1237361" y="918820"/>
                    <a:pt x="1231163" y="915492"/>
                  </a:cubicBezTo>
                  <a:cubicBezTo>
                    <a:pt x="1227315" y="913435"/>
                    <a:pt x="1215936" y="929526"/>
                    <a:pt x="1213599" y="933590"/>
                  </a:cubicBezTo>
                  <a:cubicBezTo>
                    <a:pt x="1208697" y="942124"/>
                    <a:pt x="1206627" y="970636"/>
                    <a:pt x="1193343" y="958190"/>
                  </a:cubicBezTo>
                  <a:cubicBezTo>
                    <a:pt x="1191628" y="963613"/>
                    <a:pt x="1189317" y="971017"/>
                    <a:pt x="1183869" y="972668"/>
                  </a:cubicBezTo>
                  <a:cubicBezTo>
                    <a:pt x="1170191" y="976833"/>
                    <a:pt x="1176058" y="966153"/>
                    <a:pt x="1172413" y="958190"/>
                  </a:cubicBezTo>
                  <a:cubicBezTo>
                    <a:pt x="1169860" y="952716"/>
                    <a:pt x="1183640" y="932980"/>
                    <a:pt x="1185228" y="926351"/>
                  </a:cubicBezTo>
                  <a:cubicBezTo>
                    <a:pt x="1187475" y="916673"/>
                    <a:pt x="1187526" y="905612"/>
                    <a:pt x="1187907" y="895972"/>
                  </a:cubicBezTo>
                  <a:cubicBezTo>
                    <a:pt x="1188453" y="883793"/>
                    <a:pt x="1186332" y="871830"/>
                    <a:pt x="1186574" y="859790"/>
                  </a:cubicBezTo>
                  <a:cubicBezTo>
                    <a:pt x="1186739" y="852538"/>
                    <a:pt x="1191260" y="843255"/>
                    <a:pt x="1190625" y="836625"/>
                  </a:cubicBezTo>
                  <a:cubicBezTo>
                    <a:pt x="1188606" y="815975"/>
                    <a:pt x="1177265" y="832536"/>
                    <a:pt x="1166317" y="836625"/>
                  </a:cubicBezTo>
                  <a:cubicBezTo>
                    <a:pt x="1166317" y="823214"/>
                    <a:pt x="1162761" y="813219"/>
                    <a:pt x="1175766" y="806222"/>
                  </a:cubicBezTo>
                  <a:cubicBezTo>
                    <a:pt x="1186434" y="800443"/>
                    <a:pt x="1196645" y="783527"/>
                    <a:pt x="1201445" y="807669"/>
                  </a:cubicBezTo>
                  <a:cubicBezTo>
                    <a:pt x="1217879" y="797319"/>
                    <a:pt x="1212266" y="786359"/>
                    <a:pt x="1213599" y="770039"/>
                  </a:cubicBezTo>
                  <a:cubicBezTo>
                    <a:pt x="1199388" y="777748"/>
                    <a:pt x="1209573" y="757136"/>
                    <a:pt x="1209573" y="749757"/>
                  </a:cubicBezTo>
                  <a:cubicBezTo>
                    <a:pt x="1209573" y="742848"/>
                    <a:pt x="1198728" y="743319"/>
                    <a:pt x="1198728" y="741083"/>
                  </a:cubicBezTo>
                  <a:cubicBezTo>
                    <a:pt x="1198728" y="733400"/>
                    <a:pt x="1201903" y="727647"/>
                    <a:pt x="1196061" y="720827"/>
                  </a:cubicBezTo>
                  <a:cubicBezTo>
                    <a:pt x="1189101" y="723151"/>
                    <a:pt x="1168159" y="765302"/>
                    <a:pt x="1172413" y="774370"/>
                  </a:cubicBezTo>
                  <a:cubicBezTo>
                    <a:pt x="1175982" y="782041"/>
                    <a:pt x="1175842" y="804888"/>
                    <a:pt x="1164971" y="809130"/>
                  </a:cubicBezTo>
                  <a:cubicBezTo>
                    <a:pt x="1149083" y="815277"/>
                    <a:pt x="1154151" y="792125"/>
                    <a:pt x="1154151" y="781596"/>
                  </a:cubicBezTo>
                  <a:cubicBezTo>
                    <a:pt x="1154151" y="757276"/>
                    <a:pt x="1176020" y="740118"/>
                    <a:pt x="1177087" y="717919"/>
                  </a:cubicBezTo>
                  <a:cubicBezTo>
                    <a:pt x="1185647" y="726199"/>
                    <a:pt x="1187907" y="721055"/>
                    <a:pt x="1187907" y="711327"/>
                  </a:cubicBezTo>
                  <a:cubicBezTo>
                    <a:pt x="1187907" y="692963"/>
                    <a:pt x="1192886" y="686803"/>
                    <a:pt x="1203477" y="671601"/>
                  </a:cubicBezTo>
                  <a:cubicBezTo>
                    <a:pt x="1211224" y="660464"/>
                    <a:pt x="1213231" y="646583"/>
                    <a:pt x="1220368" y="635419"/>
                  </a:cubicBezTo>
                  <a:cubicBezTo>
                    <a:pt x="1227595" y="624027"/>
                    <a:pt x="1227023" y="625869"/>
                    <a:pt x="1237958" y="626732"/>
                  </a:cubicBezTo>
                  <a:cubicBezTo>
                    <a:pt x="1247432" y="627507"/>
                    <a:pt x="1245362" y="635432"/>
                    <a:pt x="1254163" y="626732"/>
                  </a:cubicBezTo>
                  <a:cubicBezTo>
                    <a:pt x="1257478" y="623443"/>
                    <a:pt x="1262710" y="609460"/>
                    <a:pt x="1262253" y="605028"/>
                  </a:cubicBezTo>
                  <a:cubicBezTo>
                    <a:pt x="1260970" y="592353"/>
                    <a:pt x="1260792" y="602590"/>
                    <a:pt x="1252791" y="602145"/>
                  </a:cubicBezTo>
                  <a:cubicBezTo>
                    <a:pt x="1248613" y="601904"/>
                    <a:pt x="1237450" y="598627"/>
                    <a:pt x="1235215" y="599250"/>
                  </a:cubicBezTo>
                  <a:cubicBezTo>
                    <a:pt x="1222515" y="602666"/>
                    <a:pt x="1222921" y="621970"/>
                    <a:pt x="1216330" y="629615"/>
                  </a:cubicBezTo>
                  <a:cubicBezTo>
                    <a:pt x="1210602" y="636283"/>
                    <a:pt x="1207605" y="636334"/>
                    <a:pt x="1202792" y="644144"/>
                  </a:cubicBezTo>
                  <a:cubicBezTo>
                    <a:pt x="1196835" y="653745"/>
                    <a:pt x="1193025" y="664375"/>
                    <a:pt x="1187907" y="674510"/>
                  </a:cubicBezTo>
                  <a:cubicBezTo>
                    <a:pt x="1169568" y="711086"/>
                    <a:pt x="1150671" y="746468"/>
                    <a:pt x="1133170" y="783082"/>
                  </a:cubicBezTo>
                  <a:cubicBezTo>
                    <a:pt x="1122477" y="805510"/>
                    <a:pt x="1128446" y="826097"/>
                    <a:pt x="1128446" y="849630"/>
                  </a:cubicBezTo>
                  <a:cubicBezTo>
                    <a:pt x="1128446" y="866445"/>
                    <a:pt x="1119353" y="881685"/>
                    <a:pt x="1118997" y="898842"/>
                  </a:cubicBezTo>
                  <a:cubicBezTo>
                    <a:pt x="1118819" y="908202"/>
                    <a:pt x="1125207" y="946137"/>
                    <a:pt x="1108202" y="936485"/>
                  </a:cubicBezTo>
                  <a:cubicBezTo>
                    <a:pt x="1098525" y="930999"/>
                    <a:pt x="1092403" y="904024"/>
                    <a:pt x="1082510" y="932155"/>
                  </a:cubicBezTo>
                  <a:cubicBezTo>
                    <a:pt x="1078128" y="944537"/>
                    <a:pt x="1077100" y="969709"/>
                    <a:pt x="1077100" y="982815"/>
                  </a:cubicBezTo>
                  <a:cubicBezTo>
                    <a:pt x="1077100" y="1001840"/>
                    <a:pt x="1065111" y="1014984"/>
                    <a:pt x="1064946" y="1033463"/>
                  </a:cubicBezTo>
                  <a:cubicBezTo>
                    <a:pt x="1064578" y="1074763"/>
                    <a:pt x="1082307" y="1112533"/>
                    <a:pt x="1099414" y="1149261"/>
                  </a:cubicBezTo>
                  <a:cubicBezTo>
                    <a:pt x="1108558" y="1168921"/>
                    <a:pt x="1101001" y="1179640"/>
                    <a:pt x="1090600" y="1196302"/>
                  </a:cubicBezTo>
                  <a:cubicBezTo>
                    <a:pt x="1079703" y="1213790"/>
                    <a:pt x="1089050" y="1229474"/>
                    <a:pt x="1066330" y="1231760"/>
                  </a:cubicBezTo>
                  <a:cubicBezTo>
                    <a:pt x="1046137" y="1233805"/>
                    <a:pt x="1023582" y="1233208"/>
                    <a:pt x="1003478" y="1233208"/>
                  </a:cubicBezTo>
                  <a:cubicBezTo>
                    <a:pt x="978103" y="1233208"/>
                    <a:pt x="939317" y="1225436"/>
                    <a:pt x="915645" y="1233920"/>
                  </a:cubicBezTo>
                  <a:cubicBezTo>
                    <a:pt x="895541" y="1241133"/>
                    <a:pt x="862254" y="1234668"/>
                    <a:pt x="840600" y="1234668"/>
                  </a:cubicBezTo>
                  <a:cubicBezTo>
                    <a:pt x="820890" y="1234668"/>
                    <a:pt x="802246" y="1236091"/>
                    <a:pt x="782510" y="1236091"/>
                  </a:cubicBezTo>
                  <a:lnTo>
                    <a:pt x="663486" y="1236091"/>
                  </a:lnTo>
                  <a:cubicBezTo>
                    <a:pt x="622935" y="1236091"/>
                    <a:pt x="582295" y="1237552"/>
                    <a:pt x="541947" y="1237552"/>
                  </a:cubicBezTo>
                  <a:cubicBezTo>
                    <a:pt x="531012" y="1237552"/>
                    <a:pt x="494652" y="1242251"/>
                    <a:pt x="494652" y="1231024"/>
                  </a:cubicBezTo>
                  <a:cubicBezTo>
                    <a:pt x="494652" y="1221677"/>
                    <a:pt x="497548" y="1216597"/>
                    <a:pt x="494652" y="1207173"/>
                  </a:cubicBezTo>
                  <a:cubicBezTo>
                    <a:pt x="491973" y="1198499"/>
                    <a:pt x="480390" y="1182662"/>
                    <a:pt x="473037" y="1195578"/>
                  </a:cubicBezTo>
                  <a:cubicBezTo>
                    <a:pt x="454571" y="1182141"/>
                    <a:pt x="471386" y="1167194"/>
                    <a:pt x="464248" y="1152170"/>
                  </a:cubicBezTo>
                  <a:cubicBezTo>
                    <a:pt x="461416" y="1146200"/>
                    <a:pt x="452171" y="1135926"/>
                    <a:pt x="460858" y="1131164"/>
                  </a:cubicBezTo>
                  <a:cubicBezTo>
                    <a:pt x="465150" y="1128827"/>
                    <a:pt x="467766" y="1116140"/>
                    <a:pt x="467627" y="1111631"/>
                  </a:cubicBezTo>
                  <a:cubicBezTo>
                    <a:pt x="467182" y="1097978"/>
                    <a:pt x="459715" y="1100391"/>
                    <a:pt x="470306" y="1088479"/>
                  </a:cubicBezTo>
                  <a:cubicBezTo>
                    <a:pt x="474777" y="1083463"/>
                    <a:pt x="478942" y="1082497"/>
                    <a:pt x="482486" y="1076897"/>
                  </a:cubicBezTo>
                  <a:cubicBezTo>
                    <a:pt x="484810" y="1073226"/>
                    <a:pt x="485356" y="1067816"/>
                    <a:pt x="487210" y="1063841"/>
                  </a:cubicBezTo>
                  <a:cubicBezTo>
                    <a:pt x="491744" y="1054189"/>
                    <a:pt x="484162" y="1045363"/>
                    <a:pt x="477749" y="1038517"/>
                  </a:cubicBezTo>
                  <a:cubicBezTo>
                    <a:pt x="465226" y="1025182"/>
                    <a:pt x="476809" y="1023214"/>
                    <a:pt x="474345" y="1008863"/>
                  </a:cubicBezTo>
                  <a:cubicBezTo>
                    <a:pt x="473431" y="1003364"/>
                    <a:pt x="465506" y="995744"/>
                    <a:pt x="462890" y="990067"/>
                  </a:cubicBezTo>
                  <a:cubicBezTo>
                    <a:pt x="459016" y="981672"/>
                    <a:pt x="449466" y="981786"/>
                    <a:pt x="441934" y="982815"/>
                  </a:cubicBezTo>
                  <a:cubicBezTo>
                    <a:pt x="431521" y="984250"/>
                    <a:pt x="430759" y="987895"/>
                    <a:pt x="420307" y="991527"/>
                  </a:cubicBezTo>
                  <a:cubicBezTo>
                    <a:pt x="409816" y="995159"/>
                    <a:pt x="409499" y="994664"/>
                    <a:pt x="409499" y="982066"/>
                  </a:cubicBezTo>
                  <a:cubicBezTo>
                    <a:pt x="409499" y="970496"/>
                    <a:pt x="413512" y="967473"/>
                    <a:pt x="400050" y="965416"/>
                  </a:cubicBezTo>
                  <a:cubicBezTo>
                    <a:pt x="396811" y="964946"/>
                    <a:pt x="377037" y="966965"/>
                    <a:pt x="376377" y="968324"/>
                  </a:cubicBezTo>
                  <a:cubicBezTo>
                    <a:pt x="371310" y="979196"/>
                    <a:pt x="350558" y="968400"/>
                    <a:pt x="344627" y="961111"/>
                  </a:cubicBezTo>
                  <a:cubicBezTo>
                    <a:pt x="342125" y="958012"/>
                    <a:pt x="333819" y="944182"/>
                    <a:pt x="333819" y="940092"/>
                  </a:cubicBezTo>
                  <a:cubicBezTo>
                    <a:pt x="333819" y="927443"/>
                    <a:pt x="327762" y="923417"/>
                    <a:pt x="324358" y="911873"/>
                  </a:cubicBezTo>
                  <a:cubicBezTo>
                    <a:pt x="318935" y="893344"/>
                    <a:pt x="320015" y="871830"/>
                    <a:pt x="314198" y="853173"/>
                  </a:cubicBezTo>
                  <a:cubicBezTo>
                    <a:pt x="309715" y="838797"/>
                    <a:pt x="298539" y="814908"/>
                    <a:pt x="280441" y="814908"/>
                  </a:cubicBezTo>
                  <a:cubicBezTo>
                    <a:pt x="267411" y="814908"/>
                    <a:pt x="252438" y="838759"/>
                    <a:pt x="242621" y="817778"/>
                  </a:cubicBezTo>
                  <a:cubicBezTo>
                    <a:pt x="238646" y="809346"/>
                    <a:pt x="233147" y="812355"/>
                    <a:pt x="225730" y="808419"/>
                  </a:cubicBezTo>
                  <a:cubicBezTo>
                    <a:pt x="216586" y="803516"/>
                    <a:pt x="214363" y="793699"/>
                    <a:pt x="208128" y="785952"/>
                  </a:cubicBezTo>
                  <a:cubicBezTo>
                    <a:pt x="205600" y="782853"/>
                    <a:pt x="199377" y="783120"/>
                    <a:pt x="198006" y="780161"/>
                  </a:cubicBezTo>
                  <a:cubicBezTo>
                    <a:pt x="196355" y="776631"/>
                    <a:pt x="202844" y="775284"/>
                    <a:pt x="202743" y="771474"/>
                  </a:cubicBezTo>
                  <a:cubicBezTo>
                    <a:pt x="202540" y="764058"/>
                    <a:pt x="201371" y="756717"/>
                    <a:pt x="201371" y="749046"/>
                  </a:cubicBezTo>
                  <a:cubicBezTo>
                    <a:pt x="201371" y="732333"/>
                    <a:pt x="192468" y="715645"/>
                    <a:pt x="195974" y="697649"/>
                  </a:cubicBezTo>
                  <a:cubicBezTo>
                    <a:pt x="199326" y="680441"/>
                    <a:pt x="208890" y="665950"/>
                    <a:pt x="208128" y="648437"/>
                  </a:cubicBezTo>
                  <a:cubicBezTo>
                    <a:pt x="206934" y="620332"/>
                    <a:pt x="186169" y="644894"/>
                    <a:pt x="179083" y="629615"/>
                  </a:cubicBezTo>
                  <a:cubicBezTo>
                    <a:pt x="174396" y="619557"/>
                    <a:pt x="165278" y="627710"/>
                    <a:pt x="159487" y="624561"/>
                  </a:cubicBezTo>
                  <a:cubicBezTo>
                    <a:pt x="149225" y="618973"/>
                    <a:pt x="144196" y="610794"/>
                    <a:pt x="131775" y="610794"/>
                  </a:cubicBezTo>
                  <a:cubicBezTo>
                    <a:pt x="124346" y="610794"/>
                    <a:pt x="120637" y="618770"/>
                    <a:pt x="113500" y="619494"/>
                  </a:cubicBezTo>
                  <a:cubicBezTo>
                    <a:pt x="113792" y="619480"/>
                    <a:pt x="108572" y="613944"/>
                    <a:pt x="106743" y="613715"/>
                  </a:cubicBezTo>
                  <a:cubicBezTo>
                    <a:pt x="104089" y="613372"/>
                    <a:pt x="99149" y="615252"/>
                    <a:pt x="95936" y="615150"/>
                  </a:cubicBezTo>
                  <a:cubicBezTo>
                    <a:pt x="80467" y="614807"/>
                    <a:pt x="64427" y="619494"/>
                    <a:pt x="50012" y="619494"/>
                  </a:cubicBezTo>
                  <a:cubicBezTo>
                    <a:pt x="41364" y="619494"/>
                    <a:pt x="36779" y="626389"/>
                    <a:pt x="33083" y="614439"/>
                  </a:cubicBezTo>
                  <a:cubicBezTo>
                    <a:pt x="28524" y="599682"/>
                    <a:pt x="26390" y="604761"/>
                    <a:pt x="12827" y="599973"/>
                  </a:cubicBezTo>
                  <a:cubicBezTo>
                    <a:pt x="3810" y="596773"/>
                    <a:pt x="0" y="586943"/>
                    <a:pt x="0" y="578269"/>
                  </a:cubicBezTo>
                  <a:cubicBezTo>
                    <a:pt x="0" y="566484"/>
                    <a:pt x="16891" y="584276"/>
                    <a:pt x="21590" y="583311"/>
                  </a:cubicBezTo>
                  <a:cubicBezTo>
                    <a:pt x="29540" y="581736"/>
                    <a:pt x="23622" y="567131"/>
                    <a:pt x="36487" y="573900"/>
                  </a:cubicBezTo>
                  <a:cubicBezTo>
                    <a:pt x="45288" y="578561"/>
                    <a:pt x="29591" y="556794"/>
                    <a:pt x="29032" y="555079"/>
                  </a:cubicBezTo>
                  <a:cubicBezTo>
                    <a:pt x="26975" y="548450"/>
                    <a:pt x="33375" y="538518"/>
                    <a:pt x="37833" y="535559"/>
                  </a:cubicBezTo>
                  <a:cubicBezTo>
                    <a:pt x="43256" y="531914"/>
                    <a:pt x="47219" y="528993"/>
                    <a:pt x="56744" y="534086"/>
                  </a:cubicBezTo>
                  <a:cubicBezTo>
                    <a:pt x="61443" y="526530"/>
                    <a:pt x="52514" y="518935"/>
                    <a:pt x="50012" y="510934"/>
                  </a:cubicBezTo>
                  <a:cubicBezTo>
                    <a:pt x="46558" y="500063"/>
                    <a:pt x="50012" y="491299"/>
                    <a:pt x="50012" y="480568"/>
                  </a:cubicBezTo>
                  <a:cubicBezTo>
                    <a:pt x="50012" y="470662"/>
                    <a:pt x="48285" y="466115"/>
                    <a:pt x="50647" y="455956"/>
                  </a:cubicBezTo>
                  <a:cubicBezTo>
                    <a:pt x="52641" y="447434"/>
                    <a:pt x="44234" y="438696"/>
                    <a:pt x="45936" y="428447"/>
                  </a:cubicBezTo>
                  <a:cubicBezTo>
                    <a:pt x="48781" y="411264"/>
                    <a:pt x="62141" y="393573"/>
                    <a:pt x="77013" y="383578"/>
                  </a:cubicBezTo>
                  <a:cubicBezTo>
                    <a:pt x="93624" y="372415"/>
                    <a:pt x="102514" y="353314"/>
                    <a:pt x="119596" y="342329"/>
                  </a:cubicBezTo>
                  <a:cubicBezTo>
                    <a:pt x="125413" y="338582"/>
                    <a:pt x="133515" y="324815"/>
                    <a:pt x="141884" y="329286"/>
                  </a:cubicBezTo>
                  <a:cubicBezTo>
                    <a:pt x="148958" y="333020"/>
                    <a:pt x="162001" y="329552"/>
                    <a:pt x="170281" y="331483"/>
                  </a:cubicBezTo>
                  <a:cubicBezTo>
                    <a:pt x="184429" y="334734"/>
                    <a:pt x="198463" y="338950"/>
                    <a:pt x="209486" y="327127"/>
                  </a:cubicBezTo>
                  <a:cubicBezTo>
                    <a:pt x="218186" y="317767"/>
                    <a:pt x="224752" y="291732"/>
                    <a:pt x="216243" y="276454"/>
                  </a:cubicBezTo>
                  <a:cubicBezTo>
                    <a:pt x="212357" y="269481"/>
                    <a:pt x="204038" y="268580"/>
                    <a:pt x="200025" y="262001"/>
                  </a:cubicBezTo>
                  <a:cubicBezTo>
                    <a:pt x="190691" y="246647"/>
                    <a:pt x="204635" y="250241"/>
                    <a:pt x="209486" y="242443"/>
                  </a:cubicBezTo>
                  <a:cubicBezTo>
                    <a:pt x="214731" y="234023"/>
                    <a:pt x="212953" y="220535"/>
                    <a:pt x="206794" y="212801"/>
                  </a:cubicBezTo>
                  <a:cubicBezTo>
                    <a:pt x="197574" y="201143"/>
                    <a:pt x="186487" y="206743"/>
                    <a:pt x="174346" y="201194"/>
                  </a:cubicBezTo>
                  <a:cubicBezTo>
                    <a:pt x="140500" y="185738"/>
                    <a:pt x="188773" y="180353"/>
                    <a:pt x="179768" y="163538"/>
                  </a:cubicBezTo>
                  <a:cubicBezTo>
                    <a:pt x="171856" y="148806"/>
                    <a:pt x="144310" y="159067"/>
                    <a:pt x="133794" y="163538"/>
                  </a:cubicBezTo>
                  <a:cubicBezTo>
                    <a:pt x="123279" y="168046"/>
                    <a:pt x="121780" y="171653"/>
                    <a:pt x="110807" y="163538"/>
                  </a:cubicBezTo>
                  <a:cubicBezTo>
                    <a:pt x="103010" y="157810"/>
                    <a:pt x="87325" y="141986"/>
                    <a:pt x="86474" y="131737"/>
                  </a:cubicBezTo>
                  <a:cubicBezTo>
                    <a:pt x="93142" y="134226"/>
                    <a:pt x="96660" y="134633"/>
                    <a:pt x="102730" y="131737"/>
                  </a:cubicBezTo>
                  <a:cubicBezTo>
                    <a:pt x="111633" y="127470"/>
                    <a:pt x="106426" y="121742"/>
                    <a:pt x="110807" y="118720"/>
                  </a:cubicBezTo>
                  <a:cubicBezTo>
                    <a:pt x="114859" y="115925"/>
                    <a:pt x="119850" y="121120"/>
                    <a:pt x="125692" y="117945"/>
                  </a:cubicBezTo>
                  <a:cubicBezTo>
                    <a:pt x="128562" y="116408"/>
                    <a:pt x="130924" y="112763"/>
                    <a:pt x="133794" y="111442"/>
                  </a:cubicBezTo>
                  <a:cubicBezTo>
                    <a:pt x="135395" y="110731"/>
                    <a:pt x="143231" y="110008"/>
                    <a:pt x="143256" y="110008"/>
                  </a:cubicBezTo>
                  <a:cubicBezTo>
                    <a:pt x="152870" y="104000"/>
                    <a:pt x="149416" y="101308"/>
                    <a:pt x="162179" y="101346"/>
                  </a:cubicBezTo>
                  <a:cubicBezTo>
                    <a:pt x="170040" y="101346"/>
                    <a:pt x="177025" y="104229"/>
                    <a:pt x="185166" y="104229"/>
                  </a:cubicBezTo>
                  <a:cubicBezTo>
                    <a:pt x="192989" y="104229"/>
                    <a:pt x="200088" y="101384"/>
                    <a:pt x="206794" y="102781"/>
                  </a:cubicBezTo>
                  <a:cubicBezTo>
                    <a:pt x="214630" y="104407"/>
                    <a:pt x="221374" y="114910"/>
                    <a:pt x="226390" y="104229"/>
                  </a:cubicBezTo>
                  <a:cubicBezTo>
                    <a:pt x="233235" y="89611"/>
                    <a:pt x="240093" y="81140"/>
                    <a:pt x="251384" y="99162"/>
                  </a:cubicBezTo>
                  <a:cubicBezTo>
                    <a:pt x="259931" y="112852"/>
                    <a:pt x="272326" y="116027"/>
                    <a:pt x="285166" y="124485"/>
                  </a:cubicBezTo>
                  <a:cubicBezTo>
                    <a:pt x="295402" y="131191"/>
                    <a:pt x="305130" y="135357"/>
                    <a:pt x="318973" y="133172"/>
                  </a:cubicBezTo>
                  <a:cubicBezTo>
                    <a:pt x="332638" y="130988"/>
                    <a:pt x="339496" y="118872"/>
                    <a:pt x="351396" y="123025"/>
                  </a:cubicBezTo>
                  <a:cubicBezTo>
                    <a:pt x="364337" y="127546"/>
                    <a:pt x="373431" y="136004"/>
                    <a:pt x="386512" y="137516"/>
                  </a:cubicBezTo>
                  <a:cubicBezTo>
                    <a:pt x="387909" y="137668"/>
                    <a:pt x="393713" y="134264"/>
                    <a:pt x="394627" y="134607"/>
                  </a:cubicBezTo>
                  <a:cubicBezTo>
                    <a:pt x="397942" y="135839"/>
                    <a:pt x="396811" y="139598"/>
                    <a:pt x="398678" y="140386"/>
                  </a:cubicBezTo>
                  <a:cubicBezTo>
                    <a:pt x="403771" y="142621"/>
                    <a:pt x="413550" y="146101"/>
                    <a:pt x="414896" y="150533"/>
                  </a:cubicBezTo>
                  <a:cubicBezTo>
                    <a:pt x="416623" y="156172"/>
                    <a:pt x="390753" y="156591"/>
                    <a:pt x="387883" y="172263"/>
                  </a:cubicBezTo>
                  <a:cubicBezTo>
                    <a:pt x="385039" y="187744"/>
                    <a:pt x="393852" y="205029"/>
                    <a:pt x="402742" y="214237"/>
                  </a:cubicBezTo>
                  <a:cubicBezTo>
                    <a:pt x="415976" y="227902"/>
                    <a:pt x="447053" y="258534"/>
                    <a:pt x="462890" y="224384"/>
                  </a:cubicBezTo>
                  <a:cubicBezTo>
                    <a:pt x="469735" y="209601"/>
                    <a:pt x="468160" y="201600"/>
                    <a:pt x="468973" y="185293"/>
                  </a:cubicBezTo>
                  <a:cubicBezTo>
                    <a:pt x="469595" y="172022"/>
                    <a:pt x="476250" y="160884"/>
                    <a:pt x="481127" y="150533"/>
                  </a:cubicBezTo>
                  <a:cubicBezTo>
                    <a:pt x="483933" y="144513"/>
                    <a:pt x="485470" y="139751"/>
                    <a:pt x="486512" y="133172"/>
                  </a:cubicBezTo>
                  <a:cubicBezTo>
                    <a:pt x="487020" y="130124"/>
                    <a:pt x="483679" y="127584"/>
                    <a:pt x="485191" y="124485"/>
                  </a:cubicBezTo>
                  <a:cubicBezTo>
                    <a:pt x="487693" y="119329"/>
                    <a:pt x="491198" y="120929"/>
                    <a:pt x="491973" y="120142"/>
                  </a:cubicBezTo>
                  <a:cubicBezTo>
                    <a:pt x="495960" y="115862"/>
                    <a:pt x="502717" y="117932"/>
                    <a:pt x="502717" y="108560"/>
                  </a:cubicBezTo>
                  <a:cubicBezTo>
                    <a:pt x="502717" y="96977"/>
                    <a:pt x="511048" y="110579"/>
                    <a:pt x="512216" y="114376"/>
                  </a:cubicBezTo>
                  <a:cubicBezTo>
                    <a:pt x="516356" y="127876"/>
                    <a:pt x="504241" y="136170"/>
                    <a:pt x="509511" y="150533"/>
                  </a:cubicBezTo>
                  <a:cubicBezTo>
                    <a:pt x="517906" y="173457"/>
                    <a:pt x="529463" y="153124"/>
                    <a:pt x="539255" y="163538"/>
                  </a:cubicBezTo>
                  <a:cubicBezTo>
                    <a:pt x="537921" y="162128"/>
                    <a:pt x="540271" y="178765"/>
                    <a:pt x="541249" y="180937"/>
                  </a:cubicBezTo>
                  <a:cubicBezTo>
                    <a:pt x="543979" y="186766"/>
                    <a:pt x="543281" y="193345"/>
                    <a:pt x="543281" y="199746"/>
                  </a:cubicBezTo>
                  <a:cubicBezTo>
                    <a:pt x="543281" y="218211"/>
                    <a:pt x="556539" y="218059"/>
                    <a:pt x="562902" y="231585"/>
                  </a:cubicBezTo>
                  <a:cubicBezTo>
                    <a:pt x="568795" y="244183"/>
                    <a:pt x="562356" y="258737"/>
                    <a:pt x="570319" y="269253"/>
                  </a:cubicBezTo>
                  <a:cubicBezTo>
                    <a:pt x="573202" y="272986"/>
                    <a:pt x="596735" y="289573"/>
                    <a:pt x="601383" y="289471"/>
                  </a:cubicBezTo>
                  <a:cubicBezTo>
                    <a:pt x="608508" y="289344"/>
                    <a:pt x="614210" y="277850"/>
                    <a:pt x="611543" y="272136"/>
                  </a:cubicBezTo>
                  <a:cubicBezTo>
                    <a:pt x="608990" y="266751"/>
                    <a:pt x="615798" y="263080"/>
                    <a:pt x="614934" y="254749"/>
                  </a:cubicBezTo>
                  <a:cubicBezTo>
                    <a:pt x="630199" y="261061"/>
                    <a:pt x="635724" y="243053"/>
                    <a:pt x="648703" y="244615"/>
                  </a:cubicBezTo>
                  <a:cubicBezTo>
                    <a:pt x="659955" y="245974"/>
                    <a:pt x="670966" y="268935"/>
                    <a:pt x="675056" y="277927"/>
                  </a:cubicBezTo>
                  <a:cubicBezTo>
                    <a:pt x="682688" y="294539"/>
                    <a:pt x="698221" y="278067"/>
                    <a:pt x="708851" y="274295"/>
                  </a:cubicBezTo>
                  <a:cubicBezTo>
                    <a:pt x="720877" y="270027"/>
                    <a:pt x="733273" y="270040"/>
                    <a:pt x="744664" y="273583"/>
                  </a:cubicBezTo>
                  <a:cubicBezTo>
                    <a:pt x="750329" y="275324"/>
                    <a:pt x="756374" y="272110"/>
                    <a:pt x="759511" y="280810"/>
                  </a:cubicBezTo>
                  <a:cubicBezTo>
                    <a:pt x="763156" y="290767"/>
                    <a:pt x="752729" y="290881"/>
                    <a:pt x="762229" y="301079"/>
                  </a:cubicBezTo>
                  <a:cubicBezTo>
                    <a:pt x="768312" y="307645"/>
                    <a:pt x="768642" y="313182"/>
                    <a:pt x="777113" y="317703"/>
                  </a:cubicBezTo>
                  <a:cubicBezTo>
                    <a:pt x="782968" y="320878"/>
                    <a:pt x="790778" y="318681"/>
                    <a:pt x="796023" y="321323"/>
                  </a:cubicBezTo>
                  <a:cubicBezTo>
                    <a:pt x="801738" y="324206"/>
                    <a:pt x="802094" y="332054"/>
                    <a:pt x="810908" y="334378"/>
                  </a:cubicBezTo>
                  <a:cubicBezTo>
                    <a:pt x="817486" y="336080"/>
                    <a:pt x="824547" y="331064"/>
                    <a:pt x="831139" y="331483"/>
                  </a:cubicBezTo>
                  <a:cubicBezTo>
                    <a:pt x="837273" y="331889"/>
                    <a:pt x="841400" y="337490"/>
                    <a:pt x="848042" y="335090"/>
                  </a:cubicBezTo>
                  <a:cubicBezTo>
                    <a:pt x="859587" y="330975"/>
                    <a:pt x="855853" y="333210"/>
                    <a:pt x="866267" y="334378"/>
                  </a:cubicBezTo>
                  <a:cubicBezTo>
                    <a:pt x="872401" y="335064"/>
                    <a:pt x="877633" y="340436"/>
                    <a:pt x="882510" y="329997"/>
                  </a:cubicBezTo>
                  <a:cubicBezTo>
                    <a:pt x="884631" y="325412"/>
                    <a:pt x="881761" y="310795"/>
                    <a:pt x="881139" y="305422"/>
                  </a:cubicBezTo>
                  <a:cubicBezTo>
                    <a:pt x="879919" y="294704"/>
                    <a:pt x="866940" y="276047"/>
                    <a:pt x="878484" y="269977"/>
                  </a:cubicBezTo>
                  <a:cubicBezTo>
                    <a:pt x="883323" y="267373"/>
                    <a:pt x="888263" y="258280"/>
                    <a:pt x="892645" y="267805"/>
                  </a:cubicBezTo>
                  <a:cubicBezTo>
                    <a:pt x="895134" y="273177"/>
                    <a:pt x="901852" y="276873"/>
                    <a:pt x="908190" y="276454"/>
                  </a:cubicBezTo>
                  <a:cubicBezTo>
                    <a:pt x="915340" y="275971"/>
                    <a:pt x="913409" y="266255"/>
                    <a:pt x="923036" y="271387"/>
                  </a:cubicBezTo>
                  <a:cubicBezTo>
                    <a:pt x="930389" y="275311"/>
                    <a:pt x="928980" y="278105"/>
                    <a:pt x="937908" y="279375"/>
                  </a:cubicBezTo>
                  <a:cubicBezTo>
                    <a:pt x="940994" y="279794"/>
                    <a:pt x="951814" y="277482"/>
                    <a:pt x="955497" y="275006"/>
                  </a:cubicBezTo>
                  <a:cubicBezTo>
                    <a:pt x="960704" y="271513"/>
                    <a:pt x="959777" y="262001"/>
                    <a:pt x="964959" y="262001"/>
                  </a:cubicBezTo>
                  <a:cubicBezTo>
                    <a:pt x="969569" y="262001"/>
                    <a:pt x="971664" y="271463"/>
                    <a:pt x="979792" y="267043"/>
                  </a:cubicBezTo>
                  <a:cubicBezTo>
                    <a:pt x="986396" y="263500"/>
                    <a:pt x="989089" y="257696"/>
                    <a:pt x="997382" y="259093"/>
                  </a:cubicBezTo>
                  <a:cubicBezTo>
                    <a:pt x="1004494" y="260299"/>
                    <a:pt x="1004964" y="270485"/>
                    <a:pt x="1014959" y="269253"/>
                  </a:cubicBezTo>
                  <a:cubicBezTo>
                    <a:pt x="1021448" y="268427"/>
                    <a:pt x="1024560" y="257645"/>
                    <a:pt x="1025766" y="257645"/>
                  </a:cubicBezTo>
                  <a:cubicBezTo>
                    <a:pt x="1036485" y="257594"/>
                    <a:pt x="1026046" y="270675"/>
                    <a:pt x="1035202" y="270675"/>
                  </a:cubicBezTo>
                  <a:cubicBezTo>
                    <a:pt x="1043406" y="270675"/>
                    <a:pt x="1048385" y="266751"/>
                    <a:pt x="1051433" y="259093"/>
                  </a:cubicBezTo>
                  <a:cubicBezTo>
                    <a:pt x="1056094" y="264884"/>
                    <a:pt x="1052957" y="272110"/>
                    <a:pt x="1052805" y="279375"/>
                  </a:cubicBezTo>
                  <a:cubicBezTo>
                    <a:pt x="1063968" y="273291"/>
                    <a:pt x="1071042" y="255270"/>
                    <a:pt x="1075766" y="244615"/>
                  </a:cubicBezTo>
                  <a:cubicBezTo>
                    <a:pt x="1081303" y="232092"/>
                    <a:pt x="1091273" y="224117"/>
                    <a:pt x="1089266" y="209880"/>
                  </a:cubicBezTo>
                  <a:cubicBezTo>
                    <a:pt x="1087476" y="197015"/>
                    <a:pt x="1077100" y="185839"/>
                    <a:pt x="1077100" y="172238"/>
                  </a:cubicBezTo>
                  <a:cubicBezTo>
                    <a:pt x="1077100" y="161798"/>
                    <a:pt x="1069365" y="164998"/>
                    <a:pt x="1067651" y="163538"/>
                  </a:cubicBezTo>
                  <a:cubicBezTo>
                    <a:pt x="1067524" y="163487"/>
                    <a:pt x="1063079" y="163017"/>
                    <a:pt x="1060869" y="160681"/>
                  </a:cubicBezTo>
                  <a:cubicBezTo>
                    <a:pt x="1058837" y="158547"/>
                    <a:pt x="1060082" y="153175"/>
                    <a:pt x="1058875" y="150533"/>
                  </a:cubicBezTo>
                  <a:cubicBezTo>
                    <a:pt x="1056234" y="144907"/>
                    <a:pt x="1057466" y="138811"/>
                    <a:pt x="1054811" y="133172"/>
                  </a:cubicBezTo>
                  <a:cubicBezTo>
                    <a:pt x="1049668" y="122314"/>
                    <a:pt x="1057935" y="128181"/>
                    <a:pt x="1058189" y="117234"/>
                  </a:cubicBezTo>
                  <a:cubicBezTo>
                    <a:pt x="1058443" y="106578"/>
                    <a:pt x="1048194" y="89586"/>
                    <a:pt x="1044664" y="81077"/>
                  </a:cubicBezTo>
                  <a:cubicBezTo>
                    <a:pt x="1042657" y="76200"/>
                    <a:pt x="1033069" y="71082"/>
                    <a:pt x="1040625" y="66573"/>
                  </a:cubicBezTo>
                  <a:cubicBezTo>
                    <a:pt x="1045273" y="63767"/>
                    <a:pt x="1056386" y="71704"/>
                    <a:pt x="1058189" y="73813"/>
                  </a:cubicBezTo>
                  <a:cubicBezTo>
                    <a:pt x="1062190" y="78562"/>
                    <a:pt x="1058240" y="86144"/>
                    <a:pt x="1066292" y="90475"/>
                  </a:cubicBezTo>
                  <a:cubicBezTo>
                    <a:pt x="1070635" y="92786"/>
                    <a:pt x="1071169" y="90183"/>
                    <a:pt x="1074407" y="91186"/>
                  </a:cubicBezTo>
                  <a:cubicBezTo>
                    <a:pt x="1069365" y="89586"/>
                    <a:pt x="1089254" y="91377"/>
                    <a:pt x="1082510" y="92621"/>
                  </a:cubicBezTo>
                  <a:cubicBezTo>
                    <a:pt x="1086790" y="91821"/>
                    <a:pt x="1091667" y="88303"/>
                    <a:pt x="1097394" y="88303"/>
                  </a:cubicBezTo>
                  <a:cubicBezTo>
                    <a:pt x="1095312" y="88303"/>
                    <a:pt x="1114019" y="96266"/>
                    <a:pt x="1113587" y="95542"/>
                  </a:cubicBezTo>
                  <a:cubicBezTo>
                    <a:pt x="1119492" y="105880"/>
                    <a:pt x="1095489" y="118097"/>
                    <a:pt x="1116292" y="127394"/>
                  </a:cubicBezTo>
                  <a:cubicBezTo>
                    <a:pt x="1122197" y="130010"/>
                    <a:pt x="1126045" y="126568"/>
                    <a:pt x="1132497" y="127394"/>
                  </a:cubicBezTo>
                  <a:cubicBezTo>
                    <a:pt x="1145248" y="128956"/>
                    <a:pt x="1142149" y="131661"/>
                    <a:pt x="1146035" y="137516"/>
                  </a:cubicBezTo>
                  <a:cubicBezTo>
                    <a:pt x="1151763" y="146190"/>
                    <a:pt x="1160716" y="172809"/>
                    <a:pt x="1167689" y="149098"/>
                  </a:cubicBezTo>
                  <a:cubicBezTo>
                    <a:pt x="1171842" y="134862"/>
                    <a:pt x="1156602" y="127394"/>
                    <a:pt x="1160894" y="114376"/>
                  </a:cubicBezTo>
                  <a:cubicBezTo>
                    <a:pt x="1161821" y="111519"/>
                    <a:pt x="1165542" y="101270"/>
                    <a:pt x="1170356" y="99860"/>
                  </a:cubicBezTo>
                  <a:cubicBezTo>
                    <a:pt x="1180846" y="96812"/>
                    <a:pt x="1179411" y="108991"/>
                    <a:pt x="1183869" y="110008"/>
                  </a:cubicBezTo>
                  <a:cubicBezTo>
                    <a:pt x="1196683" y="112903"/>
                    <a:pt x="1182853" y="102997"/>
                    <a:pt x="1191997" y="99860"/>
                  </a:cubicBezTo>
                  <a:cubicBezTo>
                    <a:pt x="1194435" y="99035"/>
                    <a:pt x="1201445" y="106604"/>
                    <a:pt x="1201445" y="112903"/>
                  </a:cubicBezTo>
                  <a:cubicBezTo>
                    <a:pt x="1201445" y="115253"/>
                    <a:pt x="1202284" y="128803"/>
                    <a:pt x="1204151" y="130302"/>
                  </a:cubicBezTo>
                  <a:cubicBezTo>
                    <a:pt x="1209586" y="134633"/>
                    <a:pt x="1213180" y="121158"/>
                    <a:pt x="1221689" y="125933"/>
                  </a:cubicBezTo>
                  <a:cubicBezTo>
                    <a:pt x="1231163" y="131216"/>
                    <a:pt x="1218692" y="152235"/>
                    <a:pt x="1229830" y="160681"/>
                  </a:cubicBezTo>
                  <a:cubicBezTo>
                    <a:pt x="1237069" y="166218"/>
                    <a:pt x="1235812" y="156985"/>
                    <a:pt x="1240625" y="156337"/>
                  </a:cubicBezTo>
                  <a:cubicBezTo>
                    <a:pt x="1247356" y="155448"/>
                    <a:pt x="1254087" y="158445"/>
                    <a:pt x="1260907" y="162116"/>
                  </a:cubicBezTo>
                  <a:cubicBezTo>
                    <a:pt x="1298512" y="182258"/>
                    <a:pt x="1288479" y="138163"/>
                    <a:pt x="1305509" y="120142"/>
                  </a:cubicBezTo>
                  <a:cubicBezTo>
                    <a:pt x="1321156" y="103581"/>
                    <a:pt x="1323492" y="120752"/>
                    <a:pt x="1339964" y="126645"/>
                  </a:cubicBezTo>
                  <a:cubicBezTo>
                    <a:pt x="1346835" y="129108"/>
                    <a:pt x="1347660" y="137694"/>
                    <a:pt x="1356843" y="137516"/>
                  </a:cubicBezTo>
                  <a:cubicBezTo>
                    <a:pt x="1364374" y="137363"/>
                    <a:pt x="1361618" y="126314"/>
                    <a:pt x="1373060" y="132449"/>
                  </a:cubicBezTo>
                  <a:cubicBezTo>
                    <a:pt x="1388669" y="140843"/>
                    <a:pt x="1394574" y="112598"/>
                    <a:pt x="1389951" y="102794"/>
                  </a:cubicBezTo>
                  <a:cubicBezTo>
                    <a:pt x="1387297" y="97079"/>
                    <a:pt x="1379245" y="98146"/>
                    <a:pt x="1377137" y="86868"/>
                  </a:cubicBezTo>
                  <a:cubicBezTo>
                    <a:pt x="1375562" y="78600"/>
                    <a:pt x="1379741" y="71133"/>
                    <a:pt x="1377137" y="63691"/>
                  </a:cubicBezTo>
                  <a:cubicBezTo>
                    <a:pt x="1373391" y="53074"/>
                    <a:pt x="1351445" y="47841"/>
                    <a:pt x="1352779" y="39078"/>
                  </a:cubicBezTo>
                  <a:cubicBezTo>
                    <a:pt x="1353414" y="34951"/>
                    <a:pt x="1371498" y="29045"/>
                    <a:pt x="1375778" y="26784"/>
                  </a:cubicBezTo>
                  <a:cubicBezTo>
                    <a:pt x="1386243" y="21222"/>
                    <a:pt x="1395222" y="33210"/>
                    <a:pt x="1399438" y="19545"/>
                  </a:cubicBezTo>
                  <a:cubicBezTo>
                    <a:pt x="1401801" y="11900"/>
                    <a:pt x="1395844" y="0"/>
                    <a:pt x="1407541" y="0"/>
                  </a:cubicBezTo>
                  <a:close/>
                </a:path>
              </a:pathLst>
            </a:custGeom>
            <a:solidFill>
              <a:srgbClr val="EFC09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309;p9">
              <a:extLst>
                <a:ext uri="{FF2B5EF4-FFF2-40B4-BE49-F238E27FC236}">
                  <a16:creationId xmlns:a16="http://schemas.microsoft.com/office/drawing/2014/main" id="{A41A5C72-2CC9-AC4D-AAFB-955E227181CE}"/>
                </a:ext>
              </a:extLst>
            </p:cNvPr>
            <p:cNvSpPr/>
            <p:nvPr/>
          </p:nvSpPr>
          <p:spPr>
            <a:xfrm>
              <a:off x="1337094" y="3115589"/>
              <a:ext cx="1743393" cy="1242251"/>
            </a:xfrm>
            <a:custGeom>
              <a:avLst/>
              <a:gdLst/>
              <a:ahLst/>
              <a:cxnLst/>
              <a:rect l="l" t="t" r="r" b="b"/>
              <a:pathLst>
                <a:path w="1743393" h="1242251" extrusionOk="0">
                  <a:moveTo>
                    <a:pt x="1423060" y="2896"/>
                  </a:moveTo>
                  <a:cubicBezTo>
                    <a:pt x="1437069" y="2896"/>
                    <a:pt x="1459319" y="3251"/>
                    <a:pt x="1471727" y="8687"/>
                  </a:cubicBezTo>
                  <a:cubicBezTo>
                    <a:pt x="1484351" y="14262"/>
                    <a:pt x="1476604" y="19088"/>
                    <a:pt x="1490624" y="15939"/>
                  </a:cubicBezTo>
                  <a:cubicBezTo>
                    <a:pt x="1505788" y="12535"/>
                    <a:pt x="1503350" y="10516"/>
                    <a:pt x="1519034" y="17361"/>
                  </a:cubicBezTo>
                  <a:cubicBezTo>
                    <a:pt x="1496593" y="28842"/>
                    <a:pt x="1510868" y="42139"/>
                    <a:pt x="1504836" y="63691"/>
                  </a:cubicBezTo>
                  <a:cubicBezTo>
                    <a:pt x="1501966" y="73914"/>
                    <a:pt x="1492606" y="88913"/>
                    <a:pt x="1483893" y="95542"/>
                  </a:cubicBezTo>
                  <a:cubicBezTo>
                    <a:pt x="1471460" y="105004"/>
                    <a:pt x="1456931" y="101232"/>
                    <a:pt x="1445438" y="113551"/>
                  </a:cubicBezTo>
                  <a:cubicBezTo>
                    <a:pt x="1437259" y="122314"/>
                    <a:pt x="1424229" y="155156"/>
                    <a:pt x="1433894" y="166484"/>
                  </a:cubicBezTo>
                  <a:cubicBezTo>
                    <a:pt x="1439354" y="172936"/>
                    <a:pt x="1453197" y="151574"/>
                    <a:pt x="1459586" y="144768"/>
                  </a:cubicBezTo>
                  <a:cubicBezTo>
                    <a:pt x="1464945" y="139014"/>
                    <a:pt x="1468653" y="133744"/>
                    <a:pt x="1474419" y="130302"/>
                  </a:cubicBezTo>
                  <a:cubicBezTo>
                    <a:pt x="1481874" y="125832"/>
                    <a:pt x="1481430" y="135712"/>
                    <a:pt x="1487259" y="123025"/>
                  </a:cubicBezTo>
                  <a:cubicBezTo>
                    <a:pt x="1493837" y="108712"/>
                    <a:pt x="1526197" y="117462"/>
                    <a:pt x="1529855" y="131737"/>
                  </a:cubicBezTo>
                  <a:cubicBezTo>
                    <a:pt x="1532547" y="142278"/>
                    <a:pt x="1522374" y="169609"/>
                    <a:pt x="1535925" y="174396"/>
                  </a:cubicBezTo>
                  <a:cubicBezTo>
                    <a:pt x="1546606" y="178207"/>
                    <a:pt x="1543393" y="169316"/>
                    <a:pt x="1548765" y="166484"/>
                  </a:cubicBezTo>
                  <a:cubicBezTo>
                    <a:pt x="1554861" y="163233"/>
                    <a:pt x="1561503" y="165811"/>
                    <a:pt x="1567675" y="162116"/>
                  </a:cubicBezTo>
                  <a:cubicBezTo>
                    <a:pt x="1565656" y="157048"/>
                    <a:pt x="1567701" y="144247"/>
                    <a:pt x="1573086" y="140386"/>
                  </a:cubicBezTo>
                  <a:cubicBezTo>
                    <a:pt x="1578394" y="136627"/>
                    <a:pt x="1588605" y="139205"/>
                    <a:pt x="1593329" y="144768"/>
                  </a:cubicBezTo>
                  <a:cubicBezTo>
                    <a:pt x="1597393" y="149517"/>
                    <a:pt x="1597343" y="158890"/>
                    <a:pt x="1602829" y="162116"/>
                  </a:cubicBezTo>
                  <a:cubicBezTo>
                    <a:pt x="1608188" y="165265"/>
                    <a:pt x="1616519" y="160503"/>
                    <a:pt x="1621739" y="160681"/>
                  </a:cubicBezTo>
                  <a:cubicBezTo>
                    <a:pt x="1653133" y="161684"/>
                    <a:pt x="1675790" y="177178"/>
                    <a:pt x="1675790" y="208433"/>
                  </a:cubicBezTo>
                  <a:cubicBezTo>
                    <a:pt x="1675790" y="227228"/>
                    <a:pt x="1673746" y="249263"/>
                    <a:pt x="1681201" y="266319"/>
                  </a:cubicBezTo>
                  <a:cubicBezTo>
                    <a:pt x="1684502" y="273863"/>
                    <a:pt x="1689024" y="279146"/>
                    <a:pt x="1695387" y="283718"/>
                  </a:cubicBezTo>
                  <a:cubicBezTo>
                    <a:pt x="1708709" y="293141"/>
                    <a:pt x="1700555" y="300787"/>
                    <a:pt x="1704835" y="314833"/>
                  </a:cubicBezTo>
                  <a:cubicBezTo>
                    <a:pt x="1711668" y="336982"/>
                    <a:pt x="1706842" y="368922"/>
                    <a:pt x="1708213" y="392278"/>
                  </a:cubicBezTo>
                  <a:cubicBezTo>
                    <a:pt x="1709852" y="418770"/>
                    <a:pt x="1709661" y="445376"/>
                    <a:pt x="1710919" y="471869"/>
                  </a:cubicBezTo>
                  <a:cubicBezTo>
                    <a:pt x="1714500" y="545770"/>
                    <a:pt x="1717535" y="621259"/>
                    <a:pt x="1720393" y="696214"/>
                  </a:cubicBezTo>
                  <a:cubicBezTo>
                    <a:pt x="1721790" y="733552"/>
                    <a:pt x="1722463" y="770382"/>
                    <a:pt x="1724520" y="807593"/>
                  </a:cubicBezTo>
                  <a:cubicBezTo>
                    <a:pt x="1725651" y="827850"/>
                    <a:pt x="1726197" y="848284"/>
                    <a:pt x="1727137" y="868464"/>
                  </a:cubicBezTo>
                  <a:cubicBezTo>
                    <a:pt x="1728038" y="887286"/>
                    <a:pt x="1724800" y="909307"/>
                    <a:pt x="1729156" y="927811"/>
                  </a:cubicBezTo>
                  <a:cubicBezTo>
                    <a:pt x="1733296" y="945236"/>
                    <a:pt x="1730476" y="966381"/>
                    <a:pt x="1731188" y="984250"/>
                  </a:cubicBezTo>
                  <a:cubicBezTo>
                    <a:pt x="1732229" y="1010412"/>
                    <a:pt x="1730883" y="1038644"/>
                    <a:pt x="1734921" y="1064489"/>
                  </a:cubicBezTo>
                  <a:cubicBezTo>
                    <a:pt x="1737449" y="1080669"/>
                    <a:pt x="1743393" y="1202246"/>
                    <a:pt x="1737284" y="1203541"/>
                  </a:cubicBezTo>
                  <a:cubicBezTo>
                    <a:pt x="1716494" y="1207961"/>
                    <a:pt x="1689621" y="1207173"/>
                    <a:pt x="1668361" y="1207173"/>
                  </a:cubicBezTo>
                  <a:cubicBezTo>
                    <a:pt x="1646479" y="1207173"/>
                    <a:pt x="1624724" y="1210056"/>
                    <a:pt x="1602816" y="1210056"/>
                  </a:cubicBezTo>
                  <a:cubicBezTo>
                    <a:pt x="1568679" y="1210056"/>
                    <a:pt x="1536408" y="1214361"/>
                    <a:pt x="1502804" y="1214361"/>
                  </a:cubicBezTo>
                  <a:cubicBezTo>
                    <a:pt x="1491158" y="1214361"/>
                    <a:pt x="1469530" y="1220661"/>
                    <a:pt x="1462265" y="1212952"/>
                  </a:cubicBezTo>
                  <a:cubicBezTo>
                    <a:pt x="1450924" y="1200836"/>
                    <a:pt x="1447673" y="1186955"/>
                    <a:pt x="1444727" y="1170965"/>
                  </a:cubicBezTo>
                  <a:cubicBezTo>
                    <a:pt x="1439189" y="1141387"/>
                    <a:pt x="1435291" y="1115759"/>
                    <a:pt x="1440650" y="1085558"/>
                  </a:cubicBezTo>
                  <a:cubicBezTo>
                    <a:pt x="1433055" y="1086193"/>
                    <a:pt x="1425638" y="1097737"/>
                    <a:pt x="1417676" y="1093546"/>
                  </a:cubicBezTo>
                  <a:cubicBezTo>
                    <a:pt x="1410970" y="1090041"/>
                    <a:pt x="1405420" y="1085558"/>
                    <a:pt x="1398079" y="1085558"/>
                  </a:cubicBezTo>
                  <a:cubicBezTo>
                    <a:pt x="1392796" y="1085558"/>
                    <a:pt x="1373429" y="1076185"/>
                    <a:pt x="1370368" y="1082675"/>
                  </a:cubicBezTo>
                  <a:cubicBezTo>
                    <a:pt x="1366215" y="1091502"/>
                    <a:pt x="1395082" y="1102182"/>
                    <a:pt x="1400099" y="1105840"/>
                  </a:cubicBezTo>
                  <a:cubicBezTo>
                    <a:pt x="1438961" y="1134098"/>
                    <a:pt x="1403833" y="1182167"/>
                    <a:pt x="1424432" y="1217295"/>
                  </a:cubicBezTo>
                  <a:cubicBezTo>
                    <a:pt x="1380312" y="1217295"/>
                    <a:pt x="1336154" y="1219695"/>
                    <a:pt x="1291996" y="1221626"/>
                  </a:cubicBezTo>
                  <a:cubicBezTo>
                    <a:pt x="1264222" y="1222858"/>
                    <a:pt x="1235062" y="1224623"/>
                    <a:pt x="1208189" y="1225969"/>
                  </a:cubicBezTo>
                  <a:cubicBezTo>
                    <a:pt x="1184783" y="1227188"/>
                    <a:pt x="1152131" y="1220978"/>
                    <a:pt x="1131176" y="1228852"/>
                  </a:cubicBezTo>
                  <a:cubicBezTo>
                    <a:pt x="1143368" y="1204913"/>
                    <a:pt x="1154811" y="1176312"/>
                    <a:pt x="1148055" y="1147813"/>
                  </a:cubicBezTo>
                  <a:cubicBezTo>
                    <a:pt x="1146581" y="1141628"/>
                    <a:pt x="1151039" y="1135190"/>
                    <a:pt x="1148055" y="1128980"/>
                  </a:cubicBezTo>
                  <a:cubicBezTo>
                    <a:pt x="1144854" y="1122286"/>
                    <a:pt x="1137387" y="1125195"/>
                    <a:pt x="1133869" y="1121741"/>
                  </a:cubicBezTo>
                  <a:cubicBezTo>
                    <a:pt x="1130173" y="1118108"/>
                    <a:pt x="1124687" y="1087653"/>
                    <a:pt x="1116292" y="1100036"/>
                  </a:cubicBezTo>
                  <a:cubicBezTo>
                    <a:pt x="1109535" y="1095515"/>
                    <a:pt x="1105967" y="1081431"/>
                    <a:pt x="1105472" y="1072553"/>
                  </a:cubicBezTo>
                  <a:cubicBezTo>
                    <a:pt x="1113358" y="1078090"/>
                    <a:pt x="1118997" y="1071144"/>
                    <a:pt x="1118997" y="1071144"/>
                  </a:cubicBezTo>
                  <a:cubicBezTo>
                    <a:pt x="1121854" y="1072350"/>
                    <a:pt x="1127531" y="1084364"/>
                    <a:pt x="1132497" y="1085558"/>
                  </a:cubicBezTo>
                  <a:cubicBezTo>
                    <a:pt x="1152004" y="1090232"/>
                    <a:pt x="1148232" y="1059371"/>
                    <a:pt x="1141971" y="1050824"/>
                  </a:cubicBezTo>
                  <a:cubicBezTo>
                    <a:pt x="1134656" y="1040778"/>
                    <a:pt x="1111974" y="1040257"/>
                    <a:pt x="1117651" y="1023290"/>
                  </a:cubicBezTo>
                  <a:cubicBezTo>
                    <a:pt x="1120343" y="1015276"/>
                    <a:pt x="1126033" y="1014883"/>
                    <a:pt x="1131176" y="1010323"/>
                  </a:cubicBezTo>
                  <a:cubicBezTo>
                    <a:pt x="1138136" y="1004138"/>
                    <a:pt x="1138034" y="1002157"/>
                    <a:pt x="1143356" y="994372"/>
                  </a:cubicBezTo>
                  <a:cubicBezTo>
                    <a:pt x="1148791" y="986371"/>
                    <a:pt x="1168324" y="969289"/>
                    <a:pt x="1179805" y="978446"/>
                  </a:cubicBezTo>
                  <a:cubicBezTo>
                    <a:pt x="1184072" y="981863"/>
                    <a:pt x="1185228" y="995286"/>
                    <a:pt x="1185228" y="1000176"/>
                  </a:cubicBezTo>
                  <a:cubicBezTo>
                    <a:pt x="1185228" y="1014184"/>
                    <a:pt x="1189914" y="1026833"/>
                    <a:pt x="1199426" y="1037082"/>
                  </a:cubicBezTo>
                  <a:cubicBezTo>
                    <a:pt x="1222515" y="1061961"/>
                    <a:pt x="1181202" y="1123950"/>
                    <a:pt x="1237958" y="1110209"/>
                  </a:cubicBezTo>
                  <a:cubicBezTo>
                    <a:pt x="1258583" y="1105180"/>
                    <a:pt x="1263002" y="1095604"/>
                    <a:pt x="1250099" y="1079767"/>
                  </a:cubicBezTo>
                  <a:cubicBezTo>
                    <a:pt x="1237717" y="1064565"/>
                    <a:pt x="1225690" y="1052157"/>
                    <a:pt x="1237958" y="1032015"/>
                  </a:cubicBezTo>
                  <a:cubicBezTo>
                    <a:pt x="1243343" y="1023138"/>
                    <a:pt x="1253477" y="1018578"/>
                    <a:pt x="1259561" y="1010323"/>
                  </a:cubicBezTo>
                  <a:cubicBezTo>
                    <a:pt x="1264666" y="1003351"/>
                    <a:pt x="1267117" y="994893"/>
                    <a:pt x="1271714" y="987171"/>
                  </a:cubicBezTo>
                  <a:cubicBezTo>
                    <a:pt x="1279462" y="974128"/>
                    <a:pt x="1287844" y="964387"/>
                    <a:pt x="1290625" y="949477"/>
                  </a:cubicBezTo>
                  <a:cubicBezTo>
                    <a:pt x="1292873" y="937387"/>
                    <a:pt x="1290117" y="917296"/>
                    <a:pt x="1296035" y="904621"/>
                  </a:cubicBezTo>
                  <a:cubicBezTo>
                    <a:pt x="1304874" y="885787"/>
                    <a:pt x="1318349" y="882828"/>
                    <a:pt x="1297394" y="867016"/>
                  </a:cubicBezTo>
                  <a:cubicBezTo>
                    <a:pt x="1293863" y="864337"/>
                    <a:pt x="1285443" y="856730"/>
                    <a:pt x="1279817" y="856869"/>
                  </a:cubicBezTo>
                  <a:cubicBezTo>
                    <a:pt x="1267689" y="857250"/>
                    <a:pt x="1270152" y="864679"/>
                    <a:pt x="1265631" y="874256"/>
                  </a:cubicBezTo>
                  <a:cubicBezTo>
                    <a:pt x="1261834" y="882295"/>
                    <a:pt x="1229297" y="899541"/>
                    <a:pt x="1249388" y="906818"/>
                  </a:cubicBezTo>
                  <a:cubicBezTo>
                    <a:pt x="1265923" y="912787"/>
                    <a:pt x="1245591" y="920204"/>
                    <a:pt x="1239952" y="932130"/>
                  </a:cubicBezTo>
                  <a:cubicBezTo>
                    <a:pt x="1232332" y="948411"/>
                    <a:pt x="1221308" y="949757"/>
                    <a:pt x="1227112" y="930694"/>
                  </a:cubicBezTo>
                  <a:cubicBezTo>
                    <a:pt x="1228065" y="927570"/>
                    <a:pt x="1237361" y="918820"/>
                    <a:pt x="1231163" y="915492"/>
                  </a:cubicBezTo>
                  <a:cubicBezTo>
                    <a:pt x="1227315" y="913435"/>
                    <a:pt x="1215936" y="929526"/>
                    <a:pt x="1213599" y="933590"/>
                  </a:cubicBezTo>
                  <a:cubicBezTo>
                    <a:pt x="1208697" y="942124"/>
                    <a:pt x="1206627" y="970636"/>
                    <a:pt x="1193343" y="958190"/>
                  </a:cubicBezTo>
                  <a:cubicBezTo>
                    <a:pt x="1191628" y="963613"/>
                    <a:pt x="1189317" y="971017"/>
                    <a:pt x="1183869" y="972668"/>
                  </a:cubicBezTo>
                  <a:cubicBezTo>
                    <a:pt x="1170191" y="976833"/>
                    <a:pt x="1176058" y="966153"/>
                    <a:pt x="1172413" y="958190"/>
                  </a:cubicBezTo>
                  <a:cubicBezTo>
                    <a:pt x="1169860" y="952716"/>
                    <a:pt x="1183640" y="932980"/>
                    <a:pt x="1185228" y="926351"/>
                  </a:cubicBezTo>
                  <a:cubicBezTo>
                    <a:pt x="1187475" y="916673"/>
                    <a:pt x="1187526" y="905612"/>
                    <a:pt x="1187907" y="895972"/>
                  </a:cubicBezTo>
                  <a:cubicBezTo>
                    <a:pt x="1188453" y="883793"/>
                    <a:pt x="1186332" y="871830"/>
                    <a:pt x="1186574" y="859790"/>
                  </a:cubicBezTo>
                  <a:cubicBezTo>
                    <a:pt x="1186739" y="852538"/>
                    <a:pt x="1191260" y="843255"/>
                    <a:pt x="1190625" y="836625"/>
                  </a:cubicBezTo>
                  <a:cubicBezTo>
                    <a:pt x="1188606" y="815975"/>
                    <a:pt x="1177265" y="832536"/>
                    <a:pt x="1166317" y="836625"/>
                  </a:cubicBezTo>
                  <a:cubicBezTo>
                    <a:pt x="1166317" y="823214"/>
                    <a:pt x="1162761" y="813219"/>
                    <a:pt x="1175766" y="806222"/>
                  </a:cubicBezTo>
                  <a:cubicBezTo>
                    <a:pt x="1186434" y="800443"/>
                    <a:pt x="1196645" y="783527"/>
                    <a:pt x="1201445" y="807669"/>
                  </a:cubicBezTo>
                  <a:cubicBezTo>
                    <a:pt x="1217879" y="797319"/>
                    <a:pt x="1212266" y="786359"/>
                    <a:pt x="1213599" y="770039"/>
                  </a:cubicBezTo>
                  <a:cubicBezTo>
                    <a:pt x="1199388" y="777748"/>
                    <a:pt x="1209573" y="757136"/>
                    <a:pt x="1209573" y="749757"/>
                  </a:cubicBezTo>
                  <a:cubicBezTo>
                    <a:pt x="1209573" y="742848"/>
                    <a:pt x="1198728" y="743319"/>
                    <a:pt x="1198728" y="741083"/>
                  </a:cubicBezTo>
                  <a:cubicBezTo>
                    <a:pt x="1198728" y="733400"/>
                    <a:pt x="1201903" y="727647"/>
                    <a:pt x="1196061" y="720827"/>
                  </a:cubicBezTo>
                  <a:cubicBezTo>
                    <a:pt x="1189101" y="723151"/>
                    <a:pt x="1168159" y="765302"/>
                    <a:pt x="1172413" y="774370"/>
                  </a:cubicBezTo>
                  <a:cubicBezTo>
                    <a:pt x="1175982" y="782041"/>
                    <a:pt x="1175842" y="804888"/>
                    <a:pt x="1164971" y="809130"/>
                  </a:cubicBezTo>
                  <a:cubicBezTo>
                    <a:pt x="1149083" y="815277"/>
                    <a:pt x="1154151" y="792125"/>
                    <a:pt x="1154151" y="781596"/>
                  </a:cubicBezTo>
                  <a:cubicBezTo>
                    <a:pt x="1154151" y="757276"/>
                    <a:pt x="1176020" y="740118"/>
                    <a:pt x="1177087" y="717919"/>
                  </a:cubicBezTo>
                  <a:cubicBezTo>
                    <a:pt x="1185647" y="726199"/>
                    <a:pt x="1187907" y="721055"/>
                    <a:pt x="1187907" y="711327"/>
                  </a:cubicBezTo>
                  <a:cubicBezTo>
                    <a:pt x="1187907" y="692963"/>
                    <a:pt x="1192886" y="686803"/>
                    <a:pt x="1203477" y="671601"/>
                  </a:cubicBezTo>
                  <a:cubicBezTo>
                    <a:pt x="1211224" y="660464"/>
                    <a:pt x="1213231" y="646583"/>
                    <a:pt x="1220368" y="635419"/>
                  </a:cubicBezTo>
                  <a:cubicBezTo>
                    <a:pt x="1227595" y="624027"/>
                    <a:pt x="1227023" y="625869"/>
                    <a:pt x="1237958" y="626732"/>
                  </a:cubicBezTo>
                  <a:cubicBezTo>
                    <a:pt x="1247432" y="627507"/>
                    <a:pt x="1245362" y="635432"/>
                    <a:pt x="1254163" y="626732"/>
                  </a:cubicBezTo>
                  <a:cubicBezTo>
                    <a:pt x="1257478" y="623443"/>
                    <a:pt x="1262710" y="609460"/>
                    <a:pt x="1262253" y="605028"/>
                  </a:cubicBezTo>
                  <a:cubicBezTo>
                    <a:pt x="1260970" y="592353"/>
                    <a:pt x="1260792" y="602590"/>
                    <a:pt x="1252791" y="602145"/>
                  </a:cubicBezTo>
                  <a:cubicBezTo>
                    <a:pt x="1248613" y="601904"/>
                    <a:pt x="1237450" y="598627"/>
                    <a:pt x="1235215" y="599250"/>
                  </a:cubicBezTo>
                  <a:cubicBezTo>
                    <a:pt x="1222515" y="602666"/>
                    <a:pt x="1222921" y="621970"/>
                    <a:pt x="1216330" y="629615"/>
                  </a:cubicBezTo>
                  <a:cubicBezTo>
                    <a:pt x="1210602" y="636283"/>
                    <a:pt x="1207605" y="636334"/>
                    <a:pt x="1202792" y="644144"/>
                  </a:cubicBezTo>
                  <a:cubicBezTo>
                    <a:pt x="1196835" y="653745"/>
                    <a:pt x="1193025" y="664375"/>
                    <a:pt x="1187907" y="674510"/>
                  </a:cubicBezTo>
                  <a:cubicBezTo>
                    <a:pt x="1169568" y="711086"/>
                    <a:pt x="1150671" y="746468"/>
                    <a:pt x="1133170" y="783082"/>
                  </a:cubicBezTo>
                  <a:cubicBezTo>
                    <a:pt x="1122477" y="805510"/>
                    <a:pt x="1128446" y="826097"/>
                    <a:pt x="1128446" y="849630"/>
                  </a:cubicBezTo>
                  <a:cubicBezTo>
                    <a:pt x="1128446" y="866445"/>
                    <a:pt x="1119353" y="881685"/>
                    <a:pt x="1118997" y="898842"/>
                  </a:cubicBezTo>
                  <a:cubicBezTo>
                    <a:pt x="1118819" y="908202"/>
                    <a:pt x="1125207" y="946137"/>
                    <a:pt x="1108202" y="936485"/>
                  </a:cubicBezTo>
                  <a:cubicBezTo>
                    <a:pt x="1098525" y="930999"/>
                    <a:pt x="1092403" y="904024"/>
                    <a:pt x="1082510" y="932155"/>
                  </a:cubicBezTo>
                  <a:cubicBezTo>
                    <a:pt x="1078128" y="944537"/>
                    <a:pt x="1077100" y="969709"/>
                    <a:pt x="1077100" y="982815"/>
                  </a:cubicBezTo>
                  <a:cubicBezTo>
                    <a:pt x="1077100" y="1001840"/>
                    <a:pt x="1065111" y="1014984"/>
                    <a:pt x="1064946" y="1033463"/>
                  </a:cubicBezTo>
                  <a:cubicBezTo>
                    <a:pt x="1064578" y="1074763"/>
                    <a:pt x="1082307" y="1112533"/>
                    <a:pt x="1099414" y="1149261"/>
                  </a:cubicBezTo>
                  <a:cubicBezTo>
                    <a:pt x="1108558" y="1168921"/>
                    <a:pt x="1101001" y="1179640"/>
                    <a:pt x="1090600" y="1196302"/>
                  </a:cubicBezTo>
                  <a:cubicBezTo>
                    <a:pt x="1079703" y="1213790"/>
                    <a:pt x="1089050" y="1229474"/>
                    <a:pt x="1066330" y="1231760"/>
                  </a:cubicBezTo>
                  <a:cubicBezTo>
                    <a:pt x="1046137" y="1233805"/>
                    <a:pt x="1023582" y="1233208"/>
                    <a:pt x="1003478" y="1233208"/>
                  </a:cubicBezTo>
                  <a:cubicBezTo>
                    <a:pt x="978103" y="1233208"/>
                    <a:pt x="939317" y="1225436"/>
                    <a:pt x="915645" y="1233920"/>
                  </a:cubicBezTo>
                  <a:cubicBezTo>
                    <a:pt x="895541" y="1241133"/>
                    <a:pt x="862254" y="1234668"/>
                    <a:pt x="840600" y="1234668"/>
                  </a:cubicBezTo>
                  <a:cubicBezTo>
                    <a:pt x="820890" y="1234668"/>
                    <a:pt x="802246" y="1236091"/>
                    <a:pt x="782510" y="1236091"/>
                  </a:cubicBezTo>
                  <a:lnTo>
                    <a:pt x="663486" y="1236091"/>
                  </a:lnTo>
                  <a:cubicBezTo>
                    <a:pt x="622935" y="1236091"/>
                    <a:pt x="582295" y="1237552"/>
                    <a:pt x="541947" y="1237552"/>
                  </a:cubicBezTo>
                  <a:cubicBezTo>
                    <a:pt x="531012" y="1237552"/>
                    <a:pt x="494652" y="1242251"/>
                    <a:pt x="494652" y="1231024"/>
                  </a:cubicBezTo>
                  <a:cubicBezTo>
                    <a:pt x="494652" y="1221677"/>
                    <a:pt x="497548" y="1216597"/>
                    <a:pt x="494652" y="1207173"/>
                  </a:cubicBezTo>
                  <a:cubicBezTo>
                    <a:pt x="491973" y="1198499"/>
                    <a:pt x="480390" y="1182662"/>
                    <a:pt x="473037" y="1195578"/>
                  </a:cubicBezTo>
                  <a:cubicBezTo>
                    <a:pt x="454571" y="1182141"/>
                    <a:pt x="471386" y="1167194"/>
                    <a:pt x="464248" y="1152170"/>
                  </a:cubicBezTo>
                  <a:cubicBezTo>
                    <a:pt x="461416" y="1146200"/>
                    <a:pt x="452171" y="1135926"/>
                    <a:pt x="460858" y="1131164"/>
                  </a:cubicBezTo>
                  <a:cubicBezTo>
                    <a:pt x="465150" y="1128827"/>
                    <a:pt x="467766" y="1116140"/>
                    <a:pt x="467627" y="1111631"/>
                  </a:cubicBezTo>
                  <a:cubicBezTo>
                    <a:pt x="467182" y="1097978"/>
                    <a:pt x="459715" y="1100391"/>
                    <a:pt x="470306" y="1088479"/>
                  </a:cubicBezTo>
                  <a:cubicBezTo>
                    <a:pt x="474777" y="1083463"/>
                    <a:pt x="478942" y="1082497"/>
                    <a:pt x="482486" y="1076897"/>
                  </a:cubicBezTo>
                  <a:cubicBezTo>
                    <a:pt x="484810" y="1073226"/>
                    <a:pt x="485356" y="1067816"/>
                    <a:pt x="487210" y="1063841"/>
                  </a:cubicBezTo>
                  <a:cubicBezTo>
                    <a:pt x="491744" y="1054189"/>
                    <a:pt x="484162" y="1045363"/>
                    <a:pt x="477749" y="1038517"/>
                  </a:cubicBezTo>
                  <a:cubicBezTo>
                    <a:pt x="465226" y="1025182"/>
                    <a:pt x="476809" y="1023214"/>
                    <a:pt x="474345" y="1008863"/>
                  </a:cubicBezTo>
                  <a:cubicBezTo>
                    <a:pt x="473431" y="1003364"/>
                    <a:pt x="465506" y="995744"/>
                    <a:pt x="462890" y="990067"/>
                  </a:cubicBezTo>
                  <a:cubicBezTo>
                    <a:pt x="459016" y="981672"/>
                    <a:pt x="449466" y="981786"/>
                    <a:pt x="441934" y="982815"/>
                  </a:cubicBezTo>
                  <a:cubicBezTo>
                    <a:pt x="431521" y="984250"/>
                    <a:pt x="430759" y="987895"/>
                    <a:pt x="420307" y="991527"/>
                  </a:cubicBezTo>
                  <a:cubicBezTo>
                    <a:pt x="409816" y="995159"/>
                    <a:pt x="409499" y="994664"/>
                    <a:pt x="409499" y="982066"/>
                  </a:cubicBezTo>
                  <a:cubicBezTo>
                    <a:pt x="409499" y="970496"/>
                    <a:pt x="413512" y="967473"/>
                    <a:pt x="400050" y="965416"/>
                  </a:cubicBezTo>
                  <a:cubicBezTo>
                    <a:pt x="396811" y="964946"/>
                    <a:pt x="377037" y="966965"/>
                    <a:pt x="376377" y="968324"/>
                  </a:cubicBezTo>
                  <a:cubicBezTo>
                    <a:pt x="371310" y="979196"/>
                    <a:pt x="350558" y="968400"/>
                    <a:pt x="344627" y="961111"/>
                  </a:cubicBezTo>
                  <a:cubicBezTo>
                    <a:pt x="342125" y="958012"/>
                    <a:pt x="333819" y="944182"/>
                    <a:pt x="333819" y="940092"/>
                  </a:cubicBezTo>
                  <a:cubicBezTo>
                    <a:pt x="333819" y="927443"/>
                    <a:pt x="327762" y="923417"/>
                    <a:pt x="324358" y="911873"/>
                  </a:cubicBezTo>
                  <a:cubicBezTo>
                    <a:pt x="318935" y="893344"/>
                    <a:pt x="320015" y="871830"/>
                    <a:pt x="314198" y="853173"/>
                  </a:cubicBezTo>
                  <a:cubicBezTo>
                    <a:pt x="309715" y="838797"/>
                    <a:pt x="298539" y="814908"/>
                    <a:pt x="280441" y="814908"/>
                  </a:cubicBezTo>
                  <a:cubicBezTo>
                    <a:pt x="267411" y="814908"/>
                    <a:pt x="252438" y="838759"/>
                    <a:pt x="242621" y="817778"/>
                  </a:cubicBezTo>
                  <a:cubicBezTo>
                    <a:pt x="238646" y="809346"/>
                    <a:pt x="233147" y="812355"/>
                    <a:pt x="225730" y="808419"/>
                  </a:cubicBezTo>
                  <a:cubicBezTo>
                    <a:pt x="216586" y="803516"/>
                    <a:pt x="214363" y="793699"/>
                    <a:pt x="208128" y="785952"/>
                  </a:cubicBezTo>
                  <a:cubicBezTo>
                    <a:pt x="205600" y="782853"/>
                    <a:pt x="199377" y="783120"/>
                    <a:pt x="198006" y="780161"/>
                  </a:cubicBezTo>
                  <a:cubicBezTo>
                    <a:pt x="196355" y="776631"/>
                    <a:pt x="202844" y="775284"/>
                    <a:pt x="202743" y="771474"/>
                  </a:cubicBezTo>
                  <a:cubicBezTo>
                    <a:pt x="202540" y="764058"/>
                    <a:pt x="201371" y="756717"/>
                    <a:pt x="201371" y="749046"/>
                  </a:cubicBezTo>
                  <a:cubicBezTo>
                    <a:pt x="201371" y="732333"/>
                    <a:pt x="192468" y="715645"/>
                    <a:pt x="195974" y="697649"/>
                  </a:cubicBezTo>
                  <a:cubicBezTo>
                    <a:pt x="199326" y="680441"/>
                    <a:pt x="208890" y="665950"/>
                    <a:pt x="208128" y="648437"/>
                  </a:cubicBezTo>
                  <a:cubicBezTo>
                    <a:pt x="206934" y="620332"/>
                    <a:pt x="186169" y="644894"/>
                    <a:pt x="179083" y="629615"/>
                  </a:cubicBezTo>
                  <a:cubicBezTo>
                    <a:pt x="174396" y="619557"/>
                    <a:pt x="165278" y="627710"/>
                    <a:pt x="159487" y="624561"/>
                  </a:cubicBezTo>
                  <a:cubicBezTo>
                    <a:pt x="149225" y="618973"/>
                    <a:pt x="144196" y="610794"/>
                    <a:pt x="131775" y="610794"/>
                  </a:cubicBezTo>
                  <a:cubicBezTo>
                    <a:pt x="124346" y="610794"/>
                    <a:pt x="120637" y="618770"/>
                    <a:pt x="113500" y="619494"/>
                  </a:cubicBezTo>
                  <a:cubicBezTo>
                    <a:pt x="113792" y="619480"/>
                    <a:pt x="108572" y="613944"/>
                    <a:pt x="106743" y="613715"/>
                  </a:cubicBezTo>
                  <a:cubicBezTo>
                    <a:pt x="104089" y="613372"/>
                    <a:pt x="99149" y="615252"/>
                    <a:pt x="95936" y="615150"/>
                  </a:cubicBezTo>
                  <a:cubicBezTo>
                    <a:pt x="80467" y="614807"/>
                    <a:pt x="64427" y="619494"/>
                    <a:pt x="50012" y="619494"/>
                  </a:cubicBezTo>
                  <a:cubicBezTo>
                    <a:pt x="41364" y="619494"/>
                    <a:pt x="36779" y="626389"/>
                    <a:pt x="33083" y="614439"/>
                  </a:cubicBezTo>
                  <a:cubicBezTo>
                    <a:pt x="28524" y="599682"/>
                    <a:pt x="26390" y="604761"/>
                    <a:pt x="12827" y="599973"/>
                  </a:cubicBezTo>
                  <a:cubicBezTo>
                    <a:pt x="3810" y="596773"/>
                    <a:pt x="0" y="586943"/>
                    <a:pt x="0" y="578269"/>
                  </a:cubicBezTo>
                  <a:cubicBezTo>
                    <a:pt x="0" y="566484"/>
                    <a:pt x="16891" y="584276"/>
                    <a:pt x="21590" y="583311"/>
                  </a:cubicBezTo>
                  <a:cubicBezTo>
                    <a:pt x="29540" y="581736"/>
                    <a:pt x="23622" y="567131"/>
                    <a:pt x="36487" y="573900"/>
                  </a:cubicBezTo>
                  <a:cubicBezTo>
                    <a:pt x="45288" y="578561"/>
                    <a:pt x="29591" y="556794"/>
                    <a:pt x="29032" y="555079"/>
                  </a:cubicBezTo>
                  <a:cubicBezTo>
                    <a:pt x="26975" y="548450"/>
                    <a:pt x="33375" y="538518"/>
                    <a:pt x="37833" y="535559"/>
                  </a:cubicBezTo>
                  <a:cubicBezTo>
                    <a:pt x="43256" y="531914"/>
                    <a:pt x="47219" y="528993"/>
                    <a:pt x="56744" y="534086"/>
                  </a:cubicBezTo>
                  <a:cubicBezTo>
                    <a:pt x="61443" y="526530"/>
                    <a:pt x="52514" y="518935"/>
                    <a:pt x="50012" y="510934"/>
                  </a:cubicBezTo>
                  <a:cubicBezTo>
                    <a:pt x="46558" y="500063"/>
                    <a:pt x="50012" y="491299"/>
                    <a:pt x="50012" y="480568"/>
                  </a:cubicBezTo>
                  <a:cubicBezTo>
                    <a:pt x="50012" y="470662"/>
                    <a:pt x="48285" y="466115"/>
                    <a:pt x="50647" y="455956"/>
                  </a:cubicBezTo>
                  <a:cubicBezTo>
                    <a:pt x="52641" y="447434"/>
                    <a:pt x="44234" y="438696"/>
                    <a:pt x="45936" y="428447"/>
                  </a:cubicBezTo>
                  <a:cubicBezTo>
                    <a:pt x="48781" y="411264"/>
                    <a:pt x="62141" y="393573"/>
                    <a:pt x="77013" y="383578"/>
                  </a:cubicBezTo>
                  <a:cubicBezTo>
                    <a:pt x="93624" y="372415"/>
                    <a:pt x="102514" y="353314"/>
                    <a:pt x="119596" y="342329"/>
                  </a:cubicBezTo>
                  <a:cubicBezTo>
                    <a:pt x="125413" y="338582"/>
                    <a:pt x="133515" y="324815"/>
                    <a:pt x="141884" y="329286"/>
                  </a:cubicBezTo>
                  <a:cubicBezTo>
                    <a:pt x="148958" y="333020"/>
                    <a:pt x="162001" y="329552"/>
                    <a:pt x="170281" y="331483"/>
                  </a:cubicBezTo>
                  <a:cubicBezTo>
                    <a:pt x="184429" y="334734"/>
                    <a:pt x="198463" y="338950"/>
                    <a:pt x="209486" y="327127"/>
                  </a:cubicBezTo>
                  <a:cubicBezTo>
                    <a:pt x="218186" y="317767"/>
                    <a:pt x="224752" y="291732"/>
                    <a:pt x="216243" y="276454"/>
                  </a:cubicBezTo>
                  <a:cubicBezTo>
                    <a:pt x="212357" y="269481"/>
                    <a:pt x="204038" y="268580"/>
                    <a:pt x="200025" y="262001"/>
                  </a:cubicBezTo>
                  <a:cubicBezTo>
                    <a:pt x="190691" y="246647"/>
                    <a:pt x="204635" y="250241"/>
                    <a:pt x="209486" y="242443"/>
                  </a:cubicBezTo>
                  <a:cubicBezTo>
                    <a:pt x="214731" y="234023"/>
                    <a:pt x="212953" y="220535"/>
                    <a:pt x="206794" y="212801"/>
                  </a:cubicBezTo>
                  <a:cubicBezTo>
                    <a:pt x="197574" y="201143"/>
                    <a:pt x="186487" y="206743"/>
                    <a:pt x="174346" y="201194"/>
                  </a:cubicBezTo>
                  <a:cubicBezTo>
                    <a:pt x="140500" y="185738"/>
                    <a:pt x="188773" y="180353"/>
                    <a:pt x="179768" y="163538"/>
                  </a:cubicBezTo>
                  <a:cubicBezTo>
                    <a:pt x="171856" y="148806"/>
                    <a:pt x="144310" y="159067"/>
                    <a:pt x="133794" y="163538"/>
                  </a:cubicBezTo>
                  <a:cubicBezTo>
                    <a:pt x="123279" y="168046"/>
                    <a:pt x="121780" y="171653"/>
                    <a:pt x="110807" y="163538"/>
                  </a:cubicBezTo>
                  <a:cubicBezTo>
                    <a:pt x="103010" y="157810"/>
                    <a:pt x="87325" y="141986"/>
                    <a:pt x="86474" y="131737"/>
                  </a:cubicBezTo>
                  <a:cubicBezTo>
                    <a:pt x="93142" y="134226"/>
                    <a:pt x="96660" y="134633"/>
                    <a:pt x="102730" y="131737"/>
                  </a:cubicBezTo>
                  <a:cubicBezTo>
                    <a:pt x="111633" y="127470"/>
                    <a:pt x="106426" y="121742"/>
                    <a:pt x="110807" y="118720"/>
                  </a:cubicBezTo>
                  <a:cubicBezTo>
                    <a:pt x="114859" y="115925"/>
                    <a:pt x="119850" y="121120"/>
                    <a:pt x="125692" y="117945"/>
                  </a:cubicBezTo>
                  <a:cubicBezTo>
                    <a:pt x="128562" y="116408"/>
                    <a:pt x="130924" y="112763"/>
                    <a:pt x="133794" y="111442"/>
                  </a:cubicBezTo>
                  <a:cubicBezTo>
                    <a:pt x="135395" y="110731"/>
                    <a:pt x="143231" y="110008"/>
                    <a:pt x="143256" y="110008"/>
                  </a:cubicBezTo>
                  <a:cubicBezTo>
                    <a:pt x="152870" y="104000"/>
                    <a:pt x="149416" y="101308"/>
                    <a:pt x="162179" y="101346"/>
                  </a:cubicBezTo>
                  <a:cubicBezTo>
                    <a:pt x="170040" y="101346"/>
                    <a:pt x="177025" y="104229"/>
                    <a:pt x="185166" y="104229"/>
                  </a:cubicBezTo>
                  <a:cubicBezTo>
                    <a:pt x="192989" y="104229"/>
                    <a:pt x="200088" y="101384"/>
                    <a:pt x="206794" y="102781"/>
                  </a:cubicBezTo>
                  <a:cubicBezTo>
                    <a:pt x="214630" y="104407"/>
                    <a:pt x="221374" y="114910"/>
                    <a:pt x="226390" y="104229"/>
                  </a:cubicBezTo>
                  <a:cubicBezTo>
                    <a:pt x="233235" y="89611"/>
                    <a:pt x="240093" y="81140"/>
                    <a:pt x="251384" y="99162"/>
                  </a:cubicBezTo>
                  <a:cubicBezTo>
                    <a:pt x="259931" y="112852"/>
                    <a:pt x="272326" y="116027"/>
                    <a:pt x="285166" y="124485"/>
                  </a:cubicBezTo>
                  <a:cubicBezTo>
                    <a:pt x="295402" y="131191"/>
                    <a:pt x="305130" y="135357"/>
                    <a:pt x="318973" y="133172"/>
                  </a:cubicBezTo>
                  <a:cubicBezTo>
                    <a:pt x="332638" y="130988"/>
                    <a:pt x="339496" y="118872"/>
                    <a:pt x="351396" y="123025"/>
                  </a:cubicBezTo>
                  <a:cubicBezTo>
                    <a:pt x="364337" y="127546"/>
                    <a:pt x="373431" y="136004"/>
                    <a:pt x="386512" y="137516"/>
                  </a:cubicBezTo>
                  <a:cubicBezTo>
                    <a:pt x="387909" y="137668"/>
                    <a:pt x="393713" y="134264"/>
                    <a:pt x="394627" y="134607"/>
                  </a:cubicBezTo>
                  <a:cubicBezTo>
                    <a:pt x="397942" y="135839"/>
                    <a:pt x="396811" y="139598"/>
                    <a:pt x="398678" y="140386"/>
                  </a:cubicBezTo>
                  <a:cubicBezTo>
                    <a:pt x="403771" y="142621"/>
                    <a:pt x="413550" y="146101"/>
                    <a:pt x="414896" y="150533"/>
                  </a:cubicBezTo>
                  <a:cubicBezTo>
                    <a:pt x="416623" y="156172"/>
                    <a:pt x="390753" y="156591"/>
                    <a:pt x="387883" y="172263"/>
                  </a:cubicBezTo>
                  <a:cubicBezTo>
                    <a:pt x="385039" y="187744"/>
                    <a:pt x="393852" y="205029"/>
                    <a:pt x="402742" y="214237"/>
                  </a:cubicBezTo>
                  <a:cubicBezTo>
                    <a:pt x="415976" y="227902"/>
                    <a:pt x="447053" y="258534"/>
                    <a:pt x="462890" y="224384"/>
                  </a:cubicBezTo>
                  <a:cubicBezTo>
                    <a:pt x="469735" y="209601"/>
                    <a:pt x="468160" y="201600"/>
                    <a:pt x="468973" y="185293"/>
                  </a:cubicBezTo>
                  <a:cubicBezTo>
                    <a:pt x="469595" y="172022"/>
                    <a:pt x="476250" y="160884"/>
                    <a:pt x="481127" y="150533"/>
                  </a:cubicBezTo>
                  <a:cubicBezTo>
                    <a:pt x="483933" y="144513"/>
                    <a:pt x="485470" y="139751"/>
                    <a:pt x="486512" y="133172"/>
                  </a:cubicBezTo>
                  <a:cubicBezTo>
                    <a:pt x="487020" y="130124"/>
                    <a:pt x="483679" y="127584"/>
                    <a:pt x="485191" y="124485"/>
                  </a:cubicBezTo>
                  <a:cubicBezTo>
                    <a:pt x="487693" y="119329"/>
                    <a:pt x="491198" y="120929"/>
                    <a:pt x="491973" y="120142"/>
                  </a:cubicBezTo>
                  <a:cubicBezTo>
                    <a:pt x="495960" y="115862"/>
                    <a:pt x="502717" y="117932"/>
                    <a:pt x="502717" y="108560"/>
                  </a:cubicBezTo>
                  <a:cubicBezTo>
                    <a:pt x="502717" y="96977"/>
                    <a:pt x="511048" y="110579"/>
                    <a:pt x="512216" y="114376"/>
                  </a:cubicBezTo>
                  <a:cubicBezTo>
                    <a:pt x="516356" y="127876"/>
                    <a:pt x="504241" y="136170"/>
                    <a:pt x="509511" y="150533"/>
                  </a:cubicBezTo>
                  <a:cubicBezTo>
                    <a:pt x="517906" y="173457"/>
                    <a:pt x="529463" y="153124"/>
                    <a:pt x="539255" y="163538"/>
                  </a:cubicBezTo>
                  <a:cubicBezTo>
                    <a:pt x="537921" y="162128"/>
                    <a:pt x="540271" y="178765"/>
                    <a:pt x="541249" y="180937"/>
                  </a:cubicBezTo>
                  <a:cubicBezTo>
                    <a:pt x="543979" y="186766"/>
                    <a:pt x="543281" y="193345"/>
                    <a:pt x="543281" y="199746"/>
                  </a:cubicBezTo>
                  <a:cubicBezTo>
                    <a:pt x="543281" y="218211"/>
                    <a:pt x="556539" y="218059"/>
                    <a:pt x="562902" y="231585"/>
                  </a:cubicBezTo>
                  <a:cubicBezTo>
                    <a:pt x="568795" y="244183"/>
                    <a:pt x="562356" y="258737"/>
                    <a:pt x="570319" y="269253"/>
                  </a:cubicBezTo>
                  <a:cubicBezTo>
                    <a:pt x="573202" y="272986"/>
                    <a:pt x="596735" y="289573"/>
                    <a:pt x="601383" y="289471"/>
                  </a:cubicBezTo>
                  <a:cubicBezTo>
                    <a:pt x="608508" y="289344"/>
                    <a:pt x="614210" y="277850"/>
                    <a:pt x="611543" y="272136"/>
                  </a:cubicBezTo>
                  <a:cubicBezTo>
                    <a:pt x="608990" y="266751"/>
                    <a:pt x="615798" y="263080"/>
                    <a:pt x="614934" y="254749"/>
                  </a:cubicBezTo>
                  <a:cubicBezTo>
                    <a:pt x="630199" y="261061"/>
                    <a:pt x="635724" y="243053"/>
                    <a:pt x="648703" y="244615"/>
                  </a:cubicBezTo>
                  <a:cubicBezTo>
                    <a:pt x="659955" y="245974"/>
                    <a:pt x="670966" y="268935"/>
                    <a:pt x="675056" y="277927"/>
                  </a:cubicBezTo>
                  <a:cubicBezTo>
                    <a:pt x="682688" y="294539"/>
                    <a:pt x="698221" y="278067"/>
                    <a:pt x="708851" y="274295"/>
                  </a:cubicBezTo>
                  <a:cubicBezTo>
                    <a:pt x="720877" y="270027"/>
                    <a:pt x="733273" y="270040"/>
                    <a:pt x="744664" y="273583"/>
                  </a:cubicBezTo>
                  <a:cubicBezTo>
                    <a:pt x="750329" y="275324"/>
                    <a:pt x="756374" y="272110"/>
                    <a:pt x="759511" y="280810"/>
                  </a:cubicBezTo>
                  <a:cubicBezTo>
                    <a:pt x="763156" y="290767"/>
                    <a:pt x="752729" y="290881"/>
                    <a:pt x="762229" y="301079"/>
                  </a:cubicBezTo>
                  <a:cubicBezTo>
                    <a:pt x="768312" y="307645"/>
                    <a:pt x="768642" y="313182"/>
                    <a:pt x="777113" y="317703"/>
                  </a:cubicBezTo>
                  <a:cubicBezTo>
                    <a:pt x="782968" y="320878"/>
                    <a:pt x="790778" y="318681"/>
                    <a:pt x="796023" y="321323"/>
                  </a:cubicBezTo>
                  <a:cubicBezTo>
                    <a:pt x="801738" y="324206"/>
                    <a:pt x="802094" y="332054"/>
                    <a:pt x="810908" y="334378"/>
                  </a:cubicBezTo>
                  <a:cubicBezTo>
                    <a:pt x="817486" y="336080"/>
                    <a:pt x="824547" y="331064"/>
                    <a:pt x="831139" y="331483"/>
                  </a:cubicBezTo>
                  <a:cubicBezTo>
                    <a:pt x="837273" y="331889"/>
                    <a:pt x="841400" y="337490"/>
                    <a:pt x="848042" y="335090"/>
                  </a:cubicBezTo>
                  <a:cubicBezTo>
                    <a:pt x="859587" y="330975"/>
                    <a:pt x="855853" y="333210"/>
                    <a:pt x="866267" y="334378"/>
                  </a:cubicBezTo>
                  <a:cubicBezTo>
                    <a:pt x="872401" y="335064"/>
                    <a:pt x="877633" y="340436"/>
                    <a:pt x="882510" y="329997"/>
                  </a:cubicBezTo>
                  <a:cubicBezTo>
                    <a:pt x="884631" y="325412"/>
                    <a:pt x="881761" y="310795"/>
                    <a:pt x="881139" y="305422"/>
                  </a:cubicBezTo>
                  <a:cubicBezTo>
                    <a:pt x="879919" y="294704"/>
                    <a:pt x="866940" y="276047"/>
                    <a:pt x="878484" y="269977"/>
                  </a:cubicBezTo>
                  <a:cubicBezTo>
                    <a:pt x="883323" y="267373"/>
                    <a:pt x="888263" y="258280"/>
                    <a:pt x="892645" y="267805"/>
                  </a:cubicBezTo>
                  <a:cubicBezTo>
                    <a:pt x="895134" y="273177"/>
                    <a:pt x="901852" y="276873"/>
                    <a:pt x="908190" y="276454"/>
                  </a:cubicBezTo>
                  <a:cubicBezTo>
                    <a:pt x="915340" y="275971"/>
                    <a:pt x="913409" y="266255"/>
                    <a:pt x="923036" y="271387"/>
                  </a:cubicBezTo>
                  <a:cubicBezTo>
                    <a:pt x="930389" y="275311"/>
                    <a:pt x="928980" y="278105"/>
                    <a:pt x="937908" y="279375"/>
                  </a:cubicBezTo>
                  <a:cubicBezTo>
                    <a:pt x="940994" y="279794"/>
                    <a:pt x="951814" y="277482"/>
                    <a:pt x="955497" y="275006"/>
                  </a:cubicBezTo>
                  <a:cubicBezTo>
                    <a:pt x="960704" y="271513"/>
                    <a:pt x="959777" y="262001"/>
                    <a:pt x="964959" y="262001"/>
                  </a:cubicBezTo>
                  <a:cubicBezTo>
                    <a:pt x="969569" y="262001"/>
                    <a:pt x="971664" y="271463"/>
                    <a:pt x="979792" y="267043"/>
                  </a:cubicBezTo>
                  <a:cubicBezTo>
                    <a:pt x="986396" y="263500"/>
                    <a:pt x="989089" y="257696"/>
                    <a:pt x="997382" y="259093"/>
                  </a:cubicBezTo>
                  <a:cubicBezTo>
                    <a:pt x="1004494" y="260299"/>
                    <a:pt x="1004964" y="270485"/>
                    <a:pt x="1014959" y="269253"/>
                  </a:cubicBezTo>
                  <a:cubicBezTo>
                    <a:pt x="1021448" y="268427"/>
                    <a:pt x="1024560" y="257645"/>
                    <a:pt x="1025766" y="257645"/>
                  </a:cubicBezTo>
                  <a:cubicBezTo>
                    <a:pt x="1036485" y="257594"/>
                    <a:pt x="1026046" y="270675"/>
                    <a:pt x="1035202" y="270675"/>
                  </a:cubicBezTo>
                  <a:cubicBezTo>
                    <a:pt x="1043406" y="270675"/>
                    <a:pt x="1048385" y="266751"/>
                    <a:pt x="1051433" y="259093"/>
                  </a:cubicBezTo>
                  <a:cubicBezTo>
                    <a:pt x="1056094" y="264884"/>
                    <a:pt x="1052957" y="272110"/>
                    <a:pt x="1052805" y="279375"/>
                  </a:cubicBezTo>
                  <a:cubicBezTo>
                    <a:pt x="1063968" y="273291"/>
                    <a:pt x="1071042" y="255270"/>
                    <a:pt x="1075766" y="244615"/>
                  </a:cubicBezTo>
                  <a:cubicBezTo>
                    <a:pt x="1081303" y="232092"/>
                    <a:pt x="1091273" y="224117"/>
                    <a:pt x="1089266" y="209880"/>
                  </a:cubicBezTo>
                  <a:cubicBezTo>
                    <a:pt x="1087476" y="197015"/>
                    <a:pt x="1077100" y="185839"/>
                    <a:pt x="1077100" y="172238"/>
                  </a:cubicBezTo>
                  <a:cubicBezTo>
                    <a:pt x="1077100" y="161798"/>
                    <a:pt x="1069365" y="164998"/>
                    <a:pt x="1067651" y="163538"/>
                  </a:cubicBezTo>
                  <a:cubicBezTo>
                    <a:pt x="1067524" y="163487"/>
                    <a:pt x="1063079" y="163017"/>
                    <a:pt x="1060869" y="160681"/>
                  </a:cubicBezTo>
                  <a:cubicBezTo>
                    <a:pt x="1058837" y="158547"/>
                    <a:pt x="1060082" y="153175"/>
                    <a:pt x="1058875" y="150533"/>
                  </a:cubicBezTo>
                  <a:cubicBezTo>
                    <a:pt x="1056234" y="144907"/>
                    <a:pt x="1057466" y="138811"/>
                    <a:pt x="1054811" y="133172"/>
                  </a:cubicBezTo>
                  <a:cubicBezTo>
                    <a:pt x="1049668" y="122314"/>
                    <a:pt x="1057935" y="128181"/>
                    <a:pt x="1058189" y="117234"/>
                  </a:cubicBezTo>
                  <a:cubicBezTo>
                    <a:pt x="1058443" y="106578"/>
                    <a:pt x="1048194" y="89586"/>
                    <a:pt x="1044664" y="81077"/>
                  </a:cubicBezTo>
                  <a:cubicBezTo>
                    <a:pt x="1042657" y="76200"/>
                    <a:pt x="1033069" y="71082"/>
                    <a:pt x="1040625" y="66573"/>
                  </a:cubicBezTo>
                  <a:cubicBezTo>
                    <a:pt x="1045273" y="63767"/>
                    <a:pt x="1056386" y="71704"/>
                    <a:pt x="1058189" y="73813"/>
                  </a:cubicBezTo>
                  <a:cubicBezTo>
                    <a:pt x="1062190" y="78562"/>
                    <a:pt x="1058240" y="86144"/>
                    <a:pt x="1066292" y="90475"/>
                  </a:cubicBezTo>
                  <a:cubicBezTo>
                    <a:pt x="1070635" y="92786"/>
                    <a:pt x="1071169" y="90183"/>
                    <a:pt x="1074407" y="91186"/>
                  </a:cubicBezTo>
                  <a:cubicBezTo>
                    <a:pt x="1069365" y="89586"/>
                    <a:pt x="1089254" y="91377"/>
                    <a:pt x="1082510" y="92621"/>
                  </a:cubicBezTo>
                  <a:cubicBezTo>
                    <a:pt x="1086790" y="91821"/>
                    <a:pt x="1091667" y="88303"/>
                    <a:pt x="1097394" y="88303"/>
                  </a:cubicBezTo>
                  <a:cubicBezTo>
                    <a:pt x="1095312" y="88303"/>
                    <a:pt x="1114019" y="96266"/>
                    <a:pt x="1113587" y="95542"/>
                  </a:cubicBezTo>
                  <a:cubicBezTo>
                    <a:pt x="1119492" y="105880"/>
                    <a:pt x="1095489" y="118097"/>
                    <a:pt x="1116292" y="127394"/>
                  </a:cubicBezTo>
                  <a:cubicBezTo>
                    <a:pt x="1122197" y="130010"/>
                    <a:pt x="1126045" y="126568"/>
                    <a:pt x="1132497" y="127394"/>
                  </a:cubicBezTo>
                  <a:cubicBezTo>
                    <a:pt x="1145248" y="128956"/>
                    <a:pt x="1142149" y="131661"/>
                    <a:pt x="1146035" y="137516"/>
                  </a:cubicBezTo>
                  <a:cubicBezTo>
                    <a:pt x="1151763" y="146190"/>
                    <a:pt x="1160716" y="172809"/>
                    <a:pt x="1167689" y="149098"/>
                  </a:cubicBezTo>
                  <a:cubicBezTo>
                    <a:pt x="1171842" y="134862"/>
                    <a:pt x="1156602" y="127394"/>
                    <a:pt x="1160894" y="114376"/>
                  </a:cubicBezTo>
                  <a:cubicBezTo>
                    <a:pt x="1161821" y="111519"/>
                    <a:pt x="1165542" y="101270"/>
                    <a:pt x="1170356" y="99860"/>
                  </a:cubicBezTo>
                  <a:cubicBezTo>
                    <a:pt x="1180846" y="96812"/>
                    <a:pt x="1179411" y="108991"/>
                    <a:pt x="1183869" y="110008"/>
                  </a:cubicBezTo>
                  <a:cubicBezTo>
                    <a:pt x="1196683" y="112903"/>
                    <a:pt x="1182853" y="102997"/>
                    <a:pt x="1191997" y="99860"/>
                  </a:cubicBezTo>
                  <a:cubicBezTo>
                    <a:pt x="1194435" y="99035"/>
                    <a:pt x="1201445" y="106604"/>
                    <a:pt x="1201445" y="112903"/>
                  </a:cubicBezTo>
                  <a:cubicBezTo>
                    <a:pt x="1201445" y="115253"/>
                    <a:pt x="1202284" y="128803"/>
                    <a:pt x="1204151" y="130302"/>
                  </a:cubicBezTo>
                  <a:cubicBezTo>
                    <a:pt x="1209586" y="134633"/>
                    <a:pt x="1213180" y="121158"/>
                    <a:pt x="1221689" y="125933"/>
                  </a:cubicBezTo>
                  <a:cubicBezTo>
                    <a:pt x="1231163" y="131216"/>
                    <a:pt x="1218692" y="152235"/>
                    <a:pt x="1229830" y="160681"/>
                  </a:cubicBezTo>
                  <a:cubicBezTo>
                    <a:pt x="1237069" y="166218"/>
                    <a:pt x="1235812" y="156985"/>
                    <a:pt x="1240625" y="156337"/>
                  </a:cubicBezTo>
                  <a:cubicBezTo>
                    <a:pt x="1247356" y="155448"/>
                    <a:pt x="1254087" y="158445"/>
                    <a:pt x="1260907" y="162116"/>
                  </a:cubicBezTo>
                  <a:cubicBezTo>
                    <a:pt x="1298512" y="182258"/>
                    <a:pt x="1288479" y="138163"/>
                    <a:pt x="1305509" y="120142"/>
                  </a:cubicBezTo>
                  <a:cubicBezTo>
                    <a:pt x="1321156" y="103581"/>
                    <a:pt x="1323492" y="120752"/>
                    <a:pt x="1339964" y="126645"/>
                  </a:cubicBezTo>
                  <a:cubicBezTo>
                    <a:pt x="1346835" y="129108"/>
                    <a:pt x="1347660" y="137694"/>
                    <a:pt x="1356843" y="137516"/>
                  </a:cubicBezTo>
                  <a:cubicBezTo>
                    <a:pt x="1364374" y="137363"/>
                    <a:pt x="1361618" y="126314"/>
                    <a:pt x="1373060" y="132449"/>
                  </a:cubicBezTo>
                  <a:cubicBezTo>
                    <a:pt x="1388669" y="140843"/>
                    <a:pt x="1394574" y="112598"/>
                    <a:pt x="1389951" y="102794"/>
                  </a:cubicBezTo>
                  <a:cubicBezTo>
                    <a:pt x="1387297" y="97079"/>
                    <a:pt x="1379245" y="98146"/>
                    <a:pt x="1377137" y="86868"/>
                  </a:cubicBezTo>
                  <a:cubicBezTo>
                    <a:pt x="1375562" y="78600"/>
                    <a:pt x="1379741" y="71133"/>
                    <a:pt x="1377137" y="63691"/>
                  </a:cubicBezTo>
                  <a:cubicBezTo>
                    <a:pt x="1373391" y="53074"/>
                    <a:pt x="1351445" y="47841"/>
                    <a:pt x="1352779" y="39078"/>
                  </a:cubicBezTo>
                  <a:cubicBezTo>
                    <a:pt x="1353414" y="34951"/>
                    <a:pt x="1371498" y="29045"/>
                    <a:pt x="1375778" y="26784"/>
                  </a:cubicBezTo>
                  <a:cubicBezTo>
                    <a:pt x="1386243" y="21222"/>
                    <a:pt x="1395222" y="33210"/>
                    <a:pt x="1399438" y="19545"/>
                  </a:cubicBezTo>
                  <a:cubicBezTo>
                    <a:pt x="1401801" y="11900"/>
                    <a:pt x="1395844" y="0"/>
                    <a:pt x="1407541" y="0"/>
                  </a:cubicBezTo>
                  <a:cubicBezTo>
                    <a:pt x="1412380" y="0"/>
                    <a:pt x="1417993" y="2502"/>
                    <a:pt x="1423060" y="2896"/>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310;p9">
              <a:extLst>
                <a:ext uri="{FF2B5EF4-FFF2-40B4-BE49-F238E27FC236}">
                  <a16:creationId xmlns:a16="http://schemas.microsoft.com/office/drawing/2014/main" id="{361A92AC-A476-864C-8953-CAD6406EF073}"/>
                </a:ext>
              </a:extLst>
            </p:cNvPr>
            <p:cNvSpPr/>
            <p:nvPr/>
          </p:nvSpPr>
          <p:spPr>
            <a:xfrm>
              <a:off x="2195919" y="3702012"/>
              <a:ext cx="656958" cy="641400"/>
            </a:xfrm>
            <a:custGeom>
              <a:avLst/>
              <a:gdLst/>
              <a:ahLst/>
              <a:cxnLst/>
              <a:rect l="l" t="t" r="r" b="b"/>
              <a:pathLst>
                <a:path w="656958" h="641400" extrusionOk="0">
                  <a:moveTo>
                    <a:pt x="641287" y="0"/>
                  </a:moveTo>
                  <a:lnTo>
                    <a:pt x="656958" y="615785"/>
                  </a:lnTo>
                  <a:lnTo>
                    <a:pt x="590055" y="628142"/>
                  </a:lnTo>
                  <a:lnTo>
                    <a:pt x="587032" y="617576"/>
                  </a:lnTo>
                  <a:lnTo>
                    <a:pt x="577799" y="617829"/>
                  </a:lnTo>
                  <a:lnTo>
                    <a:pt x="565582" y="618134"/>
                  </a:lnTo>
                  <a:lnTo>
                    <a:pt x="572732" y="629158"/>
                  </a:lnTo>
                  <a:lnTo>
                    <a:pt x="538036" y="618833"/>
                  </a:lnTo>
                  <a:lnTo>
                    <a:pt x="378968" y="622871"/>
                  </a:lnTo>
                  <a:lnTo>
                    <a:pt x="346304" y="623722"/>
                  </a:lnTo>
                  <a:lnTo>
                    <a:pt x="318783" y="624408"/>
                  </a:lnTo>
                  <a:lnTo>
                    <a:pt x="285128" y="625272"/>
                  </a:lnTo>
                  <a:lnTo>
                    <a:pt x="295326" y="634276"/>
                  </a:lnTo>
                  <a:lnTo>
                    <a:pt x="246380" y="640359"/>
                  </a:lnTo>
                  <a:lnTo>
                    <a:pt x="216789" y="641400"/>
                  </a:lnTo>
                  <a:lnTo>
                    <a:pt x="15685" y="632142"/>
                  </a:lnTo>
                  <a:lnTo>
                    <a:pt x="0" y="16319"/>
                  </a:lnTo>
                  <a:lnTo>
                    <a:pt x="641287" y="0"/>
                  </a:lnTo>
                  <a:close/>
                </a:path>
              </a:pathLst>
            </a:custGeom>
            <a:solidFill>
              <a:srgbClr val="EFC09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311;p9">
              <a:extLst>
                <a:ext uri="{FF2B5EF4-FFF2-40B4-BE49-F238E27FC236}">
                  <a16:creationId xmlns:a16="http://schemas.microsoft.com/office/drawing/2014/main" id="{1A32E709-4985-B046-B25D-FE0FEABA8A7A}"/>
                </a:ext>
              </a:extLst>
            </p:cNvPr>
            <p:cNvSpPr/>
            <p:nvPr/>
          </p:nvSpPr>
          <p:spPr>
            <a:xfrm>
              <a:off x="2195919" y="3702012"/>
              <a:ext cx="656958" cy="641400"/>
            </a:xfrm>
            <a:custGeom>
              <a:avLst/>
              <a:gdLst/>
              <a:ahLst/>
              <a:cxnLst/>
              <a:rect l="l" t="t" r="r" b="b"/>
              <a:pathLst>
                <a:path w="656958" h="641400" extrusionOk="0">
                  <a:moveTo>
                    <a:pt x="656958" y="615785"/>
                  </a:moveTo>
                  <a:lnTo>
                    <a:pt x="590055" y="628142"/>
                  </a:lnTo>
                  <a:lnTo>
                    <a:pt x="587032" y="617576"/>
                  </a:lnTo>
                  <a:lnTo>
                    <a:pt x="577799" y="617829"/>
                  </a:lnTo>
                  <a:lnTo>
                    <a:pt x="565582" y="618134"/>
                  </a:lnTo>
                  <a:lnTo>
                    <a:pt x="572732" y="629158"/>
                  </a:lnTo>
                  <a:lnTo>
                    <a:pt x="538036" y="618833"/>
                  </a:lnTo>
                  <a:lnTo>
                    <a:pt x="378968" y="622871"/>
                  </a:lnTo>
                  <a:lnTo>
                    <a:pt x="346304" y="623722"/>
                  </a:lnTo>
                  <a:lnTo>
                    <a:pt x="318783" y="624408"/>
                  </a:lnTo>
                  <a:lnTo>
                    <a:pt x="285128" y="625272"/>
                  </a:lnTo>
                  <a:lnTo>
                    <a:pt x="295326" y="634276"/>
                  </a:lnTo>
                  <a:lnTo>
                    <a:pt x="246380" y="640359"/>
                  </a:lnTo>
                  <a:lnTo>
                    <a:pt x="216789" y="641400"/>
                  </a:lnTo>
                  <a:lnTo>
                    <a:pt x="15685" y="632142"/>
                  </a:lnTo>
                  <a:lnTo>
                    <a:pt x="0" y="16319"/>
                  </a:lnTo>
                  <a:lnTo>
                    <a:pt x="641287" y="0"/>
                  </a:lnTo>
                  <a:lnTo>
                    <a:pt x="656958" y="615785"/>
                  </a:lnTo>
                  <a:close/>
                </a:path>
              </a:pathLst>
            </a:custGeom>
            <a:noFill/>
            <a:ln w="9525" cap="flat" cmpd="sng">
              <a:solidFill>
                <a:srgbClr val="F3BA84"/>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312;p9">
              <a:extLst>
                <a:ext uri="{FF2B5EF4-FFF2-40B4-BE49-F238E27FC236}">
                  <a16:creationId xmlns:a16="http://schemas.microsoft.com/office/drawing/2014/main" id="{9D96C472-C677-5841-92D9-842EC7A432E7}"/>
                </a:ext>
              </a:extLst>
            </p:cNvPr>
            <p:cNvSpPr/>
            <p:nvPr/>
          </p:nvSpPr>
          <p:spPr>
            <a:xfrm>
              <a:off x="2769642" y="2924264"/>
              <a:ext cx="308445" cy="482283"/>
            </a:xfrm>
            <a:custGeom>
              <a:avLst/>
              <a:gdLst/>
              <a:ahLst/>
              <a:cxnLst/>
              <a:rect l="l" t="t" r="r" b="b"/>
              <a:pathLst>
                <a:path w="308445" h="482283" extrusionOk="0">
                  <a:moveTo>
                    <a:pt x="140538" y="3201"/>
                  </a:moveTo>
                  <a:cubicBezTo>
                    <a:pt x="146685" y="0"/>
                    <a:pt x="151321" y="8941"/>
                    <a:pt x="153378" y="13360"/>
                  </a:cubicBezTo>
                  <a:cubicBezTo>
                    <a:pt x="157442" y="22009"/>
                    <a:pt x="170002" y="24384"/>
                    <a:pt x="177038" y="30696"/>
                  </a:cubicBezTo>
                  <a:cubicBezTo>
                    <a:pt x="186550" y="39243"/>
                    <a:pt x="182893" y="36030"/>
                    <a:pt x="181064" y="46609"/>
                  </a:cubicBezTo>
                  <a:cubicBezTo>
                    <a:pt x="179667" y="54699"/>
                    <a:pt x="176314" y="53581"/>
                    <a:pt x="183794" y="63983"/>
                  </a:cubicBezTo>
                  <a:cubicBezTo>
                    <a:pt x="187351" y="68949"/>
                    <a:pt x="194399" y="74371"/>
                    <a:pt x="199999" y="79896"/>
                  </a:cubicBezTo>
                  <a:cubicBezTo>
                    <a:pt x="210160" y="84163"/>
                    <a:pt x="209055" y="75514"/>
                    <a:pt x="216205" y="72682"/>
                  </a:cubicBezTo>
                  <a:cubicBezTo>
                    <a:pt x="228054" y="67996"/>
                    <a:pt x="222326" y="70498"/>
                    <a:pt x="229718" y="78461"/>
                  </a:cubicBezTo>
                  <a:cubicBezTo>
                    <a:pt x="232944" y="81890"/>
                    <a:pt x="244805" y="92113"/>
                    <a:pt x="247294" y="91478"/>
                  </a:cubicBezTo>
                  <a:cubicBezTo>
                    <a:pt x="248501" y="91211"/>
                    <a:pt x="249352" y="85166"/>
                    <a:pt x="251371" y="84239"/>
                  </a:cubicBezTo>
                  <a:cubicBezTo>
                    <a:pt x="253035" y="83503"/>
                    <a:pt x="258559" y="81191"/>
                    <a:pt x="258102" y="81369"/>
                  </a:cubicBezTo>
                  <a:cubicBezTo>
                    <a:pt x="281889" y="71895"/>
                    <a:pt x="266078" y="99873"/>
                    <a:pt x="275692" y="110249"/>
                  </a:cubicBezTo>
                  <a:cubicBezTo>
                    <a:pt x="280708" y="115672"/>
                    <a:pt x="292798" y="112814"/>
                    <a:pt x="299339" y="117501"/>
                  </a:cubicBezTo>
                  <a:cubicBezTo>
                    <a:pt x="308445" y="124028"/>
                    <a:pt x="306057" y="133591"/>
                    <a:pt x="304051" y="140665"/>
                  </a:cubicBezTo>
                  <a:cubicBezTo>
                    <a:pt x="303111" y="144044"/>
                    <a:pt x="298857" y="153289"/>
                    <a:pt x="297307" y="156604"/>
                  </a:cubicBezTo>
                  <a:cubicBezTo>
                    <a:pt x="293002" y="165595"/>
                    <a:pt x="283870" y="166396"/>
                    <a:pt x="281076" y="171082"/>
                  </a:cubicBezTo>
                  <a:cubicBezTo>
                    <a:pt x="278638" y="175171"/>
                    <a:pt x="279019" y="183020"/>
                    <a:pt x="281076" y="188430"/>
                  </a:cubicBezTo>
                  <a:cubicBezTo>
                    <a:pt x="284290" y="196952"/>
                    <a:pt x="285356" y="193586"/>
                    <a:pt x="290525" y="200012"/>
                  </a:cubicBezTo>
                  <a:cubicBezTo>
                    <a:pt x="296532" y="207467"/>
                    <a:pt x="297206" y="210820"/>
                    <a:pt x="295935" y="218834"/>
                  </a:cubicBezTo>
                  <a:cubicBezTo>
                    <a:pt x="295377" y="222352"/>
                    <a:pt x="287846" y="229273"/>
                    <a:pt x="287846" y="236931"/>
                  </a:cubicBezTo>
                  <a:cubicBezTo>
                    <a:pt x="287846" y="240932"/>
                    <a:pt x="283832" y="241554"/>
                    <a:pt x="283794" y="241973"/>
                  </a:cubicBezTo>
                  <a:cubicBezTo>
                    <a:pt x="283693" y="242913"/>
                    <a:pt x="283616" y="250533"/>
                    <a:pt x="283794" y="249238"/>
                  </a:cubicBezTo>
                  <a:cubicBezTo>
                    <a:pt x="283540" y="251028"/>
                    <a:pt x="287884" y="262001"/>
                    <a:pt x="287846" y="262243"/>
                  </a:cubicBezTo>
                  <a:cubicBezTo>
                    <a:pt x="286601" y="270154"/>
                    <a:pt x="283363" y="273253"/>
                    <a:pt x="282435" y="276720"/>
                  </a:cubicBezTo>
                  <a:cubicBezTo>
                    <a:pt x="280454" y="284239"/>
                    <a:pt x="283642" y="288760"/>
                    <a:pt x="281076" y="295554"/>
                  </a:cubicBezTo>
                  <a:cubicBezTo>
                    <a:pt x="277076" y="306172"/>
                    <a:pt x="277800" y="298425"/>
                    <a:pt x="272986" y="304216"/>
                  </a:cubicBezTo>
                  <a:cubicBezTo>
                    <a:pt x="265379" y="313385"/>
                    <a:pt x="269964" y="306540"/>
                    <a:pt x="270269" y="318719"/>
                  </a:cubicBezTo>
                  <a:cubicBezTo>
                    <a:pt x="264770" y="316662"/>
                    <a:pt x="262737" y="319913"/>
                    <a:pt x="262153" y="324498"/>
                  </a:cubicBezTo>
                  <a:cubicBezTo>
                    <a:pt x="266319" y="328371"/>
                    <a:pt x="263347" y="357150"/>
                    <a:pt x="266903" y="368630"/>
                  </a:cubicBezTo>
                  <a:cubicBezTo>
                    <a:pt x="270027" y="378752"/>
                    <a:pt x="268935" y="400431"/>
                    <a:pt x="268935" y="407708"/>
                  </a:cubicBezTo>
                  <a:cubicBezTo>
                    <a:pt x="268935" y="432753"/>
                    <a:pt x="272174" y="459169"/>
                    <a:pt x="271640" y="482283"/>
                  </a:cubicBezTo>
                  <a:cubicBezTo>
                    <a:pt x="247002" y="464198"/>
                    <a:pt x="244754" y="444602"/>
                    <a:pt x="243243" y="414249"/>
                  </a:cubicBezTo>
                  <a:cubicBezTo>
                    <a:pt x="242773" y="404978"/>
                    <a:pt x="246723" y="389560"/>
                    <a:pt x="243243" y="380949"/>
                  </a:cubicBezTo>
                  <a:cubicBezTo>
                    <a:pt x="241998" y="377876"/>
                    <a:pt x="228600" y="361493"/>
                    <a:pt x="225679" y="359956"/>
                  </a:cubicBezTo>
                  <a:cubicBezTo>
                    <a:pt x="218554" y="356172"/>
                    <a:pt x="205181" y="356489"/>
                    <a:pt x="197295" y="354864"/>
                  </a:cubicBezTo>
                  <a:cubicBezTo>
                    <a:pt x="190741" y="353568"/>
                    <a:pt x="188455" y="352603"/>
                    <a:pt x="182435" y="352006"/>
                  </a:cubicBezTo>
                  <a:cubicBezTo>
                    <a:pt x="175336" y="351308"/>
                    <a:pt x="175920" y="357632"/>
                    <a:pt x="168923" y="352006"/>
                  </a:cubicBezTo>
                  <a:cubicBezTo>
                    <a:pt x="164846" y="348717"/>
                    <a:pt x="166980" y="341960"/>
                    <a:pt x="163500" y="337515"/>
                  </a:cubicBezTo>
                  <a:cubicBezTo>
                    <a:pt x="160439" y="333604"/>
                    <a:pt x="153162" y="336055"/>
                    <a:pt x="150025" y="331000"/>
                  </a:cubicBezTo>
                  <a:cubicBezTo>
                    <a:pt x="142532" y="318999"/>
                    <a:pt x="132309" y="346431"/>
                    <a:pt x="135128" y="353441"/>
                  </a:cubicBezTo>
                  <a:cubicBezTo>
                    <a:pt x="128956" y="357137"/>
                    <a:pt x="122314" y="354559"/>
                    <a:pt x="116218" y="357810"/>
                  </a:cubicBezTo>
                  <a:cubicBezTo>
                    <a:pt x="111404" y="360337"/>
                    <a:pt x="112014" y="371920"/>
                    <a:pt x="101384" y="365011"/>
                  </a:cubicBezTo>
                  <a:cubicBezTo>
                    <a:pt x="90856" y="358204"/>
                    <a:pt x="99162" y="330530"/>
                    <a:pt x="94564" y="320167"/>
                  </a:cubicBezTo>
                  <a:cubicBezTo>
                    <a:pt x="88862" y="307213"/>
                    <a:pt x="52705" y="301003"/>
                    <a:pt x="52705" y="318719"/>
                  </a:cubicBezTo>
                  <a:cubicBezTo>
                    <a:pt x="52705" y="328168"/>
                    <a:pt x="43586" y="320167"/>
                    <a:pt x="37833" y="323063"/>
                  </a:cubicBezTo>
                  <a:cubicBezTo>
                    <a:pt x="34176" y="324917"/>
                    <a:pt x="25298" y="336461"/>
                    <a:pt x="21603" y="340423"/>
                  </a:cubicBezTo>
                  <a:cubicBezTo>
                    <a:pt x="12814" y="349834"/>
                    <a:pt x="0" y="375031"/>
                    <a:pt x="0" y="345465"/>
                  </a:cubicBezTo>
                  <a:cubicBezTo>
                    <a:pt x="0" y="326454"/>
                    <a:pt x="5867" y="297536"/>
                    <a:pt x="30810" y="293726"/>
                  </a:cubicBezTo>
                  <a:cubicBezTo>
                    <a:pt x="59868" y="289281"/>
                    <a:pt x="75540" y="260274"/>
                    <a:pt x="74320" y="233312"/>
                  </a:cubicBezTo>
                  <a:cubicBezTo>
                    <a:pt x="73787" y="221856"/>
                    <a:pt x="69291" y="219723"/>
                    <a:pt x="79705" y="211595"/>
                  </a:cubicBezTo>
                  <a:cubicBezTo>
                    <a:pt x="86855" y="206007"/>
                    <a:pt x="90488" y="211379"/>
                    <a:pt x="93244" y="201447"/>
                  </a:cubicBezTo>
                  <a:cubicBezTo>
                    <a:pt x="97701" y="185344"/>
                    <a:pt x="77445" y="173647"/>
                    <a:pt x="68897" y="162370"/>
                  </a:cubicBezTo>
                  <a:cubicBezTo>
                    <a:pt x="58229" y="148311"/>
                    <a:pt x="44552" y="137694"/>
                    <a:pt x="37833" y="119659"/>
                  </a:cubicBezTo>
                  <a:cubicBezTo>
                    <a:pt x="33210" y="107328"/>
                    <a:pt x="41872" y="101791"/>
                    <a:pt x="41872" y="91478"/>
                  </a:cubicBezTo>
                  <a:cubicBezTo>
                    <a:pt x="41872" y="80201"/>
                    <a:pt x="34315" y="75679"/>
                    <a:pt x="47257" y="72682"/>
                  </a:cubicBezTo>
                  <a:cubicBezTo>
                    <a:pt x="69914" y="67386"/>
                    <a:pt x="90945" y="107607"/>
                    <a:pt x="115545" y="90069"/>
                  </a:cubicBezTo>
                  <a:cubicBezTo>
                    <a:pt x="118288" y="88062"/>
                    <a:pt x="120345" y="82601"/>
                    <a:pt x="122987" y="81369"/>
                  </a:cubicBezTo>
                  <a:cubicBezTo>
                    <a:pt x="126898" y="79527"/>
                    <a:pt x="132639" y="81763"/>
                    <a:pt x="136461" y="79896"/>
                  </a:cubicBezTo>
                  <a:cubicBezTo>
                    <a:pt x="147460" y="74625"/>
                    <a:pt x="150025" y="67463"/>
                    <a:pt x="150025" y="56020"/>
                  </a:cubicBezTo>
                  <a:cubicBezTo>
                    <a:pt x="150025" y="43815"/>
                    <a:pt x="136487" y="40881"/>
                    <a:pt x="141211" y="25654"/>
                  </a:cubicBezTo>
                  <a:cubicBezTo>
                    <a:pt x="143192" y="19202"/>
                    <a:pt x="132461" y="7391"/>
                    <a:pt x="140538" y="3201"/>
                  </a:cubicBezTo>
                  <a:close/>
                </a:path>
              </a:pathLst>
            </a:custGeom>
            <a:solidFill>
              <a:srgbClr val="E0C0C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313;p9">
              <a:extLst>
                <a:ext uri="{FF2B5EF4-FFF2-40B4-BE49-F238E27FC236}">
                  <a16:creationId xmlns:a16="http://schemas.microsoft.com/office/drawing/2014/main" id="{4015030F-E459-114F-B5EB-93AC3478600A}"/>
                </a:ext>
              </a:extLst>
            </p:cNvPr>
            <p:cNvSpPr/>
            <p:nvPr/>
          </p:nvSpPr>
          <p:spPr>
            <a:xfrm>
              <a:off x="2769642" y="2924264"/>
              <a:ext cx="308445" cy="482283"/>
            </a:xfrm>
            <a:custGeom>
              <a:avLst/>
              <a:gdLst/>
              <a:ahLst/>
              <a:cxnLst/>
              <a:rect l="l" t="t" r="r" b="b"/>
              <a:pathLst>
                <a:path w="308445" h="482283" extrusionOk="0">
                  <a:moveTo>
                    <a:pt x="199999" y="79896"/>
                  </a:moveTo>
                  <a:cubicBezTo>
                    <a:pt x="210160" y="84163"/>
                    <a:pt x="209055" y="75514"/>
                    <a:pt x="216205" y="72682"/>
                  </a:cubicBezTo>
                  <a:cubicBezTo>
                    <a:pt x="228054" y="67996"/>
                    <a:pt x="222326" y="70498"/>
                    <a:pt x="229718" y="78461"/>
                  </a:cubicBezTo>
                  <a:cubicBezTo>
                    <a:pt x="232944" y="81890"/>
                    <a:pt x="244805" y="92113"/>
                    <a:pt x="247294" y="91478"/>
                  </a:cubicBezTo>
                  <a:cubicBezTo>
                    <a:pt x="248501" y="91211"/>
                    <a:pt x="249352" y="85166"/>
                    <a:pt x="251371" y="84239"/>
                  </a:cubicBezTo>
                  <a:cubicBezTo>
                    <a:pt x="253035" y="83503"/>
                    <a:pt x="258559" y="81191"/>
                    <a:pt x="258102" y="81369"/>
                  </a:cubicBezTo>
                  <a:cubicBezTo>
                    <a:pt x="281889" y="71895"/>
                    <a:pt x="266078" y="99873"/>
                    <a:pt x="275692" y="110249"/>
                  </a:cubicBezTo>
                  <a:cubicBezTo>
                    <a:pt x="280708" y="115672"/>
                    <a:pt x="292798" y="112814"/>
                    <a:pt x="299339" y="117501"/>
                  </a:cubicBezTo>
                  <a:cubicBezTo>
                    <a:pt x="308445" y="124028"/>
                    <a:pt x="306057" y="133591"/>
                    <a:pt x="304051" y="140665"/>
                  </a:cubicBezTo>
                  <a:cubicBezTo>
                    <a:pt x="303111" y="144044"/>
                    <a:pt x="298857" y="153289"/>
                    <a:pt x="297307" y="156604"/>
                  </a:cubicBezTo>
                  <a:cubicBezTo>
                    <a:pt x="293002" y="165595"/>
                    <a:pt x="283870" y="166396"/>
                    <a:pt x="281076" y="171082"/>
                  </a:cubicBezTo>
                  <a:cubicBezTo>
                    <a:pt x="278638" y="175171"/>
                    <a:pt x="279019" y="183020"/>
                    <a:pt x="281076" y="188430"/>
                  </a:cubicBezTo>
                  <a:cubicBezTo>
                    <a:pt x="284290" y="196952"/>
                    <a:pt x="285356" y="193586"/>
                    <a:pt x="290525" y="200012"/>
                  </a:cubicBezTo>
                  <a:cubicBezTo>
                    <a:pt x="296532" y="207467"/>
                    <a:pt x="297206" y="210820"/>
                    <a:pt x="295935" y="218834"/>
                  </a:cubicBezTo>
                  <a:cubicBezTo>
                    <a:pt x="295377" y="222352"/>
                    <a:pt x="287846" y="229273"/>
                    <a:pt x="287846" y="236931"/>
                  </a:cubicBezTo>
                  <a:cubicBezTo>
                    <a:pt x="287846" y="240932"/>
                    <a:pt x="283832" y="241554"/>
                    <a:pt x="283794" y="241973"/>
                  </a:cubicBezTo>
                  <a:cubicBezTo>
                    <a:pt x="283693" y="242913"/>
                    <a:pt x="283616" y="250533"/>
                    <a:pt x="283794" y="249238"/>
                  </a:cubicBezTo>
                  <a:cubicBezTo>
                    <a:pt x="283540" y="251028"/>
                    <a:pt x="287884" y="262001"/>
                    <a:pt x="287846" y="262243"/>
                  </a:cubicBezTo>
                  <a:cubicBezTo>
                    <a:pt x="286601" y="270154"/>
                    <a:pt x="283363" y="273253"/>
                    <a:pt x="282435" y="276720"/>
                  </a:cubicBezTo>
                  <a:cubicBezTo>
                    <a:pt x="280454" y="284239"/>
                    <a:pt x="283642" y="288760"/>
                    <a:pt x="281076" y="295554"/>
                  </a:cubicBezTo>
                  <a:cubicBezTo>
                    <a:pt x="277076" y="306172"/>
                    <a:pt x="277800" y="298425"/>
                    <a:pt x="272986" y="304216"/>
                  </a:cubicBezTo>
                  <a:cubicBezTo>
                    <a:pt x="265379" y="313385"/>
                    <a:pt x="269964" y="306540"/>
                    <a:pt x="270269" y="318719"/>
                  </a:cubicBezTo>
                  <a:cubicBezTo>
                    <a:pt x="264770" y="316662"/>
                    <a:pt x="262737" y="319913"/>
                    <a:pt x="262153" y="324498"/>
                  </a:cubicBezTo>
                  <a:cubicBezTo>
                    <a:pt x="266319" y="328371"/>
                    <a:pt x="263347" y="357150"/>
                    <a:pt x="266903" y="368630"/>
                  </a:cubicBezTo>
                  <a:cubicBezTo>
                    <a:pt x="270027" y="378752"/>
                    <a:pt x="268935" y="400431"/>
                    <a:pt x="268935" y="407708"/>
                  </a:cubicBezTo>
                  <a:cubicBezTo>
                    <a:pt x="268935" y="432753"/>
                    <a:pt x="272174" y="459169"/>
                    <a:pt x="271640" y="482283"/>
                  </a:cubicBezTo>
                  <a:cubicBezTo>
                    <a:pt x="247002" y="464198"/>
                    <a:pt x="244754" y="444602"/>
                    <a:pt x="243243" y="414249"/>
                  </a:cubicBezTo>
                  <a:cubicBezTo>
                    <a:pt x="242773" y="404978"/>
                    <a:pt x="246723" y="389560"/>
                    <a:pt x="243243" y="380949"/>
                  </a:cubicBezTo>
                  <a:cubicBezTo>
                    <a:pt x="241998" y="377876"/>
                    <a:pt x="228600" y="361493"/>
                    <a:pt x="225679" y="359956"/>
                  </a:cubicBezTo>
                  <a:cubicBezTo>
                    <a:pt x="218554" y="356172"/>
                    <a:pt x="205181" y="356489"/>
                    <a:pt x="197295" y="354864"/>
                  </a:cubicBezTo>
                  <a:cubicBezTo>
                    <a:pt x="190741" y="353568"/>
                    <a:pt x="188455" y="352603"/>
                    <a:pt x="182435" y="352006"/>
                  </a:cubicBezTo>
                  <a:cubicBezTo>
                    <a:pt x="175336" y="351308"/>
                    <a:pt x="175920" y="357632"/>
                    <a:pt x="168923" y="352006"/>
                  </a:cubicBezTo>
                  <a:cubicBezTo>
                    <a:pt x="164846" y="348717"/>
                    <a:pt x="166980" y="341960"/>
                    <a:pt x="163500" y="337515"/>
                  </a:cubicBezTo>
                  <a:cubicBezTo>
                    <a:pt x="160439" y="333604"/>
                    <a:pt x="153162" y="336055"/>
                    <a:pt x="150025" y="331000"/>
                  </a:cubicBezTo>
                  <a:cubicBezTo>
                    <a:pt x="142532" y="318999"/>
                    <a:pt x="132309" y="346431"/>
                    <a:pt x="135128" y="353441"/>
                  </a:cubicBezTo>
                  <a:cubicBezTo>
                    <a:pt x="128956" y="357137"/>
                    <a:pt x="122314" y="354559"/>
                    <a:pt x="116218" y="357810"/>
                  </a:cubicBezTo>
                  <a:cubicBezTo>
                    <a:pt x="111404" y="360337"/>
                    <a:pt x="112014" y="371920"/>
                    <a:pt x="101384" y="365011"/>
                  </a:cubicBezTo>
                  <a:cubicBezTo>
                    <a:pt x="90856" y="358204"/>
                    <a:pt x="99162" y="330530"/>
                    <a:pt x="94564" y="320167"/>
                  </a:cubicBezTo>
                  <a:cubicBezTo>
                    <a:pt x="88862" y="307213"/>
                    <a:pt x="52705" y="301003"/>
                    <a:pt x="52705" y="318719"/>
                  </a:cubicBezTo>
                  <a:cubicBezTo>
                    <a:pt x="52705" y="328168"/>
                    <a:pt x="43586" y="320167"/>
                    <a:pt x="37833" y="323063"/>
                  </a:cubicBezTo>
                  <a:cubicBezTo>
                    <a:pt x="34176" y="324917"/>
                    <a:pt x="25298" y="336461"/>
                    <a:pt x="21603" y="340423"/>
                  </a:cubicBezTo>
                  <a:cubicBezTo>
                    <a:pt x="12814" y="349834"/>
                    <a:pt x="0" y="375031"/>
                    <a:pt x="0" y="345465"/>
                  </a:cubicBezTo>
                  <a:cubicBezTo>
                    <a:pt x="0" y="326454"/>
                    <a:pt x="5867" y="297536"/>
                    <a:pt x="30810" y="293726"/>
                  </a:cubicBezTo>
                  <a:cubicBezTo>
                    <a:pt x="59868" y="289281"/>
                    <a:pt x="75540" y="260274"/>
                    <a:pt x="74320" y="233312"/>
                  </a:cubicBezTo>
                  <a:cubicBezTo>
                    <a:pt x="73787" y="221856"/>
                    <a:pt x="69291" y="219723"/>
                    <a:pt x="79705" y="211595"/>
                  </a:cubicBezTo>
                  <a:cubicBezTo>
                    <a:pt x="86855" y="206007"/>
                    <a:pt x="90488" y="211379"/>
                    <a:pt x="93244" y="201447"/>
                  </a:cubicBezTo>
                  <a:cubicBezTo>
                    <a:pt x="97701" y="185344"/>
                    <a:pt x="77445" y="173647"/>
                    <a:pt x="68897" y="162370"/>
                  </a:cubicBezTo>
                  <a:cubicBezTo>
                    <a:pt x="58229" y="148311"/>
                    <a:pt x="44552" y="137694"/>
                    <a:pt x="37833" y="119659"/>
                  </a:cubicBezTo>
                  <a:cubicBezTo>
                    <a:pt x="33210" y="107328"/>
                    <a:pt x="41872" y="101791"/>
                    <a:pt x="41872" y="91478"/>
                  </a:cubicBezTo>
                  <a:cubicBezTo>
                    <a:pt x="41872" y="80201"/>
                    <a:pt x="34315" y="75679"/>
                    <a:pt x="47257" y="72682"/>
                  </a:cubicBezTo>
                  <a:cubicBezTo>
                    <a:pt x="69914" y="67386"/>
                    <a:pt x="90945" y="107607"/>
                    <a:pt x="115545" y="90069"/>
                  </a:cubicBezTo>
                  <a:cubicBezTo>
                    <a:pt x="118288" y="88062"/>
                    <a:pt x="120345" y="82601"/>
                    <a:pt x="122987" y="81369"/>
                  </a:cubicBezTo>
                  <a:cubicBezTo>
                    <a:pt x="126898" y="79527"/>
                    <a:pt x="132639" y="81763"/>
                    <a:pt x="136461" y="79896"/>
                  </a:cubicBezTo>
                  <a:cubicBezTo>
                    <a:pt x="147460" y="74625"/>
                    <a:pt x="150025" y="67463"/>
                    <a:pt x="150025" y="56020"/>
                  </a:cubicBezTo>
                  <a:cubicBezTo>
                    <a:pt x="150025" y="43815"/>
                    <a:pt x="136487" y="40881"/>
                    <a:pt x="141211" y="25654"/>
                  </a:cubicBezTo>
                  <a:cubicBezTo>
                    <a:pt x="143192" y="19202"/>
                    <a:pt x="132461" y="7391"/>
                    <a:pt x="140538" y="3201"/>
                  </a:cubicBezTo>
                  <a:cubicBezTo>
                    <a:pt x="146685" y="0"/>
                    <a:pt x="151321" y="8941"/>
                    <a:pt x="153378" y="13360"/>
                  </a:cubicBezTo>
                  <a:cubicBezTo>
                    <a:pt x="157442" y="22009"/>
                    <a:pt x="170002" y="24384"/>
                    <a:pt x="177038" y="30696"/>
                  </a:cubicBezTo>
                  <a:cubicBezTo>
                    <a:pt x="186550" y="39243"/>
                    <a:pt x="182893" y="36030"/>
                    <a:pt x="181064" y="46609"/>
                  </a:cubicBezTo>
                  <a:cubicBezTo>
                    <a:pt x="179667" y="54699"/>
                    <a:pt x="176314" y="53581"/>
                    <a:pt x="183794" y="63983"/>
                  </a:cubicBezTo>
                  <a:cubicBezTo>
                    <a:pt x="187351" y="68949"/>
                    <a:pt x="194399" y="74371"/>
                    <a:pt x="199999" y="79896"/>
                  </a:cubicBezTo>
                </a:path>
              </a:pathLst>
            </a:custGeom>
            <a:noFill/>
            <a:ln w="9525" cap="flat" cmpd="sng">
              <a:solidFill>
                <a:srgbClr val="66676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314;p9">
              <a:extLst>
                <a:ext uri="{FF2B5EF4-FFF2-40B4-BE49-F238E27FC236}">
                  <a16:creationId xmlns:a16="http://schemas.microsoft.com/office/drawing/2014/main" id="{690BCBDA-C80D-2F45-AC19-ABCB7008D6E2}"/>
                </a:ext>
              </a:extLst>
            </p:cNvPr>
            <p:cNvSpPr/>
            <p:nvPr/>
          </p:nvSpPr>
          <p:spPr>
            <a:xfrm>
              <a:off x="405448" y="2006499"/>
              <a:ext cx="167284" cy="167284"/>
            </a:xfrm>
            <a:custGeom>
              <a:avLst/>
              <a:gdLst/>
              <a:ahLst/>
              <a:cxnLst/>
              <a:rect l="l" t="t" r="r" b="b"/>
              <a:pathLst>
                <a:path w="167284" h="167284" extrusionOk="0">
                  <a:moveTo>
                    <a:pt x="83617" y="0"/>
                  </a:moveTo>
                  <a:cubicBezTo>
                    <a:pt x="129819" y="0"/>
                    <a:pt x="167284" y="37452"/>
                    <a:pt x="167284" y="83642"/>
                  </a:cubicBezTo>
                  <a:cubicBezTo>
                    <a:pt x="167284" y="129832"/>
                    <a:pt x="129819" y="167284"/>
                    <a:pt x="83617" y="167284"/>
                  </a:cubicBezTo>
                  <a:cubicBezTo>
                    <a:pt x="37440" y="167284"/>
                    <a:pt x="0" y="129832"/>
                    <a:pt x="0" y="83642"/>
                  </a:cubicBezTo>
                  <a:cubicBezTo>
                    <a:pt x="0" y="37452"/>
                    <a:pt x="37440" y="0"/>
                    <a:pt x="83617"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315;p9">
              <a:extLst>
                <a:ext uri="{FF2B5EF4-FFF2-40B4-BE49-F238E27FC236}">
                  <a16:creationId xmlns:a16="http://schemas.microsoft.com/office/drawing/2014/main" id="{10FEF434-E3DC-7944-96F1-214838D9CFA1}"/>
                </a:ext>
              </a:extLst>
            </p:cNvPr>
            <p:cNvSpPr/>
            <p:nvPr/>
          </p:nvSpPr>
          <p:spPr>
            <a:xfrm>
              <a:off x="405448" y="2006499"/>
              <a:ext cx="167284" cy="167284"/>
            </a:xfrm>
            <a:custGeom>
              <a:avLst/>
              <a:gdLst/>
              <a:ahLst/>
              <a:cxnLst/>
              <a:rect l="l" t="t" r="r" b="b"/>
              <a:pathLst>
                <a:path w="167284" h="167284" extrusionOk="0">
                  <a:moveTo>
                    <a:pt x="167284" y="83642"/>
                  </a:moveTo>
                  <a:cubicBezTo>
                    <a:pt x="167284" y="129832"/>
                    <a:pt x="129819" y="167284"/>
                    <a:pt x="83617" y="167284"/>
                  </a:cubicBezTo>
                  <a:cubicBezTo>
                    <a:pt x="37440" y="167284"/>
                    <a:pt x="0" y="129832"/>
                    <a:pt x="0" y="83642"/>
                  </a:cubicBezTo>
                  <a:cubicBezTo>
                    <a:pt x="0" y="37452"/>
                    <a:pt x="37440" y="0"/>
                    <a:pt x="83617" y="0"/>
                  </a:cubicBezTo>
                  <a:cubicBezTo>
                    <a:pt x="129819" y="0"/>
                    <a:pt x="167284" y="37452"/>
                    <a:pt x="167284" y="83642"/>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316;p9">
              <a:extLst>
                <a:ext uri="{FF2B5EF4-FFF2-40B4-BE49-F238E27FC236}">
                  <a16:creationId xmlns:a16="http://schemas.microsoft.com/office/drawing/2014/main" id="{551DBF8C-C38E-E841-AF32-FA2F755DDEB7}"/>
                </a:ext>
              </a:extLst>
            </p:cNvPr>
            <p:cNvSpPr/>
            <p:nvPr/>
          </p:nvSpPr>
          <p:spPr>
            <a:xfrm>
              <a:off x="615544" y="2391512"/>
              <a:ext cx="167272" cy="167297"/>
            </a:xfrm>
            <a:custGeom>
              <a:avLst/>
              <a:gdLst/>
              <a:ahLst/>
              <a:cxnLst/>
              <a:rect l="l" t="t" r="r" b="b"/>
              <a:pathLst>
                <a:path w="167272" h="167297" extrusionOk="0">
                  <a:moveTo>
                    <a:pt x="83642" y="0"/>
                  </a:moveTo>
                  <a:cubicBezTo>
                    <a:pt x="129819" y="0"/>
                    <a:pt x="167272" y="37427"/>
                    <a:pt x="167272" y="83655"/>
                  </a:cubicBezTo>
                  <a:cubicBezTo>
                    <a:pt x="167272" y="129832"/>
                    <a:pt x="129819" y="167297"/>
                    <a:pt x="83642" y="167297"/>
                  </a:cubicBezTo>
                  <a:cubicBezTo>
                    <a:pt x="37452" y="167297"/>
                    <a:pt x="0" y="129832"/>
                    <a:pt x="0" y="83655"/>
                  </a:cubicBezTo>
                  <a:cubicBezTo>
                    <a:pt x="0" y="37427"/>
                    <a:pt x="37452" y="0"/>
                    <a:pt x="83642" y="0"/>
                  </a:cubicBezTo>
                  <a:close/>
                </a:path>
              </a:pathLst>
            </a:custGeom>
            <a:solidFill>
              <a:srgbClr val="FFFEFD"/>
            </a:solidFill>
            <a:ln>
              <a:solidFill>
                <a:srgbClr val="587A36"/>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317;p9">
              <a:extLst>
                <a:ext uri="{FF2B5EF4-FFF2-40B4-BE49-F238E27FC236}">
                  <a16:creationId xmlns:a16="http://schemas.microsoft.com/office/drawing/2014/main" id="{0A3064DB-F326-554E-961E-11F15099F123}"/>
                </a:ext>
              </a:extLst>
            </p:cNvPr>
            <p:cNvSpPr/>
            <p:nvPr/>
          </p:nvSpPr>
          <p:spPr>
            <a:xfrm>
              <a:off x="615544" y="2391512"/>
              <a:ext cx="167272" cy="167297"/>
            </a:xfrm>
            <a:custGeom>
              <a:avLst/>
              <a:gdLst/>
              <a:ahLst/>
              <a:cxnLst/>
              <a:rect l="l" t="t" r="r" b="b"/>
              <a:pathLst>
                <a:path w="167272" h="167297" extrusionOk="0">
                  <a:moveTo>
                    <a:pt x="167272" y="83655"/>
                  </a:moveTo>
                  <a:cubicBezTo>
                    <a:pt x="167272" y="129832"/>
                    <a:pt x="129819" y="167297"/>
                    <a:pt x="83642" y="167297"/>
                  </a:cubicBezTo>
                  <a:cubicBezTo>
                    <a:pt x="37452" y="167297"/>
                    <a:pt x="0" y="129832"/>
                    <a:pt x="0" y="83655"/>
                  </a:cubicBezTo>
                  <a:cubicBezTo>
                    <a:pt x="0" y="37427"/>
                    <a:pt x="37452" y="0"/>
                    <a:pt x="83642" y="0"/>
                  </a:cubicBezTo>
                  <a:cubicBezTo>
                    <a:pt x="129819" y="0"/>
                    <a:pt x="167272" y="37427"/>
                    <a:pt x="167272" y="83655"/>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318;p9">
              <a:extLst>
                <a:ext uri="{FF2B5EF4-FFF2-40B4-BE49-F238E27FC236}">
                  <a16:creationId xmlns:a16="http://schemas.microsoft.com/office/drawing/2014/main" id="{8B06EF93-3DA3-564B-954D-63FE3F2E161E}"/>
                </a:ext>
              </a:extLst>
            </p:cNvPr>
            <p:cNvSpPr/>
            <p:nvPr/>
          </p:nvSpPr>
          <p:spPr>
            <a:xfrm>
              <a:off x="914743" y="2798864"/>
              <a:ext cx="167284" cy="167297"/>
            </a:xfrm>
            <a:custGeom>
              <a:avLst/>
              <a:gdLst/>
              <a:ahLst/>
              <a:cxnLst/>
              <a:rect l="l" t="t" r="r" b="b"/>
              <a:pathLst>
                <a:path w="167284" h="167297" extrusionOk="0">
                  <a:moveTo>
                    <a:pt x="83629" y="0"/>
                  </a:moveTo>
                  <a:cubicBezTo>
                    <a:pt x="129832" y="0"/>
                    <a:pt x="167284" y="37440"/>
                    <a:pt x="167284" y="83655"/>
                  </a:cubicBezTo>
                  <a:cubicBezTo>
                    <a:pt x="167284" y="129858"/>
                    <a:pt x="129832" y="167297"/>
                    <a:pt x="83629" y="167297"/>
                  </a:cubicBezTo>
                  <a:cubicBezTo>
                    <a:pt x="37452" y="167297"/>
                    <a:pt x="0" y="129858"/>
                    <a:pt x="0" y="83655"/>
                  </a:cubicBezTo>
                  <a:cubicBezTo>
                    <a:pt x="0" y="37440"/>
                    <a:pt x="37452" y="0"/>
                    <a:pt x="83629"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319;p9">
              <a:extLst>
                <a:ext uri="{FF2B5EF4-FFF2-40B4-BE49-F238E27FC236}">
                  <a16:creationId xmlns:a16="http://schemas.microsoft.com/office/drawing/2014/main" id="{3FACF135-6E73-C44D-9F01-A77C539D8809}"/>
                </a:ext>
              </a:extLst>
            </p:cNvPr>
            <p:cNvSpPr/>
            <p:nvPr/>
          </p:nvSpPr>
          <p:spPr>
            <a:xfrm>
              <a:off x="914743" y="2798864"/>
              <a:ext cx="167284" cy="167297"/>
            </a:xfrm>
            <a:custGeom>
              <a:avLst/>
              <a:gdLst/>
              <a:ahLst/>
              <a:cxnLst/>
              <a:rect l="l" t="t" r="r" b="b"/>
              <a:pathLst>
                <a:path w="167284" h="167297" extrusionOk="0">
                  <a:moveTo>
                    <a:pt x="167284" y="83655"/>
                  </a:moveTo>
                  <a:cubicBezTo>
                    <a:pt x="167284" y="129858"/>
                    <a:pt x="129832" y="167297"/>
                    <a:pt x="83629" y="167297"/>
                  </a:cubicBezTo>
                  <a:cubicBezTo>
                    <a:pt x="37452" y="167297"/>
                    <a:pt x="0" y="129858"/>
                    <a:pt x="0" y="83655"/>
                  </a:cubicBezTo>
                  <a:cubicBezTo>
                    <a:pt x="0" y="37440"/>
                    <a:pt x="37452" y="0"/>
                    <a:pt x="83629" y="0"/>
                  </a:cubicBezTo>
                  <a:cubicBezTo>
                    <a:pt x="129832" y="0"/>
                    <a:pt x="167284" y="37440"/>
                    <a:pt x="167284" y="83655"/>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320;p9">
              <a:extLst>
                <a:ext uri="{FF2B5EF4-FFF2-40B4-BE49-F238E27FC236}">
                  <a16:creationId xmlns:a16="http://schemas.microsoft.com/office/drawing/2014/main" id="{98DBF82E-CC04-FF4B-8DED-BA447F604D12}"/>
                </a:ext>
              </a:extLst>
            </p:cNvPr>
            <p:cNvSpPr/>
            <p:nvPr/>
          </p:nvSpPr>
          <p:spPr>
            <a:xfrm>
              <a:off x="2859722" y="3055887"/>
              <a:ext cx="167297" cy="167272"/>
            </a:xfrm>
            <a:custGeom>
              <a:avLst/>
              <a:gdLst/>
              <a:ahLst/>
              <a:cxnLst/>
              <a:rect l="l" t="t" r="r" b="b"/>
              <a:pathLst>
                <a:path w="167297" h="167272" extrusionOk="0">
                  <a:moveTo>
                    <a:pt x="83668" y="0"/>
                  </a:moveTo>
                  <a:cubicBezTo>
                    <a:pt x="129845" y="0"/>
                    <a:pt x="167297" y="37427"/>
                    <a:pt x="167297" y="83642"/>
                  </a:cubicBezTo>
                  <a:cubicBezTo>
                    <a:pt x="167297" y="129819"/>
                    <a:pt x="129845" y="167272"/>
                    <a:pt x="83668" y="167272"/>
                  </a:cubicBezTo>
                  <a:cubicBezTo>
                    <a:pt x="37465" y="167272"/>
                    <a:pt x="0" y="129819"/>
                    <a:pt x="0" y="83642"/>
                  </a:cubicBezTo>
                  <a:cubicBezTo>
                    <a:pt x="0" y="37427"/>
                    <a:pt x="37465" y="0"/>
                    <a:pt x="83668"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321;p9">
              <a:extLst>
                <a:ext uri="{FF2B5EF4-FFF2-40B4-BE49-F238E27FC236}">
                  <a16:creationId xmlns:a16="http://schemas.microsoft.com/office/drawing/2014/main" id="{20991CB7-2EA3-774B-93E6-DB7653045C3E}"/>
                </a:ext>
              </a:extLst>
            </p:cNvPr>
            <p:cNvSpPr/>
            <p:nvPr/>
          </p:nvSpPr>
          <p:spPr>
            <a:xfrm>
              <a:off x="2859722" y="3055887"/>
              <a:ext cx="167297" cy="167272"/>
            </a:xfrm>
            <a:custGeom>
              <a:avLst/>
              <a:gdLst/>
              <a:ahLst/>
              <a:cxnLst/>
              <a:rect l="l" t="t" r="r" b="b"/>
              <a:pathLst>
                <a:path w="167297" h="167272" extrusionOk="0">
                  <a:moveTo>
                    <a:pt x="167297" y="83642"/>
                  </a:moveTo>
                  <a:cubicBezTo>
                    <a:pt x="167297" y="129819"/>
                    <a:pt x="129845" y="167272"/>
                    <a:pt x="83668" y="167272"/>
                  </a:cubicBezTo>
                  <a:cubicBezTo>
                    <a:pt x="37465" y="167272"/>
                    <a:pt x="0" y="129819"/>
                    <a:pt x="0" y="83642"/>
                  </a:cubicBezTo>
                  <a:cubicBezTo>
                    <a:pt x="0" y="37427"/>
                    <a:pt x="37465" y="0"/>
                    <a:pt x="83668" y="0"/>
                  </a:cubicBezTo>
                  <a:cubicBezTo>
                    <a:pt x="129845" y="0"/>
                    <a:pt x="167297" y="37427"/>
                    <a:pt x="167297" y="83642"/>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322;p9">
              <a:extLst>
                <a:ext uri="{FF2B5EF4-FFF2-40B4-BE49-F238E27FC236}">
                  <a16:creationId xmlns:a16="http://schemas.microsoft.com/office/drawing/2014/main" id="{5961D71F-CCB2-4345-972C-CBF098BDD7FD}"/>
                </a:ext>
              </a:extLst>
            </p:cNvPr>
            <p:cNvSpPr/>
            <p:nvPr/>
          </p:nvSpPr>
          <p:spPr>
            <a:xfrm>
              <a:off x="2176031" y="2750083"/>
              <a:ext cx="167284" cy="167284"/>
            </a:xfrm>
            <a:custGeom>
              <a:avLst/>
              <a:gdLst/>
              <a:ahLst/>
              <a:cxnLst/>
              <a:rect l="l" t="t" r="r" b="b"/>
              <a:pathLst>
                <a:path w="167284" h="167284" extrusionOk="0">
                  <a:moveTo>
                    <a:pt x="83642" y="0"/>
                  </a:moveTo>
                  <a:cubicBezTo>
                    <a:pt x="129832" y="0"/>
                    <a:pt x="167284" y="37440"/>
                    <a:pt x="167284" y="83629"/>
                  </a:cubicBezTo>
                  <a:cubicBezTo>
                    <a:pt x="167284" y="129832"/>
                    <a:pt x="129832" y="167284"/>
                    <a:pt x="83642" y="167284"/>
                  </a:cubicBezTo>
                  <a:cubicBezTo>
                    <a:pt x="37452" y="167284"/>
                    <a:pt x="0" y="129832"/>
                    <a:pt x="0" y="83629"/>
                  </a:cubicBezTo>
                  <a:cubicBezTo>
                    <a:pt x="0" y="37440"/>
                    <a:pt x="37452" y="0"/>
                    <a:pt x="83642"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323;p9">
              <a:extLst>
                <a:ext uri="{FF2B5EF4-FFF2-40B4-BE49-F238E27FC236}">
                  <a16:creationId xmlns:a16="http://schemas.microsoft.com/office/drawing/2014/main" id="{93566F43-FBA4-694B-8573-B97E615DD3AF}"/>
                </a:ext>
              </a:extLst>
            </p:cNvPr>
            <p:cNvSpPr/>
            <p:nvPr/>
          </p:nvSpPr>
          <p:spPr>
            <a:xfrm>
              <a:off x="2178164" y="2741549"/>
              <a:ext cx="167297" cy="167284"/>
            </a:xfrm>
            <a:custGeom>
              <a:avLst/>
              <a:gdLst/>
              <a:ahLst/>
              <a:cxnLst/>
              <a:rect l="l" t="t" r="r" b="b"/>
              <a:pathLst>
                <a:path w="167297" h="167284" extrusionOk="0">
                  <a:moveTo>
                    <a:pt x="167297" y="83642"/>
                  </a:moveTo>
                  <a:cubicBezTo>
                    <a:pt x="167297" y="129845"/>
                    <a:pt x="129832" y="167284"/>
                    <a:pt x="83629" y="167284"/>
                  </a:cubicBezTo>
                  <a:cubicBezTo>
                    <a:pt x="37465" y="167284"/>
                    <a:pt x="0" y="129845"/>
                    <a:pt x="0" y="83642"/>
                  </a:cubicBezTo>
                  <a:cubicBezTo>
                    <a:pt x="0" y="37452"/>
                    <a:pt x="37465" y="0"/>
                    <a:pt x="83629" y="0"/>
                  </a:cubicBezTo>
                  <a:cubicBezTo>
                    <a:pt x="129832" y="0"/>
                    <a:pt x="167297" y="37452"/>
                    <a:pt x="167297" y="83642"/>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324;p9">
              <a:extLst>
                <a:ext uri="{FF2B5EF4-FFF2-40B4-BE49-F238E27FC236}">
                  <a16:creationId xmlns:a16="http://schemas.microsoft.com/office/drawing/2014/main" id="{64032BBC-DD6C-2342-9AC0-05B7BC515F9B}"/>
                </a:ext>
              </a:extLst>
            </p:cNvPr>
            <p:cNvSpPr/>
            <p:nvPr/>
          </p:nvSpPr>
          <p:spPr>
            <a:xfrm>
              <a:off x="411544" y="3955682"/>
              <a:ext cx="167284" cy="167297"/>
            </a:xfrm>
            <a:custGeom>
              <a:avLst/>
              <a:gdLst/>
              <a:ahLst/>
              <a:cxnLst/>
              <a:rect l="l" t="t" r="r" b="b"/>
              <a:pathLst>
                <a:path w="167284" h="167297" extrusionOk="0">
                  <a:moveTo>
                    <a:pt x="83629" y="0"/>
                  </a:moveTo>
                  <a:cubicBezTo>
                    <a:pt x="129845" y="0"/>
                    <a:pt x="167284" y="37440"/>
                    <a:pt x="167284" y="83655"/>
                  </a:cubicBezTo>
                  <a:cubicBezTo>
                    <a:pt x="167284" y="129845"/>
                    <a:pt x="129845" y="167297"/>
                    <a:pt x="83629" y="167297"/>
                  </a:cubicBezTo>
                  <a:cubicBezTo>
                    <a:pt x="37478" y="167297"/>
                    <a:pt x="0" y="129845"/>
                    <a:pt x="0" y="83655"/>
                  </a:cubicBezTo>
                  <a:cubicBezTo>
                    <a:pt x="0" y="37440"/>
                    <a:pt x="37478" y="0"/>
                    <a:pt x="83629"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325;p9">
              <a:extLst>
                <a:ext uri="{FF2B5EF4-FFF2-40B4-BE49-F238E27FC236}">
                  <a16:creationId xmlns:a16="http://schemas.microsoft.com/office/drawing/2014/main" id="{62E1D550-5B01-DF4D-9577-6D6F6E9878A7}"/>
                </a:ext>
              </a:extLst>
            </p:cNvPr>
            <p:cNvSpPr/>
            <p:nvPr/>
          </p:nvSpPr>
          <p:spPr>
            <a:xfrm>
              <a:off x="411544" y="3955682"/>
              <a:ext cx="167284" cy="167297"/>
            </a:xfrm>
            <a:custGeom>
              <a:avLst/>
              <a:gdLst/>
              <a:ahLst/>
              <a:cxnLst/>
              <a:rect l="l" t="t" r="r" b="b"/>
              <a:pathLst>
                <a:path w="167284" h="167297" extrusionOk="0">
                  <a:moveTo>
                    <a:pt x="167284" y="83655"/>
                  </a:moveTo>
                  <a:cubicBezTo>
                    <a:pt x="167284" y="129845"/>
                    <a:pt x="129845" y="167297"/>
                    <a:pt x="83629" y="167297"/>
                  </a:cubicBezTo>
                  <a:cubicBezTo>
                    <a:pt x="37478" y="167297"/>
                    <a:pt x="0" y="129845"/>
                    <a:pt x="0" y="83655"/>
                  </a:cubicBezTo>
                  <a:cubicBezTo>
                    <a:pt x="0" y="37440"/>
                    <a:pt x="37478" y="0"/>
                    <a:pt x="83629" y="0"/>
                  </a:cubicBezTo>
                  <a:cubicBezTo>
                    <a:pt x="129845" y="0"/>
                    <a:pt x="167284" y="37440"/>
                    <a:pt x="167284" y="83655"/>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326;p9">
              <a:extLst>
                <a:ext uri="{FF2B5EF4-FFF2-40B4-BE49-F238E27FC236}">
                  <a16:creationId xmlns:a16="http://schemas.microsoft.com/office/drawing/2014/main" id="{58217E31-49FF-BA4C-9294-CE2F78851743}"/>
                </a:ext>
              </a:extLst>
            </p:cNvPr>
            <p:cNvSpPr/>
            <p:nvPr/>
          </p:nvSpPr>
          <p:spPr>
            <a:xfrm>
              <a:off x="1198956" y="3921544"/>
              <a:ext cx="167310" cy="167272"/>
            </a:xfrm>
            <a:custGeom>
              <a:avLst/>
              <a:gdLst/>
              <a:ahLst/>
              <a:cxnLst/>
              <a:rect l="l" t="t" r="r" b="b"/>
              <a:pathLst>
                <a:path w="167310" h="167272" extrusionOk="0">
                  <a:moveTo>
                    <a:pt x="83655" y="0"/>
                  </a:moveTo>
                  <a:cubicBezTo>
                    <a:pt x="129832" y="0"/>
                    <a:pt x="167310" y="37427"/>
                    <a:pt x="167310" y="83643"/>
                  </a:cubicBezTo>
                  <a:cubicBezTo>
                    <a:pt x="167310" y="129820"/>
                    <a:pt x="129832" y="167272"/>
                    <a:pt x="83655" y="167272"/>
                  </a:cubicBezTo>
                  <a:cubicBezTo>
                    <a:pt x="37465" y="167272"/>
                    <a:pt x="0" y="129820"/>
                    <a:pt x="0" y="83643"/>
                  </a:cubicBezTo>
                  <a:cubicBezTo>
                    <a:pt x="0" y="37427"/>
                    <a:pt x="37465" y="0"/>
                    <a:pt x="83655" y="0"/>
                  </a:cubicBezTo>
                  <a:close/>
                </a:path>
              </a:pathLst>
            </a:custGeom>
            <a:solidFill>
              <a:srgbClr val="FFFEFD"/>
            </a:solidFill>
            <a:ln>
              <a:solidFill>
                <a:srgbClr val="587A36"/>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327;p9">
              <a:extLst>
                <a:ext uri="{FF2B5EF4-FFF2-40B4-BE49-F238E27FC236}">
                  <a16:creationId xmlns:a16="http://schemas.microsoft.com/office/drawing/2014/main" id="{C08CB045-7B5D-4C4E-8FA8-57EA3AFCA19B}"/>
                </a:ext>
              </a:extLst>
            </p:cNvPr>
            <p:cNvSpPr/>
            <p:nvPr/>
          </p:nvSpPr>
          <p:spPr>
            <a:xfrm>
              <a:off x="1198956" y="3921544"/>
              <a:ext cx="167310" cy="167272"/>
            </a:xfrm>
            <a:custGeom>
              <a:avLst/>
              <a:gdLst/>
              <a:ahLst/>
              <a:cxnLst/>
              <a:rect l="l" t="t" r="r" b="b"/>
              <a:pathLst>
                <a:path w="167310" h="167272" extrusionOk="0">
                  <a:moveTo>
                    <a:pt x="167310" y="83643"/>
                  </a:moveTo>
                  <a:cubicBezTo>
                    <a:pt x="167310" y="129820"/>
                    <a:pt x="129832" y="167272"/>
                    <a:pt x="83655" y="167272"/>
                  </a:cubicBezTo>
                  <a:cubicBezTo>
                    <a:pt x="37465" y="167272"/>
                    <a:pt x="0" y="129820"/>
                    <a:pt x="0" y="83643"/>
                  </a:cubicBezTo>
                  <a:cubicBezTo>
                    <a:pt x="0" y="37427"/>
                    <a:pt x="37465" y="0"/>
                    <a:pt x="83655" y="0"/>
                  </a:cubicBezTo>
                  <a:cubicBezTo>
                    <a:pt x="129832" y="0"/>
                    <a:pt x="167310" y="37427"/>
                    <a:pt x="167310" y="83643"/>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328;p9">
              <a:extLst>
                <a:ext uri="{FF2B5EF4-FFF2-40B4-BE49-F238E27FC236}">
                  <a16:creationId xmlns:a16="http://schemas.microsoft.com/office/drawing/2014/main" id="{B9F7FE31-B10C-124E-86CB-25E68E598E69}"/>
                </a:ext>
              </a:extLst>
            </p:cNvPr>
            <p:cNvSpPr/>
            <p:nvPr/>
          </p:nvSpPr>
          <p:spPr>
            <a:xfrm>
              <a:off x="2266683" y="3850183"/>
              <a:ext cx="167272" cy="167259"/>
            </a:xfrm>
            <a:custGeom>
              <a:avLst/>
              <a:gdLst/>
              <a:ahLst/>
              <a:cxnLst/>
              <a:rect l="l" t="t" r="r" b="b"/>
              <a:pathLst>
                <a:path w="167272" h="167259" extrusionOk="0">
                  <a:moveTo>
                    <a:pt x="83604" y="0"/>
                  </a:moveTo>
                  <a:cubicBezTo>
                    <a:pt x="129819" y="0"/>
                    <a:pt x="167272" y="37427"/>
                    <a:pt x="167272" y="83642"/>
                  </a:cubicBezTo>
                  <a:cubicBezTo>
                    <a:pt x="167272" y="129819"/>
                    <a:pt x="129819" y="167259"/>
                    <a:pt x="83604" y="167259"/>
                  </a:cubicBezTo>
                  <a:cubicBezTo>
                    <a:pt x="37427" y="167259"/>
                    <a:pt x="0" y="129819"/>
                    <a:pt x="0" y="83642"/>
                  </a:cubicBezTo>
                  <a:cubicBezTo>
                    <a:pt x="0" y="37427"/>
                    <a:pt x="37427" y="0"/>
                    <a:pt x="83604"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329;p9">
              <a:extLst>
                <a:ext uri="{FF2B5EF4-FFF2-40B4-BE49-F238E27FC236}">
                  <a16:creationId xmlns:a16="http://schemas.microsoft.com/office/drawing/2014/main" id="{3BE0A32A-BD22-534D-B156-42D2AF8A55AA}"/>
                </a:ext>
              </a:extLst>
            </p:cNvPr>
            <p:cNvSpPr/>
            <p:nvPr/>
          </p:nvSpPr>
          <p:spPr>
            <a:xfrm>
              <a:off x="2266683" y="3850183"/>
              <a:ext cx="167272" cy="167259"/>
            </a:xfrm>
            <a:custGeom>
              <a:avLst/>
              <a:gdLst/>
              <a:ahLst/>
              <a:cxnLst/>
              <a:rect l="l" t="t" r="r" b="b"/>
              <a:pathLst>
                <a:path w="167272" h="167259" extrusionOk="0">
                  <a:moveTo>
                    <a:pt x="167272" y="83642"/>
                  </a:moveTo>
                  <a:cubicBezTo>
                    <a:pt x="167272" y="129819"/>
                    <a:pt x="129819" y="167259"/>
                    <a:pt x="83604" y="167259"/>
                  </a:cubicBezTo>
                  <a:cubicBezTo>
                    <a:pt x="37427" y="167259"/>
                    <a:pt x="0" y="129819"/>
                    <a:pt x="0" y="83642"/>
                  </a:cubicBezTo>
                  <a:cubicBezTo>
                    <a:pt x="0" y="37427"/>
                    <a:pt x="37427" y="0"/>
                    <a:pt x="83604" y="0"/>
                  </a:cubicBezTo>
                  <a:cubicBezTo>
                    <a:pt x="129819" y="0"/>
                    <a:pt x="167272" y="37427"/>
                    <a:pt x="167272" y="83642"/>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330;p9">
              <a:extLst>
                <a:ext uri="{FF2B5EF4-FFF2-40B4-BE49-F238E27FC236}">
                  <a16:creationId xmlns:a16="http://schemas.microsoft.com/office/drawing/2014/main" id="{2A93E7DF-6C42-1445-8897-57F9362CF65F}"/>
                </a:ext>
              </a:extLst>
            </p:cNvPr>
            <p:cNvSpPr/>
            <p:nvPr/>
          </p:nvSpPr>
          <p:spPr>
            <a:xfrm>
              <a:off x="1709103" y="2241652"/>
              <a:ext cx="167297" cy="167284"/>
            </a:xfrm>
            <a:custGeom>
              <a:avLst/>
              <a:gdLst/>
              <a:ahLst/>
              <a:cxnLst/>
              <a:rect l="l" t="t" r="r" b="b"/>
              <a:pathLst>
                <a:path w="167297" h="167284" extrusionOk="0">
                  <a:moveTo>
                    <a:pt x="83655" y="0"/>
                  </a:moveTo>
                  <a:cubicBezTo>
                    <a:pt x="129832" y="0"/>
                    <a:pt x="167297" y="37452"/>
                    <a:pt x="167297" y="83629"/>
                  </a:cubicBezTo>
                  <a:cubicBezTo>
                    <a:pt x="167297" y="129832"/>
                    <a:pt x="129832" y="167284"/>
                    <a:pt x="83655" y="167284"/>
                  </a:cubicBezTo>
                  <a:cubicBezTo>
                    <a:pt x="37465" y="167284"/>
                    <a:pt x="0" y="129832"/>
                    <a:pt x="0" y="83629"/>
                  </a:cubicBezTo>
                  <a:cubicBezTo>
                    <a:pt x="0" y="37452"/>
                    <a:pt x="37465" y="0"/>
                    <a:pt x="83655" y="0"/>
                  </a:cubicBezTo>
                  <a:close/>
                </a:path>
              </a:pathLst>
            </a:custGeom>
            <a:solidFill>
              <a:srgbClr val="FFFEF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331;p9">
              <a:extLst>
                <a:ext uri="{FF2B5EF4-FFF2-40B4-BE49-F238E27FC236}">
                  <a16:creationId xmlns:a16="http://schemas.microsoft.com/office/drawing/2014/main" id="{EA8081CA-09D1-EA4F-B4CD-12A53230D9BA}"/>
                </a:ext>
              </a:extLst>
            </p:cNvPr>
            <p:cNvSpPr/>
            <p:nvPr/>
          </p:nvSpPr>
          <p:spPr>
            <a:xfrm>
              <a:off x="1709103" y="2241652"/>
              <a:ext cx="167297" cy="167284"/>
            </a:xfrm>
            <a:custGeom>
              <a:avLst/>
              <a:gdLst/>
              <a:ahLst/>
              <a:cxnLst/>
              <a:rect l="l" t="t" r="r" b="b"/>
              <a:pathLst>
                <a:path w="167297" h="167284" extrusionOk="0">
                  <a:moveTo>
                    <a:pt x="167297" y="83629"/>
                  </a:moveTo>
                  <a:cubicBezTo>
                    <a:pt x="167297" y="129832"/>
                    <a:pt x="129832" y="167284"/>
                    <a:pt x="83655" y="167284"/>
                  </a:cubicBezTo>
                  <a:cubicBezTo>
                    <a:pt x="37465" y="167284"/>
                    <a:pt x="0" y="129832"/>
                    <a:pt x="0" y="83629"/>
                  </a:cubicBezTo>
                  <a:cubicBezTo>
                    <a:pt x="0" y="37452"/>
                    <a:pt x="37465" y="0"/>
                    <a:pt x="83655" y="0"/>
                  </a:cubicBezTo>
                  <a:cubicBezTo>
                    <a:pt x="129832" y="0"/>
                    <a:pt x="167297" y="37452"/>
                    <a:pt x="167297" y="83629"/>
                  </a:cubicBezTo>
                  <a:close/>
                </a:path>
              </a:pathLst>
            </a:custGeom>
            <a:noFill/>
            <a:ln w="9525" cap="flat" cmpd="sng">
              <a:solidFill>
                <a:srgbClr val="587A36"/>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332;p9">
              <a:extLst>
                <a:ext uri="{FF2B5EF4-FFF2-40B4-BE49-F238E27FC236}">
                  <a16:creationId xmlns:a16="http://schemas.microsoft.com/office/drawing/2014/main" id="{9E9D12AB-0B46-0C43-B9E4-DF7B592B271F}"/>
                </a:ext>
              </a:extLst>
            </p:cNvPr>
            <p:cNvSpPr/>
            <p:nvPr/>
          </p:nvSpPr>
          <p:spPr>
            <a:xfrm>
              <a:off x="468114" y="2019601"/>
              <a:ext cx="162659" cy="15889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1</a:t>
              </a:r>
              <a:endParaRPr sz="3600" dirty="0">
                <a:solidFill>
                  <a:srgbClr val="587A36"/>
                </a:solidFill>
                <a:latin typeface="Palatino Linotype"/>
                <a:ea typeface="Palatino Linotype"/>
                <a:cs typeface="Palatino Linotype"/>
                <a:sym typeface="Palatino Linotype"/>
              </a:endParaRPr>
            </a:p>
          </p:txBody>
        </p:sp>
        <p:sp>
          <p:nvSpPr>
            <p:cNvPr id="138" name="Google Shape;333;p9">
              <a:extLst>
                <a:ext uri="{FF2B5EF4-FFF2-40B4-BE49-F238E27FC236}">
                  <a16:creationId xmlns:a16="http://schemas.microsoft.com/office/drawing/2014/main" id="{270D1D3C-DD64-6144-9B96-3C1720C9CDC5}"/>
                </a:ext>
              </a:extLst>
            </p:cNvPr>
            <p:cNvSpPr/>
            <p:nvPr/>
          </p:nvSpPr>
          <p:spPr>
            <a:xfrm>
              <a:off x="673428" y="2400613"/>
              <a:ext cx="151554" cy="15643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2</a:t>
              </a:r>
              <a:endParaRPr sz="3600" dirty="0">
                <a:solidFill>
                  <a:srgbClr val="587A36"/>
                </a:solidFill>
                <a:latin typeface="Palatino Linotype"/>
                <a:ea typeface="Palatino Linotype"/>
                <a:cs typeface="Palatino Linotype"/>
                <a:sym typeface="Palatino Linotype"/>
              </a:endParaRPr>
            </a:p>
          </p:txBody>
        </p:sp>
        <p:sp>
          <p:nvSpPr>
            <p:cNvPr id="139" name="Google Shape;334;p9">
              <a:extLst>
                <a:ext uri="{FF2B5EF4-FFF2-40B4-BE49-F238E27FC236}">
                  <a16:creationId xmlns:a16="http://schemas.microsoft.com/office/drawing/2014/main" id="{A280BB7D-6EE1-D64A-923D-2AEA79022B3C}"/>
                </a:ext>
              </a:extLst>
            </p:cNvPr>
            <p:cNvSpPr/>
            <p:nvPr/>
          </p:nvSpPr>
          <p:spPr>
            <a:xfrm>
              <a:off x="470513" y="3965857"/>
              <a:ext cx="160260" cy="15630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3</a:t>
              </a:r>
              <a:endParaRPr sz="3600" dirty="0">
                <a:solidFill>
                  <a:srgbClr val="587A36"/>
                </a:solidFill>
                <a:latin typeface="Palatino Linotype"/>
                <a:ea typeface="Palatino Linotype"/>
                <a:cs typeface="Palatino Linotype"/>
                <a:sym typeface="Palatino Linotype"/>
              </a:endParaRPr>
            </a:p>
          </p:txBody>
        </p:sp>
        <p:sp>
          <p:nvSpPr>
            <p:cNvPr id="140" name="Google Shape;335;p9">
              <a:extLst>
                <a:ext uri="{FF2B5EF4-FFF2-40B4-BE49-F238E27FC236}">
                  <a16:creationId xmlns:a16="http://schemas.microsoft.com/office/drawing/2014/main" id="{E609EE61-8BCB-8344-BA45-B9C271A254C0}"/>
                </a:ext>
              </a:extLst>
            </p:cNvPr>
            <p:cNvSpPr/>
            <p:nvPr/>
          </p:nvSpPr>
          <p:spPr>
            <a:xfrm>
              <a:off x="970228" y="2802223"/>
              <a:ext cx="159939" cy="16368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4</a:t>
              </a:r>
              <a:endParaRPr sz="3600" dirty="0">
                <a:solidFill>
                  <a:srgbClr val="587A36"/>
                </a:solidFill>
                <a:latin typeface="Palatino Linotype"/>
                <a:ea typeface="Palatino Linotype"/>
                <a:cs typeface="Palatino Linotype"/>
                <a:sym typeface="Palatino Linotype"/>
              </a:endParaRPr>
            </a:p>
          </p:txBody>
        </p:sp>
        <p:sp>
          <p:nvSpPr>
            <p:cNvPr id="141" name="Google Shape;336;p9">
              <a:extLst>
                <a:ext uri="{FF2B5EF4-FFF2-40B4-BE49-F238E27FC236}">
                  <a16:creationId xmlns:a16="http://schemas.microsoft.com/office/drawing/2014/main" id="{D32CAAFA-A44C-1644-AB8E-441B1CCDD479}"/>
                </a:ext>
              </a:extLst>
            </p:cNvPr>
            <p:cNvSpPr/>
            <p:nvPr/>
          </p:nvSpPr>
          <p:spPr>
            <a:xfrm>
              <a:off x="1255148" y="3934963"/>
              <a:ext cx="170957" cy="157989"/>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5</a:t>
              </a:r>
              <a:endParaRPr sz="3600" dirty="0">
                <a:solidFill>
                  <a:srgbClr val="587A36"/>
                </a:solidFill>
                <a:latin typeface="Palatino Linotype"/>
                <a:ea typeface="Palatino Linotype"/>
                <a:cs typeface="Palatino Linotype"/>
                <a:sym typeface="Palatino Linotype"/>
              </a:endParaRPr>
            </a:p>
          </p:txBody>
        </p:sp>
        <p:sp>
          <p:nvSpPr>
            <p:cNvPr id="142" name="Google Shape;337;p9">
              <a:extLst>
                <a:ext uri="{FF2B5EF4-FFF2-40B4-BE49-F238E27FC236}">
                  <a16:creationId xmlns:a16="http://schemas.microsoft.com/office/drawing/2014/main" id="{B1EDF234-5BEB-7144-9778-6E94316A9836}"/>
                </a:ext>
              </a:extLst>
            </p:cNvPr>
            <p:cNvSpPr/>
            <p:nvPr/>
          </p:nvSpPr>
          <p:spPr>
            <a:xfrm>
              <a:off x="2323466" y="3862880"/>
              <a:ext cx="175411" cy="146935"/>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6</a:t>
              </a:r>
              <a:endParaRPr sz="3600" dirty="0">
                <a:solidFill>
                  <a:srgbClr val="587A36"/>
                </a:solidFill>
                <a:latin typeface="Palatino Linotype"/>
                <a:ea typeface="Palatino Linotype"/>
                <a:cs typeface="Palatino Linotype"/>
                <a:sym typeface="Palatino Linotype"/>
              </a:endParaRPr>
            </a:p>
          </p:txBody>
        </p:sp>
        <p:sp>
          <p:nvSpPr>
            <p:cNvPr id="143" name="Google Shape;338;p9">
              <a:extLst>
                <a:ext uri="{FF2B5EF4-FFF2-40B4-BE49-F238E27FC236}">
                  <a16:creationId xmlns:a16="http://schemas.microsoft.com/office/drawing/2014/main" id="{1B1E59B7-F544-0143-A1E9-6D4B8AB90EA5}"/>
                </a:ext>
              </a:extLst>
            </p:cNvPr>
            <p:cNvSpPr/>
            <p:nvPr/>
          </p:nvSpPr>
          <p:spPr>
            <a:xfrm>
              <a:off x="2920704" y="3069961"/>
              <a:ext cx="207043" cy="154746"/>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7</a:t>
              </a:r>
              <a:endParaRPr sz="3600" dirty="0">
                <a:solidFill>
                  <a:srgbClr val="587A36"/>
                </a:solidFill>
                <a:latin typeface="Palatino Linotype"/>
                <a:ea typeface="Palatino Linotype"/>
                <a:cs typeface="Palatino Linotype"/>
                <a:sym typeface="Palatino Linotype"/>
              </a:endParaRPr>
            </a:p>
          </p:txBody>
        </p:sp>
        <p:sp>
          <p:nvSpPr>
            <p:cNvPr id="144" name="Google Shape;339;p9">
              <a:extLst>
                <a:ext uri="{FF2B5EF4-FFF2-40B4-BE49-F238E27FC236}">
                  <a16:creationId xmlns:a16="http://schemas.microsoft.com/office/drawing/2014/main" id="{DB6AEF87-7679-0C46-963F-B26E3FFB5B47}"/>
                </a:ext>
              </a:extLst>
            </p:cNvPr>
            <p:cNvSpPr/>
            <p:nvPr/>
          </p:nvSpPr>
          <p:spPr>
            <a:xfrm>
              <a:off x="2233930" y="2750736"/>
              <a:ext cx="190965" cy="157713"/>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8</a:t>
              </a:r>
              <a:endParaRPr sz="3600" dirty="0">
                <a:solidFill>
                  <a:srgbClr val="587A36"/>
                </a:solidFill>
                <a:latin typeface="Palatino Linotype"/>
                <a:ea typeface="Palatino Linotype"/>
                <a:cs typeface="Palatino Linotype"/>
                <a:sym typeface="Palatino Linotype"/>
              </a:endParaRPr>
            </a:p>
          </p:txBody>
        </p:sp>
        <p:sp>
          <p:nvSpPr>
            <p:cNvPr id="145" name="Google Shape;340;p9">
              <a:extLst>
                <a:ext uri="{FF2B5EF4-FFF2-40B4-BE49-F238E27FC236}">
                  <a16:creationId xmlns:a16="http://schemas.microsoft.com/office/drawing/2014/main" id="{BED91E10-E828-1444-B44A-00AC5CFC2E86}"/>
                </a:ext>
              </a:extLst>
            </p:cNvPr>
            <p:cNvSpPr/>
            <p:nvPr/>
          </p:nvSpPr>
          <p:spPr>
            <a:xfrm>
              <a:off x="1769207" y="2256447"/>
              <a:ext cx="174789" cy="152912"/>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US" sz="750" b="1" dirty="0">
                  <a:solidFill>
                    <a:srgbClr val="587A36"/>
                  </a:solidFill>
                  <a:latin typeface="Arial"/>
                  <a:ea typeface="Arial"/>
                  <a:cs typeface="Arial"/>
                  <a:sym typeface="Arial"/>
                </a:rPr>
                <a:t>9</a:t>
              </a:r>
              <a:endParaRPr sz="3600" dirty="0">
                <a:solidFill>
                  <a:srgbClr val="587A36"/>
                </a:solidFill>
                <a:latin typeface="Palatino Linotype"/>
                <a:ea typeface="Palatino Linotype"/>
                <a:cs typeface="Palatino Linotype"/>
                <a:sym typeface="Palatino Linotype"/>
              </a:endParaRPr>
            </a:p>
          </p:txBody>
        </p:sp>
        <p:sp>
          <p:nvSpPr>
            <p:cNvPr id="146" name="Google Shape;341;p9">
              <a:extLst>
                <a:ext uri="{FF2B5EF4-FFF2-40B4-BE49-F238E27FC236}">
                  <a16:creationId xmlns:a16="http://schemas.microsoft.com/office/drawing/2014/main" id="{685B4E48-00BD-6941-834D-68A0A7D0BF3C}"/>
                </a:ext>
              </a:extLst>
            </p:cNvPr>
            <p:cNvSpPr/>
            <p:nvPr/>
          </p:nvSpPr>
          <p:spPr>
            <a:xfrm>
              <a:off x="2386203" y="4342372"/>
              <a:ext cx="95860" cy="6134"/>
            </a:xfrm>
            <a:custGeom>
              <a:avLst/>
              <a:gdLst/>
              <a:ahLst/>
              <a:cxnLst/>
              <a:rect l="l" t="t" r="r" b="b"/>
              <a:pathLst>
                <a:path w="95860" h="6134" extrusionOk="0">
                  <a:moveTo>
                    <a:pt x="0" y="6134"/>
                  </a:moveTo>
                  <a:lnTo>
                    <a:pt x="95860" y="0"/>
                  </a:lnTo>
                  <a:close/>
                </a:path>
              </a:pathLst>
            </a:custGeom>
            <a:solidFill>
              <a:srgbClr val="F3BA8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342;p9">
              <a:extLst>
                <a:ext uri="{FF2B5EF4-FFF2-40B4-BE49-F238E27FC236}">
                  <a16:creationId xmlns:a16="http://schemas.microsoft.com/office/drawing/2014/main" id="{F9007CD2-EE7D-B242-8902-29002C4E607B}"/>
                </a:ext>
              </a:extLst>
            </p:cNvPr>
            <p:cNvSpPr/>
            <p:nvPr/>
          </p:nvSpPr>
          <p:spPr>
            <a:xfrm>
              <a:off x="2386203" y="4342372"/>
              <a:ext cx="95860" cy="6134"/>
            </a:xfrm>
            <a:custGeom>
              <a:avLst/>
              <a:gdLst/>
              <a:ahLst/>
              <a:cxnLst/>
              <a:rect l="l" t="t" r="r" b="b"/>
              <a:pathLst>
                <a:path w="95860" h="6134" extrusionOk="0">
                  <a:moveTo>
                    <a:pt x="0" y="6134"/>
                  </a:moveTo>
                  <a:lnTo>
                    <a:pt x="95860" y="0"/>
                  </a:lnTo>
                </a:path>
              </a:pathLst>
            </a:custGeom>
            <a:noFill/>
            <a:ln w="9525" cap="flat" cmpd="sng">
              <a:solidFill>
                <a:srgbClr val="18171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343;p9">
              <a:extLst>
                <a:ext uri="{FF2B5EF4-FFF2-40B4-BE49-F238E27FC236}">
                  <a16:creationId xmlns:a16="http://schemas.microsoft.com/office/drawing/2014/main" id="{37DB5B6C-B32D-074B-A6F2-02E4AF3B6601}"/>
                </a:ext>
              </a:extLst>
            </p:cNvPr>
            <p:cNvSpPr/>
            <p:nvPr/>
          </p:nvSpPr>
          <p:spPr>
            <a:xfrm>
              <a:off x="2752319" y="4331170"/>
              <a:ext cx="53035" cy="2032"/>
            </a:xfrm>
            <a:custGeom>
              <a:avLst/>
              <a:gdLst/>
              <a:ahLst/>
              <a:cxnLst/>
              <a:rect l="l" t="t" r="r" b="b"/>
              <a:pathLst>
                <a:path w="53035" h="2032" extrusionOk="0">
                  <a:moveTo>
                    <a:pt x="0" y="2032"/>
                  </a:moveTo>
                  <a:lnTo>
                    <a:pt x="53035" y="0"/>
                  </a:lnTo>
                </a:path>
              </a:pathLst>
            </a:custGeom>
            <a:noFill/>
            <a:ln w="9525" cap="flat" cmpd="sng">
              <a:solidFill>
                <a:srgbClr val="181717"/>
              </a:solidFill>
              <a:prstDash val="solid"/>
              <a:miter lim="1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910816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34fb217e-71e5-45f5-ac12-57a9bc5aa8c7">2020-01-28T08:00:00+00:00</Remediation_x0020_Date>
    <Estimated_x0020_Creation_x0020_Date xmlns="34fb217e-71e5-45f5-ac12-57a9bc5aa8c7" xsi:nil="true"/>
    <Priority xmlns="34fb217e-71e5-45f5-ac12-57a9bc5aa8c7">New</Priority>
  </documentManagement>
</p:properties>
</file>

<file path=customXml/itemProps1.xml><?xml version="1.0" encoding="utf-8"?>
<ds:datastoreItem xmlns:ds="http://schemas.openxmlformats.org/officeDocument/2006/customXml" ds:itemID="{021D0DD0-3FA5-454A-8478-F6B189A15B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4fb217e-71e5-45f5-ac12-57a9bc5aa8c7"/>
    <ds:schemaRef ds:uri="54031767-dd6d-417c-ab73-583408f47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A6605E-D7F2-4634-BDE2-F2594488954E}">
  <ds:schemaRefs>
    <ds:schemaRef ds:uri="http://schemas.microsoft.com/sharepoint/v3/contenttype/forms"/>
  </ds:schemaRefs>
</ds:datastoreItem>
</file>

<file path=customXml/itemProps3.xml><?xml version="1.0" encoding="utf-8"?>
<ds:datastoreItem xmlns:ds="http://schemas.openxmlformats.org/officeDocument/2006/customXml" ds:itemID="{1AB8E15D-05F8-418A-BF24-0DAC19F0BE3A}">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4031767-dd6d-417c-ab73-583408f47564"/>
    <ds:schemaRef ds:uri="http://schemas.microsoft.com/sharepoint/v3"/>
    <ds:schemaRef ds:uri="http://purl.org/dc/terms/"/>
    <ds:schemaRef ds:uri="34fb217e-71e5-45f5-ac12-57a9bc5aa8c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193</TotalTime>
  <Words>757</Words>
  <Application>Microsoft Office PowerPoint</Application>
  <PresentationFormat>Widescreen</PresentationFormat>
  <Paragraphs>161</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Gill Sans</vt:lpstr>
      <vt:lpstr>Helvetica Neue</vt:lpstr>
      <vt:lpstr>Helvetica Neue Light</vt:lpstr>
      <vt:lpstr>Helvetica Neue Medium</vt:lpstr>
      <vt:lpstr>Palatino Linotype</vt:lpstr>
      <vt:lpstr>Office Theme</vt:lpstr>
      <vt:lpstr>Geography and Mapping Traditional Lands</vt:lpstr>
      <vt:lpstr>Essential Understanding:  Since Time Immemorial</vt:lpstr>
      <vt:lpstr>General Reference Map of Oregon</vt:lpstr>
      <vt:lpstr>Pre-Contact Indigenous Cultural Regions of Oregon</vt:lpstr>
      <vt:lpstr>Physical Regions of the  Pacific Northwest</vt:lpstr>
      <vt:lpstr>Oregon Topography</vt:lpstr>
      <vt:lpstr>Oregon Rivers and Lakes</vt:lpstr>
      <vt:lpstr>Oregon Ecoregions</vt:lpstr>
      <vt:lpstr>Oregon Ecoregions in Pictures</vt:lpstr>
      <vt:lpstr>Oregon Vegetation Zones</vt:lpstr>
      <vt:lpstr>Oregon Vegetation Zones:  Elevation Cross-Section</vt:lpstr>
      <vt:lpstr>Oregon Wildlife Distribution</vt:lpstr>
      <vt:lpstr>Oregon Native Americans:  1780 Population</vt:lpstr>
      <vt:lpstr>Oregon Tribes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BELLE Jennifer * ODE</cp:lastModifiedBy>
  <cp:revision>61</cp:revision>
  <dcterms:created xsi:type="dcterms:W3CDTF">2019-04-26T16:05:13Z</dcterms:created>
  <dcterms:modified xsi:type="dcterms:W3CDTF">2023-03-06T21:01:41Z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