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9" r:id="rId3"/>
    <p:sldId id="291" r:id="rId4"/>
    <p:sldId id="292" r:id="rId5"/>
    <p:sldId id="284" r:id="rId6"/>
    <p:sldId id="293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488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49F"/>
    <a:srgbClr val="1B73B9"/>
    <a:srgbClr val="587A36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6"/>
    <p:restoredTop sz="82993"/>
  </p:normalViewPr>
  <p:slideViewPr>
    <p:cSldViewPr snapToGrid="0" snapToObjects="1" showGuides="1">
      <p:cViewPr varScale="1">
        <p:scale>
          <a:sx n="57" d="100"/>
          <a:sy n="57" d="100"/>
        </p:scale>
        <p:origin x="664" y="48"/>
      </p:cViewPr>
      <p:guideLst>
        <p:guide pos="624"/>
        <p:guide pos="7056"/>
        <p:guide orient="horz" pos="1488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-span.org/video/?313037-1/native-americans-common-stereotyp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culture/2018/10/indigenous-peoples-day-cultural-appropriation/#/native-americans-appropriation-worldview-misrepresentation-object-11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sjNDRPQoXB0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culture/2018/10/indigenous-peoples-day-cultural-appropriation/#/native-americans-appropriation-worldview-misrepresentation-object-11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sjNDRPQoX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https://www.c-span.org/video/?313037-1/native-americans-common-stereotypes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https://www.nationalgeographic.com/culture/2018/10/indigenous-peoples-day-cultural-appropriation/#/native-americans-appropriation-worldview-misrepresentation-object-11.jpg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https://www.youtube.com/watch?v=sjNDRPQoXB0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https://www.nationalgeographic.com/culture/2018/10/indigenous-peoples-day-cultural-appropriation/#/native-americans-appropriation-worldview-misrepresentation-object-11.jpg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https://www.youtube.com/watch?v=sjNDRPQoXB0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-span.org/video/?313037-1/native-americans-common-stereotyp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NDRPQoX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culture/2018/10/indigenous-peoples-day-cultural-appropriation/#/native-americans-appropriation-worldview-misrepresentation-object-1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874787"/>
            <a:ext cx="8994648" cy="292844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</a:rPr>
              <a:t>OREGON DEPARTMENT OF EDUCATION | GRADE 8, HEALTH </a:t>
            </a:r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/>
              <a:t>Native Stereotypes, Cultural Bias, and Cultural Appropriation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Stereotypes</a:t>
            </a:r>
            <a:endParaRPr lang="en-US" sz="4400" dirty="0"/>
          </a:p>
        </p:txBody>
      </p:sp>
      <p:sp>
        <p:nvSpPr>
          <p:cNvPr id="3" name="Rectangle 2" title="&quot;&quot;">
            <a:hlinkClick r:id="rId3"/>
            <a:extLst>
              <a:ext uri="{FF2B5EF4-FFF2-40B4-BE49-F238E27FC236}">
                <a16:creationId xmlns:a16="http://schemas.microsoft.com/office/drawing/2014/main" id="{4FD91D2E-DED7-314F-80F2-B75C078BECEC}"/>
              </a:ext>
            </a:extLst>
          </p:cNvPr>
          <p:cNvSpPr/>
          <p:nvPr/>
        </p:nvSpPr>
        <p:spPr>
          <a:xfrm>
            <a:off x="2426208" y="1485900"/>
            <a:ext cx="7339584" cy="4378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title="&quot;&quot;">
            <a:hlinkClick r:id="rId3"/>
            <a:extLst>
              <a:ext uri="{FF2B5EF4-FFF2-40B4-BE49-F238E27FC236}">
                <a16:creationId xmlns:a16="http://schemas.microsoft.com/office/drawing/2014/main" id="{C4B25628-1602-1A41-B43C-9A8C0CDA13C2}"/>
              </a:ext>
            </a:extLst>
          </p:cNvPr>
          <p:cNvSpPr/>
          <p:nvPr/>
        </p:nvSpPr>
        <p:spPr>
          <a:xfrm>
            <a:off x="5134983" y="2730246"/>
            <a:ext cx="1889760" cy="188976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 title="&quot;&quot;">
            <a:hlinkClick r:id="rId3"/>
            <a:extLst>
              <a:ext uri="{FF2B5EF4-FFF2-40B4-BE49-F238E27FC236}">
                <a16:creationId xmlns:a16="http://schemas.microsoft.com/office/drawing/2014/main" id="{6E51E9EA-E77B-2948-9A04-C399D5931C76}"/>
              </a:ext>
            </a:extLst>
          </p:cNvPr>
          <p:cNvSpPr/>
          <p:nvPr/>
        </p:nvSpPr>
        <p:spPr>
          <a:xfrm rot="5400000">
            <a:off x="5738596" y="3249128"/>
            <a:ext cx="988316" cy="8519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566162" cy="53987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More Examples of Cultural Appropriation </a:t>
            </a:r>
            <a:endParaRPr lang="en-US" sz="4400" dirty="0"/>
          </a:p>
        </p:txBody>
      </p:sp>
      <p:sp>
        <p:nvSpPr>
          <p:cNvPr id="3" name="Rectangle 2" title="&quot;&quot;">
            <a:hlinkClick r:id="rId3"/>
            <a:extLst>
              <a:ext uri="{FF2B5EF4-FFF2-40B4-BE49-F238E27FC236}">
                <a16:creationId xmlns:a16="http://schemas.microsoft.com/office/drawing/2014/main" id="{4FD91D2E-DED7-314F-80F2-B75C078BECEC}"/>
              </a:ext>
            </a:extLst>
          </p:cNvPr>
          <p:cNvSpPr/>
          <p:nvPr/>
        </p:nvSpPr>
        <p:spPr>
          <a:xfrm>
            <a:off x="2426208" y="1485900"/>
            <a:ext cx="7339584" cy="4378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title="&quot;&quot;">
            <a:hlinkClick r:id="rId3"/>
            <a:extLst>
              <a:ext uri="{FF2B5EF4-FFF2-40B4-BE49-F238E27FC236}">
                <a16:creationId xmlns:a16="http://schemas.microsoft.com/office/drawing/2014/main" id="{C4B25628-1602-1A41-B43C-9A8C0CDA13C2}"/>
              </a:ext>
            </a:extLst>
          </p:cNvPr>
          <p:cNvSpPr/>
          <p:nvPr/>
        </p:nvSpPr>
        <p:spPr>
          <a:xfrm>
            <a:off x="5134983" y="2730246"/>
            <a:ext cx="1889760" cy="188976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 title="&quot;&quot;">
            <a:hlinkClick r:id="rId3"/>
            <a:extLst>
              <a:ext uri="{FF2B5EF4-FFF2-40B4-BE49-F238E27FC236}">
                <a16:creationId xmlns:a16="http://schemas.microsoft.com/office/drawing/2014/main" id="{6E51E9EA-E77B-2948-9A04-C399D5931C76}"/>
              </a:ext>
            </a:extLst>
          </p:cNvPr>
          <p:cNvSpPr/>
          <p:nvPr/>
        </p:nvSpPr>
        <p:spPr>
          <a:xfrm rot="5400000">
            <a:off x="5738596" y="3249128"/>
            <a:ext cx="988316" cy="8519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5" y="495300"/>
            <a:ext cx="10894305" cy="53987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Yet More </a:t>
            </a:r>
            <a:r>
              <a:rPr lang="en-US" dirty="0"/>
              <a:t>Examples of Cultural Appropriation </a:t>
            </a:r>
            <a:endParaRPr lang="en-US" sz="4400" dirty="0"/>
          </a:p>
        </p:txBody>
      </p:sp>
      <p:sp>
        <p:nvSpPr>
          <p:cNvPr id="3" name="Rectangle 2" title="&quot;&quot;">
            <a:hlinkClick r:id="rId3"/>
            <a:extLst>
              <a:ext uri="{FF2B5EF4-FFF2-40B4-BE49-F238E27FC236}">
                <a16:creationId xmlns:a16="http://schemas.microsoft.com/office/drawing/2014/main" id="{4FD91D2E-DED7-314F-80F2-B75C078BECEC}"/>
              </a:ext>
            </a:extLst>
          </p:cNvPr>
          <p:cNvSpPr/>
          <p:nvPr/>
        </p:nvSpPr>
        <p:spPr>
          <a:xfrm>
            <a:off x="2426208" y="1485900"/>
            <a:ext cx="7339584" cy="4378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title="&quot;&quot;">
            <a:hlinkClick r:id="rId3"/>
            <a:extLst>
              <a:ext uri="{FF2B5EF4-FFF2-40B4-BE49-F238E27FC236}">
                <a16:creationId xmlns:a16="http://schemas.microsoft.com/office/drawing/2014/main" id="{C4B25628-1602-1A41-B43C-9A8C0CDA13C2}"/>
              </a:ext>
            </a:extLst>
          </p:cNvPr>
          <p:cNvSpPr/>
          <p:nvPr/>
        </p:nvSpPr>
        <p:spPr>
          <a:xfrm>
            <a:off x="5134983" y="2730246"/>
            <a:ext cx="1889760" cy="188976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 title="&quot;&quot;">
            <a:hlinkClick r:id="rId3"/>
            <a:extLst>
              <a:ext uri="{FF2B5EF4-FFF2-40B4-BE49-F238E27FC236}">
                <a16:creationId xmlns:a16="http://schemas.microsoft.com/office/drawing/2014/main" id="{6E51E9EA-E77B-2948-9A04-C399D5931C76}"/>
              </a:ext>
            </a:extLst>
          </p:cNvPr>
          <p:cNvSpPr/>
          <p:nvPr/>
        </p:nvSpPr>
        <p:spPr>
          <a:xfrm rot="5400000">
            <a:off x="5738596" y="3249128"/>
            <a:ext cx="988316" cy="8519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4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title="Advertisement feturing a white woman in anNative headdress">
            <a:extLst>
              <a:ext uri="{FF2B5EF4-FFF2-40B4-BE49-F238E27FC236}">
                <a16:creationId xmlns:a16="http://schemas.microsoft.com/office/drawing/2014/main" id="{EF4C51B9-C859-504D-9488-CB3286426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649" y="2286554"/>
            <a:ext cx="6096851" cy="3429479"/>
          </a:xfrm>
        </p:spPr>
      </p:pic>
      <p:sp>
        <p:nvSpPr>
          <p:cNvPr id="4" name="Title 3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Appropriation Images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2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Two white models in native American traditional dress">
            <a:extLst>
              <a:ext uri="{FF2B5EF4-FFF2-40B4-BE49-F238E27FC236}">
                <a16:creationId xmlns:a16="http://schemas.microsoft.com/office/drawing/2014/main" id="{D010E54F-A9AA-5744-BC9A-A291BE27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86" y="1410793"/>
            <a:ext cx="8072828" cy="4036414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Appropriation images 2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4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Magazine cover with Pharrell Williams in a Native American headdress">
            <a:extLst>
              <a:ext uri="{FF2B5EF4-FFF2-40B4-BE49-F238E27FC236}">
                <a16:creationId xmlns:a16="http://schemas.microsoft.com/office/drawing/2014/main" id="{080DA4C9-C86B-F643-B0D8-774AE28CA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6" y="1113455"/>
            <a:ext cx="4064387" cy="4982545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Appropriation Images 3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2020-08-06T18:28:01+00:00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E4B80B4D-45FD-4965-8C30-DEBA3C2FEC33}"/>
</file>

<file path=customXml/itemProps2.xml><?xml version="1.0" encoding="utf-8"?>
<ds:datastoreItem xmlns:ds="http://schemas.openxmlformats.org/officeDocument/2006/customXml" ds:itemID="{BA7BE835-B9E6-43C4-9408-8F8BC26B9CD1}"/>
</file>

<file path=customXml/itemProps3.xml><?xml version="1.0" encoding="utf-8"?>
<ds:datastoreItem xmlns:ds="http://schemas.openxmlformats.org/officeDocument/2006/customXml" ds:itemID="{5B0E5D2D-1A76-4747-BEA3-176122484325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64</Words>
  <Application>Microsoft Office PowerPoint</Application>
  <PresentationFormat>Widescreen</PresentationFormat>
  <Paragraphs>17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OREGON DEPARTMENT OF EDUCATION | GRADE 8, HEALTH  Native Stereotypes, Cultural Bias, and Cultural Appropriation</vt:lpstr>
      <vt:lpstr>Stereotypes</vt:lpstr>
      <vt:lpstr>More Examples of Cultural Appropriation </vt:lpstr>
      <vt:lpstr>Yet More Examples of Cultural Appropriation </vt:lpstr>
      <vt:lpstr>Appropriation Images 1</vt:lpstr>
      <vt:lpstr>Appropriation images 2</vt:lpstr>
      <vt:lpstr>Appropriation Images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RUDY Peter - ODE</cp:lastModifiedBy>
  <cp:revision>107</cp:revision>
  <dcterms:created xsi:type="dcterms:W3CDTF">2019-04-26T16:05:13Z</dcterms:created>
  <dcterms:modified xsi:type="dcterms:W3CDTF">2020-08-06T18:21:03Z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