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7.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4" r:id="rId1"/>
    <p:sldMasterId id="2147483775" r:id="rId2"/>
    <p:sldMasterId id="2147483776" r:id="rId3"/>
    <p:sldMasterId id="2147483777" r:id="rId4"/>
    <p:sldMasterId id="2147483778" r:id="rId5"/>
    <p:sldMasterId id="2147483779" r:id="rId6"/>
  </p:sldMasterIdLst>
  <p:notesMasterIdLst>
    <p:notesMasterId r:id="rId25"/>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B63D2A-0567-4503-8B3D-6DDFD2EF27BD}">
  <a:tblStyle styleId="{E6B63D2A-0567-4503-8B3D-6DDFD2EF27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2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2590e82af8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a:p>
        </p:txBody>
      </p:sp>
      <p:sp>
        <p:nvSpPr>
          <p:cNvPr id="991" name="Google Shape;991;g2590e82af8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27dae0b8889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27dae0b8889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5" name="Google Shape;1105;g27dae0b8889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2fa75cbfb1d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2fa75cbfb1d_0_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6" name="Google Shape;1116;g2fa75cbfb1d_0_1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2fa75cbfb1d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2fa75cbfb1d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Share out approximately 3-4 minutes per question</a:t>
            </a:r>
            <a:endParaRPr/>
          </a:p>
        </p:txBody>
      </p:sp>
      <p:sp>
        <p:nvSpPr>
          <p:cNvPr id="1128" name="Google Shape;1128;g2fa75cbfb1d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500"/>
          </a:p>
        </p:txBody>
      </p:sp>
      <p:sp>
        <p:nvSpPr>
          <p:cNvPr id="1136" name="Google Shape;1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27e6f861d6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4" name="Google Shape;1144;g27e6f861d6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27dae0b8889_0_10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27dae0b8889_0_10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64" name="Google Shape;1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27dae0b8889_0_10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27dae0b8889_0_10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27dae0b888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27dae0b888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1" name="Google Shape;1181;g27dae0b888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24577182c14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24577182c14_1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700"/>
              <a:t>ALL</a:t>
            </a:r>
            <a:endParaRPr sz="17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3022d228be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3022d228be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7" name="Google Shape;1007;g3022d228be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2fc45bc8f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2fc45bc8fb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6" name="Google Shape;1016;g2fc45bc8fb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300b87acf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300b87acf2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5" name="Google Shape;1025;g300b87acf2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300b87acf2e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300b87acf2e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6" name="Google Shape;1036;g300b87acf2e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300b87acf2e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300b87acf2e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4" name="Google Shape;1044;g300b87acf2e_0_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300"/>
          </a:p>
        </p:txBody>
      </p:sp>
      <p:sp>
        <p:nvSpPr>
          <p:cNvPr id="1052" name="Google Shape;10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6" name="Google Shape;10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90"/>
        <p:cNvGrpSpPr/>
        <p:nvPr/>
      </p:nvGrpSpPr>
      <p:grpSpPr>
        <a:xfrm>
          <a:off x="0" y="0"/>
          <a:ext cx="0" cy="0"/>
          <a:chOff x="0" y="0"/>
          <a:chExt cx="0" cy="0"/>
        </a:xfrm>
      </p:grpSpPr>
      <p:sp>
        <p:nvSpPr>
          <p:cNvPr id="91" name="Google Shape;91;p1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92" name="Google Shape;92;p1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1"/>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795"/>
        <p:cNvGrpSpPr/>
        <p:nvPr/>
      </p:nvGrpSpPr>
      <p:grpSpPr>
        <a:xfrm>
          <a:off x="0" y="0"/>
          <a:ext cx="0" cy="0"/>
          <a:chOff x="0" y="0"/>
          <a:chExt cx="0" cy="0"/>
        </a:xfrm>
      </p:grpSpPr>
      <p:sp>
        <p:nvSpPr>
          <p:cNvPr id="796" name="Google Shape;796;p10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97" name="Google Shape;797;p106"/>
          <p:cNvSpPr/>
          <p:nvPr/>
        </p:nvSpPr>
        <p:spPr>
          <a:xfrm>
            <a:off x="206188" y="5948082"/>
            <a:ext cx="11774700" cy="699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98" name="Google Shape;798;p106"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799" name="Google Shape;799;p106"/>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2"/>
              </a:buClr>
              <a:buSzPts val="5500"/>
              <a:buFont typeface="Calibri"/>
              <a:buNone/>
              <a:defRPr sz="55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800" name="Google Shape;800;p10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801" name="Google Shape;801;p106"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802" name="Google Shape;802;p10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03" name="Google Shape;803;p10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804"/>
        <p:cNvGrpSpPr/>
        <p:nvPr/>
      </p:nvGrpSpPr>
      <p:grpSpPr>
        <a:xfrm>
          <a:off x="0" y="0"/>
          <a:ext cx="0" cy="0"/>
          <a:chOff x="0" y="0"/>
          <a:chExt cx="0" cy="0"/>
        </a:xfrm>
      </p:grpSpPr>
      <p:sp>
        <p:nvSpPr>
          <p:cNvPr id="805" name="Google Shape;805;p10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06" name="Google Shape;806;p107"/>
          <p:cNvSpPr/>
          <p:nvPr/>
        </p:nvSpPr>
        <p:spPr>
          <a:xfrm>
            <a:off x="206187" y="2488757"/>
            <a:ext cx="11774700" cy="19005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807" name="Google Shape;807;p107"/>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2"/>
              </a:buClr>
              <a:buSzPts val="6800"/>
              <a:buFont typeface="Calibri"/>
              <a:buNone/>
              <a:defRPr sz="68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808" name="Google Shape;808;p107"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809" name="Google Shape;809;p10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10" name="Google Shape;810;p10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811"/>
        <p:cNvGrpSpPr/>
        <p:nvPr/>
      </p:nvGrpSpPr>
      <p:grpSpPr>
        <a:xfrm>
          <a:off x="0" y="0"/>
          <a:ext cx="0" cy="0"/>
          <a:chOff x="0" y="0"/>
          <a:chExt cx="0" cy="0"/>
        </a:xfrm>
      </p:grpSpPr>
      <p:sp>
        <p:nvSpPr>
          <p:cNvPr id="812" name="Google Shape;812;p10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13" name="Google Shape;813;p108"/>
          <p:cNvSpPr/>
          <p:nvPr/>
        </p:nvSpPr>
        <p:spPr>
          <a:xfrm>
            <a:off x="206188" y="215153"/>
            <a:ext cx="11774700" cy="13977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14" name="Google Shape;814;p10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815" name="Google Shape;815;p10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816" name="Google Shape;816;p10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17" name="Google Shape;817;p10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818"/>
        <p:cNvGrpSpPr/>
        <p:nvPr/>
      </p:nvGrpSpPr>
      <p:grpSpPr>
        <a:xfrm>
          <a:off x="0" y="0"/>
          <a:ext cx="0" cy="0"/>
          <a:chOff x="0" y="0"/>
          <a:chExt cx="0" cy="0"/>
        </a:xfrm>
      </p:grpSpPr>
      <p:sp>
        <p:nvSpPr>
          <p:cNvPr id="819" name="Google Shape;819;p10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20" name="Google Shape;820;p109"/>
          <p:cNvSpPr/>
          <p:nvPr/>
        </p:nvSpPr>
        <p:spPr>
          <a:xfrm>
            <a:off x="206189" y="215153"/>
            <a:ext cx="4730400" cy="6432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21" name="Google Shape;821;p109"/>
          <p:cNvSpPr txBox="1">
            <a:spLocks noGrp="1"/>
          </p:cNvSpPr>
          <p:nvPr>
            <p:ph type="title"/>
          </p:nvPr>
        </p:nvSpPr>
        <p:spPr>
          <a:xfrm>
            <a:off x="717177" y="779646"/>
            <a:ext cx="3932100" cy="252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2"/>
              </a:buClr>
              <a:buSzPts val="4400"/>
              <a:buFont typeface="Calibri"/>
              <a:buNone/>
              <a:defRPr sz="44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822" name="Google Shape;822;p109"/>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823" name="Google Shape;823;p109"/>
          <p:cNvSpPr>
            <a:spLocks noGrp="1"/>
          </p:cNvSpPr>
          <p:nvPr>
            <p:ph type="pic" idx="2"/>
          </p:nvPr>
        </p:nvSpPr>
        <p:spPr>
          <a:xfrm>
            <a:off x="717177" y="3540125"/>
            <a:ext cx="3932100" cy="2320800"/>
          </a:xfrm>
          <a:prstGeom prst="rect">
            <a:avLst/>
          </a:prstGeom>
          <a:noFill/>
          <a:ln>
            <a:noFill/>
          </a:ln>
        </p:spPr>
      </p:sp>
      <p:sp>
        <p:nvSpPr>
          <p:cNvPr id="824" name="Google Shape;824;p10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25" name="Google Shape;825;p10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826"/>
        <p:cNvGrpSpPr/>
        <p:nvPr/>
      </p:nvGrpSpPr>
      <p:grpSpPr>
        <a:xfrm>
          <a:off x="0" y="0"/>
          <a:ext cx="0" cy="0"/>
          <a:chOff x="0" y="0"/>
          <a:chExt cx="0" cy="0"/>
        </a:xfrm>
      </p:grpSpPr>
      <p:sp>
        <p:nvSpPr>
          <p:cNvPr id="827" name="Google Shape;827;p11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828" name="Google Shape;828;p11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829" name="Google Shape;829;p11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30" name="Google Shape;830;p11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831"/>
        <p:cNvGrpSpPr/>
        <p:nvPr/>
      </p:nvGrpSpPr>
      <p:grpSpPr>
        <a:xfrm>
          <a:off x="0" y="0"/>
          <a:ext cx="0" cy="0"/>
          <a:chOff x="0" y="0"/>
          <a:chExt cx="0" cy="0"/>
        </a:xfrm>
      </p:grpSpPr>
      <p:sp>
        <p:nvSpPr>
          <p:cNvPr id="832" name="Google Shape;832;p111"/>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833" name="Google Shape;833;p111"/>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834" name="Google Shape;834;p111"/>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835" name="Google Shape;835;p11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36" name="Google Shape;836;p11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837"/>
        <p:cNvGrpSpPr/>
        <p:nvPr/>
      </p:nvGrpSpPr>
      <p:grpSpPr>
        <a:xfrm>
          <a:off x="0" y="0"/>
          <a:ext cx="0" cy="0"/>
          <a:chOff x="0" y="0"/>
          <a:chExt cx="0" cy="0"/>
        </a:xfrm>
      </p:grpSpPr>
      <p:sp>
        <p:nvSpPr>
          <p:cNvPr id="838" name="Google Shape;838;p112"/>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39" name="Google Shape;839;p112"/>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840" name="Google Shape;840;p112"/>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41" name="Google Shape;841;p112"/>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842" name="Google Shape;842;p112"/>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3200"/>
              <a:buFont typeface="Calibri"/>
              <a:buNone/>
              <a:defRPr sz="32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843" name="Google Shape;843;p11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44" name="Google Shape;844;p11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845"/>
        <p:cNvGrpSpPr/>
        <p:nvPr/>
      </p:nvGrpSpPr>
      <p:grpSpPr>
        <a:xfrm>
          <a:off x="0" y="0"/>
          <a:ext cx="0" cy="0"/>
          <a:chOff x="0" y="0"/>
          <a:chExt cx="0" cy="0"/>
        </a:xfrm>
      </p:grpSpPr>
      <p:sp>
        <p:nvSpPr>
          <p:cNvPr id="846" name="Google Shape;846;p11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47" name="Google Shape;847;p11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848" name="Google Shape;848;p11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49" name="Google Shape;849;p1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850"/>
        <p:cNvGrpSpPr/>
        <p:nvPr/>
      </p:nvGrpSpPr>
      <p:grpSpPr>
        <a:xfrm>
          <a:off x="0" y="0"/>
          <a:ext cx="0" cy="0"/>
          <a:chOff x="0" y="0"/>
          <a:chExt cx="0" cy="0"/>
        </a:xfrm>
      </p:grpSpPr>
      <p:sp>
        <p:nvSpPr>
          <p:cNvPr id="851" name="Google Shape;851;p11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852" name="Google Shape;852;p114"/>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853" name="Google Shape;853;p11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54" name="Google Shape;854;p1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855"/>
        <p:cNvGrpSpPr/>
        <p:nvPr/>
      </p:nvGrpSpPr>
      <p:grpSpPr>
        <a:xfrm>
          <a:off x="0" y="0"/>
          <a:ext cx="0" cy="0"/>
          <a:chOff x="0" y="0"/>
          <a:chExt cx="0" cy="0"/>
        </a:xfrm>
      </p:grpSpPr>
      <p:sp>
        <p:nvSpPr>
          <p:cNvPr id="856" name="Google Shape;856;p11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857" name="Google Shape;857;p11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58" name="Google Shape;858;p11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859" name="Google Shape;859;p115"/>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860" name="Google Shape;860;p11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61" name="Google Shape;861;p11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96"/>
        <p:cNvGrpSpPr/>
        <p:nvPr/>
      </p:nvGrpSpPr>
      <p:grpSpPr>
        <a:xfrm>
          <a:off x="0" y="0"/>
          <a:ext cx="0" cy="0"/>
          <a:chOff x="0" y="0"/>
          <a:chExt cx="0" cy="0"/>
        </a:xfrm>
      </p:grpSpPr>
      <p:sp>
        <p:nvSpPr>
          <p:cNvPr id="97" name="Google Shape;97;p1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1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9" name="Google Shape;99;p1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2"/>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862"/>
        <p:cNvGrpSpPr/>
        <p:nvPr/>
      </p:nvGrpSpPr>
      <p:grpSpPr>
        <a:xfrm>
          <a:off x="0" y="0"/>
          <a:ext cx="0" cy="0"/>
          <a:chOff x="0" y="0"/>
          <a:chExt cx="0" cy="0"/>
        </a:xfrm>
      </p:grpSpPr>
      <p:sp>
        <p:nvSpPr>
          <p:cNvPr id="863" name="Google Shape;863;p11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864" name="Google Shape;864;p11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65" name="Google Shape;865;p11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866" name="Google Shape;866;p11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867" name="Google Shape;867;p11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868" name="Google Shape;868;p116"/>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869" name="Google Shape;869;p11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70" name="Google Shape;870;p11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871"/>
        <p:cNvGrpSpPr/>
        <p:nvPr/>
      </p:nvGrpSpPr>
      <p:grpSpPr>
        <a:xfrm>
          <a:off x="0" y="0"/>
          <a:ext cx="0" cy="0"/>
          <a:chOff x="0" y="0"/>
          <a:chExt cx="0" cy="0"/>
        </a:xfrm>
      </p:grpSpPr>
      <p:sp>
        <p:nvSpPr>
          <p:cNvPr id="872" name="Google Shape;872;p11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73" name="Google Shape;873;p117"/>
          <p:cNvSpPr/>
          <p:nvPr/>
        </p:nvSpPr>
        <p:spPr>
          <a:xfrm>
            <a:off x="206188" y="5948082"/>
            <a:ext cx="11774700" cy="699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874" name="Google Shape;874;p117"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875" name="Google Shape;875;p117"/>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2"/>
              </a:buClr>
              <a:buSzPts val="5500"/>
              <a:buFont typeface="Calibri"/>
              <a:buNone/>
              <a:defRPr sz="55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876" name="Google Shape;876;p11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877" name="Google Shape;877;p117"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878" name="Google Shape;878;p11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79" name="Google Shape;879;p11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880"/>
        <p:cNvGrpSpPr/>
        <p:nvPr/>
      </p:nvGrpSpPr>
      <p:grpSpPr>
        <a:xfrm>
          <a:off x="0" y="0"/>
          <a:ext cx="0" cy="0"/>
          <a:chOff x="0" y="0"/>
          <a:chExt cx="0" cy="0"/>
        </a:xfrm>
      </p:grpSpPr>
      <p:sp>
        <p:nvSpPr>
          <p:cNvPr id="881" name="Google Shape;881;p11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82" name="Google Shape;882;p118"/>
          <p:cNvSpPr/>
          <p:nvPr/>
        </p:nvSpPr>
        <p:spPr>
          <a:xfrm>
            <a:off x="206187" y="2488757"/>
            <a:ext cx="11774700" cy="19005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883" name="Google Shape;883;p11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2"/>
              </a:buClr>
              <a:buSzPts val="6800"/>
              <a:buFont typeface="Calibri"/>
              <a:buNone/>
              <a:defRPr sz="68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884" name="Google Shape;884;p118"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885" name="Google Shape;885;p11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86" name="Google Shape;886;p11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887"/>
        <p:cNvGrpSpPr/>
        <p:nvPr/>
      </p:nvGrpSpPr>
      <p:grpSpPr>
        <a:xfrm>
          <a:off x="0" y="0"/>
          <a:ext cx="0" cy="0"/>
          <a:chOff x="0" y="0"/>
          <a:chExt cx="0" cy="0"/>
        </a:xfrm>
      </p:grpSpPr>
      <p:sp>
        <p:nvSpPr>
          <p:cNvPr id="888" name="Google Shape;888;p11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89" name="Google Shape;889;p119"/>
          <p:cNvSpPr/>
          <p:nvPr/>
        </p:nvSpPr>
        <p:spPr>
          <a:xfrm>
            <a:off x="206188" y="215153"/>
            <a:ext cx="11774700" cy="13977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90" name="Google Shape;890;p11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891" name="Google Shape;891;p11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892" name="Google Shape;892;p11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93" name="Google Shape;893;p1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894"/>
        <p:cNvGrpSpPr/>
        <p:nvPr/>
      </p:nvGrpSpPr>
      <p:grpSpPr>
        <a:xfrm>
          <a:off x="0" y="0"/>
          <a:ext cx="0" cy="0"/>
          <a:chOff x="0" y="0"/>
          <a:chExt cx="0" cy="0"/>
        </a:xfrm>
      </p:grpSpPr>
      <p:sp>
        <p:nvSpPr>
          <p:cNvPr id="895" name="Google Shape;895;p12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96" name="Google Shape;896;p120"/>
          <p:cNvSpPr/>
          <p:nvPr/>
        </p:nvSpPr>
        <p:spPr>
          <a:xfrm>
            <a:off x="206189" y="215153"/>
            <a:ext cx="4730400" cy="6432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97" name="Google Shape;897;p120"/>
          <p:cNvSpPr txBox="1">
            <a:spLocks noGrp="1"/>
          </p:cNvSpPr>
          <p:nvPr>
            <p:ph type="title"/>
          </p:nvPr>
        </p:nvSpPr>
        <p:spPr>
          <a:xfrm>
            <a:off x="717177" y="779646"/>
            <a:ext cx="3932100" cy="252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400"/>
              <a:buFont typeface="Calibri"/>
              <a:buNone/>
              <a:defRPr sz="44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898" name="Google Shape;898;p120"/>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899" name="Google Shape;899;p120"/>
          <p:cNvSpPr>
            <a:spLocks noGrp="1"/>
          </p:cNvSpPr>
          <p:nvPr>
            <p:ph type="pic" idx="2"/>
          </p:nvPr>
        </p:nvSpPr>
        <p:spPr>
          <a:xfrm>
            <a:off x="717177" y="3540125"/>
            <a:ext cx="3932100" cy="2320800"/>
          </a:xfrm>
          <a:prstGeom prst="rect">
            <a:avLst/>
          </a:prstGeom>
          <a:noFill/>
          <a:ln>
            <a:noFill/>
          </a:ln>
        </p:spPr>
      </p:sp>
      <p:sp>
        <p:nvSpPr>
          <p:cNvPr id="900" name="Google Shape;900;p12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901" name="Google Shape;901;p12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902"/>
        <p:cNvGrpSpPr/>
        <p:nvPr/>
      </p:nvGrpSpPr>
      <p:grpSpPr>
        <a:xfrm>
          <a:off x="0" y="0"/>
          <a:ext cx="0" cy="0"/>
          <a:chOff x="0" y="0"/>
          <a:chExt cx="0" cy="0"/>
        </a:xfrm>
      </p:grpSpPr>
      <p:sp>
        <p:nvSpPr>
          <p:cNvPr id="903" name="Google Shape;903;p121"/>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904" name="Google Shape;904;p12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905" name="Google Shape;905;p12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906" name="Google Shape;906;p12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907"/>
        <p:cNvGrpSpPr/>
        <p:nvPr/>
      </p:nvGrpSpPr>
      <p:grpSpPr>
        <a:xfrm>
          <a:off x="0" y="0"/>
          <a:ext cx="0" cy="0"/>
          <a:chOff x="0" y="0"/>
          <a:chExt cx="0" cy="0"/>
        </a:xfrm>
      </p:grpSpPr>
      <p:sp>
        <p:nvSpPr>
          <p:cNvPr id="908" name="Google Shape;908;p122"/>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909" name="Google Shape;909;p122"/>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910" name="Google Shape;910;p122"/>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911" name="Google Shape;911;p12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912" name="Google Shape;912;p12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913"/>
        <p:cNvGrpSpPr/>
        <p:nvPr/>
      </p:nvGrpSpPr>
      <p:grpSpPr>
        <a:xfrm>
          <a:off x="0" y="0"/>
          <a:ext cx="0" cy="0"/>
          <a:chOff x="0" y="0"/>
          <a:chExt cx="0" cy="0"/>
        </a:xfrm>
      </p:grpSpPr>
      <p:sp>
        <p:nvSpPr>
          <p:cNvPr id="914" name="Google Shape;914;p123"/>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15" name="Google Shape;915;p123"/>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916" name="Google Shape;916;p123"/>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17" name="Google Shape;917;p123"/>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918" name="Google Shape;918;p12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3200"/>
              <a:buFont typeface="Calibri"/>
              <a:buNone/>
              <a:defRPr sz="32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919" name="Google Shape;919;p12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920" name="Google Shape;920;p12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921"/>
        <p:cNvGrpSpPr/>
        <p:nvPr/>
      </p:nvGrpSpPr>
      <p:grpSpPr>
        <a:xfrm>
          <a:off x="0" y="0"/>
          <a:ext cx="0" cy="0"/>
          <a:chOff x="0" y="0"/>
          <a:chExt cx="0" cy="0"/>
        </a:xfrm>
      </p:grpSpPr>
      <p:sp>
        <p:nvSpPr>
          <p:cNvPr id="922" name="Google Shape;922;p12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923" name="Google Shape;923;p12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924" name="Google Shape;924;p12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925" name="Google Shape;925;p12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926"/>
        <p:cNvGrpSpPr/>
        <p:nvPr/>
      </p:nvGrpSpPr>
      <p:grpSpPr>
        <a:xfrm>
          <a:off x="0" y="0"/>
          <a:ext cx="0" cy="0"/>
          <a:chOff x="0" y="0"/>
          <a:chExt cx="0" cy="0"/>
        </a:xfrm>
      </p:grpSpPr>
      <p:sp>
        <p:nvSpPr>
          <p:cNvPr id="927" name="Google Shape;927;p12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928" name="Google Shape;928;p125"/>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929" name="Google Shape;929;p12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930" name="Google Shape;930;p12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112"/>
        <p:cNvGrpSpPr/>
        <p:nvPr/>
      </p:nvGrpSpPr>
      <p:grpSpPr>
        <a:xfrm>
          <a:off x="0" y="0"/>
          <a:ext cx="0" cy="0"/>
          <a:chOff x="0" y="0"/>
          <a:chExt cx="0" cy="0"/>
        </a:xfrm>
      </p:grpSpPr>
      <p:sp>
        <p:nvSpPr>
          <p:cNvPr id="113" name="Google Shape;113;p1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4" name="Google Shape;114;p1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15" name="Google Shape;115;p1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14"/>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931"/>
        <p:cNvGrpSpPr/>
        <p:nvPr/>
      </p:nvGrpSpPr>
      <p:grpSpPr>
        <a:xfrm>
          <a:off x="0" y="0"/>
          <a:ext cx="0" cy="0"/>
          <a:chOff x="0" y="0"/>
          <a:chExt cx="0" cy="0"/>
        </a:xfrm>
      </p:grpSpPr>
      <p:sp>
        <p:nvSpPr>
          <p:cNvPr id="932" name="Google Shape;932;p12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933" name="Google Shape;933;p12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34" name="Google Shape;934;p12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935" name="Google Shape;935;p126"/>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6" name="Google Shape;936;p12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937" name="Google Shape;937;p12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938"/>
        <p:cNvGrpSpPr/>
        <p:nvPr/>
      </p:nvGrpSpPr>
      <p:grpSpPr>
        <a:xfrm>
          <a:off x="0" y="0"/>
          <a:ext cx="0" cy="0"/>
          <a:chOff x="0" y="0"/>
          <a:chExt cx="0" cy="0"/>
        </a:xfrm>
      </p:grpSpPr>
      <p:sp>
        <p:nvSpPr>
          <p:cNvPr id="939" name="Google Shape;939;p12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940" name="Google Shape;940;p12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41" name="Google Shape;941;p12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942" name="Google Shape;942;p127"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943" name="Google Shape;943;p127"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944" name="Google Shape;944;p127"/>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945" name="Google Shape;945;p12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946" name="Google Shape;946;p12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947"/>
        <p:cNvGrpSpPr/>
        <p:nvPr/>
      </p:nvGrpSpPr>
      <p:grpSpPr>
        <a:xfrm>
          <a:off x="0" y="0"/>
          <a:ext cx="0" cy="0"/>
          <a:chOff x="0" y="0"/>
          <a:chExt cx="0" cy="0"/>
        </a:xfrm>
      </p:grpSpPr>
      <p:sp>
        <p:nvSpPr>
          <p:cNvPr id="948" name="Google Shape;948;p12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949" name="Google Shape;949;p12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50" name="Google Shape;950;p12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951" name="Google Shape;951;p12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952" name="Google Shape;952;p12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953" name="Google Shape;953;p12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4" name="Google Shape;954;p128"/>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Large Type 1">
  <p:cSld name="Large Type_1">
    <p:bg>
      <p:bgPr>
        <a:solidFill>
          <a:schemeClr val="dk2"/>
        </a:solidFill>
        <a:effectLst/>
      </p:bgPr>
    </p:bg>
    <p:spTree>
      <p:nvGrpSpPr>
        <p:cNvPr id="1" name="Shape 955"/>
        <p:cNvGrpSpPr/>
        <p:nvPr/>
      </p:nvGrpSpPr>
      <p:grpSpPr>
        <a:xfrm>
          <a:off x="0" y="0"/>
          <a:ext cx="0" cy="0"/>
          <a:chOff x="0" y="0"/>
          <a:chExt cx="0" cy="0"/>
        </a:xfrm>
      </p:grpSpPr>
      <p:sp>
        <p:nvSpPr>
          <p:cNvPr id="956" name="Google Shape;956;p12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900"/>
              <a:buFont typeface="Arial"/>
              <a:buNone/>
            </a:pPr>
            <a:endParaRPr sz="1900" b="0" i="0" u="none" strike="noStrike" cap="none">
              <a:solidFill>
                <a:schemeClr val="lt1"/>
              </a:solidFill>
              <a:latin typeface="Calibri"/>
              <a:ea typeface="Calibri"/>
              <a:cs typeface="Calibri"/>
              <a:sym typeface="Calibri"/>
            </a:endParaRPr>
          </a:p>
        </p:txBody>
      </p:sp>
      <p:pic>
        <p:nvPicPr>
          <p:cNvPr id="957" name="Google Shape;957;p12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58" name="Google Shape;958;p12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959" name="Google Shape;959;p12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500"/>
              <a:buFont typeface="Calibri"/>
              <a:buNone/>
              <a:defRPr sz="1500"/>
            </a:lvl1pPr>
            <a:lvl2pPr lvl="1" algn="l" rtl="0">
              <a:spcBef>
                <a:spcPts val="0"/>
              </a:spcBef>
              <a:spcAft>
                <a:spcPts val="0"/>
              </a:spcAft>
              <a:buClr>
                <a:schemeClr val="dk1"/>
              </a:buClr>
              <a:buSzPts val="1500"/>
              <a:buFont typeface="Calibri"/>
              <a:buNone/>
              <a:defRPr sz="1500"/>
            </a:lvl2pPr>
            <a:lvl3pPr lvl="2" algn="l" rtl="0">
              <a:spcBef>
                <a:spcPts val="0"/>
              </a:spcBef>
              <a:spcAft>
                <a:spcPts val="0"/>
              </a:spcAft>
              <a:buClr>
                <a:schemeClr val="dk1"/>
              </a:buClr>
              <a:buSzPts val="1500"/>
              <a:buFont typeface="Calibri"/>
              <a:buNone/>
              <a:defRPr sz="1500"/>
            </a:lvl3pPr>
            <a:lvl4pPr lvl="3" algn="l" rtl="0">
              <a:spcBef>
                <a:spcPts val="0"/>
              </a:spcBef>
              <a:spcAft>
                <a:spcPts val="0"/>
              </a:spcAft>
              <a:buClr>
                <a:schemeClr val="dk1"/>
              </a:buClr>
              <a:buSzPts val="1500"/>
              <a:buFont typeface="Calibri"/>
              <a:buNone/>
              <a:defRPr sz="1500"/>
            </a:lvl4pPr>
            <a:lvl5pPr lvl="4" algn="l" rtl="0">
              <a:spcBef>
                <a:spcPts val="0"/>
              </a:spcBef>
              <a:spcAft>
                <a:spcPts val="0"/>
              </a:spcAft>
              <a:buClr>
                <a:schemeClr val="dk1"/>
              </a:buClr>
              <a:buSzPts val="1500"/>
              <a:buFont typeface="Calibri"/>
              <a:buNone/>
              <a:defRPr sz="1500"/>
            </a:lvl5pPr>
            <a:lvl6pPr lvl="5" algn="l" rtl="0">
              <a:spcBef>
                <a:spcPts val="0"/>
              </a:spcBef>
              <a:spcAft>
                <a:spcPts val="0"/>
              </a:spcAft>
              <a:buClr>
                <a:schemeClr val="dk1"/>
              </a:buClr>
              <a:buSzPts val="1500"/>
              <a:buFont typeface="Calibri"/>
              <a:buNone/>
              <a:defRPr sz="1500"/>
            </a:lvl6pPr>
            <a:lvl7pPr lvl="6" algn="l" rtl="0">
              <a:spcBef>
                <a:spcPts val="0"/>
              </a:spcBef>
              <a:spcAft>
                <a:spcPts val="0"/>
              </a:spcAft>
              <a:buClr>
                <a:schemeClr val="dk1"/>
              </a:buClr>
              <a:buSzPts val="1500"/>
              <a:buFont typeface="Calibri"/>
              <a:buNone/>
              <a:defRPr sz="1500"/>
            </a:lvl7pPr>
            <a:lvl8pPr lvl="7" algn="l" rtl="0">
              <a:spcBef>
                <a:spcPts val="0"/>
              </a:spcBef>
              <a:spcAft>
                <a:spcPts val="0"/>
              </a:spcAft>
              <a:buClr>
                <a:schemeClr val="dk1"/>
              </a:buClr>
              <a:buSzPts val="1500"/>
              <a:buFont typeface="Calibri"/>
              <a:buNone/>
              <a:defRPr sz="1500"/>
            </a:lvl8pPr>
            <a:lvl9pPr lvl="8" algn="l" rtl="0">
              <a:spcBef>
                <a:spcPts val="0"/>
              </a:spcBef>
              <a:spcAft>
                <a:spcPts val="0"/>
              </a:spcAft>
              <a:buClr>
                <a:schemeClr val="dk1"/>
              </a:buClr>
              <a:buSzPts val="1500"/>
              <a:buFont typeface="Calibri"/>
              <a:buNone/>
              <a:defRPr sz="1500"/>
            </a:lvl9pPr>
          </a:lstStyle>
          <a:p>
            <a:endParaRPr/>
          </a:p>
        </p:txBody>
      </p:sp>
      <p:sp>
        <p:nvSpPr>
          <p:cNvPr id="960" name="Google Shape;960;p12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500"/>
              <a:buFont typeface="Calibri"/>
              <a:buNone/>
              <a:defRPr sz="1500"/>
            </a:lvl1pPr>
            <a:lvl2pPr lvl="1" algn="l" rtl="0">
              <a:spcBef>
                <a:spcPts val="0"/>
              </a:spcBef>
              <a:spcAft>
                <a:spcPts val="0"/>
              </a:spcAft>
              <a:buClr>
                <a:schemeClr val="dk1"/>
              </a:buClr>
              <a:buSzPts val="1500"/>
              <a:buFont typeface="Calibri"/>
              <a:buNone/>
              <a:defRPr sz="1500"/>
            </a:lvl2pPr>
            <a:lvl3pPr lvl="2" algn="l" rtl="0">
              <a:spcBef>
                <a:spcPts val="0"/>
              </a:spcBef>
              <a:spcAft>
                <a:spcPts val="0"/>
              </a:spcAft>
              <a:buClr>
                <a:schemeClr val="dk1"/>
              </a:buClr>
              <a:buSzPts val="1500"/>
              <a:buFont typeface="Calibri"/>
              <a:buNone/>
              <a:defRPr sz="1500"/>
            </a:lvl3pPr>
            <a:lvl4pPr lvl="3" algn="l" rtl="0">
              <a:spcBef>
                <a:spcPts val="0"/>
              </a:spcBef>
              <a:spcAft>
                <a:spcPts val="0"/>
              </a:spcAft>
              <a:buClr>
                <a:schemeClr val="dk1"/>
              </a:buClr>
              <a:buSzPts val="1500"/>
              <a:buFont typeface="Calibri"/>
              <a:buNone/>
              <a:defRPr sz="1500"/>
            </a:lvl4pPr>
            <a:lvl5pPr lvl="4" algn="l" rtl="0">
              <a:spcBef>
                <a:spcPts val="0"/>
              </a:spcBef>
              <a:spcAft>
                <a:spcPts val="0"/>
              </a:spcAft>
              <a:buClr>
                <a:schemeClr val="dk1"/>
              </a:buClr>
              <a:buSzPts val="1500"/>
              <a:buFont typeface="Calibri"/>
              <a:buNone/>
              <a:defRPr sz="1500"/>
            </a:lvl5pPr>
            <a:lvl6pPr lvl="5" algn="l" rtl="0">
              <a:spcBef>
                <a:spcPts val="0"/>
              </a:spcBef>
              <a:spcAft>
                <a:spcPts val="0"/>
              </a:spcAft>
              <a:buClr>
                <a:schemeClr val="dk1"/>
              </a:buClr>
              <a:buSzPts val="1500"/>
              <a:buFont typeface="Calibri"/>
              <a:buNone/>
              <a:defRPr sz="1500"/>
            </a:lvl6pPr>
            <a:lvl7pPr lvl="6" algn="l" rtl="0">
              <a:spcBef>
                <a:spcPts val="0"/>
              </a:spcBef>
              <a:spcAft>
                <a:spcPts val="0"/>
              </a:spcAft>
              <a:buClr>
                <a:schemeClr val="dk1"/>
              </a:buClr>
              <a:buSzPts val="1500"/>
              <a:buFont typeface="Calibri"/>
              <a:buNone/>
              <a:defRPr sz="1500"/>
            </a:lvl7pPr>
            <a:lvl8pPr lvl="7" algn="l" rtl="0">
              <a:spcBef>
                <a:spcPts val="0"/>
              </a:spcBef>
              <a:spcAft>
                <a:spcPts val="0"/>
              </a:spcAft>
              <a:buClr>
                <a:schemeClr val="dk1"/>
              </a:buClr>
              <a:buSzPts val="1500"/>
              <a:buFont typeface="Calibri"/>
              <a:buNone/>
              <a:defRPr sz="1500"/>
            </a:lvl8pPr>
            <a:lvl9pPr lvl="8" algn="l" rtl="0">
              <a:spcBef>
                <a:spcPts val="0"/>
              </a:spcBef>
              <a:spcAft>
                <a:spcPts val="0"/>
              </a:spcAft>
              <a:buClr>
                <a:schemeClr val="dk1"/>
              </a:buClr>
              <a:buSzPts val="1500"/>
              <a:buFont typeface="Calibri"/>
              <a:buNone/>
              <a:defRPr sz="1500"/>
            </a:lvl9pPr>
          </a:lstStyle>
          <a:p>
            <a:endParaRPr/>
          </a:p>
        </p:txBody>
      </p:sp>
      <p:sp>
        <p:nvSpPr>
          <p:cNvPr id="961" name="Google Shape;961;p12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62" name="Google Shape;962;p12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Large Type 2">
  <p:cSld name="Large Type_2">
    <p:bg>
      <p:bgPr>
        <a:solidFill>
          <a:schemeClr val="dk2"/>
        </a:solidFill>
        <a:effectLst/>
      </p:bgPr>
    </p:bg>
    <p:spTree>
      <p:nvGrpSpPr>
        <p:cNvPr id="1" name="Shape 963"/>
        <p:cNvGrpSpPr/>
        <p:nvPr/>
      </p:nvGrpSpPr>
      <p:grpSpPr>
        <a:xfrm>
          <a:off x="0" y="0"/>
          <a:ext cx="0" cy="0"/>
          <a:chOff x="0" y="0"/>
          <a:chExt cx="0" cy="0"/>
        </a:xfrm>
      </p:grpSpPr>
      <p:sp>
        <p:nvSpPr>
          <p:cNvPr id="964" name="Google Shape;964;p13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965" name="Google Shape;965;p13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66" name="Google Shape;966;p13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967" name="Google Shape;967;p13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968" name="Google Shape;968;p13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969" name="Google Shape;969;p13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0" name="Google Shape;970;p130"/>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Large Type 3">
  <p:cSld name="Large Type_3">
    <p:bg>
      <p:bgPr>
        <a:solidFill>
          <a:schemeClr val="accent5"/>
        </a:solidFill>
        <a:effectLst/>
      </p:bgPr>
    </p:bg>
    <p:spTree>
      <p:nvGrpSpPr>
        <p:cNvPr id="1" name="Shape 971"/>
        <p:cNvGrpSpPr/>
        <p:nvPr/>
      </p:nvGrpSpPr>
      <p:grpSpPr>
        <a:xfrm>
          <a:off x="0" y="0"/>
          <a:ext cx="0" cy="0"/>
          <a:chOff x="0" y="0"/>
          <a:chExt cx="0" cy="0"/>
        </a:xfrm>
      </p:grpSpPr>
      <p:sp>
        <p:nvSpPr>
          <p:cNvPr id="972" name="Google Shape;972;p13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973" name="Google Shape;973;p13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74" name="Google Shape;974;p13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975" name="Google Shape;975;p13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976" name="Google Shape;976;p13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977" name="Google Shape;977;p13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8" name="Google Shape;978;p131"/>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979"/>
        <p:cNvGrpSpPr/>
        <p:nvPr/>
      </p:nvGrpSpPr>
      <p:grpSpPr>
        <a:xfrm>
          <a:off x="0" y="0"/>
          <a:ext cx="0" cy="0"/>
          <a:chOff x="0" y="0"/>
          <a:chExt cx="0" cy="0"/>
        </a:xfrm>
      </p:grpSpPr>
      <p:sp>
        <p:nvSpPr>
          <p:cNvPr id="980" name="Google Shape;980;p13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981" name="Google Shape;981;p13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82" name="Google Shape;982;p13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983" name="Google Shape;983;p132"/>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984" name="Google Shape;984;p13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985" name="Google Shape;985;p13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86" name="Google Shape;986;p13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987" name="Google Shape;987;p13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988" name="Google Shape;988;p132"/>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3"/>
        </a:solidFill>
        <a:effectLst/>
      </p:bgPr>
    </p:bg>
    <p:spTree>
      <p:nvGrpSpPr>
        <p:cNvPr id="1" name="Shape 120"/>
        <p:cNvGrpSpPr/>
        <p:nvPr/>
      </p:nvGrpSpPr>
      <p:grpSpPr>
        <a:xfrm>
          <a:off x="0" y="0"/>
          <a:ext cx="0" cy="0"/>
          <a:chOff x="0" y="0"/>
          <a:chExt cx="0" cy="0"/>
        </a:xfrm>
      </p:grpSpPr>
      <p:sp>
        <p:nvSpPr>
          <p:cNvPr id="121" name="Google Shape;121;p1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15"/>
          <p:cNvSpPr/>
          <p:nvPr/>
        </p:nvSpPr>
        <p:spPr>
          <a:xfrm>
            <a:off x="206188" y="5948082"/>
            <a:ext cx="11775141" cy="699247"/>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1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24" name="Google Shape;124;p1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6" name="Google Shape;126;p1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1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3"/>
        </a:solidFill>
        <a:effectLst/>
      </p:bgPr>
    </p:bg>
    <p:spTree>
      <p:nvGrpSpPr>
        <p:cNvPr id="1" name="Shape 130"/>
        <p:cNvGrpSpPr/>
        <p:nvPr/>
      </p:nvGrpSpPr>
      <p:grpSpPr>
        <a:xfrm>
          <a:off x="0" y="0"/>
          <a:ext cx="0" cy="0"/>
          <a:chOff x="0" y="0"/>
          <a:chExt cx="0" cy="0"/>
        </a:xfrm>
      </p:grpSpPr>
      <p:sp>
        <p:nvSpPr>
          <p:cNvPr id="131" name="Google Shape;131;p1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16"/>
          <p:cNvSpPr/>
          <p:nvPr/>
        </p:nvSpPr>
        <p:spPr>
          <a:xfrm>
            <a:off x="206187" y="2488757"/>
            <a:ext cx="11775141" cy="1900363"/>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133" name="Google Shape;133;p1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7" name="Google Shape;137;p1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3"/>
        </a:solidFill>
        <a:effectLst/>
      </p:bgPr>
    </p:bg>
    <p:spTree>
      <p:nvGrpSpPr>
        <p:cNvPr id="1" name="Shape 138"/>
        <p:cNvGrpSpPr/>
        <p:nvPr/>
      </p:nvGrpSpPr>
      <p:grpSpPr>
        <a:xfrm>
          <a:off x="0" y="0"/>
          <a:ext cx="0" cy="0"/>
          <a:chOff x="0" y="0"/>
          <a:chExt cx="0" cy="0"/>
        </a:xfrm>
      </p:grpSpPr>
      <p:sp>
        <p:nvSpPr>
          <p:cNvPr id="139" name="Google Shape;139;p1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17"/>
          <p:cNvSpPr/>
          <p:nvPr/>
        </p:nvSpPr>
        <p:spPr>
          <a:xfrm>
            <a:off x="206188" y="215153"/>
            <a:ext cx="11775141" cy="1397364"/>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1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1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p1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3"/>
        </a:solidFill>
        <a:effectLst/>
      </p:bgPr>
    </p:bg>
    <p:spTree>
      <p:nvGrpSpPr>
        <p:cNvPr id="1" name="Shape 146"/>
        <p:cNvGrpSpPr/>
        <p:nvPr/>
      </p:nvGrpSpPr>
      <p:grpSpPr>
        <a:xfrm>
          <a:off x="0" y="0"/>
          <a:ext cx="0" cy="0"/>
          <a:chOff x="0" y="0"/>
          <a:chExt cx="0" cy="0"/>
        </a:xfrm>
      </p:grpSpPr>
      <p:sp>
        <p:nvSpPr>
          <p:cNvPr id="147" name="Google Shape;147;p1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18"/>
          <p:cNvSpPr/>
          <p:nvPr/>
        </p:nvSpPr>
        <p:spPr>
          <a:xfrm>
            <a:off x="206189" y="215153"/>
            <a:ext cx="4730470" cy="6432176"/>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18"/>
          <p:cNvSpPr txBox="1">
            <a:spLocks noGrp="1"/>
          </p:cNvSpPr>
          <p:nvPr>
            <p:ph type="title"/>
          </p:nvPr>
        </p:nvSpPr>
        <p:spPr>
          <a:xfrm>
            <a:off x="717177" y="779646"/>
            <a:ext cx="3931826" cy="253400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1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1" name="Google Shape;151;p1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18"/>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accent3"/>
        </a:solidFill>
        <a:effectLst/>
      </p:bgPr>
    </p:bg>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1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accent3"/>
        </a:solidFill>
        <a:effectLst/>
      </p:bgPr>
    </p:bg>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20"/>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20"/>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2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accent3"/>
        </a:solidFill>
        <a:effectLst/>
      </p:bgPr>
    </p:bg>
    <p:spTree>
      <p:nvGrpSpPr>
        <p:cNvPr id="1" name="Shape 168"/>
        <p:cNvGrpSpPr/>
        <p:nvPr/>
      </p:nvGrpSpPr>
      <p:grpSpPr>
        <a:xfrm>
          <a:off x="0" y="0"/>
          <a:ext cx="0" cy="0"/>
          <a:chOff x="0" y="0"/>
          <a:chExt cx="0" cy="0"/>
        </a:xfrm>
      </p:grpSpPr>
      <p:sp>
        <p:nvSpPr>
          <p:cNvPr id="169" name="Google Shape;169;p21"/>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0" name="Google Shape;170;p21"/>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21"/>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2" name="Google Shape;172;p21"/>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2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6" name="Google Shape;176;p2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23"/>
        <p:cNvGrpSpPr/>
        <p:nvPr/>
      </p:nvGrpSpPr>
      <p:grpSpPr>
        <a:xfrm>
          <a:off x="0" y="0"/>
          <a:ext cx="0" cy="0"/>
          <a:chOff x="0" y="0"/>
          <a:chExt cx="0" cy="0"/>
        </a:xfrm>
      </p:grpSpPr>
      <p:sp>
        <p:nvSpPr>
          <p:cNvPr id="24" name="Google Shape;24;p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 name="Google Shape;25;p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6" name="Google Shape;26;p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1" name="Google Shape;31;p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2" name="Google Shape;32;p3"/>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accent3"/>
        </a:solidFill>
        <a:effectLst/>
      </p:bgPr>
    </p:bg>
    <p:spTree>
      <p:nvGrpSpPr>
        <p:cNvPr id="1" name="Shape 177"/>
        <p:cNvGrpSpPr/>
        <p:nvPr/>
      </p:nvGrpSpPr>
      <p:grpSpPr>
        <a:xfrm>
          <a:off x="0" y="0"/>
          <a:ext cx="0" cy="0"/>
          <a:chOff x="0" y="0"/>
          <a:chExt cx="0" cy="0"/>
        </a:xfrm>
      </p:grpSpPr>
      <p:sp>
        <p:nvSpPr>
          <p:cNvPr id="178" name="Google Shape;178;p2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2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2" name="Google Shape;182;p2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accent3"/>
        </a:solidFill>
        <a:effectLst/>
      </p:bgPr>
    </p:bg>
    <p:spTree>
      <p:nvGrpSpPr>
        <p:cNvPr id="1" name="Shape 183"/>
        <p:cNvGrpSpPr/>
        <p:nvPr/>
      </p:nvGrpSpPr>
      <p:grpSpPr>
        <a:xfrm>
          <a:off x="0" y="0"/>
          <a:ext cx="0" cy="0"/>
          <a:chOff x="0" y="0"/>
          <a:chExt cx="0" cy="0"/>
        </a:xfrm>
      </p:grpSpPr>
      <p:sp>
        <p:nvSpPr>
          <p:cNvPr id="184" name="Google Shape;184;p2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185" name="Google Shape;185;p2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8" name="Google Shape;188;p23"/>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3"/>
        </a:solidFill>
        <a:effectLst/>
      </p:bgPr>
    </p:bg>
    <p:spTree>
      <p:nvGrpSpPr>
        <p:cNvPr id="1" name="Shape 189"/>
        <p:cNvGrpSpPr/>
        <p:nvPr/>
      </p:nvGrpSpPr>
      <p:grpSpPr>
        <a:xfrm>
          <a:off x="0" y="0"/>
          <a:ext cx="0" cy="0"/>
          <a:chOff x="0" y="0"/>
          <a:chExt cx="0" cy="0"/>
        </a:xfrm>
      </p:grpSpPr>
      <p:sp>
        <p:nvSpPr>
          <p:cNvPr id="190" name="Google Shape;190;p2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1" name="Google Shape;191;p2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92" name="Google Shape;192;p2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2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2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96" name="Google Shape;196;p2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97" name="Google Shape;197;p2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98" name="Google Shape;198;p24"/>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dk2"/>
        </a:solidFill>
        <a:effectLst/>
      </p:bgPr>
    </p:bg>
    <p:spTree>
      <p:nvGrpSpPr>
        <p:cNvPr id="1" name="Shape 207"/>
        <p:cNvGrpSpPr/>
        <p:nvPr/>
      </p:nvGrpSpPr>
      <p:grpSpPr>
        <a:xfrm>
          <a:off x="0" y="0"/>
          <a:ext cx="0" cy="0"/>
          <a:chOff x="0" y="0"/>
          <a:chExt cx="0" cy="0"/>
        </a:xfrm>
      </p:grpSpPr>
      <p:sp>
        <p:nvSpPr>
          <p:cNvPr id="208" name="Google Shape;208;p2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9" name="Google Shape;209;p2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10" name="Google Shape;210;p2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2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12" name="Google Shape;212;p2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13" name="Google Shape;213;p2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4" name="Google Shape;214;p26"/>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215"/>
        <p:cNvGrpSpPr/>
        <p:nvPr/>
      </p:nvGrpSpPr>
      <p:grpSpPr>
        <a:xfrm>
          <a:off x="0" y="0"/>
          <a:ext cx="0" cy="0"/>
          <a:chOff x="0" y="0"/>
          <a:chExt cx="0" cy="0"/>
        </a:xfrm>
      </p:grpSpPr>
      <p:sp>
        <p:nvSpPr>
          <p:cNvPr id="216" name="Google Shape;216;p2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27"/>
          <p:cNvSpPr/>
          <p:nvPr/>
        </p:nvSpPr>
        <p:spPr>
          <a:xfrm>
            <a:off x="206188" y="5948082"/>
            <a:ext cx="11775141" cy="699247"/>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p27"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19" name="Google Shape;219;p27"/>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1" name="Google Shape;221;p2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2" name="Google Shape;222;p2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3" name="Google Shape;223;p2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4" name="Google Shape;224;p27"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2"/>
        </a:solidFill>
        <a:effectLst/>
      </p:bgPr>
    </p:bg>
    <p:spTree>
      <p:nvGrpSpPr>
        <p:cNvPr id="1" name="Shape 225"/>
        <p:cNvGrpSpPr/>
        <p:nvPr/>
      </p:nvGrpSpPr>
      <p:grpSpPr>
        <a:xfrm>
          <a:off x="0" y="0"/>
          <a:ext cx="0" cy="0"/>
          <a:chOff x="0" y="0"/>
          <a:chExt cx="0" cy="0"/>
        </a:xfrm>
      </p:grpSpPr>
      <p:sp>
        <p:nvSpPr>
          <p:cNvPr id="226" name="Google Shape;226;p2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 name="Google Shape;227;p28"/>
          <p:cNvSpPr/>
          <p:nvPr/>
        </p:nvSpPr>
        <p:spPr>
          <a:xfrm>
            <a:off x="206187" y="2488757"/>
            <a:ext cx="11775141" cy="1900363"/>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28" name="Google Shape;228;p28"/>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2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0" name="Google Shape;230;p2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1" name="Google Shape;231;p2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32" name="Google Shape;232;p28"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Bar and Content" type="obj">
  <p:cSld name="OBJECT">
    <p:bg>
      <p:bgPr>
        <a:solidFill>
          <a:schemeClr val="dk2"/>
        </a:solidFill>
        <a:effectLst/>
      </p:bgPr>
    </p:bg>
    <p:spTree>
      <p:nvGrpSpPr>
        <p:cNvPr id="1" name="Shape 233"/>
        <p:cNvGrpSpPr/>
        <p:nvPr/>
      </p:nvGrpSpPr>
      <p:grpSpPr>
        <a:xfrm>
          <a:off x="0" y="0"/>
          <a:ext cx="0" cy="0"/>
          <a:chOff x="0" y="0"/>
          <a:chExt cx="0" cy="0"/>
        </a:xfrm>
      </p:grpSpPr>
      <p:sp>
        <p:nvSpPr>
          <p:cNvPr id="234" name="Google Shape;234;p2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29"/>
          <p:cNvSpPr/>
          <p:nvPr/>
        </p:nvSpPr>
        <p:spPr>
          <a:xfrm>
            <a:off x="206188" y="215153"/>
            <a:ext cx="11775141" cy="1397364"/>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2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1">
            <a:normAutofit/>
          </a:bodyPr>
          <a:lstStyle>
            <a:lvl1pPr lvl="0" algn="ctr">
              <a:lnSpc>
                <a:spcPct val="90000"/>
              </a:lnSpc>
              <a:spcBef>
                <a:spcPts val="0"/>
              </a:spcBef>
              <a:spcAft>
                <a:spcPts val="0"/>
              </a:spcAft>
              <a:buClr>
                <a:schemeClr val="dk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2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2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9" name="Google Shape;239;p2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40" name="Google Shape;240;p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dk2"/>
        </a:solidFill>
        <a:effectLst/>
      </p:bgPr>
    </p:bg>
    <p:spTree>
      <p:nvGrpSpPr>
        <p:cNvPr id="1" name="Shape 241"/>
        <p:cNvGrpSpPr/>
        <p:nvPr/>
      </p:nvGrpSpPr>
      <p:grpSpPr>
        <a:xfrm>
          <a:off x="0" y="0"/>
          <a:ext cx="0" cy="0"/>
          <a:chOff x="0" y="0"/>
          <a:chExt cx="0" cy="0"/>
        </a:xfrm>
      </p:grpSpPr>
      <p:sp>
        <p:nvSpPr>
          <p:cNvPr id="242" name="Google Shape;242;p3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30"/>
          <p:cNvSpPr/>
          <p:nvPr/>
        </p:nvSpPr>
        <p:spPr>
          <a:xfrm>
            <a:off x="206189" y="215153"/>
            <a:ext cx="4730470" cy="6432176"/>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30"/>
          <p:cNvSpPr txBox="1">
            <a:spLocks noGrp="1"/>
          </p:cNvSpPr>
          <p:nvPr>
            <p:ph type="title"/>
          </p:nvPr>
        </p:nvSpPr>
        <p:spPr>
          <a:xfrm>
            <a:off x="717177" y="779645"/>
            <a:ext cx="3931826" cy="50814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30"/>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6" name="Google Shape;246;p3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47" name="Google Shape;247;p3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48" name="Google Shape;248;p3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dk2"/>
        </a:solidFill>
        <a:effectLst/>
      </p:bgPr>
    </p:bg>
    <p:spTree>
      <p:nvGrpSpPr>
        <p:cNvPr id="1" name="Shape 249"/>
        <p:cNvGrpSpPr/>
        <p:nvPr/>
      </p:nvGrpSpPr>
      <p:grpSpPr>
        <a:xfrm>
          <a:off x="0" y="0"/>
          <a:ext cx="0" cy="0"/>
          <a:chOff x="0" y="0"/>
          <a:chExt cx="0" cy="0"/>
        </a:xfrm>
      </p:grpSpPr>
      <p:sp>
        <p:nvSpPr>
          <p:cNvPr id="250" name="Google Shape;250;p3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3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3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53" name="Google Shape;253;p3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54" name="Google Shape;254;p3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dk2"/>
        </a:solidFill>
        <a:effectLst/>
      </p:bgPr>
    </p:bg>
    <p:spTree>
      <p:nvGrpSpPr>
        <p:cNvPr id="1" name="Shape 255"/>
        <p:cNvGrpSpPr/>
        <p:nvPr/>
      </p:nvGrpSpPr>
      <p:grpSpPr>
        <a:xfrm>
          <a:off x="0" y="0"/>
          <a:ext cx="0" cy="0"/>
          <a:chOff x="0" y="0"/>
          <a:chExt cx="0" cy="0"/>
        </a:xfrm>
      </p:grpSpPr>
      <p:sp>
        <p:nvSpPr>
          <p:cNvPr id="256" name="Google Shape;256;p3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32"/>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32"/>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3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60" name="Google Shape;260;p3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61" name="Google Shape;261;p3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dk2"/>
        </a:solidFill>
        <a:effectLst/>
      </p:bgPr>
    </p:bg>
    <p:spTree>
      <p:nvGrpSpPr>
        <p:cNvPr id="1" name="Shape 262"/>
        <p:cNvGrpSpPr/>
        <p:nvPr/>
      </p:nvGrpSpPr>
      <p:grpSpPr>
        <a:xfrm>
          <a:off x="0" y="0"/>
          <a:ext cx="0" cy="0"/>
          <a:chOff x="0" y="0"/>
          <a:chExt cx="0" cy="0"/>
        </a:xfrm>
      </p:grpSpPr>
      <p:sp>
        <p:nvSpPr>
          <p:cNvPr id="263" name="Google Shape;263;p33"/>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4" name="Google Shape;264;p33"/>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33"/>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6" name="Google Shape;266;p33"/>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3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68" name="Google Shape;268;p3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69" name="Google Shape;269;p3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0" name="Google Shape;270;p3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bg>
      <p:bgPr>
        <a:solidFill>
          <a:schemeClr val="dk2"/>
        </a:solidFill>
        <a:effectLst/>
      </p:bgPr>
    </p:bg>
    <p:spTree>
      <p:nvGrpSpPr>
        <p:cNvPr id="1" name="Shape 271"/>
        <p:cNvGrpSpPr/>
        <p:nvPr/>
      </p:nvGrpSpPr>
      <p:grpSpPr>
        <a:xfrm>
          <a:off x="0" y="0"/>
          <a:ext cx="0" cy="0"/>
          <a:chOff x="0" y="0"/>
          <a:chExt cx="0" cy="0"/>
        </a:xfrm>
      </p:grpSpPr>
      <p:sp>
        <p:nvSpPr>
          <p:cNvPr id="272" name="Google Shape;272;p3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p3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3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75" name="Google Shape;275;p3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76" name="Google Shape;276;p3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dk2"/>
        </a:solidFill>
        <a:effectLst/>
      </p:bgPr>
    </p:bg>
    <p:spTree>
      <p:nvGrpSpPr>
        <p:cNvPr id="1" name="Shape 277"/>
        <p:cNvGrpSpPr/>
        <p:nvPr/>
      </p:nvGrpSpPr>
      <p:grpSpPr>
        <a:xfrm>
          <a:off x="0" y="0"/>
          <a:ext cx="0" cy="0"/>
          <a:chOff x="0" y="0"/>
          <a:chExt cx="0" cy="0"/>
        </a:xfrm>
      </p:grpSpPr>
      <p:sp>
        <p:nvSpPr>
          <p:cNvPr id="278" name="Google Shape;278;p3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279" name="Google Shape;279;p3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80" name="Google Shape;280;p3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81" name="Google Shape;281;p3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2" name="Google Shape;282;p35"/>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dk2"/>
        </a:solidFill>
        <a:effectLst/>
      </p:bgPr>
    </p:bg>
    <p:spTree>
      <p:nvGrpSpPr>
        <p:cNvPr id="1" name="Shape 283"/>
        <p:cNvGrpSpPr/>
        <p:nvPr/>
      </p:nvGrpSpPr>
      <p:grpSpPr>
        <a:xfrm>
          <a:off x="0" y="0"/>
          <a:ext cx="0" cy="0"/>
          <a:chOff x="0" y="0"/>
          <a:chExt cx="0" cy="0"/>
        </a:xfrm>
      </p:grpSpPr>
      <p:sp>
        <p:nvSpPr>
          <p:cNvPr id="284" name="Google Shape;284;p3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p3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86" name="Google Shape;286;p3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3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88" name="Google Shape;288;p3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89" name="Google Shape;289;p3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90" name="Google Shape;290;p3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291" name="Google Shape;291;p3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292" name="Google Shape;292;p36"/>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dk2"/>
        </a:solidFill>
        <a:effectLst/>
      </p:bgPr>
    </p:bg>
    <p:spTree>
      <p:nvGrpSpPr>
        <p:cNvPr id="1" name="Shape 301"/>
        <p:cNvGrpSpPr/>
        <p:nvPr/>
      </p:nvGrpSpPr>
      <p:grpSpPr>
        <a:xfrm>
          <a:off x="0" y="0"/>
          <a:ext cx="0" cy="0"/>
          <a:chOff x="0" y="0"/>
          <a:chExt cx="0" cy="0"/>
        </a:xfrm>
      </p:grpSpPr>
      <p:sp>
        <p:nvSpPr>
          <p:cNvPr id="302" name="Google Shape;302;p3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3" name="Google Shape;303;p3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04" name="Google Shape;304;p38"/>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3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p3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3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8" name="Google Shape;308;p38"/>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309"/>
        <p:cNvGrpSpPr/>
        <p:nvPr/>
      </p:nvGrpSpPr>
      <p:grpSpPr>
        <a:xfrm>
          <a:off x="0" y="0"/>
          <a:ext cx="0" cy="0"/>
          <a:chOff x="0" y="0"/>
          <a:chExt cx="0" cy="0"/>
        </a:xfrm>
      </p:grpSpPr>
      <p:sp>
        <p:nvSpPr>
          <p:cNvPr id="310" name="Google Shape;310;p3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1" name="Google Shape;311;p39"/>
          <p:cNvSpPr/>
          <p:nvPr/>
        </p:nvSpPr>
        <p:spPr>
          <a:xfrm>
            <a:off x="206188" y="5948082"/>
            <a:ext cx="11775141" cy="699247"/>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12" name="Google Shape;312;p3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13" name="Google Shape;313;p39"/>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4" name="Google Shape;314;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5" name="Google Shape;315;p3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3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3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8" name="Google Shape;318;p39"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2"/>
        </a:solidFill>
        <a:effectLst/>
      </p:bgPr>
    </p:bg>
    <p:spTree>
      <p:nvGrpSpPr>
        <p:cNvPr id="1" name="Shape 319"/>
        <p:cNvGrpSpPr/>
        <p:nvPr/>
      </p:nvGrpSpPr>
      <p:grpSpPr>
        <a:xfrm>
          <a:off x="0" y="0"/>
          <a:ext cx="0" cy="0"/>
          <a:chOff x="0" y="0"/>
          <a:chExt cx="0" cy="0"/>
        </a:xfrm>
      </p:grpSpPr>
      <p:sp>
        <p:nvSpPr>
          <p:cNvPr id="320" name="Google Shape;320;p4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1" name="Google Shape;321;p40"/>
          <p:cNvSpPr/>
          <p:nvPr/>
        </p:nvSpPr>
        <p:spPr>
          <a:xfrm>
            <a:off x="206187" y="2488757"/>
            <a:ext cx="11775141" cy="1900363"/>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322" name="Google Shape;322;p40"/>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4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4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4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6" name="Google Shape;326;p40"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dk2"/>
        </a:solidFill>
        <a:effectLst/>
      </p:bgPr>
    </p:bg>
    <p:spTree>
      <p:nvGrpSpPr>
        <p:cNvPr id="1" name="Shape 327"/>
        <p:cNvGrpSpPr/>
        <p:nvPr/>
      </p:nvGrpSpPr>
      <p:grpSpPr>
        <a:xfrm>
          <a:off x="0" y="0"/>
          <a:ext cx="0" cy="0"/>
          <a:chOff x="0" y="0"/>
          <a:chExt cx="0" cy="0"/>
        </a:xfrm>
      </p:grpSpPr>
      <p:sp>
        <p:nvSpPr>
          <p:cNvPr id="328" name="Google Shape;328;p4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9" name="Google Shape;329;p41"/>
          <p:cNvSpPr/>
          <p:nvPr/>
        </p:nvSpPr>
        <p:spPr>
          <a:xfrm>
            <a:off x="206188" y="215153"/>
            <a:ext cx="11775141" cy="1397364"/>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0" name="Google Shape;330;p4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4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4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4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4" name="Google Shape;334;p4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dk2"/>
        </a:solidFill>
        <a:effectLst/>
      </p:bgPr>
    </p:bg>
    <p:spTree>
      <p:nvGrpSpPr>
        <p:cNvPr id="1" name="Shape 335"/>
        <p:cNvGrpSpPr/>
        <p:nvPr/>
      </p:nvGrpSpPr>
      <p:grpSpPr>
        <a:xfrm>
          <a:off x="0" y="0"/>
          <a:ext cx="0" cy="0"/>
          <a:chOff x="0" y="0"/>
          <a:chExt cx="0" cy="0"/>
        </a:xfrm>
      </p:grpSpPr>
      <p:sp>
        <p:nvSpPr>
          <p:cNvPr id="336" name="Google Shape;336;p4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7" name="Google Shape;337;p42"/>
          <p:cNvSpPr/>
          <p:nvPr/>
        </p:nvSpPr>
        <p:spPr>
          <a:xfrm>
            <a:off x="206189" y="215153"/>
            <a:ext cx="4730470" cy="6432176"/>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8" name="Google Shape;338;p42"/>
          <p:cNvSpPr txBox="1">
            <a:spLocks noGrp="1"/>
          </p:cNvSpPr>
          <p:nvPr>
            <p:ph type="title"/>
          </p:nvPr>
        </p:nvSpPr>
        <p:spPr>
          <a:xfrm>
            <a:off x="717177" y="779646"/>
            <a:ext cx="3931826" cy="25298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42"/>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0" name="Google Shape;340;p4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4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4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3" name="Google Shape;343;p42"/>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dk2"/>
        </a:solidFill>
        <a:effectLst/>
      </p:bgPr>
    </p:bg>
    <p:spTree>
      <p:nvGrpSpPr>
        <p:cNvPr id="1" name="Shape 344"/>
        <p:cNvGrpSpPr/>
        <p:nvPr/>
      </p:nvGrpSpPr>
      <p:grpSpPr>
        <a:xfrm>
          <a:off x="0" y="0"/>
          <a:ext cx="0" cy="0"/>
          <a:chOff x="0" y="0"/>
          <a:chExt cx="0" cy="0"/>
        </a:xfrm>
      </p:grpSpPr>
      <p:sp>
        <p:nvSpPr>
          <p:cNvPr id="345" name="Google Shape;345;p4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4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4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4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4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40"/>
        <p:cNvGrpSpPr/>
        <p:nvPr/>
      </p:nvGrpSpPr>
      <p:grpSpPr>
        <a:xfrm>
          <a:off x="0" y="0"/>
          <a:ext cx="0" cy="0"/>
          <a:chOff x="0" y="0"/>
          <a:chExt cx="0" cy="0"/>
        </a:xfrm>
      </p:grpSpPr>
      <p:sp>
        <p:nvSpPr>
          <p:cNvPr id="41" name="Google Shape;41;p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3" name="Google Shape;43;p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4" name="Google Shape;44;p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dk2"/>
        </a:solidFill>
        <a:effectLst/>
      </p:bgPr>
    </p:bg>
    <p:spTree>
      <p:nvGrpSpPr>
        <p:cNvPr id="1" name="Shape 350"/>
        <p:cNvGrpSpPr/>
        <p:nvPr/>
      </p:nvGrpSpPr>
      <p:grpSpPr>
        <a:xfrm>
          <a:off x="0" y="0"/>
          <a:ext cx="0" cy="0"/>
          <a:chOff x="0" y="0"/>
          <a:chExt cx="0" cy="0"/>
        </a:xfrm>
      </p:grpSpPr>
      <p:sp>
        <p:nvSpPr>
          <p:cNvPr id="351" name="Google Shape;351;p4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2" name="Google Shape;352;p44"/>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44"/>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4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4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4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dk2"/>
        </a:solidFill>
        <a:effectLst/>
      </p:bgPr>
    </p:bg>
    <p:spTree>
      <p:nvGrpSpPr>
        <p:cNvPr id="1" name="Shape 357"/>
        <p:cNvGrpSpPr/>
        <p:nvPr/>
      </p:nvGrpSpPr>
      <p:grpSpPr>
        <a:xfrm>
          <a:off x="0" y="0"/>
          <a:ext cx="0" cy="0"/>
          <a:chOff x="0" y="0"/>
          <a:chExt cx="0" cy="0"/>
        </a:xfrm>
      </p:grpSpPr>
      <p:sp>
        <p:nvSpPr>
          <p:cNvPr id="358" name="Google Shape;358;p45"/>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9" name="Google Shape;359;p45"/>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45"/>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1" name="Google Shape;361;p45"/>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4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4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4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5" name="Google Shape;365;p4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dk2"/>
        </a:solidFill>
        <a:effectLst/>
      </p:bgPr>
    </p:bg>
    <p:spTree>
      <p:nvGrpSpPr>
        <p:cNvPr id="1" name="Shape 366"/>
        <p:cNvGrpSpPr/>
        <p:nvPr/>
      </p:nvGrpSpPr>
      <p:grpSpPr>
        <a:xfrm>
          <a:off x="0" y="0"/>
          <a:ext cx="0" cy="0"/>
          <a:chOff x="0" y="0"/>
          <a:chExt cx="0" cy="0"/>
        </a:xfrm>
      </p:grpSpPr>
      <p:sp>
        <p:nvSpPr>
          <p:cNvPr id="367" name="Google Shape;367;p4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8" name="Google Shape;368;p4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4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4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1" name="Google Shape;371;p4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dk2"/>
        </a:solidFill>
        <a:effectLst/>
      </p:bgPr>
    </p:bg>
    <p:spTree>
      <p:nvGrpSpPr>
        <p:cNvPr id="1" name="Shape 372"/>
        <p:cNvGrpSpPr/>
        <p:nvPr/>
      </p:nvGrpSpPr>
      <p:grpSpPr>
        <a:xfrm>
          <a:off x="0" y="0"/>
          <a:ext cx="0" cy="0"/>
          <a:chOff x="0" y="0"/>
          <a:chExt cx="0" cy="0"/>
        </a:xfrm>
      </p:grpSpPr>
      <p:sp>
        <p:nvSpPr>
          <p:cNvPr id="373" name="Google Shape;373;p4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374" name="Google Shape;374;p4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4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4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7" name="Google Shape;377;p47"/>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dk2"/>
        </a:solidFill>
        <a:effectLst/>
      </p:bgPr>
    </p:bg>
    <p:spTree>
      <p:nvGrpSpPr>
        <p:cNvPr id="1" name="Shape 378"/>
        <p:cNvGrpSpPr/>
        <p:nvPr/>
      </p:nvGrpSpPr>
      <p:grpSpPr>
        <a:xfrm>
          <a:off x="0" y="0"/>
          <a:ext cx="0" cy="0"/>
          <a:chOff x="0" y="0"/>
          <a:chExt cx="0" cy="0"/>
        </a:xfrm>
      </p:grpSpPr>
      <p:sp>
        <p:nvSpPr>
          <p:cNvPr id="379" name="Google Shape;379;p4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80" name="Google Shape;380;p4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81" name="Google Shape;381;p48"/>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2" name="Google Shape;382;p4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4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85" name="Google Shape;385;p48"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86" name="Google Shape;386;p48"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87" name="Google Shape;387;p48"/>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5"/>
        </a:solidFill>
        <a:effectLst/>
      </p:bgPr>
    </p:bg>
    <p:spTree>
      <p:nvGrpSpPr>
        <p:cNvPr id="1" name="Shape 396"/>
        <p:cNvGrpSpPr/>
        <p:nvPr/>
      </p:nvGrpSpPr>
      <p:grpSpPr>
        <a:xfrm>
          <a:off x="0" y="0"/>
          <a:ext cx="0" cy="0"/>
          <a:chOff x="0" y="0"/>
          <a:chExt cx="0" cy="0"/>
        </a:xfrm>
      </p:grpSpPr>
      <p:sp>
        <p:nvSpPr>
          <p:cNvPr id="397" name="Google Shape;397;p5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98" name="Google Shape;398;p5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99" name="Google Shape;399;p50"/>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0" name="Google Shape;400;p5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5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2" name="Google Shape;402;p5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3" name="Google Shape;403;p50"/>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5"/>
        </a:solidFill>
        <a:effectLst/>
      </p:bgPr>
    </p:bg>
    <p:spTree>
      <p:nvGrpSpPr>
        <p:cNvPr id="1" name="Shape 404"/>
        <p:cNvGrpSpPr/>
        <p:nvPr/>
      </p:nvGrpSpPr>
      <p:grpSpPr>
        <a:xfrm>
          <a:off x="0" y="0"/>
          <a:ext cx="0" cy="0"/>
          <a:chOff x="0" y="0"/>
          <a:chExt cx="0" cy="0"/>
        </a:xfrm>
      </p:grpSpPr>
      <p:sp>
        <p:nvSpPr>
          <p:cNvPr id="405" name="Google Shape;405;p5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6" name="Google Shape;406;p51"/>
          <p:cNvSpPr/>
          <p:nvPr/>
        </p:nvSpPr>
        <p:spPr>
          <a:xfrm>
            <a:off x="206188" y="5948082"/>
            <a:ext cx="11775141" cy="699247"/>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07" name="Google Shape;407;p51"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08" name="Google Shape;408;p51"/>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400"/>
              <a:buFont typeface="Calibri"/>
              <a:buNone/>
              <a:defRPr sz="54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9" name="Google Shape;409;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0" name="Google Shape;410;p5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1" name="Google Shape;411;p5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2" name="Google Shape;412;p5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13" name="Google Shape;413;p51"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5"/>
        </a:solidFill>
        <a:effectLst/>
      </p:bgPr>
    </p:bg>
    <p:spTree>
      <p:nvGrpSpPr>
        <p:cNvPr id="1" name="Shape 414"/>
        <p:cNvGrpSpPr/>
        <p:nvPr/>
      </p:nvGrpSpPr>
      <p:grpSpPr>
        <a:xfrm>
          <a:off x="0" y="0"/>
          <a:ext cx="0" cy="0"/>
          <a:chOff x="0" y="0"/>
          <a:chExt cx="0" cy="0"/>
        </a:xfrm>
      </p:grpSpPr>
      <p:sp>
        <p:nvSpPr>
          <p:cNvPr id="415" name="Google Shape;415;p5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6" name="Google Shape;416;p52"/>
          <p:cNvSpPr/>
          <p:nvPr/>
        </p:nvSpPr>
        <p:spPr>
          <a:xfrm>
            <a:off x="206187" y="2488757"/>
            <a:ext cx="11775141" cy="1900363"/>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417" name="Google Shape;417;p52"/>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5"/>
              </a:buClr>
              <a:buSzPts val="6800"/>
              <a:buFont typeface="Calibri"/>
              <a:buNone/>
              <a:defRPr sz="68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5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9" name="Google Shape;419;p5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0" name="Google Shape;420;p5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21" name="Google Shape;421;p52"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5"/>
        </a:solidFill>
        <a:effectLst/>
      </p:bgPr>
    </p:bg>
    <p:spTree>
      <p:nvGrpSpPr>
        <p:cNvPr id="1" name="Shape 422"/>
        <p:cNvGrpSpPr/>
        <p:nvPr/>
      </p:nvGrpSpPr>
      <p:grpSpPr>
        <a:xfrm>
          <a:off x="0" y="0"/>
          <a:ext cx="0" cy="0"/>
          <a:chOff x="0" y="0"/>
          <a:chExt cx="0" cy="0"/>
        </a:xfrm>
      </p:grpSpPr>
      <p:sp>
        <p:nvSpPr>
          <p:cNvPr id="423" name="Google Shape;423;p5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4" name="Google Shape;424;p53"/>
          <p:cNvSpPr/>
          <p:nvPr/>
        </p:nvSpPr>
        <p:spPr>
          <a:xfrm>
            <a:off x="206188" y="215153"/>
            <a:ext cx="11775141" cy="1397364"/>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5" name="Google Shape;425;p5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6" name="Google Shape;426;p5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7" name="Google Shape;427;p5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8" name="Google Shape;428;p5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9" name="Google Shape;429;p5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5"/>
        </a:solidFill>
        <a:effectLst/>
      </p:bgPr>
    </p:bg>
    <p:spTree>
      <p:nvGrpSpPr>
        <p:cNvPr id="1" name="Shape 430"/>
        <p:cNvGrpSpPr/>
        <p:nvPr/>
      </p:nvGrpSpPr>
      <p:grpSpPr>
        <a:xfrm>
          <a:off x="0" y="0"/>
          <a:ext cx="0" cy="0"/>
          <a:chOff x="0" y="0"/>
          <a:chExt cx="0" cy="0"/>
        </a:xfrm>
      </p:grpSpPr>
      <p:sp>
        <p:nvSpPr>
          <p:cNvPr id="431" name="Google Shape;431;p5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2" name="Google Shape;432;p54"/>
          <p:cNvSpPr/>
          <p:nvPr/>
        </p:nvSpPr>
        <p:spPr>
          <a:xfrm>
            <a:off x="206189" y="215153"/>
            <a:ext cx="4730470" cy="6432176"/>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3" name="Google Shape;433;p54"/>
          <p:cNvSpPr txBox="1">
            <a:spLocks noGrp="1"/>
          </p:cNvSpPr>
          <p:nvPr>
            <p:ph type="title"/>
          </p:nvPr>
        </p:nvSpPr>
        <p:spPr>
          <a:xfrm>
            <a:off x="717177" y="779645"/>
            <a:ext cx="3931826" cy="254239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4" name="Google Shape;434;p54"/>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5" name="Google Shape;435;p5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6" name="Google Shape;436;p5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7" name="Google Shape;437;p5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8" name="Google Shape;438;p54"/>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50"/>
        <p:cNvGrpSpPr/>
        <p:nvPr/>
      </p:nvGrpSpPr>
      <p:grpSpPr>
        <a:xfrm>
          <a:off x="0" y="0"/>
          <a:ext cx="0" cy="0"/>
          <a:chOff x="0" y="0"/>
          <a:chExt cx="0" cy="0"/>
        </a:xfrm>
      </p:grpSpPr>
      <p:sp>
        <p:nvSpPr>
          <p:cNvPr id="51" name="Google Shape;51;p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6"/>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53" name="Google Shape;53;p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accent5"/>
        </a:solidFill>
        <a:effectLst/>
      </p:bgPr>
    </p:bg>
    <p:spTree>
      <p:nvGrpSpPr>
        <p:cNvPr id="1" name="Shape 439"/>
        <p:cNvGrpSpPr/>
        <p:nvPr/>
      </p:nvGrpSpPr>
      <p:grpSpPr>
        <a:xfrm>
          <a:off x="0" y="0"/>
          <a:ext cx="0" cy="0"/>
          <a:chOff x="0" y="0"/>
          <a:chExt cx="0" cy="0"/>
        </a:xfrm>
      </p:grpSpPr>
      <p:sp>
        <p:nvSpPr>
          <p:cNvPr id="440" name="Google Shape;440;p5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1" name="Google Shape;441;p5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2" name="Google Shape;442;p5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3" name="Google Shape;443;p5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4" name="Google Shape;444;p5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accent5"/>
        </a:solidFill>
        <a:effectLst/>
      </p:bgPr>
    </p:bg>
    <p:spTree>
      <p:nvGrpSpPr>
        <p:cNvPr id="1" name="Shape 445"/>
        <p:cNvGrpSpPr/>
        <p:nvPr/>
      </p:nvGrpSpPr>
      <p:grpSpPr>
        <a:xfrm>
          <a:off x="0" y="0"/>
          <a:ext cx="0" cy="0"/>
          <a:chOff x="0" y="0"/>
          <a:chExt cx="0" cy="0"/>
        </a:xfrm>
      </p:grpSpPr>
      <p:sp>
        <p:nvSpPr>
          <p:cNvPr id="446" name="Google Shape;446;p5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7" name="Google Shape;447;p56"/>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8" name="Google Shape;448;p56"/>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9" name="Google Shape;449;p5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5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5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accent5"/>
        </a:solidFill>
        <a:effectLst/>
      </p:bgPr>
    </p:bg>
    <p:spTree>
      <p:nvGrpSpPr>
        <p:cNvPr id="1" name="Shape 452"/>
        <p:cNvGrpSpPr/>
        <p:nvPr/>
      </p:nvGrpSpPr>
      <p:grpSpPr>
        <a:xfrm>
          <a:off x="0" y="0"/>
          <a:ext cx="0" cy="0"/>
          <a:chOff x="0" y="0"/>
          <a:chExt cx="0" cy="0"/>
        </a:xfrm>
      </p:grpSpPr>
      <p:sp>
        <p:nvSpPr>
          <p:cNvPr id="453" name="Google Shape;453;p57"/>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4" name="Google Shape;454;p57"/>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57"/>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6" name="Google Shape;456;p57"/>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7" name="Google Shape;457;p5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5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5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60" name="Google Shape;460;p5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accent5"/>
        </a:solidFill>
        <a:effectLst/>
      </p:bgPr>
    </p:bg>
    <p:spTree>
      <p:nvGrpSpPr>
        <p:cNvPr id="1" name="Shape 461"/>
        <p:cNvGrpSpPr/>
        <p:nvPr/>
      </p:nvGrpSpPr>
      <p:grpSpPr>
        <a:xfrm>
          <a:off x="0" y="0"/>
          <a:ext cx="0" cy="0"/>
          <a:chOff x="0" y="0"/>
          <a:chExt cx="0" cy="0"/>
        </a:xfrm>
      </p:grpSpPr>
      <p:sp>
        <p:nvSpPr>
          <p:cNvPr id="462" name="Google Shape;462;p5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3" name="Google Shape;463;p5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4" name="Google Shape;464;p5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66" name="Google Shape;466;p5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accent5"/>
        </a:solidFill>
        <a:effectLst/>
      </p:bgPr>
    </p:bg>
    <p:spTree>
      <p:nvGrpSpPr>
        <p:cNvPr id="1" name="Shape 467"/>
        <p:cNvGrpSpPr/>
        <p:nvPr/>
      </p:nvGrpSpPr>
      <p:grpSpPr>
        <a:xfrm>
          <a:off x="0" y="0"/>
          <a:ext cx="0" cy="0"/>
          <a:chOff x="0" y="0"/>
          <a:chExt cx="0" cy="0"/>
        </a:xfrm>
      </p:grpSpPr>
      <p:sp>
        <p:nvSpPr>
          <p:cNvPr id="468" name="Google Shape;468;p5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469" name="Google Shape;469;p5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1" name="Google Shape;471;p5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2" name="Google Shape;472;p59"/>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5"/>
        </a:solidFill>
        <a:effectLst/>
      </p:bgPr>
    </p:bg>
    <p:spTree>
      <p:nvGrpSpPr>
        <p:cNvPr id="1" name="Shape 473"/>
        <p:cNvGrpSpPr/>
        <p:nvPr/>
      </p:nvGrpSpPr>
      <p:grpSpPr>
        <a:xfrm>
          <a:off x="0" y="0"/>
          <a:ext cx="0" cy="0"/>
          <a:chOff x="0" y="0"/>
          <a:chExt cx="0" cy="0"/>
        </a:xfrm>
      </p:grpSpPr>
      <p:sp>
        <p:nvSpPr>
          <p:cNvPr id="474" name="Google Shape;474;p6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75" name="Google Shape;475;p6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76" name="Google Shape;476;p60"/>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7" name="Google Shape;477;p6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8" name="Google Shape;478;p6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9" name="Google Shape;479;p6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80" name="Google Shape;480;p6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81" name="Google Shape;481;p6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82" name="Google Shape;482;p60"/>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489"/>
        <p:cNvGrpSpPr/>
        <p:nvPr/>
      </p:nvGrpSpPr>
      <p:grpSpPr>
        <a:xfrm>
          <a:off x="0" y="0"/>
          <a:ext cx="0" cy="0"/>
          <a:chOff x="0" y="0"/>
          <a:chExt cx="0" cy="0"/>
        </a:xfrm>
      </p:grpSpPr>
      <p:sp>
        <p:nvSpPr>
          <p:cNvPr id="490" name="Google Shape;490;p6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491" name="Google Shape;491;p62"/>
          <p:cNvSpPr/>
          <p:nvPr/>
        </p:nvSpPr>
        <p:spPr>
          <a:xfrm>
            <a:off x="206188" y="5948082"/>
            <a:ext cx="117747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492" name="Google Shape;492;p62"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93" name="Google Shape;493;p62"/>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1"/>
              </a:buClr>
              <a:buSzPts val="5500"/>
              <a:buFont typeface="Calibri"/>
              <a:buNone/>
              <a:defRPr sz="55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94" name="Google Shape;494;p6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495" name="Google Shape;495;p62"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496" name="Google Shape;496;p6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Oregon Department of Education</a:t>
            </a:r>
            <a:endParaRPr sz="1500"/>
          </a:p>
        </p:txBody>
      </p:sp>
      <p:sp>
        <p:nvSpPr>
          <p:cNvPr id="497" name="Google Shape;497;p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498"/>
        <p:cNvGrpSpPr/>
        <p:nvPr/>
      </p:nvGrpSpPr>
      <p:grpSpPr>
        <a:xfrm>
          <a:off x="0" y="0"/>
          <a:ext cx="0" cy="0"/>
          <a:chOff x="0" y="0"/>
          <a:chExt cx="0" cy="0"/>
        </a:xfrm>
      </p:grpSpPr>
      <p:sp>
        <p:nvSpPr>
          <p:cNvPr id="499" name="Google Shape;499;p6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00" name="Google Shape;500;p63"/>
          <p:cNvSpPr/>
          <p:nvPr/>
        </p:nvSpPr>
        <p:spPr>
          <a:xfrm>
            <a:off x="206187" y="2488757"/>
            <a:ext cx="117747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501" name="Google Shape;501;p63"/>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1"/>
              </a:buClr>
              <a:buSzPts val="6800"/>
              <a:buFont typeface="Calibri"/>
              <a:buNone/>
              <a:defRPr sz="68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502" name="Google Shape;502;p63"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503" name="Google Shape;503;p6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04" name="Google Shape;504;p6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505"/>
        <p:cNvGrpSpPr/>
        <p:nvPr/>
      </p:nvGrpSpPr>
      <p:grpSpPr>
        <a:xfrm>
          <a:off x="0" y="0"/>
          <a:ext cx="0" cy="0"/>
          <a:chOff x="0" y="0"/>
          <a:chExt cx="0" cy="0"/>
        </a:xfrm>
      </p:grpSpPr>
      <p:sp>
        <p:nvSpPr>
          <p:cNvPr id="506" name="Google Shape;506;p6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07" name="Google Shape;507;p64"/>
          <p:cNvSpPr/>
          <p:nvPr/>
        </p:nvSpPr>
        <p:spPr>
          <a:xfrm>
            <a:off x="206188" y="215153"/>
            <a:ext cx="11774700" cy="1397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08" name="Google Shape;508;p6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09" name="Google Shape;509;p6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10" name="Google Shape;510;p6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11" name="Google Shape;511;p6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512"/>
        <p:cNvGrpSpPr/>
        <p:nvPr/>
      </p:nvGrpSpPr>
      <p:grpSpPr>
        <a:xfrm>
          <a:off x="0" y="0"/>
          <a:ext cx="0" cy="0"/>
          <a:chOff x="0" y="0"/>
          <a:chExt cx="0" cy="0"/>
        </a:xfrm>
      </p:grpSpPr>
      <p:sp>
        <p:nvSpPr>
          <p:cNvPr id="513" name="Google Shape;513;p6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14" name="Google Shape;514;p65"/>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15" name="Google Shape;515;p65"/>
          <p:cNvSpPr txBox="1">
            <a:spLocks noGrp="1"/>
          </p:cNvSpPr>
          <p:nvPr>
            <p:ph type="title"/>
          </p:nvPr>
        </p:nvSpPr>
        <p:spPr>
          <a:xfrm>
            <a:off x="717177" y="779645"/>
            <a:ext cx="3932100" cy="252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4400"/>
              <a:buFont typeface="Calibri"/>
              <a:buNone/>
              <a:defRPr sz="44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16" name="Google Shape;516;p65"/>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17" name="Google Shape;517;p65"/>
          <p:cNvSpPr>
            <a:spLocks noGrp="1"/>
          </p:cNvSpPr>
          <p:nvPr>
            <p:ph type="pic" idx="2"/>
          </p:nvPr>
        </p:nvSpPr>
        <p:spPr>
          <a:xfrm>
            <a:off x="717177" y="3540125"/>
            <a:ext cx="3932100" cy="2320800"/>
          </a:xfrm>
          <a:prstGeom prst="rect">
            <a:avLst/>
          </a:prstGeom>
          <a:noFill/>
          <a:ln>
            <a:noFill/>
          </a:ln>
        </p:spPr>
      </p:sp>
      <p:sp>
        <p:nvSpPr>
          <p:cNvPr id="518" name="Google Shape;518;p6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19" name="Google Shape;519;p6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58"/>
        <p:cNvGrpSpPr/>
        <p:nvPr/>
      </p:nvGrpSpPr>
      <p:grpSpPr>
        <a:xfrm>
          <a:off x="0" y="0"/>
          <a:ext cx="0" cy="0"/>
          <a:chOff x="0" y="0"/>
          <a:chExt cx="0" cy="0"/>
        </a:xfrm>
      </p:grpSpPr>
      <p:sp>
        <p:nvSpPr>
          <p:cNvPr id="59" name="Google Shape;59;p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7"/>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520"/>
        <p:cNvGrpSpPr/>
        <p:nvPr/>
      </p:nvGrpSpPr>
      <p:grpSpPr>
        <a:xfrm>
          <a:off x="0" y="0"/>
          <a:ext cx="0" cy="0"/>
          <a:chOff x="0" y="0"/>
          <a:chExt cx="0" cy="0"/>
        </a:xfrm>
      </p:grpSpPr>
      <p:sp>
        <p:nvSpPr>
          <p:cNvPr id="521" name="Google Shape;521;p6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22" name="Google Shape;522;p6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23" name="Google Shape;523;p6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24" name="Google Shape;524;p6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525"/>
        <p:cNvGrpSpPr/>
        <p:nvPr/>
      </p:nvGrpSpPr>
      <p:grpSpPr>
        <a:xfrm>
          <a:off x="0" y="0"/>
          <a:ext cx="0" cy="0"/>
          <a:chOff x="0" y="0"/>
          <a:chExt cx="0" cy="0"/>
        </a:xfrm>
      </p:grpSpPr>
      <p:sp>
        <p:nvSpPr>
          <p:cNvPr id="526" name="Google Shape;526;p6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27" name="Google Shape;527;p67"/>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28" name="Google Shape;528;p67"/>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29" name="Google Shape;529;p6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30" name="Google Shape;530;p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31"/>
        <p:cNvGrpSpPr/>
        <p:nvPr/>
      </p:nvGrpSpPr>
      <p:grpSpPr>
        <a:xfrm>
          <a:off x="0" y="0"/>
          <a:ext cx="0" cy="0"/>
          <a:chOff x="0" y="0"/>
          <a:chExt cx="0" cy="0"/>
        </a:xfrm>
      </p:grpSpPr>
      <p:sp>
        <p:nvSpPr>
          <p:cNvPr id="532" name="Google Shape;532;p68"/>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33" name="Google Shape;533;p68"/>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34" name="Google Shape;534;p68"/>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35" name="Google Shape;535;p68"/>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36" name="Google Shape;536;p6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3200"/>
              <a:buFont typeface="Calibri"/>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37" name="Google Shape;537;p6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38" name="Google Shape;538;p6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539"/>
        <p:cNvGrpSpPr/>
        <p:nvPr/>
      </p:nvGrpSpPr>
      <p:grpSpPr>
        <a:xfrm>
          <a:off x="0" y="0"/>
          <a:ext cx="0" cy="0"/>
          <a:chOff x="0" y="0"/>
          <a:chExt cx="0" cy="0"/>
        </a:xfrm>
      </p:grpSpPr>
      <p:sp>
        <p:nvSpPr>
          <p:cNvPr id="540" name="Google Shape;540;p6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41" name="Google Shape;541;p6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42" name="Google Shape;542;p6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43" name="Google Shape;543;p6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544"/>
        <p:cNvGrpSpPr/>
        <p:nvPr/>
      </p:nvGrpSpPr>
      <p:grpSpPr>
        <a:xfrm>
          <a:off x="0" y="0"/>
          <a:ext cx="0" cy="0"/>
          <a:chOff x="0" y="0"/>
          <a:chExt cx="0" cy="0"/>
        </a:xfrm>
      </p:grpSpPr>
      <p:sp>
        <p:nvSpPr>
          <p:cNvPr id="545" name="Google Shape;545;p7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546" name="Google Shape;546;p70"/>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47" name="Google Shape;547;p7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48" name="Google Shape;548;p7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549"/>
        <p:cNvGrpSpPr/>
        <p:nvPr/>
      </p:nvGrpSpPr>
      <p:grpSpPr>
        <a:xfrm>
          <a:off x="0" y="0"/>
          <a:ext cx="0" cy="0"/>
          <a:chOff x="0" y="0"/>
          <a:chExt cx="0" cy="0"/>
        </a:xfrm>
      </p:grpSpPr>
      <p:sp>
        <p:nvSpPr>
          <p:cNvPr id="550" name="Google Shape;550;p7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51" name="Google Shape;551;p7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52" name="Google Shape;552;p7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53" name="Google Shape;553;p71"/>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54" name="Google Shape;554;p7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55" name="Google Shape;555;p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556"/>
        <p:cNvGrpSpPr/>
        <p:nvPr/>
      </p:nvGrpSpPr>
      <p:grpSpPr>
        <a:xfrm>
          <a:off x="0" y="0"/>
          <a:ext cx="0" cy="0"/>
          <a:chOff x="0" y="0"/>
          <a:chExt cx="0" cy="0"/>
        </a:xfrm>
      </p:grpSpPr>
      <p:sp>
        <p:nvSpPr>
          <p:cNvPr id="557" name="Google Shape;557;p7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58" name="Google Shape;558;p7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59" name="Google Shape;559;p7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560" name="Google Shape;560;p7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561" name="Google Shape;561;p7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562" name="Google Shape;562;p72"/>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563" name="Google Shape;563;p7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64" name="Google Shape;564;p7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565"/>
        <p:cNvGrpSpPr/>
        <p:nvPr/>
      </p:nvGrpSpPr>
      <p:grpSpPr>
        <a:xfrm>
          <a:off x="0" y="0"/>
          <a:ext cx="0" cy="0"/>
          <a:chOff x="0" y="0"/>
          <a:chExt cx="0" cy="0"/>
        </a:xfrm>
      </p:grpSpPr>
      <p:sp>
        <p:nvSpPr>
          <p:cNvPr id="566" name="Google Shape;566;p7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67" name="Google Shape;567;p73"/>
          <p:cNvSpPr/>
          <p:nvPr/>
        </p:nvSpPr>
        <p:spPr>
          <a:xfrm>
            <a:off x="206188" y="5948082"/>
            <a:ext cx="11774700" cy="699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68" name="Google Shape;568;p7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569" name="Google Shape;569;p7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5"/>
              </a:buClr>
              <a:buSzPts val="5500"/>
              <a:buFont typeface="Calibri"/>
              <a:buNone/>
              <a:defRPr sz="55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70" name="Google Shape;570;p7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571" name="Google Shape;571;p73"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572" name="Google Shape;572;p7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73" name="Google Shape;573;p7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574"/>
        <p:cNvGrpSpPr/>
        <p:nvPr/>
      </p:nvGrpSpPr>
      <p:grpSpPr>
        <a:xfrm>
          <a:off x="0" y="0"/>
          <a:ext cx="0" cy="0"/>
          <a:chOff x="0" y="0"/>
          <a:chExt cx="0" cy="0"/>
        </a:xfrm>
      </p:grpSpPr>
      <p:sp>
        <p:nvSpPr>
          <p:cNvPr id="575" name="Google Shape;575;p7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76" name="Google Shape;576;p74"/>
          <p:cNvSpPr/>
          <p:nvPr/>
        </p:nvSpPr>
        <p:spPr>
          <a:xfrm>
            <a:off x="206187" y="2488757"/>
            <a:ext cx="11774700" cy="19005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577" name="Google Shape;577;p7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5"/>
              </a:buClr>
              <a:buSzPts val="6800"/>
              <a:buFont typeface="Calibri"/>
              <a:buNone/>
              <a:defRPr sz="68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578" name="Google Shape;578;p74"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579" name="Google Shape;579;p7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80" name="Google Shape;580;p7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581"/>
        <p:cNvGrpSpPr/>
        <p:nvPr/>
      </p:nvGrpSpPr>
      <p:grpSpPr>
        <a:xfrm>
          <a:off x="0" y="0"/>
          <a:ext cx="0" cy="0"/>
          <a:chOff x="0" y="0"/>
          <a:chExt cx="0" cy="0"/>
        </a:xfrm>
      </p:grpSpPr>
      <p:sp>
        <p:nvSpPr>
          <p:cNvPr id="582" name="Google Shape;582;p7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83" name="Google Shape;583;p75"/>
          <p:cNvSpPr/>
          <p:nvPr/>
        </p:nvSpPr>
        <p:spPr>
          <a:xfrm>
            <a:off x="206188" y="215153"/>
            <a:ext cx="11774700" cy="13977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84" name="Google Shape;584;p7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85" name="Google Shape;585;p7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86" name="Google Shape;586;p7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87" name="Google Shape;587;p7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66"/>
        <p:cNvGrpSpPr/>
        <p:nvPr/>
      </p:nvGrpSpPr>
      <p:grpSpPr>
        <a:xfrm>
          <a:off x="0" y="0"/>
          <a:ext cx="0" cy="0"/>
          <a:chOff x="0" y="0"/>
          <a:chExt cx="0" cy="0"/>
        </a:xfrm>
      </p:grpSpPr>
      <p:sp>
        <p:nvSpPr>
          <p:cNvPr id="67" name="Google Shape;67;p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8"/>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8"/>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8"/>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588"/>
        <p:cNvGrpSpPr/>
        <p:nvPr/>
      </p:nvGrpSpPr>
      <p:grpSpPr>
        <a:xfrm>
          <a:off x="0" y="0"/>
          <a:ext cx="0" cy="0"/>
          <a:chOff x="0" y="0"/>
          <a:chExt cx="0" cy="0"/>
        </a:xfrm>
      </p:grpSpPr>
      <p:sp>
        <p:nvSpPr>
          <p:cNvPr id="589" name="Google Shape;589;p7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90" name="Google Shape;590;p76"/>
          <p:cNvSpPr/>
          <p:nvPr/>
        </p:nvSpPr>
        <p:spPr>
          <a:xfrm>
            <a:off x="206189" y="215153"/>
            <a:ext cx="4730400" cy="6432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91" name="Google Shape;591;p76"/>
          <p:cNvSpPr txBox="1">
            <a:spLocks noGrp="1"/>
          </p:cNvSpPr>
          <p:nvPr>
            <p:ph type="title"/>
          </p:nvPr>
        </p:nvSpPr>
        <p:spPr>
          <a:xfrm>
            <a:off x="717177" y="779645"/>
            <a:ext cx="3932100" cy="2542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5"/>
              </a:buClr>
              <a:buSzPts val="4400"/>
              <a:buFont typeface="Calibri"/>
              <a:buNone/>
              <a:defRPr sz="44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92" name="Google Shape;592;p76"/>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93" name="Google Shape;593;p76"/>
          <p:cNvSpPr>
            <a:spLocks noGrp="1"/>
          </p:cNvSpPr>
          <p:nvPr>
            <p:ph type="pic" idx="2"/>
          </p:nvPr>
        </p:nvSpPr>
        <p:spPr>
          <a:xfrm>
            <a:off x="717177" y="3540125"/>
            <a:ext cx="3932100" cy="2320800"/>
          </a:xfrm>
          <a:prstGeom prst="rect">
            <a:avLst/>
          </a:prstGeom>
          <a:noFill/>
          <a:ln>
            <a:noFill/>
          </a:ln>
        </p:spPr>
      </p:sp>
      <p:sp>
        <p:nvSpPr>
          <p:cNvPr id="594" name="Google Shape;594;p7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95" name="Google Shape;595;p7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596"/>
        <p:cNvGrpSpPr/>
        <p:nvPr/>
      </p:nvGrpSpPr>
      <p:grpSpPr>
        <a:xfrm>
          <a:off x="0" y="0"/>
          <a:ext cx="0" cy="0"/>
          <a:chOff x="0" y="0"/>
          <a:chExt cx="0" cy="0"/>
        </a:xfrm>
      </p:grpSpPr>
      <p:sp>
        <p:nvSpPr>
          <p:cNvPr id="597" name="Google Shape;597;p7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98" name="Google Shape;598;p7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99" name="Google Shape;599;p7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00" name="Google Shape;600;p7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601"/>
        <p:cNvGrpSpPr/>
        <p:nvPr/>
      </p:nvGrpSpPr>
      <p:grpSpPr>
        <a:xfrm>
          <a:off x="0" y="0"/>
          <a:ext cx="0" cy="0"/>
          <a:chOff x="0" y="0"/>
          <a:chExt cx="0" cy="0"/>
        </a:xfrm>
      </p:grpSpPr>
      <p:sp>
        <p:nvSpPr>
          <p:cNvPr id="602" name="Google Shape;602;p7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03" name="Google Shape;603;p78"/>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04" name="Google Shape;604;p78"/>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05" name="Google Shape;605;p7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06" name="Google Shape;606;p7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607"/>
        <p:cNvGrpSpPr/>
        <p:nvPr/>
      </p:nvGrpSpPr>
      <p:grpSpPr>
        <a:xfrm>
          <a:off x="0" y="0"/>
          <a:ext cx="0" cy="0"/>
          <a:chOff x="0" y="0"/>
          <a:chExt cx="0" cy="0"/>
        </a:xfrm>
      </p:grpSpPr>
      <p:sp>
        <p:nvSpPr>
          <p:cNvPr id="608" name="Google Shape;608;p79"/>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09" name="Google Shape;609;p79"/>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10" name="Google Shape;610;p79"/>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11" name="Google Shape;611;p79"/>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12" name="Google Shape;612;p7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3200"/>
              <a:buFont typeface="Calibri"/>
              <a:buNone/>
              <a:defRPr sz="32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13" name="Google Shape;613;p7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14" name="Google Shape;614;p7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615"/>
        <p:cNvGrpSpPr/>
        <p:nvPr/>
      </p:nvGrpSpPr>
      <p:grpSpPr>
        <a:xfrm>
          <a:off x="0" y="0"/>
          <a:ext cx="0" cy="0"/>
          <a:chOff x="0" y="0"/>
          <a:chExt cx="0" cy="0"/>
        </a:xfrm>
      </p:grpSpPr>
      <p:sp>
        <p:nvSpPr>
          <p:cNvPr id="616" name="Google Shape;616;p8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17" name="Google Shape;617;p8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18" name="Google Shape;618;p8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19" name="Google Shape;619;p8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620"/>
        <p:cNvGrpSpPr/>
        <p:nvPr/>
      </p:nvGrpSpPr>
      <p:grpSpPr>
        <a:xfrm>
          <a:off x="0" y="0"/>
          <a:ext cx="0" cy="0"/>
          <a:chOff x="0" y="0"/>
          <a:chExt cx="0" cy="0"/>
        </a:xfrm>
      </p:grpSpPr>
      <p:sp>
        <p:nvSpPr>
          <p:cNvPr id="621" name="Google Shape;621;p8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622" name="Google Shape;622;p81"/>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23" name="Google Shape;623;p8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24" name="Google Shape;624;p8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625"/>
        <p:cNvGrpSpPr/>
        <p:nvPr/>
      </p:nvGrpSpPr>
      <p:grpSpPr>
        <a:xfrm>
          <a:off x="0" y="0"/>
          <a:ext cx="0" cy="0"/>
          <a:chOff x="0" y="0"/>
          <a:chExt cx="0" cy="0"/>
        </a:xfrm>
      </p:grpSpPr>
      <p:sp>
        <p:nvSpPr>
          <p:cNvPr id="626" name="Google Shape;626;p8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27" name="Google Shape;627;p8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28" name="Google Shape;628;p8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29" name="Google Shape;629;p82"/>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630" name="Google Shape;630;p8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31" name="Google Shape;631;p8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632"/>
        <p:cNvGrpSpPr/>
        <p:nvPr/>
      </p:nvGrpSpPr>
      <p:grpSpPr>
        <a:xfrm>
          <a:off x="0" y="0"/>
          <a:ext cx="0" cy="0"/>
          <a:chOff x="0" y="0"/>
          <a:chExt cx="0" cy="0"/>
        </a:xfrm>
      </p:grpSpPr>
      <p:sp>
        <p:nvSpPr>
          <p:cNvPr id="633" name="Google Shape;633;p8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34" name="Google Shape;634;p8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35" name="Google Shape;635;p8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636" name="Google Shape;636;p8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637" name="Google Shape;637;p8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638" name="Google Shape;638;p83"/>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639" name="Google Shape;639;p8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40" name="Google Shape;640;p8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641"/>
        <p:cNvGrpSpPr/>
        <p:nvPr/>
      </p:nvGrpSpPr>
      <p:grpSpPr>
        <a:xfrm>
          <a:off x="0" y="0"/>
          <a:ext cx="0" cy="0"/>
          <a:chOff x="0" y="0"/>
          <a:chExt cx="0" cy="0"/>
        </a:xfrm>
      </p:grpSpPr>
      <p:sp>
        <p:nvSpPr>
          <p:cNvPr id="642" name="Google Shape;642;p8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43" name="Google Shape;643;p84"/>
          <p:cNvSpPr/>
          <p:nvPr/>
        </p:nvSpPr>
        <p:spPr>
          <a:xfrm>
            <a:off x="206188" y="5948082"/>
            <a:ext cx="11774700" cy="699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44" name="Google Shape;644;p84"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645" name="Google Shape;645;p84"/>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4"/>
              </a:buClr>
              <a:buSzPts val="5500"/>
              <a:buFont typeface="Calibri"/>
              <a:buNone/>
              <a:defRPr sz="55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46" name="Google Shape;646;p8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647" name="Google Shape;647;p84"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648" name="Google Shape;648;p8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49" name="Google Shape;649;p8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650"/>
        <p:cNvGrpSpPr/>
        <p:nvPr/>
      </p:nvGrpSpPr>
      <p:grpSpPr>
        <a:xfrm>
          <a:off x="0" y="0"/>
          <a:ext cx="0" cy="0"/>
          <a:chOff x="0" y="0"/>
          <a:chExt cx="0" cy="0"/>
        </a:xfrm>
      </p:grpSpPr>
      <p:sp>
        <p:nvSpPr>
          <p:cNvPr id="651" name="Google Shape;651;p8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52" name="Google Shape;652;p85"/>
          <p:cNvSpPr/>
          <p:nvPr/>
        </p:nvSpPr>
        <p:spPr>
          <a:xfrm>
            <a:off x="206187" y="2488757"/>
            <a:ext cx="11774700" cy="19005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653" name="Google Shape;653;p85"/>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4"/>
              </a:buClr>
              <a:buSzPts val="6800"/>
              <a:buFont typeface="Calibri"/>
              <a:buNone/>
              <a:defRPr sz="68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54" name="Google Shape;654;p8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655" name="Google Shape;655;p8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656" name="Google Shape;656;p8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57" name="Google Shape;657;p85"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658" name="Google Shape;658;p8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5"/>
        <p:cNvGrpSpPr/>
        <p:nvPr/>
      </p:nvGrpSpPr>
      <p:grpSpPr>
        <a:xfrm>
          <a:off x="0" y="0"/>
          <a:ext cx="0" cy="0"/>
          <a:chOff x="0" y="0"/>
          <a:chExt cx="0" cy="0"/>
        </a:xfrm>
      </p:grpSpPr>
      <p:sp>
        <p:nvSpPr>
          <p:cNvPr id="76" name="Google Shape;76;p9"/>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9"/>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9"/>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9"/>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659"/>
        <p:cNvGrpSpPr/>
        <p:nvPr/>
      </p:nvGrpSpPr>
      <p:grpSpPr>
        <a:xfrm>
          <a:off x="0" y="0"/>
          <a:ext cx="0" cy="0"/>
          <a:chOff x="0" y="0"/>
          <a:chExt cx="0" cy="0"/>
        </a:xfrm>
      </p:grpSpPr>
      <p:sp>
        <p:nvSpPr>
          <p:cNvPr id="660" name="Google Shape;660;p8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61" name="Google Shape;661;p86"/>
          <p:cNvSpPr/>
          <p:nvPr/>
        </p:nvSpPr>
        <p:spPr>
          <a:xfrm>
            <a:off x="206188" y="215153"/>
            <a:ext cx="11774700" cy="13977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62" name="Google Shape;662;p8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63" name="Google Shape;663;p8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64" name="Google Shape;664;p8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65" name="Google Shape;665;p8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666"/>
        <p:cNvGrpSpPr/>
        <p:nvPr/>
      </p:nvGrpSpPr>
      <p:grpSpPr>
        <a:xfrm>
          <a:off x="0" y="0"/>
          <a:ext cx="0" cy="0"/>
          <a:chOff x="0" y="0"/>
          <a:chExt cx="0" cy="0"/>
        </a:xfrm>
      </p:grpSpPr>
      <p:sp>
        <p:nvSpPr>
          <p:cNvPr id="667" name="Google Shape;667;p8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68" name="Google Shape;668;p87"/>
          <p:cNvSpPr/>
          <p:nvPr/>
        </p:nvSpPr>
        <p:spPr>
          <a:xfrm>
            <a:off x="206189" y="215153"/>
            <a:ext cx="4730400" cy="6432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69" name="Google Shape;669;p87"/>
          <p:cNvSpPr txBox="1">
            <a:spLocks noGrp="1"/>
          </p:cNvSpPr>
          <p:nvPr>
            <p:ph type="title"/>
          </p:nvPr>
        </p:nvSpPr>
        <p:spPr>
          <a:xfrm>
            <a:off x="717177" y="779645"/>
            <a:ext cx="3932100" cy="25383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4"/>
              </a:buClr>
              <a:buSzPts val="4400"/>
              <a:buFont typeface="Calibri"/>
              <a:buNone/>
              <a:defRPr sz="44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70" name="Google Shape;670;p87"/>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71" name="Google Shape;671;p87"/>
          <p:cNvSpPr>
            <a:spLocks noGrp="1"/>
          </p:cNvSpPr>
          <p:nvPr>
            <p:ph type="pic" idx="2"/>
          </p:nvPr>
        </p:nvSpPr>
        <p:spPr>
          <a:xfrm>
            <a:off x="717177" y="3540125"/>
            <a:ext cx="3932100" cy="2320800"/>
          </a:xfrm>
          <a:prstGeom prst="rect">
            <a:avLst/>
          </a:prstGeom>
          <a:noFill/>
          <a:ln>
            <a:noFill/>
          </a:ln>
        </p:spPr>
      </p:sp>
      <p:sp>
        <p:nvSpPr>
          <p:cNvPr id="672" name="Google Shape;672;p8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73" name="Google Shape;673;p8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674"/>
        <p:cNvGrpSpPr/>
        <p:nvPr/>
      </p:nvGrpSpPr>
      <p:grpSpPr>
        <a:xfrm>
          <a:off x="0" y="0"/>
          <a:ext cx="0" cy="0"/>
          <a:chOff x="0" y="0"/>
          <a:chExt cx="0" cy="0"/>
        </a:xfrm>
      </p:grpSpPr>
      <p:sp>
        <p:nvSpPr>
          <p:cNvPr id="675" name="Google Shape;675;p8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76" name="Google Shape;676;p8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77" name="Google Shape;677;p8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78" name="Google Shape;678;p8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679"/>
        <p:cNvGrpSpPr/>
        <p:nvPr/>
      </p:nvGrpSpPr>
      <p:grpSpPr>
        <a:xfrm>
          <a:off x="0" y="0"/>
          <a:ext cx="0" cy="0"/>
          <a:chOff x="0" y="0"/>
          <a:chExt cx="0" cy="0"/>
        </a:xfrm>
      </p:grpSpPr>
      <p:sp>
        <p:nvSpPr>
          <p:cNvPr id="680" name="Google Shape;680;p8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81" name="Google Shape;681;p89"/>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82" name="Google Shape;682;p89"/>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83" name="Google Shape;683;p8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84" name="Google Shape;684;p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685"/>
        <p:cNvGrpSpPr/>
        <p:nvPr/>
      </p:nvGrpSpPr>
      <p:grpSpPr>
        <a:xfrm>
          <a:off x="0" y="0"/>
          <a:ext cx="0" cy="0"/>
          <a:chOff x="0" y="0"/>
          <a:chExt cx="0" cy="0"/>
        </a:xfrm>
      </p:grpSpPr>
      <p:sp>
        <p:nvSpPr>
          <p:cNvPr id="686" name="Google Shape;686;p90"/>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87" name="Google Shape;687;p90"/>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88" name="Google Shape;688;p90"/>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89" name="Google Shape;689;p90"/>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90" name="Google Shape;690;p9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3200"/>
              <a:buFont typeface="Calibri"/>
              <a:buNone/>
              <a:defRPr sz="32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91" name="Google Shape;691;p9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92" name="Google Shape;692;p9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693"/>
        <p:cNvGrpSpPr/>
        <p:nvPr/>
      </p:nvGrpSpPr>
      <p:grpSpPr>
        <a:xfrm>
          <a:off x="0" y="0"/>
          <a:ext cx="0" cy="0"/>
          <a:chOff x="0" y="0"/>
          <a:chExt cx="0" cy="0"/>
        </a:xfrm>
      </p:grpSpPr>
      <p:sp>
        <p:nvSpPr>
          <p:cNvPr id="694" name="Google Shape;694;p9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95" name="Google Shape;695;p91"/>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96" name="Google Shape;696;p9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97" name="Google Shape;697;p9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698"/>
        <p:cNvGrpSpPr/>
        <p:nvPr/>
      </p:nvGrpSpPr>
      <p:grpSpPr>
        <a:xfrm>
          <a:off x="0" y="0"/>
          <a:ext cx="0" cy="0"/>
          <a:chOff x="0" y="0"/>
          <a:chExt cx="0" cy="0"/>
        </a:xfrm>
      </p:grpSpPr>
      <p:sp>
        <p:nvSpPr>
          <p:cNvPr id="699" name="Google Shape;699;p9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700" name="Google Shape;700;p92"/>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01" name="Google Shape;701;p9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02" name="Google Shape;702;p9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703"/>
        <p:cNvGrpSpPr/>
        <p:nvPr/>
      </p:nvGrpSpPr>
      <p:grpSpPr>
        <a:xfrm>
          <a:off x="0" y="0"/>
          <a:ext cx="0" cy="0"/>
          <a:chOff x="0" y="0"/>
          <a:chExt cx="0" cy="0"/>
        </a:xfrm>
      </p:grpSpPr>
      <p:sp>
        <p:nvSpPr>
          <p:cNvPr id="704" name="Google Shape;704;p9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05" name="Google Shape;705;p9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06" name="Google Shape;706;p9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07" name="Google Shape;707;p93"/>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708" name="Google Shape;708;p9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09" name="Google Shape;709;p9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710"/>
        <p:cNvGrpSpPr/>
        <p:nvPr/>
      </p:nvGrpSpPr>
      <p:grpSpPr>
        <a:xfrm>
          <a:off x="0" y="0"/>
          <a:ext cx="0" cy="0"/>
          <a:chOff x="0" y="0"/>
          <a:chExt cx="0" cy="0"/>
        </a:xfrm>
      </p:grpSpPr>
      <p:sp>
        <p:nvSpPr>
          <p:cNvPr id="711" name="Google Shape;711;p9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12" name="Google Shape;712;p9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13" name="Google Shape;713;p9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714" name="Google Shape;714;p9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715" name="Google Shape;715;p9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716" name="Google Shape;716;p94"/>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717" name="Google Shape;717;p9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18" name="Google Shape;718;p9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719"/>
        <p:cNvGrpSpPr/>
        <p:nvPr/>
      </p:nvGrpSpPr>
      <p:grpSpPr>
        <a:xfrm>
          <a:off x="0" y="0"/>
          <a:ext cx="0" cy="0"/>
          <a:chOff x="0" y="0"/>
          <a:chExt cx="0" cy="0"/>
        </a:xfrm>
      </p:grpSpPr>
      <p:sp>
        <p:nvSpPr>
          <p:cNvPr id="720" name="Google Shape;720;p9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21" name="Google Shape;721;p95"/>
          <p:cNvSpPr/>
          <p:nvPr/>
        </p:nvSpPr>
        <p:spPr>
          <a:xfrm>
            <a:off x="206188" y="5948082"/>
            <a:ext cx="117747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22" name="Google Shape;722;p9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723" name="Google Shape;723;p9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3"/>
              </a:buClr>
              <a:buSzPts val="5500"/>
              <a:buFont typeface="Calibri"/>
              <a:buNone/>
              <a:defRPr sz="55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24" name="Google Shape;724;p9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725" name="Google Shape;725;p95"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726" name="Google Shape;726;p9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27" name="Google Shape;727;p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84"/>
        <p:cNvGrpSpPr/>
        <p:nvPr/>
      </p:nvGrpSpPr>
      <p:grpSpPr>
        <a:xfrm>
          <a:off x="0" y="0"/>
          <a:ext cx="0" cy="0"/>
          <a:chOff x="0" y="0"/>
          <a:chExt cx="0" cy="0"/>
        </a:xfrm>
      </p:grpSpPr>
      <p:sp>
        <p:nvSpPr>
          <p:cNvPr id="85" name="Google Shape;85;p1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728"/>
        <p:cNvGrpSpPr/>
        <p:nvPr/>
      </p:nvGrpSpPr>
      <p:grpSpPr>
        <a:xfrm>
          <a:off x="0" y="0"/>
          <a:ext cx="0" cy="0"/>
          <a:chOff x="0" y="0"/>
          <a:chExt cx="0" cy="0"/>
        </a:xfrm>
      </p:grpSpPr>
      <p:sp>
        <p:nvSpPr>
          <p:cNvPr id="729" name="Google Shape;729;p9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30" name="Google Shape;730;p96"/>
          <p:cNvSpPr/>
          <p:nvPr/>
        </p:nvSpPr>
        <p:spPr>
          <a:xfrm>
            <a:off x="206187" y="2488757"/>
            <a:ext cx="117747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731" name="Google Shape;731;p96"/>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3"/>
              </a:buClr>
              <a:buSzPts val="6800"/>
              <a:buFont typeface="Calibri"/>
              <a:buNone/>
              <a:defRPr sz="68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732" name="Google Shape;732;p96"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733" name="Google Shape;733;p9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34" name="Google Shape;734;p9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735"/>
        <p:cNvGrpSpPr/>
        <p:nvPr/>
      </p:nvGrpSpPr>
      <p:grpSpPr>
        <a:xfrm>
          <a:off x="0" y="0"/>
          <a:ext cx="0" cy="0"/>
          <a:chOff x="0" y="0"/>
          <a:chExt cx="0" cy="0"/>
        </a:xfrm>
      </p:grpSpPr>
      <p:sp>
        <p:nvSpPr>
          <p:cNvPr id="736" name="Google Shape;736;p9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37" name="Google Shape;737;p97"/>
          <p:cNvSpPr/>
          <p:nvPr/>
        </p:nvSpPr>
        <p:spPr>
          <a:xfrm>
            <a:off x="206188" y="215153"/>
            <a:ext cx="11774700" cy="13977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38" name="Google Shape;738;p9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39" name="Google Shape;739;p9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40" name="Google Shape;740;p9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41" name="Google Shape;741;p9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742"/>
        <p:cNvGrpSpPr/>
        <p:nvPr/>
      </p:nvGrpSpPr>
      <p:grpSpPr>
        <a:xfrm>
          <a:off x="0" y="0"/>
          <a:ext cx="0" cy="0"/>
          <a:chOff x="0" y="0"/>
          <a:chExt cx="0" cy="0"/>
        </a:xfrm>
      </p:grpSpPr>
      <p:sp>
        <p:nvSpPr>
          <p:cNvPr id="743" name="Google Shape;743;p9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44" name="Google Shape;744;p98"/>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45" name="Google Shape;745;p98"/>
          <p:cNvSpPr txBox="1">
            <a:spLocks noGrp="1"/>
          </p:cNvSpPr>
          <p:nvPr>
            <p:ph type="title"/>
          </p:nvPr>
        </p:nvSpPr>
        <p:spPr>
          <a:xfrm>
            <a:off x="717177" y="779646"/>
            <a:ext cx="3932100" cy="25341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3"/>
              </a:buClr>
              <a:buSzPts val="4400"/>
              <a:buFont typeface="Calibri"/>
              <a:buNone/>
              <a:defRPr sz="44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46" name="Google Shape;746;p98"/>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747" name="Google Shape;747;p98"/>
          <p:cNvSpPr>
            <a:spLocks noGrp="1"/>
          </p:cNvSpPr>
          <p:nvPr>
            <p:ph type="pic" idx="2"/>
          </p:nvPr>
        </p:nvSpPr>
        <p:spPr>
          <a:xfrm>
            <a:off x="717177" y="3540125"/>
            <a:ext cx="3932100" cy="2320800"/>
          </a:xfrm>
          <a:prstGeom prst="rect">
            <a:avLst/>
          </a:prstGeom>
          <a:noFill/>
          <a:ln>
            <a:noFill/>
          </a:ln>
        </p:spPr>
      </p:sp>
      <p:sp>
        <p:nvSpPr>
          <p:cNvPr id="748" name="Google Shape;748;p9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49" name="Google Shape;749;p9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750"/>
        <p:cNvGrpSpPr/>
        <p:nvPr/>
      </p:nvGrpSpPr>
      <p:grpSpPr>
        <a:xfrm>
          <a:off x="0" y="0"/>
          <a:ext cx="0" cy="0"/>
          <a:chOff x="0" y="0"/>
          <a:chExt cx="0" cy="0"/>
        </a:xfrm>
      </p:grpSpPr>
      <p:sp>
        <p:nvSpPr>
          <p:cNvPr id="751" name="Google Shape;751;p9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52" name="Google Shape;752;p9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53" name="Google Shape;753;p9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54" name="Google Shape;754;p9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755"/>
        <p:cNvGrpSpPr/>
        <p:nvPr/>
      </p:nvGrpSpPr>
      <p:grpSpPr>
        <a:xfrm>
          <a:off x="0" y="0"/>
          <a:ext cx="0" cy="0"/>
          <a:chOff x="0" y="0"/>
          <a:chExt cx="0" cy="0"/>
        </a:xfrm>
      </p:grpSpPr>
      <p:sp>
        <p:nvSpPr>
          <p:cNvPr id="756" name="Google Shape;756;p10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57" name="Google Shape;757;p100"/>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58" name="Google Shape;758;p100"/>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59" name="Google Shape;759;p10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60" name="Google Shape;760;p10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761"/>
        <p:cNvGrpSpPr/>
        <p:nvPr/>
      </p:nvGrpSpPr>
      <p:grpSpPr>
        <a:xfrm>
          <a:off x="0" y="0"/>
          <a:ext cx="0" cy="0"/>
          <a:chOff x="0" y="0"/>
          <a:chExt cx="0" cy="0"/>
        </a:xfrm>
      </p:grpSpPr>
      <p:sp>
        <p:nvSpPr>
          <p:cNvPr id="762" name="Google Shape;762;p101"/>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63" name="Google Shape;763;p10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64" name="Google Shape;764;p101"/>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65" name="Google Shape;765;p10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66" name="Google Shape;766;p101"/>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3200"/>
              <a:buFont typeface="Calibri"/>
              <a:buNone/>
              <a:defRPr sz="32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67" name="Google Shape;767;p10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68" name="Google Shape;768;p10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769"/>
        <p:cNvGrpSpPr/>
        <p:nvPr/>
      </p:nvGrpSpPr>
      <p:grpSpPr>
        <a:xfrm>
          <a:off x="0" y="0"/>
          <a:ext cx="0" cy="0"/>
          <a:chOff x="0" y="0"/>
          <a:chExt cx="0" cy="0"/>
        </a:xfrm>
      </p:grpSpPr>
      <p:sp>
        <p:nvSpPr>
          <p:cNvPr id="770" name="Google Shape;770;p10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71" name="Google Shape;771;p102"/>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72" name="Google Shape;772;p10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73" name="Google Shape;773;p10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774"/>
        <p:cNvGrpSpPr/>
        <p:nvPr/>
      </p:nvGrpSpPr>
      <p:grpSpPr>
        <a:xfrm>
          <a:off x="0" y="0"/>
          <a:ext cx="0" cy="0"/>
          <a:chOff x="0" y="0"/>
          <a:chExt cx="0" cy="0"/>
        </a:xfrm>
      </p:grpSpPr>
      <p:sp>
        <p:nvSpPr>
          <p:cNvPr id="775" name="Google Shape;775;p10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776" name="Google Shape;776;p103"/>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77" name="Google Shape;777;p10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78" name="Google Shape;778;p10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779"/>
        <p:cNvGrpSpPr/>
        <p:nvPr/>
      </p:nvGrpSpPr>
      <p:grpSpPr>
        <a:xfrm>
          <a:off x="0" y="0"/>
          <a:ext cx="0" cy="0"/>
          <a:chOff x="0" y="0"/>
          <a:chExt cx="0" cy="0"/>
        </a:xfrm>
      </p:grpSpPr>
      <p:sp>
        <p:nvSpPr>
          <p:cNvPr id="780" name="Google Shape;780;p10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81" name="Google Shape;781;p10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82" name="Google Shape;782;p10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83" name="Google Shape;783;p104"/>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784" name="Google Shape;784;p10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5" name="Google Shape;785;p10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786"/>
        <p:cNvGrpSpPr/>
        <p:nvPr/>
      </p:nvGrpSpPr>
      <p:grpSpPr>
        <a:xfrm>
          <a:off x="0" y="0"/>
          <a:ext cx="0" cy="0"/>
          <a:chOff x="0" y="0"/>
          <a:chExt cx="0" cy="0"/>
        </a:xfrm>
      </p:grpSpPr>
      <p:sp>
        <p:nvSpPr>
          <p:cNvPr id="787" name="Google Shape;787;p10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88" name="Google Shape;788;p10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89" name="Google Shape;789;p10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790" name="Google Shape;790;p105"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791" name="Google Shape;791;p105"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792" name="Google Shape;792;p105"/>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793" name="Google Shape;793;p10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94" name="Google Shape;794;p1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50" Type="http://schemas.openxmlformats.org/officeDocument/2006/relationships/slideLayout" Target="../slideLayouts/slideLayout105.xml"/><Relationship Id="rId55" Type="http://schemas.openxmlformats.org/officeDocument/2006/relationships/slideLayout" Target="../slideLayouts/slideLayout110.xml"/><Relationship Id="rId63" Type="http://schemas.openxmlformats.org/officeDocument/2006/relationships/slideLayout" Target="../slideLayouts/slideLayout118.xml"/><Relationship Id="rId68" Type="http://schemas.openxmlformats.org/officeDocument/2006/relationships/slideLayout" Target="../slideLayouts/slideLayout123.xml"/><Relationship Id="rId7" Type="http://schemas.openxmlformats.org/officeDocument/2006/relationships/slideLayout" Target="../slideLayouts/slideLayout62.xml"/><Relationship Id="rId71" Type="http://schemas.openxmlformats.org/officeDocument/2006/relationships/slideLayout" Target="../slideLayouts/slideLayout126.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9" Type="http://schemas.openxmlformats.org/officeDocument/2006/relationships/slideLayout" Target="../slideLayouts/slideLayout84.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3" Type="http://schemas.openxmlformats.org/officeDocument/2006/relationships/slideLayout" Target="../slideLayouts/slideLayout108.xml"/><Relationship Id="rId58" Type="http://schemas.openxmlformats.org/officeDocument/2006/relationships/slideLayout" Target="../slideLayouts/slideLayout113.xml"/><Relationship Id="rId66" Type="http://schemas.openxmlformats.org/officeDocument/2006/relationships/slideLayout" Target="../slideLayouts/slideLayout121.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slideLayout" Target="../slideLayouts/slideLayout104.xml"/><Relationship Id="rId57" Type="http://schemas.openxmlformats.org/officeDocument/2006/relationships/slideLayout" Target="../slideLayouts/slideLayout112.xml"/><Relationship Id="rId61" Type="http://schemas.openxmlformats.org/officeDocument/2006/relationships/slideLayout" Target="../slideLayouts/slideLayout116.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52" Type="http://schemas.openxmlformats.org/officeDocument/2006/relationships/slideLayout" Target="../slideLayouts/slideLayout107.xml"/><Relationship Id="rId60" Type="http://schemas.openxmlformats.org/officeDocument/2006/relationships/slideLayout" Target="../slideLayouts/slideLayout115.xml"/><Relationship Id="rId65" Type="http://schemas.openxmlformats.org/officeDocument/2006/relationships/slideLayout" Target="../slideLayouts/slideLayout120.xml"/><Relationship Id="rId73" Type="http://schemas.openxmlformats.org/officeDocument/2006/relationships/image" Target="../media/image1.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56" Type="http://schemas.openxmlformats.org/officeDocument/2006/relationships/slideLayout" Target="../slideLayouts/slideLayout111.xml"/><Relationship Id="rId64" Type="http://schemas.openxmlformats.org/officeDocument/2006/relationships/slideLayout" Target="../slideLayouts/slideLayout119.xml"/><Relationship Id="rId69" Type="http://schemas.openxmlformats.org/officeDocument/2006/relationships/slideLayout" Target="../slideLayouts/slideLayout124.xml"/><Relationship Id="rId8" Type="http://schemas.openxmlformats.org/officeDocument/2006/relationships/slideLayout" Target="../slideLayouts/slideLayout63.xml"/><Relationship Id="rId51" Type="http://schemas.openxmlformats.org/officeDocument/2006/relationships/slideLayout" Target="../slideLayouts/slideLayout106.xml"/><Relationship Id="rId72" Type="http://schemas.openxmlformats.org/officeDocument/2006/relationships/theme" Target="../theme/theme6.xml"/><Relationship Id="rId3" Type="http://schemas.openxmlformats.org/officeDocument/2006/relationships/slideLayout" Target="../slideLayouts/slideLayout58.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59" Type="http://schemas.openxmlformats.org/officeDocument/2006/relationships/slideLayout" Target="../slideLayouts/slideLayout114.xml"/><Relationship Id="rId67" Type="http://schemas.openxmlformats.org/officeDocument/2006/relationships/slideLayout" Target="../slideLayouts/slideLayout122.xml"/><Relationship Id="rId20" Type="http://schemas.openxmlformats.org/officeDocument/2006/relationships/slideLayout" Target="../slideLayouts/slideLayout75.xml"/><Relationship Id="rId41" Type="http://schemas.openxmlformats.org/officeDocument/2006/relationships/slideLayout" Target="../slideLayouts/slideLayout96.xml"/><Relationship Id="rId54" Type="http://schemas.openxmlformats.org/officeDocument/2006/relationships/slideLayout" Target="../slideLayouts/slideLayout109.xml"/><Relationship Id="rId62" Type="http://schemas.openxmlformats.org/officeDocument/2006/relationships/slideLayout" Target="../slideLayouts/slideLayout117.xml"/><Relationship Id="rId70" Type="http://schemas.openxmlformats.org/officeDocument/2006/relationships/slideLayout" Target="../slideLayouts/slideLayout125.xml"/><Relationship Id="rId1" Type="http://schemas.openxmlformats.org/officeDocument/2006/relationships/slideLayout" Target="../slideLayouts/slideLayout56.xml"/><Relationship Id="rId6"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4"/>
        <p:cNvGrpSpPr/>
        <p:nvPr/>
      </p:nvGrpSpPr>
      <p:grpSpPr>
        <a:xfrm>
          <a:off x="0" y="0"/>
          <a:ext cx="0" cy="0"/>
          <a:chOff x="0" y="0"/>
          <a:chExt cx="0" cy="0"/>
        </a:xfrm>
      </p:grpSpPr>
      <p:sp>
        <p:nvSpPr>
          <p:cNvPr id="105" name="Google Shape;105;p1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1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3"/>
              </a:buClr>
              <a:buSzPts val="4400"/>
              <a:buFont typeface="Calibri"/>
              <a:buNone/>
              <a:defRPr sz="4400" b="0" i="0" u="none" strike="noStrike" cap="none">
                <a:solidFill>
                  <a:schemeClr val="accent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1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1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13"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9"/>
        <p:cNvGrpSpPr/>
        <p:nvPr/>
      </p:nvGrpSpPr>
      <p:grpSpPr>
        <a:xfrm>
          <a:off x="0" y="0"/>
          <a:ext cx="0" cy="0"/>
          <a:chOff x="0" y="0"/>
          <a:chExt cx="0" cy="0"/>
        </a:xfrm>
      </p:grpSpPr>
      <p:sp>
        <p:nvSpPr>
          <p:cNvPr id="200" name="Google Shape;200;p2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p2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2" name="Google Shape;202;p2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3" name="Google Shape;203;p2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1400"/>
              <a:buFont typeface="Calibri"/>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2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1400"/>
              <a:buFont typeface="Calibri"/>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5" name="Google Shape;205;p2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6" name="Google Shape;206;p25"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93"/>
        <p:cNvGrpSpPr/>
        <p:nvPr/>
      </p:nvGrpSpPr>
      <p:grpSpPr>
        <a:xfrm>
          <a:off x="0" y="0"/>
          <a:ext cx="0" cy="0"/>
          <a:chOff x="0" y="0"/>
          <a:chExt cx="0" cy="0"/>
        </a:xfrm>
      </p:grpSpPr>
      <p:sp>
        <p:nvSpPr>
          <p:cNvPr id="294" name="Google Shape;294;p3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5" name="Google Shape;295;p3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6" name="Google Shape;296;p3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3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8" name="Google Shape;298;p3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9" name="Google Shape;299;p3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0" name="Google Shape;300;p37"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88"/>
        <p:cNvGrpSpPr/>
        <p:nvPr/>
      </p:nvGrpSpPr>
      <p:grpSpPr>
        <a:xfrm>
          <a:off x="0" y="0"/>
          <a:ext cx="0" cy="0"/>
          <a:chOff x="0" y="0"/>
          <a:chExt cx="0" cy="0"/>
        </a:xfrm>
      </p:grpSpPr>
      <p:sp>
        <p:nvSpPr>
          <p:cNvPr id="389" name="Google Shape;389;p4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0" name="Google Shape;390;p4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5"/>
              </a:buClr>
              <a:buSzPts val="4400"/>
              <a:buFont typeface="Calibri"/>
              <a:buNone/>
              <a:defRPr sz="4400" b="0" i="0" u="none" strike="noStrike" cap="none">
                <a:solidFill>
                  <a:schemeClr val="accent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1" name="Google Shape;391;p4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2" name="Google Shape;392;p4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3" name="Google Shape;393;p4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4" name="Google Shape;394;p4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95" name="Google Shape;395;p49"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83"/>
        <p:cNvGrpSpPr/>
        <p:nvPr/>
      </p:nvGrpSpPr>
      <p:grpSpPr>
        <a:xfrm>
          <a:off x="0" y="0"/>
          <a:ext cx="0" cy="0"/>
          <a:chOff x="0" y="0"/>
          <a:chExt cx="0" cy="0"/>
        </a:xfrm>
      </p:grpSpPr>
      <p:sp>
        <p:nvSpPr>
          <p:cNvPr id="484" name="Google Shape;484;p6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595959"/>
              </a:solidFill>
              <a:latin typeface="Calibri"/>
              <a:ea typeface="Calibri"/>
              <a:cs typeface="Calibri"/>
              <a:sym typeface="Calibri"/>
            </a:endParaRPr>
          </a:p>
        </p:txBody>
      </p:sp>
      <p:sp>
        <p:nvSpPr>
          <p:cNvPr id="485" name="Google Shape;485;p61"/>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a:p>
        </p:txBody>
      </p:sp>
      <p:sp>
        <p:nvSpPr>
          <p:cNvPr id="486" name="Google Shape;486;p6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487" name="Google Shape;487;p6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88" name="Google Shape;488;p61" descr="Decorative line break"/>
          <p:cNvPicPr preferRelativeResize="0"/>
          <p:nvPr/>
        </p:nvPicPr>
        <p:blipFill rotWithShape="1">
          <a:blip r:embed="rId7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 id="2147483742" r:id="rId40"/>
    <p:sldLayoutId id="2147483743" r:id="rId41"/>
    <p:sldLayoutId id="2147483744" r:id="rId42"/>
    <p:sldLayoutId id="2147483745" r:id="rId43"/>
    <p:sldLayoutId id="2147483746" r:id="rId44"/>
    <p:sldLayoutId id="2147483747" r:id="rId45"/>
    <p:sldLayoutId id="2147483748" r:id="rId46"/>
    <p:sldLayoutId id="2147483749" r:id="rId47"/>
    <p:sldLayoutId id="2147483750" r:id="rId48"/>
    <p:sldLayoutId id="2147483751" r:id="rId49"/>
    <p:sldLayoutId id="2147483752" r:id="rId50"/>
    <p:sldLayoutId id="2147483753" r:id="rId51"/>
    <p:sldLayoutId id="2147483754" r:id="rId52"/>
    <p:sldLayoutId id="2147483755" r:id="rId53"/>
    <p:sldLayoutId id="2147483756" r:id="rId54"/>
    <p:sldLayoutId id="2147483757" r:id="rId55"/>
    <p:sldLayoutId id="2147483758" r:id="rId56"/>
    <p:sldLayoutId id="2147483759" r:id="rId57"/>
    <p:sldLayoutId id="2147483760" r:id="rId58"/>
    <p:sldLayoutId id="2147483761" r:id="rId59"/>
    <p:sldLayoutId id="2147483762" r:id="rId60"/>
    <p:sldLayoutId id="2147483763" r:id="rId61"/>
    <p:sldLayoutId id="2147483764" r:id="rId62"/>
    <p:sldLayoutId id="2147483765" r:id="rId63"/>
    <p:sldLayoutId id="2147483766" r:id="rId64"/>
    <p:sldLayoutId id="2147483767" r:id="rId65"/>
    <p:sldLayoutId id="2147483768" r:id="rId66"/>
    <p:sldLayoutId id="2147483769" r:id="rId67"/>
    <p:sldLayoutId id="2147483770" r:id="rId68"/>
    <p:sldLayoutId id="2147483771" r:id="rId69"/>
    <p:sldLayoutId id="2147483772" r:id="rId70"/>
    <p:sldLayoutId id="2147483773" r:id="rId7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easie.communities.ed.gov/#program" TargetMode="External"/><Relationship Id="rId7" Type="http://schemas.openxmlformats.org/officeDocument/2006/relationships/hyperlink" Target="https://easie.communities.ed.gov/#communities/pdc/documents/20289" TargetMode="External"/><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hyperlink" Target="https://easie.communities.ed.gov/services/PDCService.svc/GetPDCDocumentFile?fileId=46466" TargetMode="External"/><Relationship Id="rId5" Type="http://schemas.openxmlformats.org/officeDocument/2006/relationships/hyperlink" Target="https://easie.communities.ed.gov/#communities/pdc/documents/22140" TargetMode="External"/><Relationship Id="rId4" Type="http://schemas.openxmlformats.org/officeDocument/2006/relationships/hyperlink" Target="https://easie.communities.ed.gov/#communities/pdc/documents/9671" TargetMode="Externa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easie.communities.ed.gov/services/PDCService.svc/GetPDCDocumentFile?fileId=41213" TargetMode="External"/><Relationship Id="rId2" Type="http://schemas.openxmlformats.org/officeDocument/2006/relationships/notesSlide" Target="../notesSlides/notesSlide11.xml"/><Relationship Id="rId1" Type="http://schemas.openxmlformats.org/officeDocument/2006/relationships/slideLayout" Target="../slideLayouts/slideLayout4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mailto:aozias@cgesd.k12.or.us" TargetMode="External"/><Relationship Id="rId2" Type="http://schemas.openxmlformats.org/officeDocument/2006/relationships/notesSlide" Target="../notesSlides/notesSlide12.xml"/><Relationship Id="rId1" Type="http://schemas.openxmlformats.org/officeDocument/2006/relationships/slideLayout" Target="../slideLayouts/slideLayout4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1.xml"/><Relationship Id="rId6" Type="http://schemas.openxmlformats.org/officeDocument/2006/relationships/image" Target="../media/image9.png"/><Relationship Id="rId5" Type="http://schemas.openxmlformats.org/officeDocument/2006/relationships/hyperlink" Target="https://easie.communities.ed.gov/#communities/pdc/documents/20289" TargetMode="External"/><Relationship Id="rId4" Type="http://schemas.openxmlformats.org/officeDocument/2006/relationships/hyperlink" Target="https://easie.communities.ed.gov/#progra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drive.google.com/drive/folders/13H1gX2FzA_edl5cKmGq0MyAiD30yhcGO?usp=sharin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08.xml"/></Relationships>
</file>

<file path=ppt/slides/_rels/slide18.xml.rels><?xml version="1.0" encoding="UTF-8" standalone="yes"?>
<Relationships xmlns="http://schemas.openxmlformats.org/package/2006/relationships"><Relationship Id="rId3" Type="http://schemas.openxmlformats.org/officeDocument/2006/relationships/hyperlink" Target="mailto:stacy.parrish@ode.oregon.gov" TargetMode="External"/><Relationship Id="rId2" Type="http://schemas.openxmlformats.org/officeDocument/2006/relationships/notesSlide" Target="../notesSlides/notesSlide18.xml"/><Relationship Id="rId1" Type="http://schemas.openxmlformats.org/officeDocument/2006/relationships/slideLayout" Target="../slideLayouts/slideLayout38.xml"/><Relationship Id="rId4" Type="http://schemas.openxmlformats.org/officeDocument/2006/relationships/hyperlink" Target="https://nam02.safelinks.protection.outlook.com/?url=https%3A%2F%2Foutlook.office.com%2Fbookwithme%2Fuser%2F2ede331fecae40d3b411a4f469ee2810%40ode.oregon.gov%3Fanonymous%26ep%3Dpcard&amp;data=05%7C01%7CStacy.Parrish%40ode.oregon.gov%7C987a09e4a63d495d612808dbb8804360%7Cb4f51418b26949a2935afa54bf584fc8%7C0%7C0%7C638306633272872089%7CUnknown%7CTWFpbGZsb3d8eyJWIjoiMC4wLjAwMDAiLCJQIjoiV2luMzIiLCJBTiI6Ik1haWwiLCJXVCI6Mn0%3D%7C3000%7C%7C%7C&amp;sdata=hpHt72bUs8sz7IrB0CEQPbe7vJ8oglpbF4sb6u7Q4cw%3D&amp;reserved=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hyperlink" Target="https://www.ed.gov/grants-and-programs/formula-grants/formula-grants-special-populations/indian-education-formula-grants-formula#Awards" TargetMode="External"/><Relationship Id="rId2" Type="http://schemas.openxmlformats.org/officeDocument/2006/relationships/notesSlide" Target="../notesSlides/notesSlide4.xml"/><Relationship Id="rId1" Type="http://schemas.openxmlformats.org/officeDocument/2006/relationships/slideLayout" Target="../slideLayouts/slideLayout58.xml"/><Relationship Id="rId5" Type="http://schemas.openxmlformats.org/officeDocument/2006/relationships/hyperlink" Target="https://easie.communities.ed.gov/#communities/pdc/documents/22716" TargetMode="External"/><Relationship Id="rId4" Type="http://schemas.openxmlformats.org/officeDocument/2006/relationships/hyperlink" Target="https://docs.google.com/spreadsheets/d/1dPbYe1jbipMpT3EVz8sRCmIz96h6GotATKsx4e3rZ1s/edit?usp=shari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hyperlink" Target="https://padlet.com/stacyparrish/indigenous-peoples-day-61iyfprzmffc5tzj" TargetMode="External"/><Relationship Id="rId2" Type="http://schemas.openxmlformats.org/officeDocument/2006/relationships/notesSlide" Target="../notesSlides/notesSlide7.xml"/><Relationship Id="rId1" Type="http://schemas.openxmlformats.org/officeDocument/2006/relationships/slideLayout" Target="../slideLayouts/slideLayout5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33"/>
          <p:cNvSpPr txBox="1">
            <a:spLocks noGrp="1"/>
          </p:cNvSpPr>
          <p:nvPr>
            <p:ph type="ctrTitle"/>
          </p:nvPr>
        </p:nvSpPr>
        <p:spPr>
          <a:xfrm>
            <a:off x="650325" y="1822575"/>
            <a:ext cx="10851300" cy="1153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5400"/>
              <a:buFont typeface="Calibri"/>
              <a:buNone/>
            </a:pPr>
            <a:r>
              <a:rPr lang="en-US" sz="5100" b="1"/>
              <a:t>Oregon Title VI Community of Practice</a:t>
            </a:r>
            <a:endParaRPr sz="5100" b="1"/>
          </a:p>
        </p:txBody>
      </p:sp>
      <p:sp>
        <p:nvSpPr>
          <p:cNvPr id="994" name="Google Shape;994;p133"/>
          <p:cNvSpPr txBox="1">
            <a:spLocks noGrp="1"/>
          </p:cNvSpPr>
          <p:nvPr>
            <p:ph type="subTitle" idx="1"/>
          </p:nvPr>
        </p:nvSpPr>
        <p:spPr>
          <a:xfrm>
            <a:off x="1524000" y="3084808"/>
            <a:ext cx="9144000" cy="2767500"/>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90000"/>
              </a:lnSpc>
              <a:spcBef>
                <a:spcPts val="0"/>
              </a:spcBef>
              <a:spcAft>
                <a:spcPts val="0"/>
              </a:spcAft>
              <a:buClr>
                <a:schemeClr val="accent1"/>
              </a:buClr>
              <a:buSzPts val="2400"/>
              <a:buNone/>
            </a:pPr>
            <a:r>
              <a:rPr lang="en-US"/>
              <a:t>Wednesday, October 16, 11AM-12PM</a:t>
            </a:r>
            <a:endParaRPr/>
          </a:p>
          <a:p>
            <a:pPr marL="0" lvl="0" indent="0" algn="l" rtl="0">
              <a:lnSpc>
                <a:spcPct val="90000"/>
              </a:lnSpc>
              <a:spcBef>
                <a:spcPts val="0"/>
              </a:spcBef>
              <a:spcAft>
                <a:spcPts val="0"/>
              </a:spcAft>
              <a:buClr>
                <a:schemeClr val="accent1"/>
              </a:buClr>
              <a:buSzPts val="2400"/>
              <a:buNone/>
            </a:pPr>
            <a:endParaRPr/>
          </a:p>
          <a:p>
            <a:pPr marL="0" lvl="0" indent="0" algn="ctr" rtl="0">
              <a:lnSpc>
                <a:spcPct val="90000"/>
              </a:lnSpc>
              <a:spcBef>
                <a:spcPts val="0"/>
              </a:spcBef>
              <a:spcAft>
                <a:spcPts val="0"/>
              </a:spcAft>
              <a:buClr>
                <a:schemeClr val="accent1"/>
              </a:buClr>
              <a:buSzPts val="2400"/>
              <a:buNone/>
            </a:pPr>
            <a:r>
              <a:rPr lang="en-US" sz="3542" b="1" i="1">
                <a:highlight>
                  <a:srgbClr val="00FFFF"/>
                </a:highlight>
              </a:rPr>
              <a:t>In the chat, please share</a:t>
            </a:r>
            <a:r>
              <a:rPr lang="en-US" sz="3001" i="1"/>
              <a:t> </a:t>
            </a:r>
            <a:endParaRPr sz="3001" i="1"/>
          </a:p>
          <a:p>
            <a:pPr marL="457200" lvl="0" indent="-419193" algn="ctr" rtl="0">
              <a:lnSpc>
                <a:spcPct val="90000"/>
              </a:lnSpc>
              <a:spcBef>
                <a:spcPts val="0"/>
              </a:spcBef>
              <a:spcAft>
                <a:spcPts val="0"/>
              </a:spcAft>
              <a:buSzPts val="3001"/>
              <a:buChar char="●"/>
            </a:pPr>
            <a:r>
              <a:rPr lang="en-US" sz="3001"/>
              <a:t>your first and last name</a:t>
            </a:r>
            <a:endParaRPr sz="3001"/>
          </a:p>
          <a:p>
            <a:pPr marL="457200" lvl="0" indent="-419193" algn="ctr" rtl="0">
              <a:lnSpc>
                <a:spcPct val="90000"/>
              </a:lnSpc>
              <a:spcBef>
                <a:spcPts val="0"/>
              </a:spcBef>
              <a:spcAft>
                <a:spcPts val="0"/>
              </a:spcAft>
              <a:buSzPts val="3001"/>
              <a:buChar char="●"/>
            </a:pPr>
            <a:r>
              <a:rPr lang="en-US" sz="3001"/>
              <a:t>name of district ,ESD, or Tribe, and </a:t>
            </a:r>
            <a:endParaRPr sz="3001"/>
          </a:p>
          <a:p>
            <a:pPr marL="457200" lvl="0" indent="-419193" algn="ctr" rtl="0">
              <a:lnSpc>
                <a:spcPct val="90000"/>
              </a:lnSpc>
              <a:spcBef>
                <a:spcPts val="0"/>
              </a:spcBef>
              <a:spcAft>
                <a:spcPts val="0"/>
              </a:spcAft>
              <a:buSzPts val="3001"/>
              <a:buChar char="●"/>
            </a:pPr>
            <a:r>
              <a:rPr lang="en-US" sz="3001"/>
              <a:t>official Title VI Role - Project Coordinator, Authorized Official Representative, student liaison, etc.  </a:t>
            </a:r>
            <a:endParaRPr sz="3001"/>
          </a:p>
          <a:p>
            <a:pPr marL="0" lvl="0" indent="0" algn="ctr" rtl="0">
              <a:lnSpc>
                <a:spcPct val="90000"/>
              </a:lnSpc>
              <a:spcBef>
                <a:spcPts val="0"/>
              </a:spcBef>
              <a:spcAft>
                <a:spcPts val="0"/>
              </a:spcAft>
              <a:buClr>
                <a:schemeClr val="accent1"/>
              </a:buClr>
              <a:buSzPts val="2400"/>
              <a:buNone/>
            </a:pPr>
            <a:endParaRPr sz="2901"/>
          </a:p>
        </p:txBody>
      </p:sp>
      <p:sp>
        <p:nvSpPr>
          <p:cNvPr id="995" name="Google Shape;995;p13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142"/>
          <p:cNvSpPr txBox="1">
            <a:spLocks noGrp="1"/>
          </p:cNvSpPr>
          <p:nvPr>
            <p:ph type="title"/>
          </p:nvPr>
        </p:nvSpPr>
        <p:spPr>
          <a:xfrm>
            <a:off x="1996450" y="457200"/>
            <a:ext cx="9150000" cy="10266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sz="3000"/>
              <a:t>INDIAN PARENT COMMITTEE</a:t>
            </a:r>
            <a:endParaRPr sz="3000"/>
          </a:p>
          <a:p>
            <a:pPr marL="0" lvl="0" indent="0" algn="l" rtl="0">
              <a:spcBef>
                <a:spcPts val="0"/>
              </a:spcBef>
              <a:spcAft>
                <a:spcPts val="0"/>
              </a:spcAft>
              <a:buNone/>
            </a:pPr>
            <a:r>
              <a:rPr lang="en-US"/>
              <a:t>EASIE COMMUNITIES 360 Support</a:t>
            </a:r>
            <a:endParaRPr/>
          </a:p>
        </p:txBody>
      </p:sp>
      <p:sp>
        <p:nvSpPr>
          <p:cNvPr id="1108" name="Google Shape;1108;p14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graphicFrame>
        <p:nvGraphicFramePr>
          <p:cNvPr id="1109" name="Google Shape;1109;p142"/>
          <p:cNvGraphicFramePr/>
          <p:nvPr/>
        </p:nvGraphicFramePr>
        <p:xfrm>
          <a:off x="558450" y="1640150"/>
          <a:ext cx="3000000" cy="3000000"/>
        </p:xfrm>
        <a:graphic>
          <a:graphicData uri="http://schemas.openxmlformats.org/drawingml/2006/table">
            <a:tbl>
              <a:tblPr>
                <a:noFill/>
                <a:tableStyleId>{E6B63D2A-0567-4503-8B3D-6DDFD2EF27BD}</a:tableStyleId>
              </a:tblPr>
              <a:tblGrid>
                <a:gridCol w="2492225">
                  <a:extLst>
                    <a:ext uri="{9D8B030D-6E8A-4147-A177-3AD203B41FA5}">
                      <a16:colId xmlns:a16="http://schemas.microsoft.com/office/drawing/2014/main" val="20000"/>
                    </a:ext>
                  </a:extLst>
                </a:gridCol>
                <a:gridCol w="8582850">
                  <a:extLst>
                    <a:ext uri="{9D8B030D-6E8A-4147-A177-3AD203B41FA5}">
                      <a16:colId xmlns:a16="http://schemas.microsoft.com/office/drawing/2014/main" val="20001"/>
                    </a:ext>
                  </a:extLst>
                </a:gridCol>
              </a:tblGrid>
              <a:tr h="683375">
                <a:tc>
                  <a:txBody>
                    <a:bodyPr/>
                    <a:lstStyle/>
                    <a:p>
                      <a:pPr marL="0" lvl="0" indent="0" algn="l" rtl="0">
                        <a:spcBef>
                          <a:spcPts val="0"/>
                        </a:spcBef>
                        <a:spcAft>
                          <a:spcPts val="0"/>
                        </a:spcAft>
                        <a:buNone/>
                      </a:pPr>
                      <a:r>
                        <a:rPr lang="en-US" u="sng">
                          <a:solidFill>
                            <a:schemeClr val="hlink"/>
                          </a:solidFill>
                          <a:hlinkClick r:id="rId3"/>
                        </a:rPr>
                        <a:t>EASIE 360 Communities 360 website</a:t>
                      </a:r>
                      <a:endParaRPr>
                        <a:solidFill>
                          <a:schemeClr val="dk1"/>
                        </a:solidFill>
                      </a:endParaRPr>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r h="762500">
                <a:tc>
                  <a:txBody>
                    <a:bodyPr/>
                    <a:lstStyle/>
                    <a:p>
                      <a:pPr marL="0" lvl="0" indent="0" algn="l" rtl="0">
                        <a:spcBef>
                          <a:spcPts val="0"/>
                        </a:spcBef>
                        <a:spcAft>
                          <a:spcPts val="0"/>
                        </a:spcAft>
                        <a:buClr>
                          <a:schemeClr val="dk1"/>
                        </a:buClr>
                        <a:buSzPts val="1100"/>
                        <a:buFont typeface="Arial"/>
                        <a:buNone/>
                      </a:pPr>
                      <a:r>
                        <a:rPr lang="en-US" b="1"/>
                        <a:t>Indian Parent Committee Specific Resources</a:t>
                      </a:r>
                      <a:endParaRPr b="1"/>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US" sz="1600" b="1" u="sng">
                          <a:solidFill>
                            <a:schemeClr val="hlink"/>
                          </a:solidFill>
                          <a:hlinkClick r:id="rId4"/>
                        </a:rPr>
                        <a:t>UPDATED IPCA Form</a:t>
                      </a:r>
                      <a:r>
                        <a:rPr lang="en-US" sz="1600" b="1">
                          <a:solidFill>
                            <a:schemeClr val="dk1"/>
                          </a:solidFill>
                        </a:rPr>
                        <a:t> - Indian Parent Committee Approval Form</a:t>
                      </a:r>
                      <a:endParaRPr sz="1600" b="1">
                        <a:solidFill>
                          <a:schemeClr val="dk1"/>
                        </a:solidFill>
                      </a:endParaRPr>
                    </a:p>
                    <a:p>
                      <a:pPr marL="0" lvl="0" indent="0" algn="l" rtl="0">
                        <a:lnSpc>
                          <a:spcPct val="115000"/>
                        </a:lnSpc>
                        <a:spcBef>
                          <a:spcPts val="0"/>
                        </a:spcBef>
                        <a:spcAft>
                          <a:spcPts val="0"/>
                        </a:spcAft>
                        <a:buNone/>
                      </a:pPr>
                      <a:endParaRPr sz="1600" b="1">
                        <a:solidFill>
                          <a:schemeClr val="dk1"/>
                        </a:solidFill>
                      </a:endParaRPr>
                    </a:p>
                    <a:p>
                      <a:pPr marL="0" lvl="0" indent="0" algn="l" rtl="0">
                        <a:lnSpc>
                          <a:spcPct val="115000"/>
                        </a:lnSpc>
                        <a:spcBef>
                          <a:spcPts val="0"/>
                        </a:spcBef>
                        <a:spcAft>
                          <a:spcPts val="0"/>
                        </a:spcAft>
                        <a:buNone/>
                      </a:pPr>
                      <a:r>
                        <a:rPr lang="en-US" sz="1600" b="1" u="sng">
                          <a:solidFill>
                            <a:srgbClr val="0000FF"/>
                          </a:solidFill>
                          <a:hlinkClick r:id="rId5">
                            <a:extLst>
                              <a:ext uri="{A12FA001-AC4F-418D-AE19-62706E023703}">
                                <ahyp:hlinkClr xmlns:ahyp="http://schemas.microsoft.com/office/drawing/2018/hyperlinkcolor" val="tx"/>
                              </a:ext>
                            </a:extLst>
                          </a:hlinkClick>
                        </a:rPr>
                        <a:t>Indian Parent Committee - Title VI Application Process and Addressing Concerns Webinar FY 2024-25</a:t>
                      </a:r>
                      <a:endParaRPr sz="1600" b="1" u="sng">
                        <a:solidFill>
                          <a:srgbClr val="0000FF"/>
                        </a:solidFill>
                      </a:endParaRPr>
                    </a:p>
                    <a:p>
                      <a:pPr marL="0" lvl="0" indent="0" algn="l" rtl="0">
                        <a:lnSpc>
                          <a:spcPct val="115000"/>
                        </a:lnSpc>
                        <a:spcBef>
                          <a:spcPts val="0"/>
                        </a:spcBef>
                        <a:spcAft>
                          <a:spcPts val="0"/>
                        </a:spcAft>
                        <a:buNone/>
                      </a:pPr>
                      <a:r>
                        <a:rPr lang="en-US" sz="1600">
                          <a:solidFill>
                            <a:schemeClr val="dk1"/>
                          </a:solidFill>
                        </a:rPr>
                        <a:t>This link includes the webinar slide decks and video recordings from the Indian Parent Committee - Title VI Application Process and Addressing Concerns Webinar FY 2024-25 session.</a:t>
                      </a:r>
                      <a:endParaRPr sz="1600" b="1">
                        <a:solidFill>
                          <a:schemeClr val="dk1"/>
                        </a:solidFill>
                      </a:endParaRPr>
                    </a:p>
                    <a:p>
                      <a:pPr marL="0" lvl="0" indent="0" algn="l" rtl="0">
                        <a:lnSpc>
                          <a:spcPct val="115000"/>
                        </a:lnSpc>
                        <a:spcBef>
                          <a:spcPts val="1200"/>
                        </a:spcBef>
                        <a:spcAft>
                          <a:spcPts val="0"/>
                        </a:spcAft>
                        <a:buNone/>
                      </a:pPr>
                      <a:r>
                        <a:rPr lang="en-US" sz="1600" b="1" u="sng">
                          <a:solidFill>
                            <a:schemeClr val="hlink"/>
                          </a:solidFill>
                          <a:hlinkClick r:id="rId6"/>
                        </a:rPr>
                        <a:t>UPDATED Part II Frequently Asked Questions</a:t>
                      </a:r>
                      <a:endParaRPr sz="1600" b="1">
                        <a:solidFill>
                          <a:schemeClr val="dk1"/>
                        </a:solidFill>
                      </a:endParaRPr>
                    </a:p>
                    <a:p>
                      <a:pPr marL="0" lvl="0" indent="0" algn="l" rtl="0">
                        <a:lnSpc>
                          <a:spcPct val="115000"/>
                        </a:lnSpc>
                        <a:spcBef>
                          <a:spcPts val="0"/>
                        </a:spcBef>
                        <a:spcAft>
                          <a:spcPts val="0"/>
                        </a:spcAft>
                        <a:buNone/>
                      </a:pPr>
                      <a:r>
                        <a:rPr lang="en-US" sz="1600">
                          <a:solidFill>
                            <a:schemeClr val="dk1"/>
                          </a:solidFill>
                        </a:rPr>
                        <a:t>❗❗❗ See pages 8 to 11 on the role and responsibility of the IPC and pages 30-32 on the Indian Parent Committee Approval Form</a:t>
                      </a:r>
                      <a:endParaRPr sz="1600">
                        <a:solidFill>
                          <a:schemeClr val="dk1"/>
                        </a:solidFill>
                      </a:endParaRPr>
                    </a:p>
                    <a:p>
                      <a:pPr marL="0" lvl="0" indent="0" algn="l" rtl="0">
                        <a:lnSpc>
                          <a:spcPct val="115000"/>
                        </a:lnSpc>
                        <a:spcBef>
                          <a:spcPts val="0"/>
                        </a:spcBef>
                        <a:spcAft>
                          <a:spcPts val="0"/>
                        </a:spcAft>
                        <a:buNone/>
                      </a:pPr>
                      <a:endParaRPr sz="1600" b="1">
                        <a:solidFill>
                          <a:srgbClr val="FF0000"/>
                        </a:solidFill>
                      </a:endParaRPr>
                    </a:p>
                    <a:p>
                      <a:pPr marL="0" lvl="0" indent="0" algn="l" rtl="0">
                        <a:lnSpc>
                          <a:spcPct val="115000"/>
                        </a:lnSpc>
                        <a:spcBef>
                          <a:spcPts val="0"/>
                        </a:spcBef>
                        <a:spcAft>
                          <a:spcPts val="0"/>
                        </a:spcAft>
                        <a:buNone/>
                      </a:pPr>
                      <a:r>
                        <a:rPr lang="en-US" sz="1600" b="1" u="sng">
                          <a:solidFill>
                            <a:schemeClr val="hlink"/>
                          </a:solidFill>
                          <a:hlinkClick r:id="rId7"/>
                        </a:rPr>
                        <a:t>NEW OIE EASIE Title VI Bylaws Template</a:t>
                      </a:r>
                      <a:endParaRPr>
                        <a:solidFill>
                          <a:schemeClr val="dk1"/>
                        </a:solidFill>
                      </a:endParaRPr>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110" name="Google Shape;1110;p142"/>
          <p:cNvPicPr preferRelativeResize="0"/>
          <p:nvPr/>
        </p:nvPicPr>
        <p:blipFill>
          <a:blip r:embed="rId8">
            <a:alphaModFix/>
          </a:blip>
          <a:stretch>
            <a:fillRect/>
          </a:stretch>
        </p:blipFill>
        <p:spPr>
          <a:xfrm>
            <a:off x="3915171" y="1770225"/>
            <a:ext cx="7297125" cy="912975"/>
          </a:xfrm>
          <a:prstGeom prst="rect">
            <a:avLst/>
          </a:prstGeom>
          <a:noFill/>
          <a:ln>
            <a:noFill/>
          </a:ln>
        </p:spPr>
      </p:pic>
      <p:cxnSp>
        <p:nvCxnSpPr>
          <p:cNvPr id="1111" name="Google Shape;1111;p142"/>
          <p:cNvCxnSpPr/>
          <p:nvPr/>
        </p:nvCxnSpPr>
        <p:spPr>
          <a:xfrm>
            <a:off x="8681975" y="1318375"/>
            <a:ext cx="0" cy="895200"/>
          </a:xfrm>
          <a:prstGeom prst="straightConnector1">
            <a:avLst/>
          </a:prstGeom>
          <a:noFill/>
          <a:ln w="38100" cap="flat" cmpd="sng">
            <a:solidFill>
              <a:srgbClr val="980000"/>
            </a:solidFill>
            <a:prstDash val="solid"/>
            <a:round/>
            <a:headEnd type="none" w="med" len="med"/>
            <a:tailEnd type="triangle" w="med" len="med"/>
          </a:ln>
        </p:spPr>
      </p:cxnSp>
      <p:pic>
        <p:nvPicPr>
          <p:cNvPr id="1112" name="Google Shape;1112;p142"/>
          <p:cNvPicPr preferRelativeResize="0"/>
          <p:nvPr/>
        </p:nvPicPr>
        <p:blipFill>
          <a:blip r:embed="rId9">
            <a:alphaModFix/>
          </a:blip>
          <a:stretch>
            <a:fillRect/>
          </a:stretch>
        </p:blipFill>
        <p:spPr>
          <a:xfrm>
            <a:off x="717174" y="409999"/>
            <a:ext cx="1120975" cy="1121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143"/>
          <p:cNvSpPr txBox="1">
            <a:spLocks noGrp="1"/>
          </p:cNvSpPr>
          <p:nvPr>
            <p:ph type="title"/>
          </p:nvPr>
        </p:nvSpPr>
        <p:spPr>
          <a:xfrm>
            <a:off x="1996450" y="457200"/>
            <a:ext cx="91500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EASIE COMMUNITIES 360 Support</a:t>
            </a:r>
            <a:endParaRPr/>
          </a:p>
        </p:txBody>
      </p:sp>
      <p:sp>
        <p:nvSpPr>
          <p:cNvPr id="1119" name="Google Shape;1119;p14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1120" name="Google Shape;1120;p143"/>
          <p:cNvPicPr preferRelativeResize="0"/>
          <p:nvPr/>
        </p:nvPicPr>
        <p:blipFill>
          <a:blip r:embed="rId3">
            <a:alphaModFix/>
          </a:blip>
          <a:stretch>
            <a:fillRect/>
          </a:stretch>
        </p:blipFill>
        <p:spPr>
          <a:xfrm>
            <a:off x="717174" y="409999"/>
            <a:ext cx="1120975" cy="1121000"/>
          </a:xfrm>
          <a:prstGeom prst="rect">
            <a:avLst/>
          </a:prstGeom>
          <a:noFill/>
          <a:ln>
            <a:noFill/>
          </a:ln>
        </p:spPr>
      </p:pic>
      <p:pic>
        <p:nvPicPr>
          <p:cNvPr id="1121" name="Google Shape;1121;p143"/>
          <p:cNvPicPr preferRelativeResize="0"/>
          <p:nvPr/>
        </p:nvPicPr>
        <p:blipFill>
          <a:blip r:embed="rId4">
            <a:alphaModFix/>
          </a:blip>
          <a:stretch>
            <a:fillRect/>
          </a:stretch>
        </p:blipFill>
        <p:spPr>
          <a:xfrm>
            <a:off x="948825" y="2242150"/>
            <a:ext cx="9314676" cy="1498575"/>
          </a:xfrm>
          <a:prstGeom prst="rect">
            <a:avLst/>
          </a:prstGeom>
          <a:noFill/>
          <a:ln w="19050" cap="flat" cmpd="sng">
            <a:solidFill>
              <a:srgbClr val="2D8700"/>
            </a:solidFill>
            <a:prstDash val="solid"/>
            <a:round/>
            <a:headEnd type="none" w="sm" len="sm"/>
            <a:tailEnd type="none" w="sm" len="sm"/>
          </a:ln>
        </p:spPr>
      </p:pic>
      <p:pic>
        <p:nvPicPr>
          <p:cNvPr id="1122" name="Google Shape;1122;p143"/>
          <p:cNvPicPr preferRelativeResize="0"/>
          <p:nvPr/>
        </p:nvPicPr>
        <p:blipFill>
          <a:blip r:embed="rId5">
            <a:alphaModFix/>
          </a:blip>
          <a:stretch>
            <a:fillRect/>
          </a:stretch>
        </p:blipFill>
        <p:spPr>
          <a:xfrm>
            <a:off x="2609826" y="3534675"/>
            <a:ext cx="7801476" cy="1450275"/>
          </a:xfrm>
          <a:prstGeom prst="rect">
            <a:avLst/>
          </a:prstGeom>
          <a:noFill/>
          <a:ln w="19050" cap="flat" cmpd="sng">
            <a:solidFill>
              <a:srgbClr val="2D8700"/>
            </a:solidFill>
            <a:prstDash val="solid"/>
            <a:round/>
            <a:headEnd type="none" w="sm" len="sm"/>
            <a:tailEnd type="none" w="sm" len="sm"/>
          </a:ln>
        </p:spPr>
      </p:pic>
      <p:pic>
        <p:nvPicPr>
          <p:cNvPr id="1123" name="Google Shape;1123;p143"/>
          <p:cNvPicPr preferRelativeResize="0"/>
          <p:nvPr/>
        </p:nvPicPr>
        <p:blipFill>
          <a:blip r:embed="rId6">
            <a:alphaModFix/>
          </a:blip>
          <a:stretch>
            <a:fillRect/>
          </a:stretch>
        </p:blipFill>
        <p:spPr>
          <a:xfrm>
            <a:off x="1996450" y="5192300"/>
            <a:ext cx="7490927" cy="1312600"/>
          </a:xfrm>
          <a:prstGeom prst="rect">
            <a:avLst/>
          </a:prstGeom>
          <a:noFill/>
          <a:ln w="19050" cap="flat" cmpd="sng">
            <a:solidFill>
              <a:srgbClr val="2D8700"/>
            </a:solidFill>
            <a:prstDash val="solid"/>
            <a:round/>
            <a:headEnd type="none" w="sm" len="sm"/>
            <a:tailEnd type="none" w="sm" len="sm"/>
          </a:ln>
        </p:spPr>
      </p:pic>
      <p:sp>
        <p:nvSpPr>
          <p:cNvPr id="1124" name="Google Shape;1124;p143"/>
          <p:cNvSpPr txBox="1"/>
          <p:nvPr/>
        </p:nvSpPr>
        <p:spPr>
          <a:xfrm>
            <a:off x="789050" y="1688038"/>
            <a:ext cx="6371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From the </a:t>
            </a:r>
            <a:r>
              <a:rPr lang="en-US" sz="2400" u="sng">
                <a:solidFill>
                  <a:schemeClr val="hlink"/>
                </a:solidFill>
                <a:latin typeface="Calibri"/>
                <a:ea typeface="Calibri"/>
                <a:cs typeface="Calibri"/>
                <a:sym typeface="Calibri"/>
                <a:hlinkClick r:id="rId7"/>
              </a:rPr>
              <a:t>EASIE Part II Paper Application</a:t>
            </a:r>
            <a:r>
              <a:rPr lang="en-US" sz="2400">
                <a:solidFill>
                  <a:schemeClr val="dk1"/>
                </a:solidFill>
                <a:latin typeface="Calibri"/>
                <a:ea typeface="Calibri"/>
                <a:cs typeface="Calibri"/>
                <a:sym typeface="Calibri"/>
              </a:rPr>
              <a:t> – </a:t>
            </a:r>
            <a:endParaRPr sz="2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144"/>
          <p:cNvSpPr txBox="1">
            <a:spLocks noGrp="1"/>
          </p:cNvSpPr>
          <p:nvPr>
            <p:ph type="title"/>
          </p:nvPr>
        </p:nvSpPr>
        <p:spPr>
          <a:xfrm>
            <a:off x="457875" y="551800"/>
            <a:ext cx="4348200" cy="15720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US" b="1"/>
              <a:t>Columbia Gorge Title VI Consortium</a:t>
            </a:r>
            <a:endParaRPr b="1"/>
          </a:p>
          <a:p>
            <a:pPr marL="0" lvl="0" indent="0" algn="l" rtl="0">
              <a:spcBef>
                <a:spcPts val="0"/>
              </a:spcBef>
              <a:spcAft>
                <a:spcPts val="0"/>
              </a:spcAft>
              <a:buClr>
                <a:schemeClr val="dk1"/>
              </a:buClr>
              <a:buSzPct val="37931"/>
              <a:buFont typeface="Arial"/>
              <a:buNone/>
            </a:pPr>
            <a:endParaRPr sz="2900" b="1"/>
          </a:p>
          <a:p>
            <a:pPr marL="0" lvl="0" indent="0" algn="l" rtl="0">
              <a:spcBef>
                <a:spcPts val="0"/>
              </a:spcBef>
              <a:spcAft>
                <a:spcPts val="0"/>
              </a:spcAft>
              <a:buClr>
                <a:schemeClr val="dk1"/>
              </a:buClr>
              <a:buSzPct val="37931"/>
              <a:buFont typeface="Arial"/>
              <a:buNone/>
            </a:pPr>
            <a:r>
              <a:rPr lang="en-US" sz="2900" b="1"/>
              <a:t>Azariah Ozias</a:t>
            </a:r>
            <a:endParaRPr sz="2900" b="1"/>
          </a:p>
          <a:p>
            <a:pPr marL="0" lvl="0" indent="0" algn="l" rtl="0">
              <a:spcBef>
                <a:spcPts val="0"/>
              </a:spcBef>
              <a:spcAft>
                <a:spcPts val="0"/>
              </a:spcAft>
              <a:buClr>
                <a:schemeClr val="dk1"/>
              </a:buClr>
              <a:buSzPct val="47826"/>
              <a:buFont typeface="Arial"/>
              <a:buNone/>
            </a:pPr>
            <a:r>
              <a:rPr lang="en-US" sz="2300"/>
              <a:t>Columbia Gorge LEA-C, Title VI Home-School Liaison</a:t>
            </a:r>
            <a:endParaRPr sz="2300"/>
          </a:p>
          <a:p>
            <a:pPr marL="0" lvl="0" indent="0" algn="l" rtl="0">
              <a:spcBef>
                <a:spcPts val="0"/>
              </a:spcBef>
              <a:spcAft>
                <a:spcPts val="0"/>
              </a:spcAft>
              <a:buClr>
                <a:schemeClr val="dk1"/>
              </a:buClr>
              <a:buSzPct val="47826"/>
              <a:buFont typeface="Arial"/>
              <a:buNone/>
            </a:pPr>
            <a:r>
              <a:rPr lang="en-US" sz="2300"/>
              <a:t>Contact Information: </a:t>
            </a:r>
            <a:r>
              <a:rPr lang="en-US" sz="2300" u="sng">
                <a:solidFill>
                  <a:schemeClr val="hlink"/>
                </a:solidFill>
                <a:hlinkClick r:id="rId3"/>
              </a:rPr>
              <a:t>aozias@cgesd.k12.or.us</a:t>
            </a:r>
            <a:endParaRPr sz="2300"/>
          </a:p>
          <a:p>
            <a:pPr marL="0" lvl="0" indent="0" algn="l" rtl="0">
              <a:spcBef>
                <a:spcPts val="0"/>
              </a:spcBef>
              <a:spcAft>
                <a:spcPts val="0"/>
              </a:spcAft>
              <a:buClr>
                <a:schemeClr val="dk1"/>
              </a:buClr>
              <a:buSzPct val="47826"/>
              <a:buFont typeface="Arial"/>
              <a:buNone/>
            </a:pPr>
            <a:endParaRPr sz="2300"/>
          </a:p>
          <a:p>
            <a:pPr marL="0" lvl="0" indent="0" algn="l" rtl="0">
              <a:spcBef>
                <a:spcPts val="0"/>
              </a:spcBef>
              <a:spcAft>
                <a:spcPts val="0"/>
              </a:spcAft>
              <a:buClr>
                <a:schemeClr val="dk1"/>
              </a:buClr>
              <a:buSzPct val="38297"/>
              <a:buFont typeface="Arial"/>
              <a:buNone/>
            </a:pPr>
            <a:r>
              <a:rPr lang="en-US" sz="2872" b="1"/>
              <a:t>Venus Allison</a:t>
            </a:r>
            <a:endParaRPr sz="2872" b="1"/>
          </a:p>
          <a:p>
            <a:pPr marL="0" lvl="0" indent="0" algn="l" rtl="0">
              <a:spcBef>
                <a:spcPts val="0"/>
              </a:spcBef>
              <a:spcAft>
                <a:spcPts val="0"/>
              </a:spcAft>
              <a:buClr>
                <a:schemeClr val="dk1"/>
              </a:buClr>
              <a:buSzPct val="47826"/>
              <a:buFont typeface="Arial"/>
              <a:buNone/>
            </a:pPr>
            <a:r>
              <a:rPr lang="en-US" sz="2300"/>
              <a:t>CGESD Indian Parent Committee Chair</a:t>
            </a:r>
            <a:endParaRPr sz="2872" b="1"/>
          </a:p>
          <a:p>
            <a:pPr marL="0" lvl="0" indent="0" algn="l" rtl="0">
              <a:spcBef>
                <a:spcPts val="0"/>
              </a:spcBef>
              <a:spcAft>
                <a:spcPts val="0"/>
              </a:spcAft>
              <a:buClr>
                <a:schemeClr val="dk1"/>
              </a:buClr>
              <a:buSzPct val="38297"/>
              <a:buFont typeface="Arial"/>
              <a:buNone/>
            </a:pPr>
            <a:endParaRPr sz="2872" b="1"/>
          </a:p>
          <a:p>
            <a:pPr marL="0" lvl="0" indent="0" algn="l" rtl="0">
              <a:spcBef>
                <a:spcPts val="0"/>
              </a:spcBef>
              <a:spcAft>
                <a:spcPts val="0"/>
              </a:spcAft>
              <a:buClr>
                <a:schemeClr val="dk1"/>
              </a:buClr>
              <a:buSzPct val="38297"/>
              <a:buFont typeface="Arial"/>
              <a:buNone/>
            </a:pPr>
            <a:r>
              <a:rPr lang="en-US" sz="2872" b="1"/>
              <a:t>Russell Spino</a:t>
            </a:r>
            <a:endParaRPr sz="2872" b="1"/>
          </a:p>
          <a:p>
            <a:pPr marL="0" lvl="0" indent="0" algn="l" rtl="0">
              <a:spcBef>
                <a:spcPts val="0"/>
              </a:spcBef>
              <a:spcAft>
                <a:spcPts val="0"/>
              </a:spcAft>
              <a:buClr>
                <a:schemeClr val="dk1"/>
              </a:buClr>
              <a:buSzPct val="47826"/>
              <a:buFont typeface="Arial"/>
              <a:buNone/>
            </a:pPr>
            <a:r>
              <a:rPr lang="en-US" sz="2300"/>
              <a:t>CGESD Indian Parent Committee Vice Chair</a:t>
            </a:r>
            <a:endParaRPr sz="2300"/>
          </a:p>
          <a:p>
            <a:pPr marL="0" lvl="0" indent="0" algn="l" rtl="0">
              <a:spcBef>
                <a:spcPts val="1100"/>
              </a:spcBef>
              <a:spcAft>
                <a:spcPts val="0"/>
              </a:spcAft>
              <a:buClr>
                <a:schemeClr val="dk1"/>
              </a:buClr>
              <a:buSzPct val="47826"/>
              <a:buFont typeface="Arial"/>
              <a:buNone/>
            </a:pPr>
            <a:endParaRPr sz="2300"/>
          </a:p>
          <a:p>
            <a:pPr marL="0" lvl="0" indent="0" algn="l" rtl="0">
              <a:spcBef>
                <a:spcPts val="1100"/>
              </a:spcBef>
              <a:spcAft>
                <a:spcPts val="0"/>
              </a:spcAft>
              <a:buClr>
                <a:schemeClr val="dk1"/>
              </a:buClr>
              <a:buSzPct val="47826"/>
              <a:buFont typeface="Arial"/>
              <a:buNone/>
            </a:pPr>
            <a:endParaRPr sz="2300"/>
          </a:p>
          <a:p>
            <a:pPr marL="0" lvl="0" indent="0" algn="l" rtl="0">
              <a:spcBef>
                <a:spcPts val="0"/>
              </a:spcBef>
              <a:spcAft>
                <a:spcPts val="0"/>
              </a:spcAft>
              <a:buNone/>
            </a:pPr>
            <a:endParaRPr/>
          </a:p>
        </p:txBody>
      </p:sp>
      <p:sp>
        <p:nvSpPr>
          <p:cNvPr id="1131" name="Google Shape;1131;p144"/>
          <p:cNvSpPr txBox="1">
            <a:spLocks noGrp="1"/>
          </p:cNvSpPr>
          <p:nvPr>
            <p:ph type="body" idx="1"/>
          </p:nvPr>
        </p:nvSpPr>
        <p:spPr>
          <a:xfrm>
            <a:off x="5526575" y="551800"/>
            <a:ext cx="6100500" cy="5695200"/>
          </a:xfrm>
          <a:prstGeom prst="rect">
            <a:avLst/>
          </a:prstGeom>
        </p:spPr>
        <p:txBody>
          <a:bodyPr spcFirstLastPara="1" wrap="square" lIns="91425" tIns="45700" rIns="91425" bIns="45700" anchor="t" anchorCtr="0">
            <a:normAutofit lnSpcReduction="20000"/>
          </a:bodyPr>
          <a:lstStyle/>
          <a:p>
            <a:pPr marL="0" lvl="0" indent="0" algn="l" rtl="0">
              <a:spcBef>
                <a:spcPts val="1100"/>
              </a:spcBef>
              <a:spcAft>
                <a:spcPts val="0"/>
              </a:spcAft>
              <a:buNone/>
            </a:pPr>
            <a:r>
              <a:rPr lang="en-US" sz="2300"/>
              <a:t>The Columbia Gorge Consortium supports </a:t>
            </a:r>
            <a:endParaRPr sz="2300"/>
          </a:p>
          <a:p>
            <a:pPr marL="457200" lvl="0" indent="-374650" algn="l" rtl="0">
              <a:spcBef>
                <a:spcPts val="1100"/>
              </a:spcBef>
              <a:spcAft>
                <a:spcPts val="0"/>
              </a:spcAft>
              <a:buSzPts val="2300"/>
              <a:buChar char="•"/>
            </a:pPr>
            <a:r>
              <a:rPr lang="en-US" sz="2300"/>
              <a:t>North Wasco</a:t>
            </a:r>
            <a:endParaRPr sz="2300"/>
          </a:p>
          <a:p>
            <a:pPr marL="457200" lvl="0" indent="-374650" algn="l" rtl="0">
              <a:spcBef>
                <a:spcPts val="0"/>
              </a:spcBef>
              <a:spcAft>
                <a:spcPts val="0"/>
              </a:spcAft>
              <a:buSzPts val="2300"/>
              <a:buChar char="•"/>
            </a:pPr>
            <a:r>
              <a:rPr lang="en-US" sz="2300"/>
              <a:t>South Wasco</a:t>
            </a:r>
            <a:endParaRPr sz="2300"/>
          </a:p>
          <a:p>
            <a:pPr marL="457200" lvl="0" indent="-374650" algn="l" rtl="0">
              <a:spcBef>
                <a:spcPts val="0"/>
              </a:spcBef>
              <a:spcAft>
                <a:spcPts val="0"/>
              </a:spcAft>
              <a:buSzPts val="2300"/>
              <a:buChar char="•"/>
            </a:pPr>
            <a:r>
              <a:rPr lang="en-US" sz="2300"/>
              <a:t>Hood River</a:t>
            </a:r>
            <a:endParaRPr sz="2300"/>
          </a:p>
          <a:p>
            <a:pPr marL="457200" lvl="0" indent="-374650" algn="l" rtl="0">
              <a:spcBef>
                <a:spcPts val="0"/>
              </a:spcBef>
              <a:spcAft>
                <a:spcPts val="0"/>
              </a:spcAft>
              <a:buSzPts val="2300"/>
              <a:buChar char="•"/>
            </a:pPr>
            <a:r>
              <a:rPr lang="en-US" sz="2300"/>
              <a:t>Dufur </a:t>
            </a:r>
            <a:endParaRPr sz="2300"/>
          </a:p>
          <a:p>
            <a:pPr marL="0" lvl="0" indent="0" algn="l" rtl="0">
              <a:spcBef>
                <a:spcPts val="1100"/>
              </a:spcBef>
              <a:spcAft>
                <a:spcPts val="0"/>
              </a:spcAft>
              <a:buNone/>
            </a:pPr>
            <a:endParaRPr sz="2300"/>
          </a:p>
          <a:p>
            <a:pPr marL="0" lvl="0" indent="0" algn="l" rtl="0">
              <a:spcBef>
                <a:spcPts val="1100"/>
              </a:spcBef>
              <a:spcAft>
                <a:spcPts val="0"/>
              </a:spcAft>
              <a:buNone/>
            </a:pPr>
            <a:r>
              <a:rPr lang="en-US" sz="2300"/>
              <a:t>🦅 </a:t>
            </a:r>
            <a:r>
              <a:rPr lang="en-US" sz="2300" b="1"/>
              <a:t>First, further introduce yourself to the group, including your role on the Indian Parent Committee.</a:t>
            </a:r>
            <a:endParaRPr sz="2300"/>
          </a:p>
          <a:p>
            <a:pPr marL="0" lvl="0" indent="0" algn="l" rtl="0">
              <a:spcBef>
                <a:spcPts val="1100"/>
              </a:spcBef>
              <a:spcAft>
                <a:spcPts val="0"/>
              </a:spcAft>
              <a:buNone/>
            </a:pPr>
            <a:r>
              <a:rPr lang="en-US" sz="2300"/>
              <a:t>🦅 </a:t>
            </a:r>
            <a:r>
              <a:rPr lang="en-US" sz="2300" b="1"/>
              <a:t>Share out what interested you in joining the Indian Parent Committee, as well as what drew you to the role you play on it? </a:t>
            </a:r>
            <a:endParaRPr sz="2300" b="1"/>
          </a:p>
          <a:p>
            <a:pPr marL="0" lvl="0" indent="0" algn="l" rtl="0">
              <a:spcBef>
                <a:spcPts val="1100"/>
              </a:spcBef>
              <a:spcAft>
                <a:spcPts val="0"/>
              </a:spcAft>
              <a:buNone/>
            </a:pPr>
            <a:r>
              <a:rPr lang="en-US" sz="2300" b="1"/>
              <a:t>🦅 Describe what the Indian Parent Committee looks like for Columbia Gorge ESD and the responsibilities it has?</a:t>
            </a:r>
            <a:endParaRPr sz="2300" b="1"/>
          </a:p>
          <a:p>
            <a:pPr marL="0" lvl="0" indent="0" algn="l" rtl="0">
              <a:spcBef>
                <a:spcPts val="1100"/>
              </a:spcBef>
              <a:spcAft>
                <a:spcPts val="0"/>
              </a:spcAft>
              <a:buNone/>
            </a:pPr>
            <a:r>
              <a:rPr lang="en-US" sz="2300" b="1"/>
              <a:t>🦅 In what ways has the Indian Parent Committee been able to push the ESD and the school districts in how they support Native youth?</a:t>
            </a:r>
            <a:endParaRPr b="1"/>
          </a:p>
        </p:txBody>
      </p:sp>
      <p:sp>
        <p:nvSpPr>
          <p:cNvPr id="1132" name="Google Shape;1132;p14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1133" name="Google Shape;1133;p144"/>
          <p:cNvPicPr preferRelativeResize="0"/>
          <p:nvPr/>
        </p:nvPicPr>
        <p:blipFill>
          <a:blip r:embed="rId4">
            <a:alphaModFix/>
          </a:blip>
          <a:stretch>
            <a:fillRect/>
          </a:stretch>
        </p:blipFill>
        <p:spPr>
          <a:xfrm>
            <a:off x="8138975" y="971825"/>
            <a:ext cx="1162700" cy="1162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45"/>
          <p:cNvSpPr txBox="1">
            <a:spLocks noGrp="1"/>
          </p:cNvSpPr>
          <p:nvPr>
            <p:ph type="ctrTitle"/>
          </p:nvPr>
        </p:nvSpPr>
        <p:spPr>
          <a:xfrm>
            <a:off x="761425" y="2042650"/>
            <a:ext cx="10560600" cy="1262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3"/>
              </a:buClr>
              <a:buSzPts val="12000"/>
              <a:buFont typeface="Calibri"/>
              <a:buNone/>
            </a:pPr>
            <a:r>
              <a:rPr lang="en-US" sz="7200"/>
              <a:t>Indian Committee Bylaws</a:t>
            </a:r>
            <a:endParaRPr sz="7200"/>
          </a:p>
        </p:txBody>
      </p:sp>
      <p:sp>
        <p:nvSpPr>
          <p:cNvPr id="1139" name="Google Shape;1139;p14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140" name="Google Shape;1140;p14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141" name="Google Shape;1141;p145"/>
          <p:cNvSpPr txBox="1">
            <a:spLocks noGrp="1"/>
          </p:cNvSpPr>
          <p:nvPr>
            <p:ph type="subTitle" idx="1"/>
          </p:nvPr>
        </p:nvSpPr>
        <p:spPr>
          <a:xfrm>
            <a:off x="1524000" y="4248584"/>
            <a:ext cx="9144000" cy="880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3"/>
              </a:buClr>
              <a:buSzPts val="2400"/>
              <a:buNone/>
            </a:pPr>
            <a:r>
              <a:rPr lang="en-US" sz="5200"/>
              <a:t>Examples and Discussion</a:t>
            </a:r>
            <a:endParaRPr sz="5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146"/>
          <p:cNvSpPr txBox="1">
            <a:spLocks noGrp="1"/>
          </p:cNvSpPr>
          <p:nvPr>
            <p:ph type="title"/>
          </p:nvPr>
        </p:nvSpPr>
        <p:spPr>
          <a:xfrm>
            <a:off x="2070200" y="457050"/>
            <a:ext cx="9650100" cy="10269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sz="3000"/>
              <a:t>INDIAN PARENT COMMITTEE BYLAWS</a:t>
            </a:r>
            <a:endParaRPr sz="3000"/>
          </a:p>
          <a:p>
            <a:pPr marL="0" lvl="0" indent="0" algn="l" rtl="0">
              <a:spcBef>
                <a:spcPts val="0"/>
              </a:spcBef>
              <a:spcAft>
                <a:spcPts val="0"/>
              </a:spcAft>
              <a:buNone/>
            </a:pPr>
            <a:r>
              <a:rPr lang="en-US"/>
              <a:t>EASIE COMMUNITIES 360 SUPPORT </a:t>
            </a:r>
            <a:endParaRPr/>
          </a:p>
        </p:txBody>
      </p:sp>
      <p:sp>
        <p:nvSpPr>
          <p:cNvPr id="1147" name="Google Shape;1147;p14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1148" name="Google Shape;1148;p146"/>
          <p:cNvPicPr preferRelativeResize="0"/>
          <p:nvPr/>
        </p:nvPicPr>
        <p:blipFill>
          <a:blip r:embed="rId3">
            <a:alphaModFix/>
          </a:blip>
          <a:stretch>
            <a:fillRect/>
          </a:stretch>
        </p:blipFill>
        <p:spPr>
          <a:xfrm>
            <a:off x="717174" y="409999"/>
            <a:ext cx="1120975" cy="1121000"/>
          </a:xfrm>
          <a:prstGeom prst="rect">
            <a:avLst/>
          </a:prstGeom>
          <a:noFill/>
          <a:ln>
            <a:noFill/>
          </a:ln>
        </p:spPr>
      </p:pic>
      <p:graphicFrame>
        <p:nvGraphicFramePr>
          <p:cNvPr id="1149" name="Google Shape;1149;p146"/>
          <p:cNvGraphicFramePr/>
          <p:nvPr/>
        </p:nvGraphicFramePr>
        <p:xfrm>
          <a:off x="558463" y="1916050"/>
          <a:ext cx="3000000" cy="3000000"/>
        </p:xfrm>
        <a:graphic>
          <a:graphicData uri="http://schemas.openxmlformats.org/drawingml/2006/table">
            <a:tbl>
              <a:tblPr>
                <a:noFill/>
                <a:tableStyleId>{E6B63D2A-0567-4503-8B3D-6DDFD2EF27BD}</a:tableStyleId>
              </a:tblPr>
              <a:tblGrid>
                <a:gridCol w="2492225">
                  <a:extLst>
                    <a:ext uri="{9D8B030D-6E8A-4147-A177-3AD203B41FA5}">
                      <a16:colId xmlns:a16="http://schemas.microsoft.com/office/drawing/2014/main" val="20000"/>
                    </a:ext>
                  </a:extLst>
                </a:gridCol>
                <a:gridCol w="8582850">
                  <a:extLst>
                    <a:ext uri="{9D8B030D-6E8A-4147-A177-3AD203B41FA5}">
                      <a16:colId xmlns:a16="http://schemas.microsoft.com/office/drawing/2014/main" val="20001"/>
                    </a:ext>
                  </a:extLst>
                </a:gridCol>
              </a:tblGrid>
              <a:tr h="683375">
                <a:tc>
                  <a:txBody>
                    <a:bodyPr/>
                    <a:lstStyle/>
                    <a:p>
                      <a:pPr marL="0" lvl="0" indent="0" algn="l" rtl="0">
                        <a:spcBef>
                          <a:spcPts val="0"/>
                        </a:spcBef>
                        <a:spcAft>
                          <a:spcPts val="0"/>
                        </a:spcAft>
                        <a:buNone/>
                      </a:pPr>
                      <a:r>
                        <a:rPr lang="en-US" u="sng">
                          <a:solidFill>
                            <a:schemeClr val="hlink"/>
                          </a:solidFill>
                          <a:hlinkClick r:id="rId4"/>
                        </a:rPr>
                        <a:t>EASIE 360 Communities 360 website</a:t>
                      </a:r>
                      <a:endParaRPr>
                        <a:solidFill>
                          <a:schemeClr val="dk1"/>
                        </a:solidFill>
                      </a:endParaRPr>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r h="762500">
                <a:tc>
                  <a:txBody>
                    <a:bodyPr/>
                    <a:lstStyle/>
                    <a:p>
                      <a:pPr marL="0" lvl="0" indent="0" algn="l" rtl="0">
                        <a:spcBef>
                          <a:spcPts val="0"/>
                        </a:spcBef>
                        <a:spcAft>
                          <a:spcPts val="0"/>
                        </a:spcAft>
                        <a:buClr>
                          <a:schemeClr val="dk1"/>
                        </a:buClr>
                        <a:buSzPts val="1100"/>
                        <a:buFont typeface="Arial"/>
                        <a:buNone/>
                      </a:pPr>
                      <a:r>
                        <a:rPr lang="en-US"/>
                        <a:t>Bylaws Specific Resources</a:t>
                      </a:r>
                      <a:endParaRPr/>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US" sz="1600" b="1" u="sng">
                          <a:solidFill>
                            <a:schemeClr val="hlink"/>
                          </a:solidFill>
                          <a:hlinkClick r:id="rId5"/>
                        </a:rPr>
                        <a:t>NEW OIE EASIE Title VI Bylaws Template</a:t>
                      </a:r>
                      <a:endParaRPr sz="1200">
                        <a:solidFill>
                          <a:schemeClr val="dk1"/>
                        </a:solidFill>
                      </a:endParaRPr>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150" name="Google Shape;1150;p146"/>
          <p:cNvPicPr preferRelativeResize="0"/>
          <p:nvPr/>
        </p:nvPicPr>
        <p:blipFill>
          <a:blip r:embed="rId6">
            <a:alphaModFix/>
          </a:blip>
          <a:stretch>
            <a:fillRect/>
          </a:stretch>
        </p:blipFill>
        <p:spPr>
          <a:xfrm>
            <a:off x="3737821" y="2075700"/>
            <a:ext cx="7297125" cy="912975"/>
          </a:xfrm>
          <a:prstGeom prst="rect">
            <a:avLst/>
          </a:prstGeom>
          <a:noFill/>
          <a:ln>
            <a:noFill/>
          </a:ln>
        </p:spPr>
      </p:pic>
      <p:cxnSp>
        <p:nvCxnSpPr>
          <p:cNvPr id="1151" name="Google Shape;1151;p146"/>
          <p:cNvCxnSpPr/>
          <p:nvPr/>
        </p:nvCxnSpPr>
        <p:spPr>
          <a:xfrm>
            <a:off x="8610600" y="1661275"/>
            <a:ext cx="0" cy="895200"/>
          </a:xfrm>
          <a:prstGeom prst="straightConnector1">
            <a:avLst/>
          </a:prstGeom>
          <a:noFill/>
          <a:ln w="38100" cap="flat" cmpd="sng">
            <a:solidFill>
              <a:srgbClr val="980000"/>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147"/>
          <p:cNvSpPr txBox="1">
            <a:spLocks noGrp="1"/>
          </p:cNvSpPr>
          <p:nvPr>
            <p:ph type="body" idx="1"/>
          </p:nvPr>
        </p:nvSpPr>
        <p:spPr>
          <a:xfrm>
            <a:off x="541600" y="1699200"/>
            <a:ext cx="5005800" cy="4676100"/>
          </a:xfrm>
          <a:prstGeom prst="rect">
            <a:avLst/>
          </a:prstGeom>
          <a:solidFill>
            <a:srgbClr val="FCEDE1"/>
          </a:solidFill>
          <a:ln w="28575" cap="flat" cmpd="sng">
            <a:solidFill>
              <a:schemeClr val="accent3"/>
            </a:solidFill>
            <a:prstDash val="dot"/>
            <a:round/>
            <a:headEnd type="none" w="sm" len="sm"/>
            <a:tailEnd type="none" w="sm" len="sm"/>
          </a:ln>
        </p:spPr>
        <p:txBody>
          <a:bodyPr spcFirstLastPara="1" wrap="square" lIns="91425" tIns="45700" rIns="91425" bIns="45700" anchor="t" anchorCtr="0">
            <a:normAutofit/>
          </a:bodyPr>
          <a:lstStyle/>
          <a:p>
            <a:pPr marL="0" lvl="0" indent="0" algn="l" rtl="0">
              <a:spcBef>
                <a:spcPts val="1100"/>
              </a:spcBef>
              <a:spcAft>
                <a:spcPts val="0"/>
              </a:spcAft>
              <a:buNone/>
            </a:pPr>
            <a:r>
              <a:rPr lang="en-US" sz="2200" b="1"/>
              <a:t>Tip</a:t>
            </a:r>
            <a:r>
              <a:rPr lang="en-US" sz="2200"/>
              <a:t> </a:t>
            </a:r>
            <a:endParaRPr sz="2200"/>
          </a:p>
          <a:p>
            <a:pPr marL="457200" lvl="0" indent="0" algn="l" rtl="0">
              <a:spcBef>
                <a:spcPts val="1100"/>
              </a:spcBef>
              <a:spcAft>
                <a:spcPts val="0"/>
              </a:spcAft>
              <a:buNone/>
            </a:pPr>
            <a:r>
              <a:rPr lang="en-US" sz="2200"/>
              <a:t>Bylaws creation should begin with both –</a:t>
            </a:r>
            <a:endParaRPr sz="2200"/>
          </a:p>
          <a:p>
            <a:pPr marL="457200" lvl="0" indent="-368300" algn="l" rtl="0">
              <a:spcBef>
                <a:spcPts val="1100"/>
              </a:spcBef>
              <a:spcAft>
                <a:spcPts val="0"/>
              </a:spcAft>
              <a:buSzPts val="2200"/>
              <a:buChar char="•"/>
            </a:pPr>
            <a:r>
              <a:rPr lang="en-US" sz="2200"/>
              <a:t>Empowering all community members to share their voice on their experience in the school system, including how Title VI Indian Education can positively impact the educational experience of their child(ren), and</a:t>
            </a:r>
            <a:endParaRPr sz="2200"/>
          </a:p>
          <a:p>
            <a:pPr marL="457200" lvl="0" indent="-368300" algn="l" rtl="0">
              <a:spcBef>
                <a:spcPts val="0"/>
              </a:spcBef>
              <a:spcAft>
                <a:spcPts val="0"/>
              </a:spcAft>
              <a:buSzPts val="2200"/>
              <a:buChar char="•"/>
            </a:pPr>
            <a:r>
              <a:rPr lang="en-US" sz="2200"/>
              <a:t>a separate training where community members can learn about the Title VI legislation, including the roles and responsibilities of the IPC</a:t>
            </a:r>
            <a:endParaRPr sz="2200"/>
          </a:p>
        </p:txBody>
      </p:sp>
      <p:sp>
        <p:nvSpPr>
          <p:cNvPr id="1157" name="Google Shape;1157;p147"/>
          <p:cNvSpPr txBox="1">
            <a:spLocks noGrp="1"/>
          </p:cNvSpPr>
          <p:nvPr>
            <p:ph type="title"/>
          </p:nvPr>
        </p:nvSpPr>
        <p:spPr>
          <a:xfrm>
            <a:off x="717176" y="457200"/>
            <a:ext cx="10784400" cy="1026900"/>
          </a:xfrm>
          <a:prstGeom prst="rect">
            <a:avLst/>
          </a:prstGeom>
          <a:solidFill>
            <a:schemeClr val="accent3"/>
          </a:solidFill>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FFFFFF"/>
                </a:solidFill>
              </a:rPr>
              <a:t>           Oregon’s OIE Support</a:t>
            </a:r>
            <a:endParaRPr/>
          </a:p>
        </p:txBody>
      </p:sp>
      <p:sp>
        <p:nvSpPr>
          <p:cNvPr id="1158" name="Google Shape;1158;p14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1159" name="Google Shape;1159;p147" descr="Oregon Department of Education Logo"/>
          <p:cNvPicPr preferRelativeResize="0"/>
          <p:nvPr/>
        </p:nvPicPr>
        <p:blipFill rotWithShape="1">
          <a:blip r:embed="rId3">
            <a:alphaModFix/>
          </a:blip>
          <a:srcRect/>
          <a:stretch/>
        </p:blipFill>
        <p:spPr>
          <a:xfrm>
            <a:off x="771275" y="278001"/>
            <a:ext cx="1372650" cy="1385300"/>
          </a:xfrm>
          <a:prstGeom prst="rect">
            <a:avLst/>
          </a:prstGeom>
          <a:noFill/>
          <a:ln>
            <a:noFill/>
          </a:ln>
        </p:spPr>
      </p:pic>
      <p:pic>
        <p:nvPicPr>
          <p:cNvPr id="1160" name="Google Shape;1160;p147">
            <a:hlinkClick r:id="rId4"/>
          </p:cNvPr>
          <p:cNvPicPr preferRelativeResize="0"/>
          <p:nvPr/>
        </p:nvPicPr>
        <p:blipFill>
          <a:blip r:embed="rId5">
            <a:alphaModFix/>
          </a:blip>
          <a:stretch>
            <a:fillRect/>
          </a:stretch>
        </p:blipFill>
        <p:spPr>
          <a:xfrm>
            <a:off x="5837925" y="1699188"/>
            <a:ext cx="3940800" cy="1202525"/>
          </a:xfrm>
          <a:prstGeom prst="rect">
            <a:avLst/>
          </a:prstGeom>
          <a:noFill/>
          <a:ln>
            <a:noFill/>
          </a:ln>
        </p:spPr>
      </p:pic>
      <p:pic>
        <p:nvPicPr>
          <p:cNvPr id="1161" name="Google Shape;1161;p147"/>
          <p:cNvPicPr preferRelativeResize="0"/>
          <p:nvPr/>
        </p:nvPicPr>
        <p:blipFill>
          <a:blip r:embed="rId6">
            <a:alphaModFix/>
          </a:blip>
          <a:stretch>
            <a:fillRect/>
          </a:stretch>
        </p:blipFill>
        <p:spPr>
          <a:xfrm>
            <a:off x="5598575" y="2901712"/>
            <a:ext cx="6377923" cy="31127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6">
                                            <p:txEl>
                                              <p:pRg st="0" end="0"/>
                                            </p:txEl>
                                          </p:spTgt>
                                        </p:tgtEl>
                                        <p:attrNameLst>
                                          <p:attrName>style.visibility</p:attrName>
                                        </p:attrNameLst>
                                      </p:cBhvr>
                                      <p:to>
                                        <p:strVal val="visible"/>
                                      </p:to>
                                    </p:set>
                                    <p:animEffect transition="in" filter="fade">
                                      <p:cBhvr>
                                        <p:cTn id="7" dur="1000"/>
                                        <p:tgtEl>
                                          <p:spTgt spid="1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6">
                                            <p:txEl>
                                              <p:pRg st="1" end="1"/>
                                            </p:txEl>
                                          </p:spTgt>
                                        </p:tgtEl>
                                        <p:attrNameLst>
                                          <p:attrName>style.visibility</p:attrName>
                                        </p:attrNameLst>
                                      </p:cBhvr>
                                      <p:to>
                                        <p:strVal val="visible"/>
                                      </p:to>
                                    </p:set>
                                    <p:animEffect transition="in" filter="fade">
                                      <p:cBhvr>
                                        <p:cTn id="12" dur="1000"/>
                                        <p:tgtEl>
                                          <p:spTgt spid="11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6">
                                            <p:txEl>
                                              <p:pRg st="2" end="2"/>
                                            </p:txEl>
                                          </p:spTgt>
                                        </p:tgtEl>
                                        <p:attrNameLst>
                                          <p:attrName>style.visibility</p:attrName>
                                        </p:attrNameLst>
                                      </p:cBhvr>
                                      <p:to>
                                        <p:strVal val="visible"/>
                                      </p:to>
                                    </p:set>
                                    <p:animEffect transition="in" filter="fade">
                                      <p:cBhvr>
                                        <p:cTn id="17" dur="1000"/>
                                        <p:tgtEl>
                                          <p:spTgt spid="11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6">
                                            <p:txEl>
                                              <p:pRg st="3" end="3"/>
                                            </p:txEl>
                                          </p:spTgt>
                                        </p:tgtEl>
                                        <p:attrNameLst>
                                          <p:attrName>style.visibility</p:attrName>
                                        </p:attrNameLst>
                                      </p:cBhvr>
                                      <p:to>
                                        <p:strVal val="visible"/>
                                      </p:to>
                                    </p:set>
                                    <p:animEffect transition="in" filter="fade">
                                      <p:cBhvr>
                                        <p:cTn id="22" dur="1000"/>
                                        <p:tgtEl>
                                          <p:spTgt spid="11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5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5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5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65"/>
        <p:cNvGrpSpPr/>
        <p:nvPr/>
      </p:nvGrpSpPr>
      <p:grpSpPr>
        <a:xfrm>
          <a:off x="0" y="0"/>
          <a:ext cx="0" cy="0"/>
          <a:chOff x="0" y="0"/>
          <a:chExt cx="0" cy="0"/>
        </a:xfrm>
      </p:grpSpPr>
      <p:sp>
        <p:nvSpPr>
          <p:cNvPr id="1166" name="Google Shape;1166;p148"/>
          <p:cNvSpPr txBox="1">
            <a:spLocks noGrp="1"/>
          </p:cNvSpPr>
          <p:nvPr>
            <p:ph type="ctrTitle"/>
          </p:nvPr>
        </p:nvSpPr>
        <p:spPr>
          <a:xfrm>
            <a:off x="1473375" y="1195475"/>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12000"/>
              <a:buFont typeface="Calibri"/>
              <a:buNone/>
            </a:pPr>
            <a:r>
              <a:rPr lang="en-US" sz="8000">
                <a:solidFill>
                  <a:schemeClr val="accent2"/>
                </a:solidFill>
              </a:rPr>
              <a:t>Community of Practice Shared Drive</a:t>
            </a:r>
            <a:endParaRPr sz="8000">
              <a:solidFill>
                <a:schemeClr val="accent2"/>
              </a:solidFill>
            </a:endParaRPr>
          </a:p>
        </p:txBody>
      </p:sp>
      <p:sp>
        <p:nvSpPr>
          <p:cNvPr id="1167" name="Google Shape;1167;p14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595959"/>
              </a:solidFill>
              <a:latin typeface="Calibri"/>
              <a:ea typeface="Calibri"/>
              <a:cs typeface="Calibri"/>
              <a:sym typeface="Calibri"/>
            </a:endParaRPr>
          </a:p>
        </p:txBody>
      </p:sp>
      <p:sp>
        <p:nvSpPr>
          <p:cNvPr id="1168" name="Google Shape;1168;p14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16</a:t>
            </a:fld>
            <a:endParaRPr sz="1200" b="0" i="0" u="none" strike="noStrike" cap="none">
              <a:solidFill>
                <a:srgbClr val="595959"/>
              </a:solidFill>
              <a:latin typeface="Calibri"/>
              <a:ea typeface="Calibri"/>
              <a:cs typeface="Calibri"/>
              <a:sym typeface="Calibri"/>
            </a:endParaRPr>
          </a:p>
        </p:txBody>
      </p:sp>
      <p:sp>
        <p:nvSpPr>
          <p:cNvPr id="1169" name="Google Shape;1169;p148"/>
          <p:cNvSpPr txBox="1">
            <a:spLocks noGrp="1"/>
          </p:cNvSpPr>
          <p:nvPr>
            <p:ph type="subTitle" idx="1"/>
          </p:nvPr>
        </p:nvSpPr>
        <p:spPr>
          <a:xfrm>
            <a:off x="1691900" y="4093584"/>
            <a:ext cx="9144000" cy="880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US">
                <a:solidFill>
                  <a:schemeClr val="accent2"/>
                </a:solidFill>
              </a:rPr>
              <a:t>Please bookmark the link to the folder dropped in the Chat. We will not be posting it here, because these slides are shared publicly.</a:t>
            </a:r>
            <a:endParaRPr>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14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1175" name="Google Shape;1175;p149"/>
          <p:cNvPicPr preferRelativeResize="0"/>
          <p:nvPr/>
        </p:nvPicPr>
        <p:blipFill>
          <a:blip r:embed="rId3">
            <a:alphaModFix/>
          </a:blip>
          <a:stretch>
            <a:fillRect/>
          </a:stretch>
        </p:blipFill>
        <p:spPr>
          <a:xfrm>
            <a:off x="418438" y="560575"/>
            <a:ext cx="11355123" cy="3959774"/>
          </a:xfrm>
          <a:prstGeom prst="rect">
            <a:avLst/>
          </a:prstGeom>
          <a:noFill/>
          <a:ln>
            <a:noFill/>
          </a:ln>
        </p:spPr>
      </p:pic>
      <p:sp>
        <p:nvSpPr>
          <p:cNvPr id="1176" name="Google Shape;1176;p149"/>
          <p:cNvSpPr txBox="1"/>
          <p:nvPr/>
        </p:nvSpPr>
        <p:spPr>
          <a:xfrm>
            <a:off x="5514800" y="2583050"/>
            <a:ext cx="5282400" cy="2401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Step 1 - Open the circled document. Read the directions.</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Step 2 - Fill out the Contact List first. This list is not public, but for internal use.</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Step 3 - Contribute to the CoP tab as much or little as you like!</a:t>
            </a:r>
            <a:endParaRPr sz="2400">
              <a:solidFill>
                <a:schemeClr val="dk1"/>
              </a:solidFill>
              <a:latin typeface="Calibri"/>
              <a:ea typeface="Calibri"/>
              <a:cs typeface="Calibri"/>
              <a:sym typeface="Calibri"/>
            </a:endParaRPr>
          </a:p>
        </p:txBody>
      </p:sp>
      <p:cxnSp>
        <p:nvCxnSpPr>
          <p:cNvPr id="1177" name="Google Shape;1177;p149"/>
          <p:cNvCxnSpPr/>
          <p:nvPr/>
        </p:nvCxnSpPr>
        <p:spPr>
          <a:xfrm flipH="1">
            <a:off x="2763925" y="3060925"/>
            <a:ext cx="2583000" cy="12900"/>
          </a:xfrm>
          <a:prstGeom prst="straightConnector1">
            <a:avLst/>
          </a:prstGeom>
          <a:noFill/>
          <a:ln w="76200" cap="flat" cmpd="sng">
            <a:solidFill>
              <a:schemeClr val="accent5"/>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150"/>
          <p:cNvSpPr txBox="1">
            <a:spLocks noGrp="1"/>
          </p:cNvSpPr>
          <p:nvPr>
            <p:ph type="title"/>
          </p:nvPr>
        </p:nvSpPr>
        <p:spPr>
          <a:xfrm>
            <a:off x="663040" y="774096"/>
            <a:ext cx="3931800" cy="2529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Contact Stacy Anytime</a:t>
            </a:r>
            <a:endParaRPr/>
          </a:p>
        </p:txBody>
      </p:sp>
      <p:sp>
        <p:nvSpPr>
          <p:cNvPr id="1184" name="Google Shape;1184;p15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1185" name="Google Shape;1185;p150"/>
          <p:cNvSpPr txBox="1">
            <a:spLocks noGrp="1"/>
          </p:cNvSpPr>
          <p:nvPr>
            <p:ph type="body" idx="1"/>
          </p:nvPr>
        </p:nvSpPr>
        <p:spPr>
          <a:xfrm>
            <a:off x="5164200" y="551675"/>
            <a:ext cx="6408000" cy="508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a:t>Stacy Parrish, Education Program Specialist II</a:t>
            </a:r>
            <a:endParaRPr sz="2600"/>
          </a:p>
          <a:p>
            <a:pPr marL="0" lvl="0" indent="0" algn="l" rtl="0">
              <a:spcBef>
                <a:spcPts val="1000"/>
              </a:spcBef>
              <a:spcAft>
                <a:spcPts val="0"/>
              </a:spcAft>
              <a:buNone/>
            </a:pPr>
            <a:r>
              <a:rPr lang="en-US" sz="2600"/>
              <a:t>Email - </a:t>
            </a:r>
            <a:r>
              <a:rPr lang="en-US" sz="2600" u="sng">
                <a:solidFill>
                  <a:schemeClr val="hlink"/>
                </a:solidFill>
                <a:hlinkClick r:id="rId3"/>
              </a:rPr>
              <a:t>stacy.parrish@ode.oregon.gov</a:t>
            </a:r>
            <a:endParaRPr sz="2600"/>
          </a:p>
          <a:p>
            <a:pPr marL="0" lvl="0" indent="0" algn="l" rtl="0">
              <a:spcBef>
                <a:spcPts val="1000"/>
              </a:spcBef>
              <a:spcAft>
                <a:spcPts val="0"/>
              </a:spcAft>
              <a:buNone/>
            </a:pPr>
            <a:r>
              <a:rPr lang="en-US" sz="2600"/>
              <a:t>Book an Office Hours - </a:t>
            </a:r>
            <a:endParaRPr sz="2600"/>
          </a:p>
          <a:p>
            <a:pPr marL="0" lvl="0" indent="0" algn="l" rtl="0">
              <a:spcBef>
                <a:spcPts val="1000"/>
              </a:spcBef>
              <a:spcAft>
                <a:spcPts val="0"/>
              </a:spcAft>
              <a:buNone/>
            </a:pPr>
            <a:r>
              <a:rPr lang="en-US" sz="2600" b="1" u="sng">
                <a:solidFill>
                  <a:srgbClr val="0000FF"/>
                </a:solidFill>
                <a:highlight>
                  <a:srgbClr val="FFFFFF"/>
                </a:highlight>
                <a:hlinkClick r:id="rId4">
                  <a:extLst>
                    <a:ext uri="{A12FA001-AC4F-418D-AE19-62706E023703}">
                      <ahyp:hlinkClr xmlns:ahyp="http://schemas.microsoft.com/office/drawing/2018/hyperlinkcolor" val="tx"/>
                    </a:ext>
                  </a:extLst>
                </a:hlinkClick>
              </a:rPr>
              <a:t>Book time with STACY PARRISH * ODE</a:t>
            </a:r>
            <a:r>
              <a:rPr lang="en-US" sz="2600" u="sng">
                <a:solidFill>
                  <a:srgbClr val="0000FF"/>
                </a:solidFill>
                <a:highlight>
                  <a:srgbClr val="FFFFFF"/>
                </a:highlight>
                <a:hlinkClick r:id="rId4">
                  <a:extLst>
                    <a:ext uri="{A12FA001-AC4F-418D-AE19-62706E023703}">
                      <ahyp:hlinkClr xmlns:ahyp="http://schemas.microsoft.com/office/drawing/2018/hyperlinkcolor" val="tx"/>
                    </a:ext>
                  </a:extLst>
                </a:hlinkClick>
              </a:rPr>
              <a:t> </a:t>
            </a:r>
            <a:endParaRPr sz="2600"/>
          </a:p>
          <a:p>
            <a:pPr marL="0" lvl="0" indent="0" algn="l" rtl="0">
              <a:spcBef>
                <a:spcPts val="1000"/>
              </a:spcBef>
              <a:spcAft>
                <a:spcPts val="0"/>
              </a:spcAft>
              <a:buNone/>
            </a:pPr>
            <a:r>
              <a:rPr lang="en-US" sz="2600"/>
              <a:t>Text/Call - </a:t>
            </a:r>
            <a:r>
              <a:rPr lang="en-US" sz="2600">
                <a:solidFill>
                  <a:srgbClr val="242424"/>
                </a:solidFill>
                <a:highlight>
                  <a:srgbClr val="FFFFFF"/>
                </a:highlight>
              </a:rPr>
              <a:t>971-208-0270</a:t>
            </a:r>
            <a:endParaRPr sz="2600">
              <a:solidFill>
                <a:srgbClr val="242424"/>
              </a:solidFill>
              <a:highlight>
                <a:srgbClr val="FFFFFF"/>
              </a:highlight>
            </a:endParaRPr>
          </a:p>
          <a:p>
            <a:pPr marL="0" lvl="0" indent="0" algn="l" rtl="0">
              <a:spcBef>
                <a:spcPts val="1000"/>
              </a:spcBef>
              <a:spcAft>
                <a:spcPts val="0"/>
              </a:spcAft>
              <a:buNone/>
            </a:pPr>
            <a:endParaRPr sz="2600">
              <a:solidFill>
                <a:srgbClr val="242424"/>
              </a:solidFill>
              <a:highlight>
                <a:srgbClr val="FFFFFF"/>
              </a:highlight>
            </a:endParaRPr>
          </a:p>
          <a:p>
            <a:pPr marL="0" lvl="0" indent="0" algn="l" rtl="0">
              <a:spcBef>
                <a:spcPts val="1000"/>
              </a:spcBef>
              <a:spcAft>
                <a:spcPts val="0"/>
              </a:spcAft>
              <a:buNone/>
            </a:pPr>
            <a:r>
              <a:rPr lang="en-US" sz="2600">
                <a:solidFill>
                  <a:srgbClr val="242424"/>
                </a:solidFill>
                <a:highlight>
                  <a:srgbClr val="FFFFFF"/>
                </a:highlight>
              </a:rPr>
              <a:t>I am available for things like…</a:t>
            </a:r>
            <a:endParaRPr sz="2600">
              <a:solidFill>
                <a:srgbClr val="242424"/>
              </a:solidFill>
              <a:highlight>
                <a:srgbClr val="FFFFFF"/>
              </a:highlight>
            </a:endParaRPr>
          </a:p>
          <a:p>
            <a:pPr marL="457200" lvl="0" indent="-393700" algn="l" rtl="0">
              <a:spcBef>
                <a:spcPts val="1000"/>
              </a:spcBef>
              <a:spcAft>
                <a:spcPts val="0"/>
              </a:spcAft>
              <a:buClr>
                <a:srgbClr val="242424"/>
              </a:buClr>
              <a:buSzPts val="2600"/>
              <a:buFont typeface="Calibri"/>
              <a:buChar char="•"/>
            </a:pPr>
            <a:r>
              <a:rPr lang="en-US" sz="2600">
                <a:solidFill>
                  <a:srgbClr val="242424"/>
                </a:solidFill>
                <a:highlight>
                  <a:srgbClr val="FFFFFF"/>
                </a:highlight>
              </a:rPr>
              <a:t>Indian Parent Committee Training</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“Advocating Up” Help </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Data Analysis Work / Data Systems</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ESD Consortium Support</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Tribal Consultation and Improving Tribal Relations Help/Coaching</a:t>
            </a:r>
            <a:endParaRPr sz="2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34"/>
          <p:cNvSpPr txBox="1">
            <a:spLocks noGrp="1"/>
          </p:cNvSpPr>
          <p:nvPr>
            <p:ph type="body" idx="1"/>
          </p:nvPr>
        </p:nvSpPr>
        <p:spPr>
          <a:xfrm>
            <a:off x="5440088" y="847572"/>
            <a:ext cx="6172500" cy="50817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500" b="1"/>
              <a:t>Peer Community of Practice Leaders - </a:t>
            </a:r>
            <a:endParaRPr sz="2500" b="1"/>
          </a:p>
          <a:p>
            <a:pPr marL="0" lvl="0" indent="0" algn="l" rtl="0">
              <a:spcBef>
                <a:spcPts val="1100"/>
              </a:spcBef>
              <a:spcAft>
                <a:spcPts val="0"/>
              </a:spcAft>
              <a:buNone/>
            </a:pPr>
            <a:r>
              <a:rPr lang="en-US" sz="2300"/>
              <a:t>Gillian Murr - Portland Public Schools </a:t>
            </a:r>
            <a:endParaRPr sz="2300"/>
          </a:p>
          <a:p>
            <a:pPr marL="0" lvl="0" indent="0" algn="l" rtl="0">
              <a:spcBef>
                <a:spcPts val="1100"/>
              </a:spcBef>
              <a:spcAft>
                <a:spcPts val="0"/>
              </a:spcAft>
              <a:buNone/>
            </a:pPr>
            <a:r>
              <a:rPr lang="en-US" sz="2300"/>
              <a:t>Shelby Maerz - Salem-Keizer Public Schools</a:t>
            </a:r>
            <a:endParaRPr sz="2300"/>
          </a:p>
          <a:p>
            <a:pPr marL="0" lvl="0" indent="0" algn="l" rtl="0">
              <a:spcBef>
                <a:spcPts val="1100"/>
              </a:spcBef>
              <a:spcAft>
                <a:spcPts val="0"/>
              </a:spcAft>
              <a:buNone/>
            </a:pPr>
            <a:r>
              <a:rPr lang="en-US" sz="2300"/>
              <a:t>[Small District CoP Leader Wanted]</a:t>
            </a:r>
            <a:endParaRPr sz="2300"/>
          </a:p>
          <a:p>
            <a:pPr marL="0" lvl="0" indent="0" algn="l" rtl="0">
              <a:spcBef>
                <a:spcPts val="1100"/>
              </a:spcBef>
              <a:spcAft>
                <a:spcPts val="0"/>
              </a:spcAft>
              <a:buNone/>
            </a:pPr>
            <a:r>
              <a:rPr lang="en-US" sz="2300"/>
              <a:t>[Consortium CoP Leader Wanted]</a:t>
            </a:r>
            <a:endParaRPr sz="2300"/>
          </a:p>
          <a:p>
            <a:pPr marL="0" lvl="0" indent="0" algn="l" rtl="0">
              <a:spcBef>
                <a:spcPts val="1100"/>
              </a:spcBef>
              <a:spcAft>
                <a:spcPts val="0"/>
              </a:spcAft>
              <a:buNone/>
            </a:pPr>
            <a:endParaRPr sz="2300"/>
          </a:p>
          <a:p>
            <a:pPr marL="0" lvl="0" indent="0" algn="l" rtl="0">
              <a:spcBef>
                <a:spcPts val="1100"/>
              </a:spcBef>
              <a:spcAft>
                <a:spcPts val="0"/>
              </a:spcAft>
              <a:buNone/>
            </a:pPr>
            <a:r>
              <a:rPr lang="en-US" sz="2500" b="1"/>
              <a:t>Oregon Office of Indian Education Title VI Lead -</a:t>
            </a:r>
            <a:endParaRPr sz="2500" b="1"/>
          </a:p>
          <a:p>
            <a:pPr marL="0" lvl="0" indent="0" algn="l" rtl="0">
              <a:spcBef>
                <a:spcPts val="1100"/>
              </a:spcBef>
              <a:spcAft>
                <a:spcPts val="0"/>
              </a:spcAft>
              <a:buNone/>
            </a:pPr>
            <a:r>
              <a:rPr lang="en-US" sz="2300"/>
              <a:t>Stacy Parrish, Education Program Specialist II, Proud Member of the Klamath Tribes (Yahooskin Paiute)</a:t>
            </a:r>
            <a:endParaRPr sz="2300"/>
          </a:p>
        </p:txBody>
      </p:sp>
      <p:sp>
        <p:nvSpPr>
          <p:cNvPr id="1001" name="Google Shape;1001;p134"/>
          <p:cNvSpPr txBox="1">
            <a:spLocks noGrp="1"/>
          </p:cNvSpPr>
          <p:nvPr>
            <p:ph type="title"/>
          </p:nvPr>
        </p:nvSpPr>
        <p:spPr>
          <a:xfrm>
            <a:off x="717177" y="779645"/>
            <a:ext cx="3932100" cy="25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Introductions and Role</a:t>
            </a:r>
            <a:endParaRPr/>
          </a:p>
        </p:txBody>
      </p:sp>
      <p:sp>
        <p:nvSpPr>
          <p:cNvPr id="1002" name="Google Shape;1002;p13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1003" name="Google Shape;1003;p134" descr="Three people icons communicating"/>
          <p:cNvPicPr preferRelativeResize="0"/>
          <p:nvPr/>
        </p:nvPicPr>
        <p:blipFill rotWithShape="1">
          <a:blip r:embed="rId3">
            <a:alphaModFix/>
          </a:blip>
          <a:srcRect/>
          <a:stretch/>
        </p:blipFill>
        <p:spPr>
          <a:xfrm>
            <a:off x="717175" y="2200099"/>
            <a:ext cx="3331225" cy="333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0">
                                            <p:txEl>
                                              <p:pRg st="0" end="0"/>
                                            </p:txEl>
                                          </p:spTgt>
                                        </p:tgtEl>
                                        <p:attrNameLst>
                                          <p:attrName>style.visibility</p:attrName>
                                        </p:attrNameLst>
                                      </p:cBhvr>
                                      <p:to>
                                        <p:strVal val="visible"/>
                                      </p:to>
                                    </p:set>
                                    <p:animEffect transition="in" filter="fade">
                                      <p:cBhvr>
                                        <p:cTn id="7" dur="1000"/>
                                        <p:tgtEl>
                                          <p:spTgt spid="10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0">
                                            <p:txEl>
                                              <p:pRg st="1" end="1"/>
                                            </p:txEl>
                                          </p:spTgt>
                                        </p:tgtEl>
                                        <p:attrNameLst>
                                          <p:attrName>style.visibility</p:attrName>
                                        </p:attrNameLst>
                                      </p:cBhvr>
                                      <p:to>
                                        <p:strVal val="visible"/>
                                      </p:to>
                                    </p:set>
                                    <p:animEffect transition="in" filter="fade">
                                      <p:cBhvr>
                                        <p:cTn id="12" dur="1000"/>
                                        <p:tgtEl>
                                          <p:spTgt spid="10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0">
                                            <p:txEl>
                                              <p:pRg st="2" end="2"/>
                                            </p:txEl>
                                          </p:spTgt>
                                        </p:tgtEl>
                                        <p:attrNameLst>
                                          <p:attrName>style.visibility</p:attrName>
                                        </p:attrNameLst>
                                      </p:cBhvr>
                                      <p:to>
                                        <p:strVal val="visible"/>
                                      </p:to>
                                    </p:set>
                                    <p:animEffect transition="in" filter="fade">
                                      <p:cBhvr>
                                        <p:cTn id="17" dur="1000"/>
                                        <p:tgtEl>
                                          <p:spTgt spid="10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0">
                                            <p:txEl>
                                              <p:pRg st="3" end="3"/>
                                            </p:txEl>
                                          </p:spTgt>
                                        </p:tgtEl>
                                        <p:attrNameLst>
                                          <p:attrName>style.visibility</p:attrName>
                                        </p:attrNameLst>
                                      </p:cBhvr>
                                      <p:to>
                                        <p:strVal val="visible"/>
                                      </p:to>
                                    </p:set>
                                    <p:animEffect transition="in" filter="fade">
                                      <p:cBhvr>
                                        <p:cTn id="22" dur="1000"/>
                                        <p:tgtEl>
                                          <p:spTgt spid="10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00">
                                            <p:txEl>
                                              <p:pRg st="4" end="4"/>
                                            </p:txEl>
                                          </p:spTgt>
                                        </p:tgtEl>
                                        <p:attrNameLst>
                                          <p:attrName>style.visibility</p:attrName>
                                        </p:attrNameLst>
                                      </p:cBhvr>
                                      <p:to>
                                        <p:strVal val="visible"/>
                                      </p:to>
                                    </p:set>
                                    <p:animEffect transition="in" filter="fade">
                                      <p:cBhvr>
                                        <p:cTn id="27" dur="1000"/>
                                        <p:tgtEl>
                                          <p:spTgt spid="10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00">
                                            <p:txEl>
                                              <p:pRg st="5" end="5"/>
                                            </p:txEl>
                                          </p:spTgt>
                                        </p:tgtEl>
                                        <p:attrNameLst>
                                          <p:attrName>style.visibility</p:attrName>
                                        </p:attrNameLst>
                                      </p:cBhvr>
                                      <p:to>
                                        <p:strVal val="visible"/>
                                      </p:to>
                                    </p:set>
                                    <p:animEffect transition="in" filter="fade">
                                      <p:cBhvr>
                                        <p:cTn id="32" dur="1000"/>
                                        <p:tgtEl>
                                          <p:spTgt spid="10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00">
                                            <p:txEl>
                                              <p:pRg st="6" end="6"/>
                                            </p:txEl>
                                          </p:spTgt>
                                        </p:tgtEl>
                                        <p:attrNameLst>
                                          <p:attrName>style.visibility</p:attrName>
                                        </p:attrNameLst>
                                      </p:cBhvr>
                                      <p:to>
                                        <p:strVal val="visible"/>
                                      </p:to>
                                    </p:set>
                                    <p:animEffect transition="in" filter="fade">
                                      <p:cBhvr>
                                        <p:cTn id="37" dur="1000"/>
                                        <p:tgtEl>
                                          <p:spTgt spid="100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00">
                                            <p:txEl>
                                              <p:pRg st="7" end="7"/>
                                            </p:txEl>
                                          </p:spTgt>
                                        </p:tgtEl>
                                        <p:attrNameLst>
                                          <p:attrName>style.visibility</p:attrName>
                                        </p:attrNameLst>
                                      </p:cBhvr>
                                      <p:to>
                                        <p:strVal val="visible"/>
                                      </p:to>
                                    </p:set>
                                    <p:animEffect transition="in" filter="fade">
                                      <p:cBhvr>
                                        <p:cTn id="42" dur="1000"/>
                                        <p:tgtEl>
                                          <p:spTgt spid="100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00">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00">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00">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00">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00">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00">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35"/>
          <p:cNvSpPr txBox="1">
            <a:spLocks noGrp="1"/>
          </p:cNvSpPr>
          <p:nvPr>
            <p:ph type="title"/>
          </p:nvPr>
        </p:nvSpPr>
        <p:spPr>
          <a:xfrm>
            <a:off x="756575" y="1085123"/>
            <a:ext cx="3932100" cy="1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SzPts val="1300"/>
              <a:buNone/>
            </a:pPr>
            <a:r>
              <a:rPr lang="en-US" sz="4200" b="1"/>
              <a:t>Title VI Intro and Check In with Three Awardees</a:t>
            </a:r>
            <a:endParaRPr sz="4200" b="1"/>
          </a:p>
        </p:txBody>
      </p:sp>
      <p:sp>
        <p:nvSpPr>
          <p:cNvPr id="1010" name="Google Shape;1010;p13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1011" name="Google Shape;1011;p135"/>
          <p:cNvSpPr txBox="1">
            <a:spLocks noGrp="1"/>
          </p:cNvSpPr>
          <p:nvPr>
            <p:ph type="body" idx="1"/>
          </p:nvPr>
        </p:nvSpPr>
        <p:spPr>
          <a:xfrm>
            <a:off x="5183201" y="513600"/>
            <a:ext cx="6513000" cy="50817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3300" b="1">
                <a:solidFill>
                  <a:srgbClr val="980000"/>
                </a:solidFill>
              </a:rPr>
              <a:t>Let’s get to know three of you better</a:t>
            </a:r>
            <a:r>
              <a:rPr lang="en-US" sz="3300"/>
              <a:t>…</a:t>
            </a:r>
            <a:endParaRPr sz="3300"/>
          </a:p>
          <a:p>
            <a:pPr marL="609600" lvl="0" indent="-514350" algn="l" rtl="0">
              <a:spcBef>
                <a:spcPts val="1100"/>
              </a:spcBef>
              <a:spcAft>
                <a:spcPts val="0"/>
              </a:spcAft>
              <a:buSzPts val="3300"/>
              <a:buChar char="-"/>
            </a:pPr>
            <a:r>
              <a:rPr lang="en-US" sz="3300"/>
              <a:t>When called on, share your …</a:t>
            </a:r>
            <a:endParaRPr sz="3300"/>
          </a:p>
          <a:p>
            <a:pPr marL="1219200" lvl="0" indent="-514350" algn="l" rtl="0">
              <a:spcBef>
                <a:spcPts val="0"/>
              </a:spcBef>
              <a:spcAft>
                <a:spcPts val="0"/>
              </a:spcAft>
              <a:buClr>
                <a:schemeClr val="accent2"/>
              </a:buClr>
              <a:buSzPts val="3300"/>
              <a:buChar char="★"/>
            </a:pPr>
            <a:r>
              <a:rPr lang="en-US" sz="3300" b="1">
                <a:solidFill>
                  <a:schemeClr val="accent2"/>
                </a:solidFill>
              </a:rPr>
              <a:t>Name</a:t>
            </a:r>
            <a:endParaRPr sz="3300" b="1">
              <a:solidFill>
                <a:schemeClr val="accent2"/>
              </a:solidFill>
            </a:endParaRPr>
          </a:p>
          <a:p>
            <a:pPr marL="1219200" lvl="0" indent="-514350" algn="l" rtl="0">
              <a:spcBef>
                <a:spcPts val="0"/>
              </a:spcBef>
              <a:spcAft>
                <a:spcPts val="0"/>
              </a:spcAft>
              <a:buClr>
                <a:schemeClr val="accent5"/>
              </a:buClr>
              <a:buSzPts val="3300"/>
              <a:buChar char="★"/>
            </a:pPr>
            <a:r>
              <a:rPr lang="en-US" sz="3300" b="1">
                <a:solidFill>
                  <a:schemeClr val="accent5"/>
                </a:solidFill>
              </a:rPr>
              <a:t>Tribes you “Meaningfully Collaborate with” for Title VI</a:t>
            </a:r>
            <a:endParaRPr sz="3300" b="1">
              <a:solidFill>
                <a:schemeClr val="accent5"/>
              </a:solidFill>
            </a:endParaRPr>
          </a:p>
          <a:p>
            <a:pPr marL="1219200" lvl="0" indent="-514350" algn="l" rtl="0">
              <a:spcBef>
                <a:spcPts val="0"/>
              </a:spcBef>
              <a:spcAft>
                <a:spcPts val="0"/>
              </a:spcAft>
              <a:buClr>
                <a:schemeClr val="accent3"/>
              </a:buClr>
              <a:buSzPts val="3300"/>
              <a:buChar char="★"/>
            </a:pPr>
            <a:r>
              <a:rPr lang="en-US" sz="3300" b="1">
                <a:solidFill>
                  <a:schemeClr val="accent3"/>
                </a:solidFill>
              </a:rPr>
              <a:t>Your role </a:t>
            </a:r>
            <a:r>
              <a:rPr lang="en-US" sz="3300"/>
              <a:t>with Title VI</a:t>
            </a:r>
            <a:endParaRPr sz="3300"/>
          </a:p>
          <a:p>
            <a:pPr marL="1219200" lvl="0" indent="-514350" algn="l" rtl="0">
              <a:spcBef>
                <a:spcPts val="0"/>
              </a:spcBef>
              <a:spcAft>
                <a:spcPts val="0"/>
              </a:spcAft>
              <a:buClr>
                <a:schemeClr val="dk2"/>
              </a:buClr>
              <a:buSzPts val="3300"/>
              <a:buChar char="★"/>
            </a:pPr>
            <a:r>
              <a:rPr lang="en-US" sz="3300" b="1">
                <a:solidFill>
                  <a:schemeClr val="dk2"/>
                </a:solidFill>
              </a:rPr>
              <a:t>Years</a:t>
            </a:r>
            <a:r>
              <a:rPr lang="en-US" sz="3300">
                <a:solidFill>
                  <a:schemeClr val="dk2"/>
                </a:solidFill>
              </a:rPr>
              <a:t> </a:t>
            </a:r>
            <a:r>
              <a:rPr lang="en-US" sz="3300"/>
              <a:t>in the role</a:t>
            </a:r>
            <a:endParaRPr sz="3300"/>
          </a:p>
          <a:p>
            <a:pPr marL="1219200" lvl="0" indent="-552450" algn="l" rtl="0">
              <a:spcBef>
                <a:spcPts val="0"/>
              </a:spcBef>
              <a:spcAft>
                <a:spcPts val="0"/>
              </a:spcAft>
              <a:buClr>
                <a:schemeClr val="accent1"/>
              </a:buClr>
              <a:buSzPts val="3900"/>
              <a:buChar char="★"/>
            </a:pPr>
            <a:r>
              <a:rPr lang="en-US" sz="3900" b="1">
                <a:solidFill>
                  <a:schemeClr val="accent1"/>
                </a:solidFill>
              </a:rPr>
              <a:t>Come to me if you want help with…</a:t>
            </a:r>
            <a:endParaRPr sz="3900" b="1">
              <a:solidFill>
                <a:schemeClr val="accent1"/>
              </a:solidFill>
            </a:endParaRPr>
          </a:p>
          <a:p>
            <a:pPr marL="0" lvl="0" indent="0" algn="l" rtl="0">
              <a:spcBef>
                <a:spcPts val="1100"/>
              </a:spcBef>
              <a:spcAft>
                <a:spcPts val="0"/>
              </a:spcAft>
              <a:buNone/>
            </a:pPr>
            <a:r>
              <a:rPr lang="en-US" sz="2700" i="1"/>
              <a:t>In September we heard from Coquille SD, Klamath County SD, and David-Douglas.</a:t>
            </a:r>
            <a:endParaRPr sz="2700" i="1"/>
          </a:p>
        </p:txBody>
      </p:sp>
      <p:pic>
        <p:nvPicPr>
          <p:cNvPr id="1012" name="Google Shape;1012;p135"/>
          <p:cNvPicPr preferRelativeResize="0"/>
          <p:nvPr/>
        </p:nvPicPr>
        <p:blipFill>
          <a:blip r:embed="rId3">
            <a:alphaModFix/>
          </a:blip>
          <a:stretch>
            <a:fillRect/>
          </a:stretch>
        </p:blipFill>
        <p:spPr>
          <a:xfrm>
            <a:off x="642200" y="3429000"/>
            <a:ext cx="3773900" cy="2113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36"/>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Quick Updates</a:t>
            </a:r>
            <a:endParaRPr/>
          </a:p>
        </p:txBody>
      </p:sp>
      <p:sp>
        <p:nvSpPr>
          <p:cNvPr id="1019" name="Google Shape;1019;p136"/>
          <p:cNvSpPr txBox="1">
            <a:spLocks noGrp="1"/>
          </p:cNvSpPr>
          <p:nvPr>
            <p:ph type="body" idx="1"/>
          </p:nvPr>
        </p:nvSpPr>
        <p:spPr>
          <a:xfrm>
            <a:off x="717176" y="1904450"/>
            <a:ext cx="5165400" cy="4109100"/>
          </a:xfrm>
          <a:prstGeom prst="rect">
            <a:avLst/>
          </a:prstGeom>
        </p:spPr>
        <p:txBody>
          <a:bodyPr spcFirstLastPara="1" wrap="square" lIns="91425" tIns="45700" rIns="91425" bIns="45700" anchor="t" anchorCtr="0">
            <a:normAutofit lnSpcReduction="10000"/>
          </a:bodyPr>
          <a:lstStyle/>
          <a:p>
            <a:pPr marL="0" lvl="0" indent="0" algn="l" rtl="0">
              <a:spcBef>
                <a:spcPts val="1100"/>
              </a:spcBef>
              <a:spcAft>
                <a:spcPts val="0"/>
              </a:spcAft>
              <a:buNone/>
            </a:pPr>
            <a:r>
              <a:rPr lang="en-US"/>
              <a:t>The US Department of Education Office of Indian Education released the public-facing list of FY24-25 Awardees for Title VI Indian Education. </a:t>
            </a:r>
            <a:r>
              <a:rPr lang="en-US" u="sng">
                <a:solidFill>
                  <a:schemeClr val="hlink"/>
                </a:solidFill>
                <a:hlinkClick r:id="rId3"/>
              </a:rPr>
              <a:t>Visit the website</a:t>
            </a:r>
            <a:r>
              <a:rPr lang="en-US"/>
              <a:t> below to learn more about your award.</a:t>
            </a:r>
            <a:endParaRPr/>
          </a:p>
          <a:p>
            <a:pPr marL="0" lvl="0" indent="0" algn="l" rtl="0">
              <a:spcBef>
                <a:spcPts val="1100"/>
              </a:spcBef>
              <a:spcAft>
                <a:spcPts val="0"/>
              </a:spcAft>
              <a:buNone/>
            </a:pPr>
            <a:endParaRPr sz="1300"/>
          </a:p>
          <a:p>
            <a:pPr marL="0" lvl="0" indent="0" algn="l" rtl="0">
              <a:spcBef>
                <a:spcPts val="1100"/>
              </a:spcBef>
              <a:spcAft>
                <a:spcPts val="0"/>
              </a:spcAft>
              <a:buNone/>
            </a:pPr>
            <a:r>
              <a:rPr lang="en-US"/>
              <a:t>ODE uses this information for our own public-facing list, which is </a:t>
            </a:r>
            <a:r>
              <a:rPr lang="en-US" b="1">
                <a:solidFill>
                  <a:schemeClr val="accent2"/>
                </a:solidFill>
              </a:rPr>
              <a:t>more comprehensive</a:t>
            </a:r>
            <a:r>
              <a:rPr lang="en-US"/>
              <a:t>. It can be found on our Title VI website and on our Tribal Consultation website. </a:t>
            </a:r>
            <a:r>
              <a:rPr lang="en-US" u="sng">
                <a:solidFill>
                  <a:schemeClr val="hlink"/>
                </a:solidFill>
                <a:hlinkClick r:id="rId4"/>
              </a:rPr>
              <a:t>View it here</a:t>
            </a:r>
            <a:r>
              <a:rPr lang="en-US"/>
              <a:t>.</a:t>
            </a:r>
            <a:endParaRPr/>
          </a:p>
        </p:txBody>
      </p:sp>
      <p:sp>
        <p:nvSpPr>
          <p:cNvPr id="1020" name="Google Shape;1020;p13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1021" name="Google Shape;1021;p136"/>
          <p:cNvSpPr txBox="1">
            <a:spLocks noGrp="1"/>
          </p:cNvSpPr>
          <p:nvPr>
            <p:ph type="body" idx="1"/>
          </p:nvPr>
        </p:nvSpPr>
        <p:spPr>
          <a:xfrm>
            <a:off x="6446626" y="1904450"/>
            <a:ext cx="5165400" cy="41091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Clr>
                <a:schemeClr val="dk1"/>
              </a:buClr>
              <a:buSzPts val="1100"/>
              <a:buFont typeface="Arial"/>
              <a:buNone/>
            </a:pPr>
            <a:r>
              <a:rPr lang="en-US">
                <a:solidFill>
                  <a:srgbClr val="FF0000"/>
                </a:solidFill>
              </a:rPr>
              <a:t>In Case you Missed It!</a:t>
            </a:r>
            <a:endParaRPr>
              <a:solidFill>
                <a:srgbClr val="FF0000"/>
              </a:solidFill>
            </a:endParaRPr>
          </a:p>
          <a:p>
            <a:pPr marL="0" lvl="0" indent="0" algn="l" rtl="0">
              <a:spcBef>
                <a:spcPts val="1100"/>
              </a:spcBef>
              <a:spcAft>
                <a:spcPts val="0"/>
              </a:spcAft>
              <a:buClr>
                <a:schemeClr val="dk1"/>
              </a:buClr>
              <a:buSzPts val="1100"/>
              <a:buFont typeface="Arial"/>
              <a:buNone/>
            </a:pPr>
            <a:r>
              <a:rPr lang="en-US" b="1" u="sng">
                <a:solidFill>
                  <a:schemeClr val="hlink"/>
                </a:solidFill>
                <a:highlight>
                  <a:srgbClr val="FFFFFF"/>
                </a:highlight>
                <a:latin typeface="Arial"/>
                <a:ea typeface="Arial"/>
                <a:cs typeface="Arial"/>
                <a:sym typeface="Arial"/>
                <a:hlinkClick r:id="rId5"/>
              </a:rPr>
              <a:t>NEW EASIE New OIE Formula Project Director Webinar and Authorized Official Representative (AOR) Webinar</a:t>
            </a:r>
            <a:r>
              <a:rPr lang="en-US" b="1">
                <a:solidFill>
                  <a:srgbClr val="333333"/>
                </a:solidFill>
                <a:highlight>
                  <a:srgbClr val="FFFFFF"/>
                </a:highlight>
                <a:latin typeface="Arial"/>
                <a:ea typeface="Arial"/>
                <a:cs typeface="Arial"/>
                <a:sym typeface="Arial"/>
              </a:rPr>
              <a:t> </a:t>
            </a:r>
            <a:r>
              <a:rPr lang="en-US">
                <a:solidFill>
                  <a:srgbClr val="333333"/>
                </a:solidFill>
                <a:highlight>
                  <a:srgbClr val="FFFFFF"/>
                </a:highlight>
                <a:latin typeface="Arial"/>
                <a:ea typeface="Arial"/>
                <a:cs typeface="Arial"/>
                <a:sym typeface="Arial"/>
              </a:rPr>
              <a:t>from Aug. 14, 2024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137"/>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Today’s Agenda -</a:t>
            </a:r>
            <a:endParaRPr/>
          </a:p>
        </p:txBody>
      </p:sp>
      <p:sp>
        <p:nvSpPr>
          <p:cNvPr id="1028" name="Google Shape;1028;p13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1029" name="Google Shape;1029;p137"/>
          <p:cNvSpPr txBox="1"/>
          <p:nvPr/>
        </p:nvSpPr>
        <p:spPr>
          <a:xfrm>
            <a:off x="1429375" y="1769800"/>
            <a:ext cx="5940900" cy="13113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Teamwork Makes the Dreamwork - Sharing out on our Native American Heritage month Approaches, Events, Activities, and Traditions</a:t>
            </a:r>
            <a:endParaRPr sz="2400">
              <a:solidFill>
                <a:schemeClr val="lt1"/>
              </a:solidFill>
              <a:latin typeface="Calibri"/>
              <a:ea typeface="Calibri"/>
              <a:cs typeface="Calibri"/>
              <a:sym typeface="Calibri"/>
            </a:endParaRPr>
          </a:p>
        </p:txBody>
      </p:sp>
      <p:sp>
        <p:nvSpPr>
          <p:cNvPr id="1030" name="Google Shape;1030;p137"/>
          <p:cNvSpPr txBox="1"/>
          <p:nvPr/>
        </p:nvSpPr>
        <p:spPr>
          <a:xfrm>
            <a:off x="2565025" y="3162450"/>
            <a:ext cx="5504100" cy="9111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Indian Parent Committees - Learning from Columbia Gorge Consortium</a:t>
            </a:r>
            <a:endParaRPr sz="2400">
              <a:solidFill>
                <a:schemeClr val="lt1"/>
              </a:solidFill>
              <a:latin typeface="Calibri"/>
              <a:ea typeface="Calibri"/>
              <a:cs typeface="Calibri"/>
              <a:sym typeface="Calibri"/>
            </a:endParaRPr>
          </a:p>
        </p:txBody>
      </p:sp>
      <p:sp>
        <p:nvSpPr>
          <p:cNvPr id="1031" name="Google Shape;1031;p137"/>
          <p:cNvSpPr txBox="1"/>
          <p:nvPr/>
        </p:nvSpPr>
        <p:spPr>
          <a:xfrm>
            <a:off x="3357325" y="4154900"/>
            <a:ext cx="5504100" cy="911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Indian Parent Committee Bylaws - Examples and Discussion</a:t>
            </a:r>
            <a:endParaRPr sz="2400">
              <a:solidFill>
                <a:schemeClr val="lt1"/>
              </a:solidFill>
              <a:latin typeface="Calibri"/>
              <a:ea typeface="Calibri"/>
              <a:cs typeface="Calibri"/>
              <a:sym typeface="Calibri"/>
            </a:endParaRPr>
          </a:p>
        </p:txBody>
      </p:sp>
      <p:sp>
        <p:nvSpPr>
          <p:cNvPr id="1032" name="Google Shape;1032;p137"/>
          <p:cNvSpPr txBox="1"/>
          <p:nvPr/>
        </p:nvSpPr>
        <p:spPr>
          <a:xfrm>
            <a:off x="4344950" y="5147350"/>
            <a:ext cx="5504100" cy="9111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Community of Practice Shared Folder - Spreadsheet Fun and Contact List</a:t>
            </a:r>
            <a:endParaRPr sz="2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138"/>
          <p:cNvSpPr txBox="1">
            <a:spLocks noGrp="1"/>
          </p:cNvSpPr>
          <p:nvPr>
            <p:ph type="ctrTitle"/>
          </p:nvPr>
        </p:nvSpPr>
        <p:spPr>
          <a:xfrm>
            <a:off x="1524000" y="1392925"/>
            <a:ext cx="91440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8100"/>
              <a:t>Teamwork Makes the Dreamwork</a:t>
            </a:r>
            <a:endParaRPr sz="8100"/>
          </a:p>
        </p:txBody>
      </p:sp>
      <p:sp>
        <p:nvSpPr>
          <p:cNvPr id="1039" name="Google Shape;1039;p13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1040" name="Google Shape;1040;p138"/>
          <p:cNvSpPr txBox="1"/>
          <p:nvPr/>
        </p:nvSpPr>
        <p:spPr>
          <a:xfrm>
            <a:off x="581350" y="4067413"/>
            <a:ext cx="11164200" cy="178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4000">
                <a:solidFill>
                  <a:schemeClr val="accent1"/>
                </a:solidFill>
                <a:latin typeface="Calibri"/>
                <a:ea typeface="Calibri"/>
                <a:cs typeface="Calibri"/>
                <a:sym typeface="Calibri"/>
              </a:rPr>
              <a:t>Sharing out on our Native American Heritage Month Approaches, Events, Activities, and Traditions</a:t>
            </a:r>
            <a:endParaRPr sz="4000">
              <a:solidFill>
                <a:schemeClr val="accent1"/>
              </a:solidFill>
              <a:latin typeface="Calibri"/>
              <a:ea typeface="Calibri"/>
              <a:cs typeface="Calibri"/>
              <a:sym typeface="Calibri"/>
            </a:endParaRPr>
          </a:p>
          <a:p>
            <a:pPr marL="0" lvl="0" indent="0" algn="ctr"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139"/>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Contribute to this Padlet —</a:t>
            </a:r>
            <a:endParaRPr/>
          </a:p>
        </p:txBody>
      </p:sp>
      <p:sp>
        <p:nvSpPr>
          <p:cNvPr id="1047" name="Google Shape;1047;p139"/>
          <p:cNvSpPr txBox="1">
            <a:spLocks noGrp="1"/>
          </p:cNvSpPr>
          <p:nvPr>
            <p:ph type="body" idx="1"/>
          </p:nvPr>
        </p:nvSpPr>
        <p:spPr>
          <a:xfrm>
            <a:off x="717175" y="1825625"/>
            <a:ext cx="10784400" cy="4308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u="sng">
                <a:solidFill>
                  <a:schemeClr val="hlink"/>
                </a:solidFill>
                <a:highlight>
                  <a:srgbClr val="FFFFFF"/>
                </a:highlight>
                <a:hlinkClick r:id="rId3"/>
              </a:rPr>
              <a:t>Open the Padlet</a:t>
            </a:r>
            <a:r>
              <a:rPr lang="en-US">
                <a:highlight>
                  <a:srgbClr val="FFFFFF"/>
                </a:highlight>
              </a:rPr>
              <a:t> and click on the + to add how your district is planning for Native American Heritage Month. </a:t>
            </a:r>
            <a:r>
              <a:rPr lang="en-US" b="1" i="1">
                <a:highlight>
                  <a:srgbClr val="FFFFFF"/>
                </a:highlight>
              </a:rPr>
              <a:t>Please take four minutes to add to it.</a:t>
            </a:r>
            <a:endParaRPr>
              <a:highlight>
                <a:srgbClr val="FFFFFF"/>
              </a:highlight>
            </a:endParaRPr>
          </a:p>
        </p:txBody>
      </p:sp>
      <p:sp>
        <p:nvSpPr>
          <p:cNvPr id="1048" name="Google Shape;1048;p13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1049" name="Google Shape;1049;p139"/>
          <p:cNvPicPr preferRelativeResize="0"/>
          <p:nvPr/>
        </p:nvPicPr>
        <p:blipFill>
          <a:blip r:embed="rId4">
            <a:alphaModFix/>
          </a:blip>
          <a:stretch>
            <a:fillRect/>
          </a:stretch>
        </p:blipFill>
        <p:spPr>
          <a:xfrm>
            <a:off x="576100" y="2746288"/>
            <a:ext cx="11160291" cy="2903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140"/>
          <p:cNvSpPr txBox="1">
            <a:spLocks noGrp="1"/>
          </p:cNvSpPr>
          <p:nvPr>
            <p:ph type="title"/>
          </p:nvPr>
        </p:nvSpPr>
        <p:spPr>
          <a:xfrm>
            <a:off x="3755525" y="241400"/>
            <a:ext cx="74322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sz="4300"/>
              <a:t>General Formula Grant  Timeline</a:t>
            </a:r>
            <a:endParaRPr sz="4300"/>
          </a:p>
        </p:txBody>
      </p:sp>
      <p:sp>
        <p:nvSpPr>
          <p:cNvPr id="1055" name="Google Shape;1055;p14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056" name="Google Shape;1056;p140" descr="Decorative line"/>
          <p:cNvSpPr/>
          <p:nvPr/>
        </p:nvSpPr>
        <p:spPr>
          <a:xfrm>
            <a:off x="206188" y="3841379"/>
            <a:ext cx="11775141" cy="71709"/>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57" name="Google Shape;1057;p140" descr="timeline box" title="timeline box"/>
          <p:cNvGrpSpPr/>
          <p:nvPr/>
        </p:nvGrpSpPr>
        <p:grpSpPr>
          <a:xfrm>
            <a:off x="439272" y="1657125"/>
            <a:ext cx="2752503" cy="1915830"/>
            <a:chOff x="439272" y="1657125"/>
            <a:chExt cx="2752503" cy="1915830"/>
          </a:xfrm>
        </p:grpSpPr>
        <p:sp>
          <p:nvSpPr>
            <p:cNvPr id="1058" name="Google Shape;1058;p140" descr="Decorative box"/>
            <p:cNvSpPr/>
            <p:nvPr/>
          </p:nvSpPr>
          <p:spPr>
            <a:xfrm>
              <a:off x="439272" y="2970664"/>
              <a:ext cx="2752482" cy="602291"/>
            </a:xfrm>
            <a:prstGeom prst="wedgeRectCallout">
              <a:avLst>
                <a:gd name="adj1" fmla="val -20344"/>
                <a:gd name="adj2" fmla="val 855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9" name="Google Shape;1059;p140" descr="Decorative box"/>
            <p:cNvSpPr txBox="1"/>
            <p:nvPr/>
          </p:nvSpPr>
          <p:spPr>
            <a:xfrm>
              <a:off x="439275" y="1657125"/>
              <a:ext cx="2752500" cy="1317600"/>
            </a:xfrm>
            <a:prstGeom prst="rect">
              <a:avLst/>
            </a:prstGeom>
            <a:solidFill>
              <a:schemeClr val="lt2"/>
            </a:solidFill>
            <a:ln>
              <a:noFill/>
            </a:ln>
          </p:spPr>
          <p:txBody>
            <a:bodyPr spcFirstLastPara="1" wrap="square" lIns="91425" tIns="45700" rIns="91425" bIns="45700" anchor="b" anchorCtr="0">
              <a:normAutofit lnSpcReduction="10000"/>
            </a:bodyPr>
            <a:lstStyle/>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-EASIE APR for FY 23-24 opened Sept. 9</a:t>
              </a:r>
              <a:endParaRPr sz="1800">
                <a:solidFill>
                  <a:schemeClr val="accent1"/>
                </a:solidFill>
                <a:latin typeface="Calibri"/>
                <a:ea typeface="Calibri"/>
                <a:cs typeface="Calibri"/>
                <a:sym typeface="Calibri"/>
              </a:endParaRPr>
            </a:p>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-Indian Parent Committee Start of Year Outreach</a:t>
              </a:r>
              <a:endParaRPr sz="1800">
                <a:solidFill>
                  <a:schemeClr val="accent1"/>
                </a:solidFill>
                <a:latin typeface="Calibri"/>
                <a:ea typeface="Calibri"/>
                <a:cs typeface="Calibri"/>
                <a:sym typeface="Calibri"/>
              </a:endParaRPr>
            </a:p>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-District and School-Wide Registration Norming - 506</a:t>
              </a:r>
              <a:endParaRPr sz="1800">
                <a:solidFill>
                  <a:schemeClr val="accent1"/>
                </a:solidFill>
                <a:latin typeface="Calibri"/>
                <a:ea typeface="Calibri"/>
                <a:cs typeface="Calibri"/>
                <a:sym typeface="Calibri"/>
              </a:endParaRPr>
            </a:p>
          </p:txBody>
        </p:sp>
        <p:sp>
          <p:nvSpPr>
            <p:cNvPr id="1060" name="Google Shape;1060;p140"/>
            <p:cNvSpPr txBox="1"/>
            <p:nvPr/>
          </p:nvSpPr>
          <p:spPr>
            <a:xfrm>
              <a:off x="439273" y="2970665"/>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SEPTEMBER</a:t>
              </a:r>
              <a:endParaRPr/>
            </a:p>
          </p:txBody>
        </p:sp>
      </p:grpSp>
      <p:sp>
        <p:nvSpPr>
          <p:cNvPr id="1061" name="Google Shape;1061;p140" title="&quot;&quot;"/>
          <p:cNvSpPr/>
          <p:nvPr/>
        </p:nvSpPr>
        <p:spPr>
          <a:xfrm>
            <a:off x="1192313" y="3812290"/>
            <a:ext cx="134458" cy="134458"/>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62" name="Google Shape;1062;p140" descr="timeline box" title="timeline box"/>
          <p:cNvGrpSpPr/>
          <p:nvPr/>
        </p:nvGrpSpPr>
        <p:grpSpPr>
          <a:xfrm>
            <a:off x="1770476" y="4186106"/>
            <a:ext cx="2752483" cy="1910812"/>
            <a:chOff x="1812651" y="4172856"/>
            <a:chExt cx="2752483" cy="1910812"/>
          </a:xfrm>
        </p:grpSpPr>
        <p:sp>
          <p:nvSpPr>
            <p:cNvPr id="1063" name="Google Shape;1063;p140" descr="Decorative box"/>
            <p:cNvSpPr/>
            <p:nvPr/>
          </p:nvSpPr>
          <p:spPr>
            <a:xfrm rot="10800000" flipH="1">
              <a:off x="1812651" y="4172856"/>
              <a:ext cx="2746754" cy="602291"/>
            </a:xfrm>
            <a:prstGeom prst="wedgeRectCallout">
              <a:avLst>
                <a:gd name="adj1" fmla="val -20344"/>
                <a:gd name="adj2" fmla="val 8557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4" name="Google Shape;1064;p140" descr="Decorative box"/>
            <p:cNvSpPr txBox="1"/>
            <p:nvPr/>
          </p:nvSpPr>
          <p:spPr>
            <a:xfrm>
              <a:off x="1812651" y="4767538"/>
              <a:ext cx="2746754" cy="1316130"/>
            </a:xfrm>
            <a:prstGeom prst="rect">
              <a:avLst/>
            </a:prstGeom>
            <a:solidFill>
              <a:srgbClr val="FCEDE1"/>
            </a:solid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None/>
              </a:pPr>
              <a:r>
                <a:rPr lang="en-US" sz="2000">
                  <a:solidFill>
                    <a:schemeClr val="accent3"/>
                  </a:solidFill>
                  <a:latin typeface="Calibri"/>
                  <a:ea typeface="Calibri"/>
                  <a:cs typeface="Calibri"/>
                  <a:sym typeface="Calibri"/>
                </a:rPr>
                <a:t>-</a:t>
              </a:r>
              <a:r>
                <a:rPr lang="en-US" sz="2000">
                  <a:solidFill>
                    <a:srgbClr val="FF0000"/>
                  </a:solidFill>
                  <a:latin typeface="Calibri"/>
                  <a:ea typeface="Calibri"/>
                  <a:cs typeface="Calibri"/>
                  <a:sym typeface="Calibri"/>
                </a:rPr>
                <a:t>EASIE APR for FY 23-24 closed October 11</a:t>
              </a:r>
              <a:endParaRPr sz="2000">
                <a:solidFill>
                  <a:srgbClr val="FF0000"/>
                </a:solidFill>
                <a:latin typeface="Calibri"/>
                <a:ea typeface="Calibri"/>
                <a:cs typeface="Calibri"/>
                <a:sym typeface="Calibri"/>
              </a:endParaRPr>
            </a:p>
            <a:p>
              <a:pPr marL="0" marR="0" lvl="0" indent="0" algn="l" rtl="0">
                <a:lnSpc>
                  <a:spcPct val="90000"/>
                </a:lnSpc>
                <a:spcBef>
                  <a:spcPts val="0"/>
                </a:spcBef>
                <a:spcAft>
                  <a:spcPts val="0"/>
                </a:spcAft>
                <a:buNone/>
              </a:pPr>
              <a:r>
                <a:rPr lang="en-US" sz="2000">
                  <a:solidFill>
                    <a:schemeClr val="accent3"/>
                  </a:solidFill>
                  <a:latin typeface="Calibri"/>
                  <a:ea typeface="Calibri"/>
                  <a:cs typeface="Calibri"/>
                  <a:sym typeface="Calibri"/>
                </a:rPr>
                <a:t>-Indigenous Peoples Day, Monday Oct 14</a:t>
              </a:r>
              <a:endParaRPr sz="2000">
                <a:solidFill>
                  <a:schemeClr val="accent3"/>
                </a:solidFill>
                <a:latin typeface="Calibri"/>
                <a:ea typeface="Calibri"/>
                <a:cs typeface="Calibri"/>
                <a:sym typeface="Calibri"/>
              </a:endParaRPr>
            </a:p>
            <a:p>
              <a:pPr marL="0" marR="0" lvl="0" indent="0" algn="l" rtl="0">
                <a:lnSpc>
                  <a:spcPct val="90000"/>
                </a:lnSpc>
                <a:spcBef>
                  <a:spcPts val="0"/>
                </a:spcBef>
                <a:spcAft>
                  <a:spcPts val="0"/>
                </a:spcAft>
                <a:buNone/>
              </a:pPr>
              <a:endParaRPr sz="2000">
                <a:solidFill>
                  <a:schemeClr val="accent3"/>
                </a:solidFill>
                <a:latin typeface="Calibri"/>
                <a:ea typeface="Calibri"/>
                <a:cs typeface="Calibri"/>
                <a:sym typeface="Calibri"/>
              </a:endParaRPr>
            </a:p>
          </p:txBody>
        </p:sp>
        <p:sp>
          <p:nvSpPr>
            <p:cNvPr id="1065" name="Google Shape;1065;p140"/>
            <p:cNvSpPr txBox="1"/>
            <p:nvPr/>
          </p:nvSpPr>
          <p:spPr>
            <a:xfrm>
              <a:off x="1812652" y="4190382"/>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OCTOBER</a:t>
              </a:r>
              <a:endParaRPr/>
            </a:p>
          </p:txBody>
        </p:sp>
      </p:grpSp>
      <p:sp>
        <p:nvSpPr>
          <p:cNvPr id="1066" name="Google Shape;1066;p140" title="&quot;&quot;"/>
          <p:cNvSpPr/>
          <p:nvPr/>
        </p:nvSpPr>
        <p:spPr>
          <a:xfrm>
            <a:off x="2554951" y="3805521"/>
            <a:ext cx="134458" cy="134458"/>
          </a:xfrm>
          <a:prstGeom prst="ellipse">
            <a:avLst/>
          </a:prstGeom>
          <a:solidFill>
            <a:schemeClr val="accent3"/>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67" name="Google Shape;1067;p140" descr="timeline box" title="timeline box"/>
          <p:cNvGrpSpPr/>
          <p:nvPr/>
        </p:nvGrpSpPr>
        <p:grpSpPr>
          <a:xfrm>
            <a:off x="3294533" y="1658468"/>
            <a:ext cx="2752483" cy="1914490"/>
            <a:chOff x="3294533" y="1658468"/>
            <a:chExt cx="2752483" cy="1914490"/>
          </a:xfrm>
        </p:grpSpPr>
        <p:sp>
          <p:nvSpPr>
            <p:cNvPr id="1068" name="Google Shape;1068;p140" descr="Decorative box"/>
            <p:cNvSpPr/>
            <p:nvPr/>
          </p:nvSpPr>
          <p:spPr>
            <a:xfrm>
              <a:off x="3294533" y="2970667"/>
              <a:ext cx="2752482" cy="602291"/>
            </a:xfrm>
            <a:prstGeom prst="wedgeRectCallout">
              <a:avLst>
                <a:gd name="adj1" fmla="val -20344"/>
                <a:gd name="adj2" fmla="val 8557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9" name="Google Shape;1069;p140" descr="Decorative box"/>
            <p:cNvSpPr txBox="1"/>
            <p:nvPr/>
          </p:nvSpPr>
          <p:spPr>
            <a:xfrm>
              <a:off x="3294533" y="1658468"/>
              <a:ext cx="2752482" cy="1316129"/>
            </a:xfrm>
            <a:prstGeom prst="rect">
              <a:avLst/>
            </a:prstGeom>
            <a:solidFill>
              <a:srgbClr val="FCF4F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2000">
                  <a:solidFill>
                    <a:schemeClr val="accent2"/>
                  </a:solidFill>
                  <a:latin typeface="Calibri"/>
                  <a:ea typeface="Calibri"/>
                  <a:cs typeface="Calibri"/>
                  <a:sym typeface="Calibri"/>
                </a:rPr>
                <a:t>Native American Heritage Month</a:t>
              </a:r>
              <a:endParaRPr/>
            </a:p>
          </p:txBody>
        </p:sp>
        <p:sp>
          <p:nvSpPr>
            <p:cNvPr id="1070" name="Google Shape;1070;p140"/>
            <p:cNvSpPr txBox="1"/>
            <p:nvPr/>
          </p:nvSpPr>
          <p:spPr>
            <a:xfrm>
              <a:off x="3294534" y="2970668"/>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70000"/>
                </a:lnSpc>
                <a:spcBef>
                  <a:spcPts val="0"/>
                </a:spcBef>
                <a:spcAft>
                  <a:spcPts val="0"/>
                </a:spcAft>
                <a:buClr>
                  <a:schemeClr val="lt1"/>
                </a:buClr>
                <a:buSzPts val="2220"/>
                <a:buFont typeface="Arial"/>
                <a:buNone/>
              </a:pPr>
              <a:r>
                <a:rPr lang="en-US" sz="2020">
                  <a:solidFill>
                    <a:schemeClr val="lt1"/>
                  </a:solidFill>
                  <a:latin typeface="Calibri"/>
                  <a:ea typeface="Calibri"/>
                  <a:cs typeface="Calibri"/>
                  <a:sym typeface="Calibri"/>
                </a:rPr>
                <a:t>NOVEMBER/DECEMBER</a:t>
              </a:r>
              <a:endParaRPr sz="1095"/>
            </a:p>
          </p:txBody>
        </p:sp>
      </p:grpSp>
      <p:sp>
        <p:nvSpPr>
          <p:cNvPr id="1071" name="Google Shape;1071;p140" title="&quot;&quot;"/>
          <p:cNvSpPr/>
          <p:nvPr/>
        </p:nvSpPr>
        <p:spPr>
          <a:xfrm>
            <a:off x="4047574" y="3812293"/>
            <a:ext cx="134458" cy="134458"/>
          </a:xfrm>
          <a:prstGeom prst="ellipse">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72" name="Google Shape;1072;p140" descr="timeline box" title="timeline box"/>
          <p:cNvGrpSpPr/>
          <p:nvPr/>
        </p:nvGrpSpPr>
        <p:grpSpPr>
          <a:xfrm>
            <a:off x="4717517" y="4172856"/>
            <a:ext cx="2752483" cy="1910812"/>
            <a:chOff x="4717517" y="4172856"/>
            <a:chExt cx="2752483" cy="1910812"/>
          </a:xfrm>
        </p:grpSpPr>
        <p:sp>
          <p:nvSpPr>
            <p:cNvPr id="1073" name="Google Shape;1073;p140" descr="Decorative box"/>
            <p:cNvSpPr/>
            <p:nvPr/>
          </p:nvSpPr>
          <p:spPr>
            <a:xfrm rot="10800000" flipH="1">
              <a:off x="4717517" y="4172856"/>
              <a:ext cx="2746754" cy="602291"/>
            </a:xfrm>
            <a:prstGeom prst="wedgeRectCallout">
              <a:avLst>
                <a:gd name="adj1" fmla="val -20344"/>
                <a:gd name="adj2" fmla="val 8557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4" name="Google Shape;1074;p140" descr="Decorative box"/>
            <p:cNvSpPr txBox="1"/>
            <p:nvPr/>
          </p:nvSpPr>
          <p:spPr>
            <a:xfrm>
              <a:off x="4717517" y="4767538"/>
              <a:ext cx="2746754" cy="1316130"/>
            </a:xfrm>
            <a:prstGeom prst="rect">
              <a:avLst/>
            </a:prstGeom>
            <a:solidFill>
              <a:srgbClr val="FAF5E3"/>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1900">
                  <a:solidFill>
                    <a:schemeClr val="accent4"/>
                  </a:solidFill>
                  <a:latin typeface="Calibri"/>
                  <a:ea typeface="Calibri"/>
                  <a:cs typeface="Calibri"/>
                  <a:sym typeface="Calibri"/>
                </a:rPr>
                <a:t>-EASIE Part 1 Opens, 2nd week of February Approx.</a:t>
              </a:r>
              <a:endParaRPr sz="1900">
                <a:solidFill>
                  <a:schemeClr val="accent4"/>
                </a:solidFill>
                <a:latin typeface="Calibri"/>
                <a:ea typeface="Calibri"/>
                <a:cs typeface="Calibri"/>
                <a:sym typeface="Calibri"/>
              </a:endParaRPr>
            </a:p>
          </p:txBody>
        </p:sp>
        <p:sp>
          <p:nvSpPr>
            <p:cNvPr id="1075" name="Google Shape;1075;p140"/>
            <p:cNvSpPr txBox="1"/>
            <p:nvPr/>
          </p:nvSpPr>
          <p:spPr>
            <a:xfrm>
              <a:off x="4717518" y="4190382"/>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JANUARY/FEBRUARY</a:t>
              </a:r>
              <a:endParaRPr/>
            </a:p>
          </p:txBody>
        </p:sp>
      </p:grpSp>
      <p:sp>
        <p:nvSpPr>
          <p:cNvPr id="1076" name="Google Shape;1076;p140" title="&quot;&quot;"/>
          <p:cNvSpPr/>
          <p:nvPr/>
        </p:nvSpPr>
        <p:spPr>
          <a:xfrm>
            <a:off x="5465233" y="3805521"/>
            <a:ext cx="134458" cy="134458"/>
          </a:xfrm>
          <a:prstGeom prst="ellipse">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77" name="Google Shape;1077;p140" descr="timeline box" title="timeline box"/>
          <p:cNvGrpSpPr/>
          <p:nvPr/>
        </p:nvGrpSpPr>
        <p:grpSpPr>
          <a:xfrm>
            <a:off x="7614196" y="4172859"/>
            <a:ext cx="2752483" cy="1910811"/>
            <a:chOff x="7614196" y="4172859"/>
            <a:chExt cx="2752483" cy="1910811"/>
          </a:xfrm>
        </p:grpSpPr>
        <p:sp>
          <p:nvSpPr>
            <p:cNvPr id="1078" name="Google Shape;1078;p140" descr="Decorative box"/>
            <p:cNvSpPr/>
            <p:nvPr/>
          </p:nvSpPr>
          <p:spPr>
            <a:xfrm rot="10800000" flipH="1">
              <a:off x="7614196" y="4172859"/>
              <a:ext cx="2746754" cy="602291"/>
            </a:xfrm>
            <a:prstGeom prst="wedgeRectCallout">
              <a:avLst>
                <a:gd name="adj1" fmla="val -20344"/>
                <a:gd name="adj2" fmla="val 855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9" name="Google Shape;1079;p140" descr="Decorative box"/>
            <p:cNvSpPr txBox="1"/>
            <p:nvPr/>
          </p:nvSpPr>
          <p:spPr>
            <a:xfrm>
              <a:off x="7614196" y="4767541"/>
              <a:ext cx="2746754" cy="131612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700">
                  <a:solidFill>
                    <a:schemeClr val="accent1"/>
                  </a:solidFill>
                  <a:latin typeface="Calibri"/>
                  <a:ea typeface="Calibri"/>
                  <a:cs typeface="Calibri"/>
                  <a:sym typeface="Calibri"/>
                </a:rPr>
                <a:t>-EASIE PART II Application Available, 1st week of Month</a:t>
              </a:r>
              <a:endParaRPr sz="1700">
                <a:solidFill>
                  <a:schemeClr val="accent1"/>
                </a:solidFill>
                <a:latin typeface="Calibri"/>
                <a:ea typeface="Calibri"/>
                <a:cs typeface="Calibri"/>
                <a:sym typeface="Calibri"/>
              </a:endParaRPr>
            </a:p>
            <a:p>
              <a:pPr marL="0" marR="0" lvl="0" indent="0" algn="l" rtl="0">
                <a:lnSpc>
                  <a:spcPct val="90000"/>
                </a:lnSpc>
                <a:spcBef>
                  <a:spcPts val="0"/>
                </a:spcBef>
                <a:spcAft>
                  <a:spcPts val="0"/>
                </a:spcAft>
                <a:buNone/>
              </a:pPr>
              <a:r>
                <a:rPr lang="en-US" sz="1700">
                  <a:solidFill>
                    <a:schemeClr val="accent1"/>
                  </a:solidFill>
                  <a:latin typeface="Calibri"/>
                  <a:ea typeface="Calibri"/>
                  <a:cs typeface="Calibri"/>
                  <a:sym typeface="Calibri"/>
                </a:rPr>
                <a:t>-Tribal Consultation closes April 30th for Integrated Guidance</a:t>
              </a:r>
              <a:endParaRPr sz="1700">
                <a:solidFill>
                  <a:schemeClr val="accent1"/>
                </a:solidFill>
                <a:latin typeface="Calibri"/>
                <a:ea typeface="Calibri"/>
                <a:cs typeface="Calibri"/>
                <a:sym typeface="Calibri"/>
              </a:endParaRPr>
            </a:p>
          </p:txBody>
        </p:sp>
        <p:sp>
          <p:nvSpPr>
            <p:cNvPr id="1080" name="Google Shape;1080;p140"/>
            <p:cNvSpPr txBox="1"/>
            <p:nvPr/>
          </p:nvSpPr>
          <p:spPr>
            <a:xfrm>
              <a:off x="7614197" y="4190385"/>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APRIL</a:t>
              </a:r>
              <a:endParaRPr/>
            </a:p>
          </p:txBody>
        </p:sp>
      </p:grpSp>
      <p:sp>
        <p:nvSpPr>
          <p:cNvPr id="1081" name="Google Shape;1081;p140" title="&quot;&quot;"/>
          <p:cNvSpPr/>
          <p:nvPr/>
        </p:nvSpPr>
        <p:spPr>
          <a:xfrm>
            <a:off x="8359598" y="3805525"/>
            <a:ext cx="134458" cy="134458"/>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82" name="Google Shape;1082;p140" descr="timeline box" title="timeline box"/>
          <p:cNvGrpSpPr/>
          <p:nvPr/>
        </p:nvGrpSpPr>
        <p:grpSpPr>
          <a:xfrm>
            <a:off x="6144063" y="1658468"/>
            <a:ext cx="2752483" cy="1914490"/>
            <a:chOff x="6144063" y="1658468"/>
            <a:chExt cx="2752483" cy="1914490"/>
          </a:xfrm>
        </p:grpSpPr>
        <p:sp>
          <p:nvSpPr>
            <p:cNvPr id="1083" name="Google Shape;1083;p140" descr="Decorative box"/>
            <p:cNvSpPr/>
            <p:nvPr/>
          </p:nvSpPr>
          <p:spPr>
            <a:xfrm>
              <a:off x="6144063" y="2970667"/>
              <a:ext cx="2752482" cy="602291"/>
            </a:xfrm>
            <a:prstGeom prst="wedgeRectCallout">
              <a:avLst>
                <a:gd name="adj1" fmla="val -20344"/>
                <a:gd name="adj2" fmla="val 8557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4" name="Google Shape;1084;p140" descr="Decorative box"/>
            <p:cNvSpPr txBox="1"/>
            <p:nvPr/>
          </p:nvSpPr>
          <p:spPr>
            <a:xfrm>
              <a:off x="6144063" y="1658468"/>
              <a:ext cx="2752482" cy="1316129"/>
            </a:xfrm>
            <a:prstGeom prst="rect">
              <a:avLst/>
            </a:prstGeom>
            <a:solidFill>
              <a:srgbClr val="F0F4E6"/>
            </a:solid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1700">
                  <a:solidFill>
                    <a:schemeClr val="accent5"/>
                  </a:solidFill>
                  <a:latin typeface="Calibri"/>
                  <a:ea typeface="Calibri"/>
                  <a:cs typeface="Calibri"/>
                  <a:sym typeface="Calibri"/>
                </a:rPr>
                <a:t>-EASIE PART I Closes, 2nd week of month</a:t>
              </a:r>
              <a:endParaRPr sz="1700">
                <a:solidFill>
                  <a:schemeClr val="accent5"/>
                </a:solidFill>
                <a:latin typeface="Calibri"/>
                <a:ea typeface="Calibri"/>
                <a:cs typeface="Calibri"/>
                <a:sym typeface="Calibri"/>
              </a:endParaRPr>
            </a:p>
            <a:p>
              <a:pPr marL="0" marR="0" lvl="0" indent="0" algn="l" rtl="0">
                <a:lnSpc>
                  <a:spcPct val="90000"/>
                </a:lnSpc>
                <a:spcBef>
                  <a:spcPts val="0"/>
                </a:spcBef>
                <a:spcAft>
                  <a:spcPts val="0"/>
                </a:spcAft>
                <a:buNone/>
              </a:pPr>
              <a:r>
                <a:rPr lang="en-US" sz="1700">
                  <a:solidFill>
                    <a:schemeClr val="accent5"/>
                  </a:solidFill>
                  <a:latin typeface="Calibri"/>
                  <a:ea typeface="Calibri"/>
                  <a:cs typeface="Calibri"/>
                  <a:sym typeface="Calibri"/>
                </a:rPr>
                <a:t>-Tribal Consultation window for Integrated Guidance Opens</a:t>
              </a:r>
              <a:endParaRPr sz="1500">
                <a:solidFill>
                  <a:schemeClr val="accent5"/>
                </a:solidFill>
              </a:endParaRPr>
            </a:p>
          </p:txBody>
        </p:sp>
        <p:sp>
          <p:nvSpPr>
            <p:cNvPr id="1085" name="Google Shape;1085;p140"/>
            <p:cNvSpPr txBox="1"/>
            <p:nvPr/>
          </p:nvSpPr>
          <p:spPr>
            <a:xfrm>
              <a:off x="6144064" y="2970668"/>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MARCH</a:t>
              </a:r>
              <a:endParaRPr/>
            </a:p>
          </p:txBody>
        </p:sp>
      </p:grpSp>
      <p:sp>
        <p:nvSpPr>
          <p:cNvPr id="1086" name="Google Shape;1086;p140" title="&quot;&quot;"/>
          <p:cNvSpPr/>
          <p:nvPr/>
        </p:nvSpPr>
        <p:spPr>
          <a:xfrm>
            <a:off x="6902833" y="3812293"/>
            <a:ext cx="134458" cy="134458"/>
          </a:xfrm>
          <a:prstGeom prst="ellipse">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87" name="Google Shape;1087;p140" descr="timeline box" title="timeline box"/>
          <p:cNvGrpSpPr/>
          <p:nvPr/>
        </p:nvGrpSpPr>
        <p:grpSpPr>
          <a:xfrm>
            <a:off x="8987864" y="1657129"/>
            <a:ext cx="2752483" cy="1914490"/>
            <a:chOff x="8987864" y="1657129"/>
            <a:chExt cx="2752483" cy="1914490"/>
          </a:xfrm>
        </p:grpSpPr>
        <p:sp>
          <p:nvSpPr>
            <p:cNvPr id="1088" name="Google Shape;1088;p140" descr="Decorative box"/>
            <p:cNvSpPr/>
            <p:nvPr/>
          </p:nvSpPr>
          <p:spPr>
            <a:xfrm>
              <a:off x="8987864" y="2969328"/>
              <a:ext cx="2752482" cy="602291"/>
            </a:xfrm>
            <a:prstGeom prst="wedgeRectCallout">
              <a:avLst>
                <a:gd name="adj1" fmla="val -20344"/>
                <a:gd name="adj2" fmla="val 85571"/>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9" name="Google Shape;1089;p140" descr="Decorative box"/>
            <p:cNvSpPr txBox="1"/>
            <p:nvPr/>
          </p:nvSpPr>
          <p:spPr>
            <a:xfrm>
              <a:off x="8987864" y="1657129"/>
              <a:ext cx="2752482" cy="1316129"/>
            </a:xfrm>
            <a:prstGeom prst="rect">
              <a:avLst/>
            </a:prstGeom>
            <a:solidFill>
              <a:srgbClr val="E7F5F3"/>
            </a:solidFill>
            <a:ln>
              <a:noFill/>
            </a:ln>
          </p:spPr>
          <p:txBody>
            <a:bodyPr spcFirstLastPara="1" wrap="square" lIns="91425" tIns="45700" rIns="91425" bIns="45700" anchor="b" anchorCtr="0">
              <a:normAutofit fontScale="92500" lnSpcReduction="10000"/>
            </a:bodyPr>
            <a:lstStyle/>
            <a:p>
              <a:pPr marL="0" marR="0" lvl="0" indent="0" algn="l" rtl="0">
                <a:lnSpc>
                  <a:spcPct val="90000"/>
                </a:lnSpc>
                <a:spcBef>
                  <a:spcPts val="0"/>
                </a:spcBef>
                <a:spcAft>
                  <a:spcPts val="0"/>
                </a:spcAft>
                <a:buNone/>
              </a:pPr>
              <a:r>
                <a:rPr lang="en-US" sz="2000">
                  <a:solidFill>
                    <a:schemeClr val="dk2"/>
                  </a:solidFill>
                  <a:latin typeface="Calibri"/>
                  <a:ea typeface="Calibri"/>
                  <a:cs typeface="Calibri"/>
                  <a:sym typeface="Calibri"/>
                </a:rPr>
                <a:t>-Public Hearing must be held before Part II closes</a:t>
              </a:r>
              <a:endParaRPr sz="2000">
                <a:solidFill>
                  <a:schemeClr val="dk2"/>
                </a:solidFill>
                <a:latin typeface="Calibri"/>
                <a:ea typeface="Calibri"/>
                <a:cs typeface="Calibri"/>
                <a:sym typeface="Calibri"/>
              </a:endParaRPr>
            </a:p>
            <a:p>
              <a:pPr marL="0" marR="0" lvl="0" indent="0" algn="l" rtl="0">
                <a:lnSpc>
                  <a:spcPct val="90000"/>
                </a:lnSpc>
                <a:spcBef>
                  <a:spcPts val="0"/>
                </a:spcBef>
                <a:spcAft>
                  <a:spcPts val="0"/>
                </a:spcAft>
                <a:buNone/>
              </a:pPr>
              <a:r>
                <a:rPr lang="en-US" sz="2000">
                  <a:solidFill>
                    <a:schemeClr val="dk2"/>
                  </a:solidFill>
                  <a:latin typeface="Calibri"/>
                  <a:ea typeface="Calibri"/>
                  <a:cs typeface="Calibri"/>
                  <a:sym typeface="Calibri"/>
                </a:rPr>
                <a:t>-EASIE PART II Submission Deadline, Second week of Month </a:t>
              </a:r>
              <a:r>
                <a:rPr lang="en-US" sz="1900">
                  <a:solidFill>
                    <a:schemeClr val="dk2"/>
                  </a:solidFill>
                  <a:latin typeface="Calibri"/>
                  <a:ea typeface="Calibri"/>
                  <a:cs typeface="Calibri"/>
                  <a:sym typeface="Calibri"/>
                </a:rPr>
                <a:t>Approx.</a:t>
              </a:r>
              <a:endParaRPr>
                <a:solidFill>
                  <a:schemeClr val="dk2"/>
                </a:solidFill>
              </a:endParaRPr>
            </a:p>
          </p:txBody>
        </p:sp>
        <p:sp>
          <p:nvSpPr>
            <p:cNvPr id="1090" name="Google Shape;1090;p140"/>
            <p:cNvSpPr txBox="1"/>
            <p:nvPr/>
          </p:nvSpPr>
          <p:spPr>
            <a:xfrm>
              <a:off x="8987865" y="2969329"/>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MAY</a:t>
              </a:r>
              <a:endParaRPr/>
            </a:p>
          </p:txBody>
        </p:sp>
      </p:grpSp>
      <p:sp>
        <p:nvSpPr>
          <p:cNvPr id="1091" name="Google Shape;1091;p140" title="&quot;&quot;"/>
          <p:cNvSpPr/>
          <p:nvPr/>
        </p:nvSpPr>
        <p:spPr>
          <a:xfrm>
            <a:off x="9735682" y="3812294"/>
            <a:ext cx="134458" cy="134458"/>
          </a:xfrm>
          <a:prstGeom prst="ellipse">
            <a:avLst/>
          </a:prstGeom>
          <a:solidFill>
            <a:schemeClr val="dk2"/>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Calibri"/>
              <a:ea typeface="Calibri"/>
              <a:cs typeface="Calibri"/>
              <a:sym typeface="Calibri"/>
            </a:endParaRPr>
          </a:p>
        </p:txBody>
      </p:sp>
      <p:sp>
        <p:nvSpPr>
          <p:cNvPr id="1092" name="Google Shape;1092;p140"/>
          <p:cNvSpPr txBox="1"/>
          <p:nvPr/>
        </p:nvSpPr>
        <p:spPr>
          <a:xfrm>
            <a:off x="508000" y="6227575"/>
            <a:ext cx="10329300" cy="18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rgbClr val="FF0000"/>
                </a:solidFill>
                <a:latin typeface="Calibri"/>
                <a:ea typeface="Calibri"/>
                <a:cs typeface="Calibri"/>
                <a:sym typeface="Calibri"/>
              </a:rPr>
              <a:t>This is a general visual of the Title VI school year timeline. All LEAs and LEA-Cs should adhere to all published DOE timelines to plan their efforts.</a:t>
            </a:r>
            <a:endParaRPr sz="1300">
              <a:solidFill>
                <a:srgbClr val="FF0000"/>
              </a:solidFill>
              <a:latin typeface="Calibri"/>
              <a:ea typeface="Calibri"/>
              <a:cs typeface="Calibri"/>
              <a:sym typeface="Calibri"/>
            </a:endParaRPr>
          </a:p>
        </p:txBody>
      </p:sp>
      <p:sp>
        <p:nvSpPr>
          <p:cNvPr id="1093" name="Google Shape;1093;p140"/>
          <p:cNvSpPr txBox="1"/>
          <p:nvPr/>
        </p:nvSpPr>
        <p:spPr>
          <a:xfrm>
            <a:off x="318325" y="198350"/>
            <a:ext cx="3261900" cy="11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latin typeface="Calibri"/>
                <a:ea typeface="Calibri"/>
                <a:cs typeface="Calibri"/>
                <a:sym typeface="Calibri"/>
              </a:rPr>
              <a:t>To Do List -</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a:solidFill>
                  <a:schemeClr val="dk1"/>
                </a:solidFill>
                <a:latin typeface="Calibri"/>
                <a:ea typeface="Calibri"/>
                <a:cs typeface="Calibri"/>
                <a:sym typeface="Calibri"/>
              </a:rPr>
              <a:t>✅ 506 Form collection process</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a:solidFill>
                  <a:schemeClr val="dk1"/>
                </a:solidFill>
                <a:latin typeface="Calibri"/>
                <a:ea typeface="Calibri"/>
                <a:cs typeface="Calibri"/>
                <a:sym typeface="Calibri"/>
              </a:rPr>
              <a:t>✅ Indian Parent Committee Planning</a:t>
            </a:r>
            <a:endParaRPr sz="1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 Identify your 31 day count window</a:t>
            </a:r>
            <a:endParaRPr sz="15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41"/>
          <p:cNvSpPr txBox="1">
            <a:spLocks noGrp="1"/>
          </p:cNvSpPr>
          <p:nvPr>
            <p:ph type="ctrTitle"/>
          </p:nvPr>
        </p:nvSpPr>
        <p:spPr>
          <a:xfrm>
            <a:off x="1001900" y="1499125"/>
            <a:ext cx="102951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5"/>
              </a:buClr>
              <a:buSzPts val="12000"/>
              <a:buFont typeface="Calibri"/>
              <a:buNone/>
            </a:pPr>
            <a:r>
              <a:rPr lang="en-US" sz="9600"/>
              <a:t>Indian Parent Committee</a:t>
            </a:r>
            <a:endParaRPr sz="9600"/>
          </a:p>
        </p:txBody>
      </p:sp>
      <p:sp>
        <p:nvSpPr>
          <p:cNvPr id="1099" name="Google Shape;1099;p14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100" name="Google Shape;1100;p14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101" name="Google Shape;1101;p141"/>
          <p:cNvSpPr txBox="1">
            <a:spLocks noGrp="1"/>
          </p:cNvSpPr>
          <p:nvPr>
            <p:ph type="subTitle" idx="1"/>
          </p:nvPr>
        </p:nvSpPr>
        <p:spPr>
          <a:xfrm>
            <a:off x="1524000" y="4087859"/>
            <a:ext cx="9144000" cy="880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5"/>
              </a:buClr>
              <a:buSzPts val="2400"/>
              <a:buNone/>
            </a:pPr>
            <a:r>
              <a:rPr lang="en-US" sz="3500"/>
              <a:t>Its Role and Importance</a:t>
            </a:r>
            <a:endParaRPr sz="3500"/>
          </a:p>
        </p:txBody>
      </p:sp>
    </p:spTree>
  </p:cSld>
  <p:clrMapOvr>
    <a:masterClrMapping/>
  </p:clrMapOvr>
</p:sld>
</file>

<file path=ppt/theme/theme1.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ang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al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al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Estimated_x0020_Creation_x0020_Date xmlns="34fb217e-71e5-45f5-ac12-57a9bc5aa8c7" xsi:nil="true"/>
    <Remediation_x0020_Date xmlns="34fb217e-71e5-45f5-ac12-57a9bc5aa8c7" xsi:nil="true"/>
    <Priority xmlns="34fb217e-71e5-45f5-ac12-57a9bc5aa8c7" xsi:nil="true"/>
  </documentManagement>
</p:properties>
</file>

<file path=customXml/itemProps1.xml><?xml version="1.0" encoding="utf-8"?>
<ds:datastoreItem xmlns:ds="http://schemas.openxmlformats.org/officeDocument/2006/customXml" ds:itemID="{F8820D85-9AAD-41F4-B081-E1C8630D732D}"/>
</file>

<file path=customXml/itemProps2.xml><?xml version="1.0" encoding="utf-8"?>
<ds:datastoreItem xmlns:ds="http://schemas.openxmlformats.org/officeDocument/2006/customXml" ds:itemID="{1B9D92B4-282E-48B8-9F5C-D9392575E3EA}"/>
</file>

<file path=customXml/itemProps3.xml><?xml version="1.0" encoding="utf-8"?>
<ds:datastoreItem xmlns:ds="http://schemas.openxmlformats.org/officeDocument/2006/customXml" ds:itemID="{87E317FC-15F0-482F-854F-D5EF3DC98B52}"/>
</file>

<file path=docProps/app.xml><?xml version="1.0" encoding="utf-8"?>
<Properties xmlns="http://schemas.openxmlformats.org/officeDocument/2006/extended-properties" xmlns:vt="http://schemas.openxmlformats.org/officeDocument/2006/docPropsVTypes">
  <TotalTime>0</TotalTime>
  <Words>1137</Words>
  <Application>Microsoft Office PowerPoint</Application>
  <PresentationFormat>Widescreen</PresentationFormat>
  <Paragraphs>173</Paragraphs>
  <Slides>18</Slides>
  <Notes>18</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18</vt:i4>
      </vt:variant>
    </vt:vector>
  </HeadingPairs>
  <TitlesOfParts>
    <vt:vector size="26" baseType="lpstr">
      <vt:lpstr>Arial</vt:lpstr>
      <vt:lpstr>Calibri</vt:lpstr>
      <vt:lpstr>2021ODE</vt:lpstr>
      <vt:lpstr>Orange_2021ODE</vt:lpstr>
      <vt:lpstr>1_Teal_2021ODE</vt:lpstr>
      <vt:lpstr>Teal_2021ODE</vt:lpstr>
      <vt:lpstr>Green_2021ODE</vt:lpstr>
      <vt:lpstr>Blue_2021ODE</vt:lpstr>
      <vt:lpstr>Oregon Title VI Community of Practice</vt:lpstr>
      <vt:lpstr>Introductions and Role</vt:lpstr>
      <vt:lpstr>Title VI Intro and Check In with Three Awardees</vt:lpstr>
      <vt:lpstr>Quick Updates</vt:lpstr>
      <vt:lpstr>Today’s Agenda -</vt:lpstr>
      <vt:lpstr>Teamwork Makes the Dreamwork</vt:lpstr>
      <vt:lpstr>Contribute to this Padlet —</vt:lpstr>
      <vt:lpstr>General Formula Grant  Timeline</vt:lpstr>
      <vt:lpstr>Indian Parent Committee</vt:lpstr>
      <vt:lpstr>INDIAN PARENT COMMITTEE EASIE COMMUNITIES 360 Support</vt:lpstr>
      <vt:lpstr>EASIE COMMUNITIES 360 Support</vt:lpstr>
      <vt:lpstr>Columbia Gorge Title VI Consortium  Azariah Ozias Columbia Gorge LEA-C, Title VI Home-School Liaison Contact Information: aozias@cgesd.k12.or.us  Venus Allison CGESD Indian Parent Committee Chair  Russell Spino CGESD Indian Parent Committee Vice Chair   </vt:lpstr>
      <vt:lpstr>Indian Committee Bylaws</vt:lpstr>
      <vt:lpstr>INDIAN PARENT COMMITTEE BYLAWS EASIE COMMUNITIES 360 SUPPORT </vt:lpstr>
      <vt:lpstr>           Oregon’s OIE Support</vt:lpstr>
      <vt:lpstr>Community of Practice Shared Drive</vt:lpstr>
      <vt:lpstr>PowerPoint Presentation</vt:lpstr>
      <vt:lpstr>Contact Stacy Anytime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REECE Raina * ODE</dc:creator>
  <cp:lastModifiedBy>REECE Raina * ODE</cp:lastModifiedBy>
  <cp:revision>1</cp:revision>
  <dcterms:modified xsi:type="dcterms:W3CDTF">2024-10-16T22:56:19Z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2024-10-16T22:56:02Z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a8af21a6-fc28-4092-ab0d-62a786aba301</vt:lpwstr>
  </property>
  <property fmtid="{D5CDD505-2E9C-101B-9397-08002B2CF9AE}" pid="8" name="MSIP_Label_7730ea53-6f5e-4160-81a5-992a9105450a_ContentBits">
    <vt:lpwstr>0</vt:lpwstr>
  </property>
  <property fmtid="{D5CDD505-2E9C-101B-9397-08002B2CF9AE}" pid="9" name="ContentTypeId">
    <vt:lpwstr>0x0101005007C023760E4B43B88CA40098E6CCFF</vt:lpwstr>
  </property>
</Properties>
</file>