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512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B9"/>
    <a:srgbClr val="587A36"/>
    <a:srgbClr val="63A49F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/>
    <p:restoredTop sz="94694"/>
  </p:normalViewPr>
  <p:slideViewPr>
    <p:cSldViewPr snapToGrid="0" snapToObjects="1" showGuides="1">
      <p:cViewPr varScale="1">
        <p:scale>
          <a:sx n="68" d="100"/>
          <a:sy n="68" d="100"/>
        </p:scale>
        <p:origin x="77" y="115"/>
      </p:cViewPr>
      <p:guideLst>
        <p:guide pos="624"/>
        <p:guide pos="7056"/>
        <p:guide orient="horz" pos="1512"/>
        <p:guide orient="horz" pos="312"/>
        <p:guide orient="horz" pos="936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via Rodríguez" userId="939bae0c215d18ff" providerId="LiveId" clId="{B257D99D-A3D3-4076-8FA8-BEA8ACBC7F5D}"/>
    <pc:docChg chg="modSld">
      <pc:chgData name="Elvia Rodríguez" userId="939bae0c215d18ff" providerId="LiveId" clId="{B257D99D-A3D3-4076-8FA8-BEA8ACBC7F5D}" dt="2022-05-10T19:24:42.428" v="33" actId="255"/>
      <pc:docMkLst>
        <pc:docMk/>
      </pc:docMkLst>
      <pc:sldChg chg="modSp mod">
        <pc:chgData name="Elvia Rodríguez" userId="939bae0c215d18ff" providerId="LiveId" clId="{B257D99D-A3D3-4076-8FA8-BEA8ACBC7F5D}" dt="2022-05-10T19:24:42.428" v="33" actId="255"/>
        <pc:sldMkLst>
          <pc:docMk/>
          <pc:sldMk cId="3074280369" sldId="264"/>
        </pc:sldMkLst>
        <pc:spChg chg="mod">
          <ac:chgData name="Elvia Rodríguez" userId="939bae0c215d18ff" providerId="LiveId" clId="{B257D99D-A3D3-4076-8FA8-BEA8ACBC7F5D}" dt="2022-05-10T19:24:42.428" v="33" actId="255"/>
          <ac:spMkLst>
            <pc:docMk/>
            <pc:sldMk cId="3074280369" sldId="264"/>
            <ac:spMk id="2" creationId="{924BF42B-A8A6-084F-B760-3D87678251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lasses-broken-black-lens-vision-593006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nimages.com/media/dc42a262-3b14-11e0-ab2c-29e368a0f27a-oregon-trail-pioneers-encounter-native-american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4/4c/Lewis_and_Clark_Expo_Map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sonkent.com/map_archive/native_american_tribes_map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emporia.edu/aberjame/student/salley4/index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70/4d/cc/704dccd8bafae4a4b0fd86aa3d4907b2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wisandclark.travel/nomination/sioux-city-lewis-clark-interpretive-cente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wisandclark.travel/nomination/sioux-city-lewis-clark-interpretive-center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apps.district196.org/lewis-clark-expedition/meeting-the-shoshone-and-the-continental-divid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fpuk.org/articles/times-of-terror-by-the-cat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https://pixabay.com/photos/glasses-broken-black-lens-vision-593006/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43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http://www.eonimages.com/media/dc42a262-3b14-11e0-ab2c-29e368a0f27a-oregon-trail-pioneers-encounter-native-americans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https://upload.wikimedia.org/wikipedia/commons/4/4c/Lewis_and_Clark_Expo_Map.jpg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6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http://www.emersonkent.com/map_archive/native_american_tribes_map.htm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4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http://academic.emporia.edu/aberjame/student/salley4/index.htm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81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https://i.pinimg.com/originals/70/4d/cc/704dccd8bafae4a4b0fd86aa3d4907b2.jpg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7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https://lewisandclark.travel/nomination/sioux-city-lewis-clark-interpretive-center/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https://lewisandclark.travel/nomination/sioux-city-lewis-clark-interpretive-center/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94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https://sites.google.com/a/apps.district196.org/lewis-clark-expedition/meeting-the-shoshone-and-the-continental-divide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0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Source:</a:t>
            </a:r>
            <a:r>
              <a:rPr lang="en-US" sz="1200" dirty="0" err="1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://vfpuk.org/articles/times-of-terror-by-the-cat/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4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fpuk.org/articles/times-of-terror-by-the-ca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nimages.com/media/dc42a262-3b14-11e0-ab2c-29e368a0f27a-oregon-trail-pioneers-encounter-native-america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lasses-broken-black-lens-vision-5930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4/4c/Lewis_and_Clark_Expo_Map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sonkent.com/map_archive/native_american_tribes_map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emporia.edu/aberjame/student/salley4/index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70/4d/cc/704dccd8bafae4a4b0fd86aa3d4907b2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wisandclark.travel/nomination/sioux-city-lewis-clark-interpretive-cent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uente:%20https://lewisandclark.travel/nomination/sioux-city-lewis-clark-interpretive-cent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apps.district196.org/lewis-clark-expedition/meeting-the-shoshone-and-the-continental-divi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400300"/>
            <a:ext cx="10210800" cy="1456997"/>
          </a:xfrm>
        </p:spPr>
        <p:txBody>
          <a:bodyPr lIns="0" tIns="0" rIns="0" bIns="0" anchor="t" anchorCtr="0">
            <a:noAutofit/>
          </a:bodyPr>
          <a:lstStyle/>
          <a:p>
            <a:r>
              <a:rPr lang="es-MX" sz="2400" b="1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LECCIÓN DE GRADO 4</a:t>
            </a:r>
            <a:r>
              <a:rPr lang="es-MX" sz="7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s-MX" sz="7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s-MX" sz="66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Lewis y Clark: </a:t>
            </a:r>
            <a:br>
              <a:rPr lang="es-MX" sz="66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s-MX" sz="66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Una visión de los nativos americanos</a:t>
            </a:r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s-MX"/>
              <a:t>¿Quién es el “Salvaje”?</a:t>
            </a:r>
          </a:p>
        </p:txBody>
      </p:sp>
      <p:pic>
        <p:nvPicPr>
          <p:cNvPr id="5" name="Picture 2" descr="Image result for flogging a soldier">
            <a:hlinkClick r:id="rId3"/>
            <a:extLst>
              <a:ext uri="{FF2B5EF4-FFF2-40B4-BE49-F238E27FC236}">
                <a16:creationId xmlns:a16="http://schemas.microsoft.com/office/drawing/2014/main" id="{9162EBD0-77DB-BC42-9EAF-3827694AE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7"/>
          <a:stretch/>
        </p:blipFill>
        <p:spPr bwMode="auto">
          <a:xfrm>
            <a:off x="2663566" y="1485900"/>
            <a:ext cx="6864868" cy="46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5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s-MX"/>
              <a:t>Un final infeliz</a:t>
            </a:r>
          </a:p>
        </p:txBody>
      </p:sp>
      <p:pic>
        <p:nvPicPr>
          <p:cNvPr id="4" name="Picture 2" descr="Image result for oregon native americans">
            <a:hlinkClick r:id="rId3"/>
            <a:extLst>
              <a:ext uri="{FF2B5EF4-FFF2-40B4-BE49-F238E27FC236}">
                <a16:creationId xmlns:a16="http://schemas.microsoft.com/office/drawing/2014/main" id="{13CB60A6-73D0-2E46-85BA-ADE34D59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60" y="1485900"/>
            <a:ext cx="8143479" cy="47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4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s-MX"/>
              <a:t>Historia: ¿Qué falta?</a:t>
            </a:r>
          </a:p>
        </p:txBody>
      </p:sp>
      <p:pic>
        <p:nvPicPr>
          <p:cNvPr id="4" name="Picture 4" descr="Glasses, Broken, Black, Lens, Vision, Eyeglasses, Frame">
            <a:hlinkClick r:id="rId3"/>
            <a:extLst>
              <a:ext uri="{FF2B5EF4-FFF2-40B4-BE49-F238E27FC236}">
                <a16:creationId xmlns:a16="http://schemas.microsoft.com/office/drawing/2014/main" id="{BECF5B40-D003-F247-8478-8CFAEB031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5" r="14875"/>
          <a:stretch/>
        </p:blipFill>
        <p:spPr bwMode="auto">
          <a:xfrm>
            <a:off x="3170949" y="2165131"/>
            <a:ext cx="5527369" cy="39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1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8413223" cy="807983"/>
          </a:xfrm>
        </p:spPr>
        <p:txBody>
          <a:bodyPr lIns="0" tIns="0" rIns="0" bIns="0" anchor="t" anchorCtr="0">
            <a:noAutofit/>
          </a:bodyPr>
          <a:lstStyle/>
          <a:p>
            <a:r>
              <a:rPr lang="es-MX"/>
              <a:t>Cómo Estados Unidos y Europa veían a Norteamérica</a:t>
            </a:r>
          </a:p>
        </p:txBody>
      </p:sp>
      <p:pic>
        <p:nvPicPr>
          <p:cNvPr id="5" name="Picture 2" title="&quot;&quot;">
            <a:hlinkClick r:id="rId3"/>
            <a:extLst>
              <a:ext uri="{FF2B5EF4-FFF2-40B4-BE49-F238E27FC236}">
                <a16:creationId xmlns:a16="http://schemas.microsoft.com/office/drawing/2014/main" id="{4E60110B-65BE-2F45-8FA5-31F53124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48" y="2158829"/>
            <a:ext cx="5163503" cy="39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10197354" cy="990601"/>
          </a:xfrm>
        </p:spPr>
        <p:txBody>
          <a:bodyPr lIns="0" tIns="0" rIns="0" bIns="0" anchor="t" anchorCtr="0">
            <a:noAutofit/>
          </a:bodyPr>
          <a:lstStyle/>
          <a:p>
            <a:r>
              <a:rPr lang="es-MX"/>
              <a:t>Cómo era realmente Norteamérica</a:t>
            </a:r>
          </a:p>
        </p:txBody>
      </p:sp>
      <p:pic>
        <p:nvPicPr>
          <p:cNvPr id="4" name="Picture 4" descr="Image result for tribes of north america">
            <a:hlinkClick r:id="rId3"/>
            <a:extLst>
              <a:ext uri="{FF2B5EF4-FFF2-40B4-BE49-F238E27FC236}">
                <a16:creationId xmlns:a16="http://schemas.microsoft.com/office/drawing/2014/main" id="{18B61D09-114E-934C-AFBC-3D8EEA37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89" y="1485900"/>
            <a:ext cx="6194822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0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s-MX"/>
              <a:t>¿“Desierto” para quién?</a:t>
            </a:r>
          </a:p>
        </p:txBody>
      </p:sp>
      <p:pic>
        <p:nvPicPr>
          <p:cNvPr id="5" name="Picture 4" title="&quot;&quot;">
            <a:hlinkClick r:id="rId3"/>
            <a:extLst>
              <a:ext uri="{FF2B5EF4-FFF2-40B4-BE49-F238E27FC236}">
                <a16:creationId xmlns:a16="http://schemas.microsoft.com/office/drawing/2014/main" id="{22B7F51B-1919-134C-9DD0-425811F7D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42" y="1485900"/>
            <a:ext cx="7033915" cy="47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9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s-MX"/>
              <a:t>Emprendedores estadounidenses </a:t>
            </a:r>
          </a:p>
        </p:txBody>
      </p:sp>
      <p:pic>
        <p:nvPicPr>
          <p:cNvPr id="4" name="Picture 2" descr="Post image">
            <a:hlinkClick r:id="rId3"/>
            <a:extLst>
              <a:ext uri="{FF2B5EF4-FFF2-40B4-BE49-F238E27FC236}">
                <a16:creationId xmlns:a16="http://schemas.microsoft.com/office/drawing/2014/main" id="{80434FD8-1109-8B45-AC96-D4AFA298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08" y="1485900"/>
            <a:ext cx="4262584" cy="46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5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s-MX"/>
              <a:t>¿Vienes en son de paz?</a:t>
            </a:r>
          </a:p>
        </p:txBody>
      </p:sp>
      <p:pic>
        <p:nvPicPr>
          <p:cNvPr id="5" name="Picture 6" title="&quot;&quot;">
            <a:hlinkClick r:id="rId3"/>
            <a:extLst>
              <a:ext uri="{FF2B5EF4-FFF2-40B4-BE49-F238E27FC236}">
                <a16:creationId xmlns:a16="http://schemas.microsoft.com/office/drawing/2014/main" id="{3165CBA5-930B-474B-8E06-D141F724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55" y="1485900"/>
            <a:ext cx="9410489" cy="464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1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s-MX"/>
              <a:t>No el primero</a:t>
            </a:r>
          </a:p>
        </p:txBody>
      </p:sp>
      <p:pic>
        <p:nvPicPr>
          <p:cNvPr id="4" name="Picture 3" title="&quot;&quot;">
            <a:hlinkClick r:id="rId3"/>
            <a:extLst>
              <a:ext uri="{FF2B5EF4-FFF2-40B4-BE49-F238E27FC236}">
                <a16:creationId xmlns:a16="http://schemas.microsoft.com/office/drawing/2014/main" id="{B954818D-45D5-D64B-BEFC-0B6B68CFE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5900"/>
            <a:ext cx="3266328" cy="395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alexander mckenzie route">
            <a:hlinkClick r:id="rId3"/>
            <a:extLst>
              <a:ext uri="{FF2B5EF4-FFF2-40B4-BE49-F238E27FC236}">
                <a16:creationId xmlns:a16="http://schemas.microsoft.com/office/drawing/2014/main" id="{D70DFD0B-9698-1C4A-841E-7BE9F42E0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30" b="191"/>
          <a:stretch/>
        </p:blipFill>
        <p:spPr bwMode="auto">
          <a:xfrm>
            <a:off x="4405610" y="1493450"/>
            <a:ext cx="6795790" cy="39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EF0292-3761-E743-93C5-BAA0748E966E}"/>
              </a:ext>
            </a:extLst>
          </p:cNvPr>
          <p:cNvSpPr txBox="1"/>
          <p:nvPr/>
        </p:nvSpPr>
        <p:spPr>
          <a:xfrm>
            <a:off x="990600" y="5433853"/>
            <a:ext cx="326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Alejandro Mackenzie</a:t>
            </a:r>
          </a:p>
        </p:txBody>
      </p:sp>
    </p:spTree>
    <p:extLst>
      <p:ext uri="{BB962C8B-B14F-4D97-AF65-F5344CB8AC3E}">
        <p14:creationId xmlns:p14="http://schemas.microsoft.com/office/powerpoint/2010/main" val="228735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s-MX" dirty="0"/>
              <a:t>¿</a:t>
            </a:r>
            <a:r>
              <a:rPr lang="es-MX" sz="3500" dirty="0"/>
              <a:t>Nos podrían dar algunos caballos, por favor?</a:t>
            </a:r>
          </a:p>
        </p:txBody>
      </p:sp>
      <p:pic>
        <p:nvPicPr>
          <p:cNvPr id="4" name="Picture 2" descr="Image result for lewis and clark shoshone horses">
            <a:hlinkClick r:id="rId3"/>
            <a:extLst>
              <a:ext uri="{FF2B5EF4-FFF2-40B4-BE49-F238E27FC236}">
                <a16:creationId xmlns:a16="http://schemas.microsoft.com/office/drawing/2014/main" id="{7AC55ECA-DAEF-3E45-B944-1D8AA09C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35" y="1490495"/>
            <a:ext cx="9106930" cy="460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8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Remediation_x0020_Date xmlns="34fb217e-71e5-45f5-ac12-57a9bc5aa8c7">2020-02-03T08:00:00+00:00</Remediation_x0020_Date>
    <Estimated_x0020_Creation_x0020_Date xmlns="34fb217e-71e5-45f5-ac12-57a9bc5aa8c7" xsi:nil="true"/>
    <Priority xmlns="34fb217e-71e5-45f5-ac12-57a9bc5aa8c7">New</Priority>
  </documentManagement>
</p:properties>
</file>

<file path=customXml/itemProps1.xml><?xml version="1.0" encoding="utf-8"?>
<ds:datastoreItem xmlns:ds="http://schemas.openxmlformats.org/officeDocument/2006/customXml" ds:itemID="{7BBF3415-6EE3-43C7-8D68-A128E865CD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75CE66-E032-4966-9ACB-DF012A70F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fb217e-71e5-45f5-ac12-57a9bc5aa8c7"/>
    <ds:schemaRef ds:uri="54031767-dd6d-417c-ab73-583408f475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4B7F43-F7B6-4CAE-99BD-902FEB5C52F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54031767-dd6d-417c-ab73-583408f47564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4fb217e-71e5-45f5-ac12-57a9bc5aa8c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136</Words>
  <Application>Microsoft Office PowerPoint</Application>
  <PresentationFormat>Widescreen</PresentationFormat>
  <Paragraphs>32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LECCIÓN DE GRADO 4 Lewis y Clark:  Una visión de los nativos americanos</vt:lpstr>
      <vt:lpstr>Historia: ¿Qué falta?</vt:lpstr>
      <vt:lpstr>Cómo Estados Unidos y Europa veían a Norteamérica</vt:lpstr>
      <vt:lpstr>Cómo era realmente Norteamérica</vt:lpstr>
      <vt:lpstr>¿“Desierto” para quién?</vt:lpstr>
      <vt:lpstr>Emprendedores estadounidenses </vt:lpstr>
      <vt:lpstr>¿Vienes en son de paz?</vt:lpstr>
      <vt:lpstr>No el primero</vt:lpstr>
      <vt:lpstr>¿Nos podrían dar algunos caballos, por favor?</vt:lpstr>
      <vt:lpstr>¿Quién es el “Salvaje”?</vt:lpstr>
      <vt:lpstr>Un final infeliz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BELLE Jennifer * ODE</cp:lastModifiedBy>
  <cp:revision>88</cp:revision>
  <dcterms:created xsi:type="dcterms:W3CDTF">2019-04-26T16:05:13Z</dcterms:created>
  <dcterms:modified xsi:type="dcterms:W3CDTF">2023-03-24T17:21:48Z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</Properties>
</file>