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41.xml" ContentType="application/vnd.openxmlformats-officedocument.presentationml.slideLayou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01" r:id="rId1"/>
    <p:sldMasterId id="2147483802" r:id="rId2"/>
    <p:sldMasterId id="2147483803" r:id="rId3"/>
  </p:sldMasterIdLst>
  <p:notesMasterIdLst>
    <p:notesMasterId r:id="rId44"/>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7" d="100"/>
          <a:sy n="127" d="100"/>
        </p:scale>
        <p:origin x="108"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customXml" Target="../customXml/item3.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g18eb09d4d37_0_51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4" name="Google Shape;1064;g18eb09d4d37_0_5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3803ca56c17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3803ca56c17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g37e7748b6f4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4" name="Google Shape;1134;g37e7748b6f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8"/>
        <p:cNvGrpSpPr/>
        <p:nvPr/>
      </p:nvGrpSpPr>
      <p:grpSpPr>
        <a:xfrm>
          <a:off x="0" y="0"/>
          <a:ext cx="0" cy="0"/>
          <a:chOff x="0" y="0"/>
          <a:chExt cx="0" cy="0"/>
        </a:xfrm>
      </p:grpSpPr>
      <p:sp>
        <p:nvSpPr>
          <p:cNvPr id="1139" name="Google Shape;1139;g38a6a2c57e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0" name="Google Shape;1140;g38a6a2c57e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Eight Districts have had this grant for 9 years.</a:t>
            </a:r>
            <a:endParaRPr/>
          </a:p>
          <a:p>
            <a:pPr marL="0" lvl="0" indent="0" algn="l" rtl="0">
              <a:spcBef>
                <a:spcPts val="0"/>
              </a:spcBef>
              <a:spcAft>
                <a:spcPts val="0"/>
              </a:spcAft>
              <a:buNone/>
            </a:pPr>
            <a:endParaRPr/>
          </a:p>
          <a:p>
            <a:pPr marL="0" lvl="0" indent="0" algn="l" rtl="0">
              <a:spcBef>
                <a:spcPts val="0"/>
              </a:spcBef>
              <a:spcAft>
                <a:spcPts val="0"/>
              </a:spcAft>
              <a:buNone/>
            </a:pPr>
            <a:r>
              <a:rPr lang="en"/>
              <a:t>As a TAPP District, you have had to navigate all of this –</a:t>
            </a:r>
            <a:endParaRPr/>
          </a:p>
          <a:p>
            <a:pPr marL="0" lvl="0" indent="0" algn="l" rtl="0">
              <a:spcBef>
                <a:spcPts val="0"/>
              </a:spcBef>
              <a:spcAft>
                <a:spcPts val="0"/>
              </a:spcAft>
              <a:buNone/>
            </a:pPr>
            <a:endParaRPr/>
          </a:p>
          <a:p>
            <a:pPr marL="0" lvl="0" indent="0" algn="l" rtl="0">
              <a:spcBef>
                <a:spcPts val="0"/>
              </a:spcBef>
              <a:spcAft>
                <a:spcPts val="0"/>
              </a:spcAft>
              <a:buNone/>
            </a:pPr>
            <a:r>
              <a:rPr lang="en"/>
              <a:t>The saying surfaced last year during the TAPP Symposium – We wish TAPP was just about Attendance. The next iteration of that is “We wish it was just as easy about knowing about all of these things”.</a:t>
            </a:r>
            <a:endParaRPr/>
          </a:p>
          <a:p>
            <a:pPr marL="0" lvl="0" indent="0" algn="l" rtl="0">
              <a:spcBef>
                <a:spcPts val="0"/>
              </a:spcBef>
              <a:spcAft>
                <a:spcPts val="0"/>
              </a:spcAft>
              <a:buNone/>
            </a:pPr>
            <a:endParaRPr/>
          </a:p>
          <a:p>
            <a:pPr marL="0" lvl="0" indent="0" algn="l" rtl="0">
              <a:spcBef>
                <a:spcPts val="0"/>
              </a:spcBef>
              <a:spcAft>
                <a:spcPts val="0"/>
              </a:spcAft>
              <a:buNone/>
            </a:pPr>
            <a:r>
              <a:rPr lang="en"/>
              <a:t>Instead it is about having a lens – of being able to interpret what is happening around us; a skill of readying so we know what to do when something comes up with a student, their family, in a school culture of a particular school; it is a discipline of understanding the role we play in this work.</a:t>
            </a:r>
            <a:endParaRPr/>
          </a:p>
          <a:p>
            <a:pPr marL="0" lvl="0" indent="0" algn="l" rtl="0">
              <a:spcBef>
                <a:spcPts val="0"/>
              </a:spcBef>
              <a:spcAft>
                <a:spcPts val="0"/>
              </a:spcAft>
              <a:buNone/>
            </a:pPr>
            <a:r>
              <a:rPr lang="en"/>
              <a:t>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38a6a2c57e6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38a6a2c57e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Script - Re-read this quote: What words or what is a phrase that jumps out to you and why.</a:t>
            </a:r>
            <a:endParaRPr/>
          </a:p>
          <a:p>
            <a:pPr marL="0" lvl="0" indent="0" algn="l" rtl="0">
              <a:spcBef>
                <a:spcPts val="0"/>
              </a:spcBef>
              <a:spcAft>
                <a:spcPts val="0"/>
              </a:spcAft>
              <a:buNone/>
            </a:pPr>
            <a:r>
              <a:rPr lang="en"/>
              <a:t>What does it make you (YOU) specifically think about?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g38a6a2c57e6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8" name="Google Shape;1158;g38a6a2c57e6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tool we have to help with sensemaking is our TAPP Frameworks.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3"/>
        <p:cNvGrpSpPr/>
        <p:nvPr/>
      </p:nvGrpSpPr>
      <p:grpSpPr>
        <a:xfrm>
          <a:off x="0" y="0"/>
          <a:ext cx="0" cy="0"/>
          <a:chOff x="0" y="0"/>
          <a:chExt cx="0" cy="0"/>
        </a:xfrm>
      </p:grpSpPr>
      <p:sp>
        <p:nvSpPr>
          <p:cNvPr id="1164" name="Google Shape;1164;g3803ca56c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5" name="Google Shape;1165;g3803ca56c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38a6a2c57e6_0_1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38a6a2c57e6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 </a:t>
            </a:r>
            <a:endParaRPr/>
          </a:p>
          <a:p>
            <a:pPr marL="0" lvl="0" indent="0" algn="l" rtl="0">
              <a:lnSpc>
                <a:spcPct val="90000"/>
              </a:lnSpc>
              <a:spcBef>
                <a:spcPts val="800"/>
              </a:spcBef>
              <a:spcAft>
                <a:spcPts val="0"/>
              </a:spcAft>
              <a:buNone/>
            </a:pPr>
            <a:r>
              <a:rPr lang="en" sz="1800">
                <a:solidFill>
                  <a:schemeClr val="dk1"/>
                </a:solidFill>
                <a:latin typeface="Calibri"/>
                <a:ea typeface="Calibri"/>
                <a:cs typeface="Calibri"/>
                <a:sym typeface="Calibri"/>
              </a:rPr>
              <a:t>These Frameworks are just something to Anchor us so that we don't get swept Downstream from all of the tool kits, frameworks, initiative, legislation, trends, Changes in Federal policy, changes in school boards, changes in school leaders. the list could go on and on. at the end of the day these Frameworks are to give us a common guide as to what a culturally responsive School culture is for American Indian and Alaska native plus students and what culturally responsive supports are. They are to show us the components of both, not to tell us what to do. It is about HOW to build them and WHY and not about what – stuff, things, the latest initiative, or trends to do.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38a6a2c57e6_0_1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38a6a2c57e6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Purpose of a Tiered Support System - Shout it out; </a:t>
            </a:r>
            <a:endParaRPr/>
          </a:p>
          <a:p>
            <a:pPr marL="0" lvl="0" indent="0" algn="l" rtl="0">
              <a:spcBef>
                <a:spcPts val="0"/>
              </a:spcBef>
              <a:spcAft>
                <a:spcPts val="0"/>
              </a:spcAft>
              <a:buNone/>
            </a:pPr>
            <a:r>
              <a:rPr lang="en"/>
              <a:t>With predictability – by design, not by change – 100% of the students in the school receive </a:t>
            </a:r>
            <a:endParaRPr/>
          </a:p>
          <a:p>
            <a:pPr marL="0" lvl="0" indent="0" algn="l" rtl="0">
              <a:spcBef>
                <a:spcPts val="0"/>
              </a:spcBef>
              <a:spcAft>
                <a:spcPts val="0"/>
              </a:spcAft>
              <a:buNone/>
            </a:pPr>
            <a:endParaRPr/>
          </a:p>
          <a:p>
            <a:pPr marL="0" lvl="0" indent="0" algn="l" rtl="0">
              <a:spcBef>
                <a:spcPts val="0"/>
              </a:spcBef>
              <a:spcAft>
                <a:spcPts val="0"/>
              </a:spcAft>
              <a:buNone/>
            </a:pPr>
            <a:r>
              <a:rPr lang="en"/>
              <a:t>My son’s school district has a policy called, “No Wrong Door”.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g38053fb9ff2_0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9" name="Google Shape;1189;g38053fb9ff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38053fb9ff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5" name="Google Shape;1195;g38053fb9f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data is really about progress monitoring – a time to stop, at the end of a grading or marking period – to really reflect on to what extent our TAPP efforts are positively impacting Attendance of ALL students, and especially Native students.</a:t>
            </a:r>
            <a:endParaRPr/>
          </a:p>
          <a:p>
            <a:pPr marL="0" lvl="0" indent="0" algn="l" rtl="0">
              <a:spcBef>
                <a:spcPts val="0"/>
              </a:spcBef>
              <a:spcAft>
                <a:spcPts val="0"/>
              </a:spcAft>
              <a:buNone/>
            </a:pPr>
            <a:r>
              <a:rPr lang="en"/>
              <a:t>What you're looking at here is an actual tap School two of them from last school year their names have been marked out. all top schools keep track of the number of students in each racial or ethnic category and then at the end of each quarter or trimester they go in to indicate what percentage of students in that particular student group are attending school more than 90% of the time those are regular attenders. they also track what percentage of students are attending 80 to 90% of the time and then what students are are attending less than 80% of the time. The Assumption here is that students falling in one of these three tiered bands are receiving support based on their need and aligned to the level of intensity that those needs are really calling for. we're going to revisit this again in a few more slides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18eb09d4d37_0_20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18eb09d4d37_0_20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2" name="Google Shape;1072;g18eb09d4d37_0_20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g37e7748b6f4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3" name="Google Shape;1203;g37e7748b6f4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Tiered Response System not only pushes us to be consistent (predictable) and organized, but it helps us stay disciplined to the importance of the conditions that create a positive school culture.</a:t>
            </a:r>
            <a:endParaRPr/>
          </a:p>
          <a:p>
            <a:pPr marL="0" lvl="0" indent="0" algn="l" rtl="0">
              <a:spcBef>
                <a:spcPts val="0"/>
              </a:spcBef>
              <a:spcAft>
                <a:spcPts val="0"/>
              </a:spcAft>
              <a:buNone/>
            </a:pPr>
            <a:endParaRPr/>
          </a:p>
          <a:p>
            <a:pPr marL="0" lvl="0" indent="0" algn="l" rtl="0">
              <a:spcBef>
                <a:spcPts val="0"/>
              </a:spcBef>
              <a:spcAft>
                <a:spcPts val="0"/>
              </a:spcAft>
              <a:buNone/>
            </a:pPr>
            <a:r>
              <a:rPr lang="en"/>
              <a:t>AW identifies these four conditions —</a:t>
            </a:r>
            <a:endParaRPr/>
          </a:p>
          <a:p>
            <a:pPr marL="0" lvl="0" indent="0" algn="l" rtl="0">
              <a:spcBef>
                <a:spcPts val="0"/>
              </a:spcBef>
              <a:spcAft>
                <a:spcPts val="0"/>
              </a:spcAft>
              <a:buNone/>
            </a:pPr>
            <a:endParaRPr/>
          </a:p>
          <a:p>
            <a:pPr marL="0" lvl="0" indent="0" algn="l" rtl="0">
              <a:spcBef>
                <a:spcPts val="0"/>
              </a:spcBef>
              <a:spcAft>
                <a:spcPts val="0"/>
              </a:spcAft>
              <a:buNone/>
            </a:pPr>
            <a:r>
              <a:rPr lang="en"/>
              <a:t>AW teaches us that high chronic absenteeism indicates a deterioration of these four foundational conditions.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38053fb9ff2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38053fb9ff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38053fb9ff2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38053fb9ff2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g38053fb9ff2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6" name="Google Shape;1226;g38053fb9ff2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38053fb9ff2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38053fb9ff2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g38053fb9ff2_0_1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8" name="Google Shape;1238;g38053fb9ff2_0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g37e7748b6f4_0_15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5" name="Google Shape;1245;g37e7748b6f4_0_1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 the left here is the pyramid from attendance works. I've highlighted their category called Tier 1 universal prevention. </a:t>
            </a:r>
            <a:endParaRPr/>
          </a:p>
          <a:p>
            <a:pPr marL="0" lvl="0" indent="0" algn="l" rtl="0">
              <a:spcBef>
                <a:spcPts val="0"/>
              </a:spcBef>
              <a:spcAft>
                <a:spcPts val="0"/>
              </a:spcAft>
              <a:buNone/>
            </a:pPr>
            <a:r>
              <a:rPr lang="en"/>
              <a:t>By the sheer nature of being tapp Grant recipients, we have to have a very keen understanding about how our Practices, Policies, and Procedures related to Attendance impact our students. </a:t>
            </a:r>
            <a:endParaRPr/>
          </a:p>
          <a:p>
            <a:pPr marL="0" lvl="0" indent="0" algn="l" rtl="0">
              <a:spcBef>
                <a:spcPts val="0"/>
              </a:spcBef>
              <a:spcAft>
                <a:spcPts val="0"/>
              </a:spcAft>
              <a:buNone/>
            </a:pPr>
            <a:endParaRPr/>
          </a:p>
          <a:p>
            <a:pPr marL="0" lvl="0" indent="0" algn="l" rtl="0">
              <a:spcBef>
                <a:spcPts val="0"/>
              </a:spcBef>
              <a:spcAft>
                <a:spcPts val="0"/>
              </a:spcAft>
              <a:buNone/>
            </a:pPr>
            <a:r>
              <a:rPr lang="en"/>
              <a:t>This includes both the written practices, policies, and procedures AND ALSO the ones not written, but they are institutionalized in our respective school cultures – which are more often than not defined by</a:t>
            </a:r>
            <a:endParaRPr/>
          </a:p>
          <a:p>
            <a:pPr marL="0" lvl="0" indent="0" algn="l" rtl="0">
              <a:spcBef>
                <a:spcPts val="0"/>
              </a:spcBef>
              <a:spcAft>
                <a:spcPts val="0"/>
              </a:spcAft>
              <a:buNone/>
            </a:pPr>
            <a:r>
              <a:rPr lang="en"/>
              <a:t>People, personalities, and power</a:t>
            </a:r>
            <a:endParaRPr/>
          </a:p>
          <a:p>
            <a:pPr marL="0" lvl="0" indent="0" algn="l" rtl="0">
              <a:spcBef>
                <a:spcPts val="0"/>
              </a:spcBef>
              <a:spcAft>
                <a:spcPts val="0"/>
              </a:spcAft>
              <a:buNone/>
            </a:pPr>
            <a:endParaRPr/>
          </a:p>
          <a:p>
            <a:pPr marL="0" lvl="0" indent="0" algn="l" rtl="0">
              <a:spcBef>
                <a:spcPts val="0"/>
              </a:spcBef>
              <a:spcAft>
                <a:spcPts val="0"/>
              </a:spcAft>
              <a:buNone/>
            </a:pPr>
            <a:r>
              <a:rPr lang="en"/>
              <a:t>With the TAPP pyramid we have learned that it is really hard to tend to these foundational supports which are promoting positive conditions for all students and Native students to learn and still putting them at the mercy of broken outdated or punitive attendance systems. so that is why in our tap pyramid we've included it as its own unique section.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2"/>
        <p:cNvGrpSpPr/>
        <p:nvPr/>
      </p:nvGrpSpPr>
      <p:grpSpPr>
        <a:xfrm>
          <a:off x="0" y="0"/>
          <a:ext cx="0" cy="0"/>
          <a:chOff x="0" y="0"/>
          <a:chExt cx="0" cy="0"/>
        </a:xfrm>
      </p:grpSpPr>
      <p:sp>
        <p:nvSpPr>
          <p:cNvPr id="1253" name="Google Shape;1253;g38a6a2c57e6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4" name="Google Shape;1254;g38a6a2c57e6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because of how TAPP districts have approached their work related to their attendance policy and their TAPP efforts, it has evolved how we see the attendance works Foundational SUpports. </a:t>
            </a:r>
            <a:endParaRPr/>
          </a:p>
          <a:p>
            <a:pPr marL="0" lvl="0" indent="0" algn="l" rtl="0">
              <a:spcBef>
                <a:spcPts val="0"/>
              </a:spcBef>
              <a:spcAft>
                <a:spcPts val="0"/>
              </a:spcAft>
              <a:buNone/>
            </a:pPr>
            <a:endParaRPr/>
          </a:p>
          <a:p>
            <a:pPr marL="0" lvl="0" indent="0" algn="l" rtl="0">
              <a:spcBef>
                <a:spcPts val="0"/>
              </a:spcBef>
              <a:spcAft>
                <a:spcPts val="0"/>
              </a:spcAft>
              <a:buNone/>
            </a:pPr>
            <a:r>
              <a:rPr lang="en"/>
              <a:t>This is our TAPP take on the AW supports –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38053fb9ff2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38053fb9ff2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38053fb9ff2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38053fb9ff2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38a6a2c57e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38a6a2c57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g38053fb9ff2_0_1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9" name="Google Shape;1279;g38053fb9ff2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3"/>
        <p:cNvGrpSpPr/>
        <p:nvPr/>
      </p:nvGrpSpPr>
      <p:grpSpPr>
        <a:xfrm>
          <a:off x="0" y="0"/>
          <a:ext cx="0" cy="0"/>
          <a:chOff x="0" y="0"/>
          <a:chExt cx="0" cy="0"/>
        </a:xfrm>
      </p:grpSpPr>
      <p:sp>
        <p:nvSpPr>
          <p:cNvPr id="1284" name="Google Shape;1284;g38053fb9ff2_0_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5" name="Google Shape;1285;g38053fb9ff2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By now, your TAPP Family Advocate should know all of their Tier 3 students. They should have a growing collection of Street Data as to why some students have missed more than 2 days of school already.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9"/>
        <p:cNvGrpSpPr/>
        <p:nvPr/>
      </p:nvGrpSpPr>
      <p:grpSpPr>
        <a:xfrm>
          <a:off x="0" y="0"/>
          <a:ext cx="0" cy="0"/>
          <a:chOff x="0" y="0"/>
          <a:chExt cx="0" cy="0"/>
        </a:xfrm>
      </p:grpSpPr>
      <p:sp>
        <p:nvSpPr>
          <p:cNvPr id="1290" name="Google Shape;1290;g38a6a2c57e6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1" name="Google Shape;1291;g38a6a2c57e6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 positionality – A TAPP Family advocate is really the on-site specialist for examining</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8"/>
        <p:cNvGrpSpPr/>
        <p:nvPr/>
      </p:nvGrpSpPr>
      <p:grpSpPr>
        <a:xfrm>
          <a:off x="0" y="0"/>
          <a:ext cx="0" cy="0"/>
          <a:chOff x="0" y="0"/>
          <a:chExt cx="0" cy="0"/>
        </a:xfrm>
      </p:grpSpPr>
      <p:sp>
        <p:nvSpPr>
          <p:cNvPr id="1299" name="Google Shape;1299;g38a6a2c57e6_0_1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0" name="Google Shape;1300;g38a6a2c57e6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“Our TAPP Pyramid sets the standard for how we define culturally rooted, anti-deficit attendance supports. Today, we ask: Are we living this standard in practice, and how do we know?”</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0"/>
        <p:cNvGrpSpPr/>
        <p:nvPr/>
      </p:nvGrpSpPr>
      <p:grpSpPr>
        <a:xfrm>
          <a:off x="0" y="0"/>
          <a:ext cx="0" cy="0"/>
          <a:chOff x="0" y="0"/>
          <a:chExt cx="0" cy="0"/>
        </a:xfrm>
      </p:grpSpPr>
      <p:sp>
        <p:nvSpPr>
          <p:cNvPr id="1311" name="Google Shape;1311;g38a6a2c57e6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2" name="Google Shape;1312;g38a6a2c57e6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2"/>
        <p:cNvGrpSpPr/>
        <p:nvPr/>
      </p:nvGrpSpPr>
      <p:grpSpPr>
        <a:xfrm>
          <a:off x="0" y="0"/>
          <a:ext cx="0" cy="0"/>
          <a:chOff x="0" y="0"/>
          <a:chExt cx="0" cy="0"/>
        </a:xfrm>
      </p:grpSpPr>
      <p:sp>
        <p:nvSpPr>
          <p:cNvPr id="1323" name="Google Shape;1323;g38053fb9ff2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4" name="Google Shape;1324;g38053fb9ff2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38053fb9ff2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38053fb9f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5"/>
        <p:cNvGrpSpPr/>
        <p:nvPr/>
      </p:nvGrpSpPr>
      <p:grpSpPr>
        <a:xfrm>
          <a:off x="0" y="0"/>
          <a:ext cx="0" cy="0"/>
          <a:chOff x="0" y="0"/>
          <a:chExt cx="0" cy="0"/>
        </a:xfrm>
      </p:grpSpPr>
      <p:sp>
        <p:nvSpPr>
          <p:cNvPr id="1336" name="Google Shape;1336;g38a6a2c57e6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7" name="Google Shape;1337;g38a6a2c57e6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1"/>
        <p:cNvGrpSpPr/>
        <p:nvPr/>
      </p:nvGrpSpPr>
      <p:grpSpPr>
        <a:xfrm>
          <a:off x="0" y="0"/>
          <a:ext cx="0" cy="0"/>
          <a:chOff x="0" y="0"/>
          <a:chExt cx="0" cy="0"/>
        </a:xfrm>
      </p:grpSpPr>
      <p:sp>
        <p:nvSpPr>
          <p:cNvPr id="1342" name="Google Shape;1342;g38a6a2c57e6_0_1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3" name="Google Shape;1343;g38a6a2c57e6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TAPP Pyramid sets the standard for how we define culturally rooted, anti-deficit attendance supports. Today, we ask: Are we living this standard in practice, and how do we know?”</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9"/>
        <p:cNvGrpSpPr/>
        <p:nvPr/>
      </p:nvGrpSpPr>
      <p:grpSpPr>
        <a:xfrm>
          <a:off x="0" y="0"/>
          <a:ext cx="0" cy="0"/>
          <a:chOff x="0" y="0"/>
          <a:chExt cx="0" cy="0"/>
        </a:xfrm>
      </p:grpSpPr>
      <p:sp>
        <p:nvSpPr>
          <p:cNvPr id="1350" name="Google Shape;1350;g38a6a2c57e6_0_2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1" name="Google Shape;1351;g38a6a2c57e6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g2423de36c4d_0_12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9" name="Google Shape;1089;g2423de36c4d_0_1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Ask Douglas County SD 4 to further introduce themselves in the Chat.</a:t>
            </a:r>
            <a:endParaRPr/>
          </a:p>
          <a:p>
            <a:pPr marL="0" lvl="0" indent="0" algn="l" rtl="0">
              <a:spcBef>
                <a:spcPts val="0"/>
              </a:spcBef>
              <a:spcAft>
                <a:spcPts val="0"/>
              </a:spcAft>
              <a:buNone/>
            </a:pPr>
            <a:r>
              <a:rPr lang="en"/>
              <a:t>Give shouts out on the data of some TAPP districts.</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423de36c4d_0_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9" name="Google Shape;1359;g2423de36c4d_0_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g38a6a2c57e6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4" name="Google Shape;1094;g38a6a2c57e6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can’t think of any place in the country where educators, educational leaders, and tribes are convening, let alone on a regular basis.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37e7748b6f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37e7748b6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 to the purpose of the grounding – new year, most importantly new biennium.</a:t>
            </a:r>
            <a:endParaRPr/>
          </a:p>
          <a:p>
            <a:pPr marL="0" lvl="0" indent="0" algn="l" rtl="0">
              <a:spcBef>
                <a:spcPts val="0"/>
              </a:spcBef>
              <a:spcAft>
                <a:spcPts val="0"/>
              </a:spcAft>
              <a:buNone/>
            </a:pPr>
            <a:endParaRPr/>
          </a:p>
          <a:p>
            <a:pPr marL="0" lvl="0" indent="0" algn="l" rtl="0">
              <a:spcBef>
                <a:spcPts val="0"/>
              </a:spcBef>
              <a:spcAft>
                <a:spcPts val="0"/>
              </a:spcAft>
              <a:buNone/>
            </a:pPr>
            <a:r>
              <a:rPr lang="en"/>
              <a:t>Spotlight – Dig in and engage in sensemaking of our TAPP Frameworks, not only how they can be used as tools to assist you in this work, but provide a common language as to what it means to ensure our schools are culturally responsive to AI/AN students, but our supports are as well. </a:t>
            </a:r>
            <a:endParaRPr/>
          </a:p>
          <a:p>
            <a:pPr marL="0" lvl="0" indent="0" algn="l" rtl="0">
              <a:spcBef>
                <a:spcPts val="0"/>
              </a:spcBef>
              <a:spcAft>
                <a:spcPts val="0"/>
              </a:spcAft>
              <a:buNone/>
            </a:pPr>
            <a:endParaRPr/>
          </a:p>
          <a:p>
            <a:pPr marL="0" lvl="0" indent="0" algn="l" rtl="0">
              <a:spcBef>
                <a:spcPts val="0"/>
              </a:spcBef>
              <a:spcAft>
                <a:spcPts val="0"/>
              </a:spcAft>
              <a:buNone/>
            </a:pPr>
            <a:r>
              <a:rPr lang="en"/>
              <a:t>Promising practices – In breakout rooms, continue having or start having discussions around the work ahead.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896780a8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9" name="Google Shape;1109;g2896780a8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Script - As we gather for this first quarterly learning series, I want to invite us into deep reflection about what it means to do this work together. Each of us comes into this space with a role—whether as a district leader, a family advocate, or a tribal partner. Just look at everyone who is here in the chat. Each role carries its own responsibilities and perspectives. I’d like to ask two connected questions that speak to our different positionalities.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37e7748b6f4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5" name="Google Shape;1115;g37e7748b6f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800"/>
              </a:spcBef>
              <a:spcAft>
                <a:spcPts val="0"/>
              </a:spcAft>
              <a:buNone/>
            </a:pPr>
            <a:r>
              <a:rPr lang="en" sz="1700">
                <a:solidFill>
                  <a:schemeClr val="dk1"/>
                </a:solidFill>
                <a:latin typeface="Calibri"/>
                <a:ea typeface="Calibri"/>
                <a:cs typeface="Calibri"/>
                <a:sym typeface="Calibri"/>
              </a:rPr>
              <a:t>If needed, for tribal partners – The TAPP grant is not just a school initiative; it is a commitment to honoring tribal sovereignty and voice. Tribal partners, what do you most want schools to hold at the center of their work this year with Native students and families?”</a:t>
            </a:r>
            <a:endParaRPr sz="1700">
              <a:solidFill>
                <a:schemeClr val="dk1"/>
              </a:solidFill>
              <a:latin typeface="Calibri"/>
              <a:ea typeface="Calibri"/>
              <a:cs typeface="Calibri"/>
              <a:sym typeface="Calibri"/>
            </a:endParaRPr>
          </a:p>
          <a:p>
            <a:pPr marL="0" lvl="0" indent="0" algn="l" rtl="0">
              <a:lnSpc>
                <a:spcPct val="90000"/>
              </a:lnSpc>
              <a:spcBef>
                <a:spcPts val="800"/>
              </a:spcBef>
              <a:spcAft>
                <a:spcPts val="0"/>
              </a:spcAft>
              <a:buNone/>
            </a:pPr>
            <a:endParaRPr sz="1700">
              <a:solidFill>
                <a:schemeClr val="dk1"/>
              </a:solidFill>
              <a:latin typeface="Calibri"/>
              <a:ea typeface="Calibri"/>
              <a:cs typeface="Calibri"/>
              <a:sym typeface="Calibri"/>
            </a:endParaRPr>
          </a:p>
          <a:p>
            <a:pPr marL="0" lvl="0" indent="0" algn="l" rtl="0">
              <a:lnSpc>
                <a:spcPct val="90000"/>
              </a:lnSpc>
              <a:spcBef>
                <a:spcPts val="800"/>
              </a:spcBef>
              <a:spcAft>
                <a:spcPts val="0"/>
              </a:spcAft>
              <a:buClr>
                <a:schemeClr val="dk1"/>
              </a:buClr>
              <a:buSzPts val="1100"/>
              <a:buFont typeface="Arial"/>
              <a:buNone/>
            </a:pPr>
            <a:r>
              <a:rPr lang="en" sz="1700">
                <a:solidFill>
                  <a:schemeClr val="dk1"/>
                </a:solidFill>
                <a:latin typeface="Calibri"/>
                <a:ea typeface="Calibri"/>
                <a:cs typeface="Calibri"/>
                <a:sym typeface="Calibri"/>
              </a:rPr>
              <a:t>Consider adding in one more slide which name “all the things” a district might say, but elevate that hear, listen, feel from Leona Prince.</a:t>
            </a:r>
            <a:endParaRPr sz="17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3803ca56c17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3803ca56c17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I read through these, determine to what extent this theme is evident in your own local context. Start considering what might be needed to get to this place captured here. </a:t>
            </a:r>
            <a:endParaRPr/>
          </a:p>
          <a:p>
            <a:pPr marL="0" lvl="0" indent="0" algn="l" rtl="0">
              <a:spcBef>
                <a:spcPts val="0"/>
              </a:spcBef>
              <a:spcAft>
                <a:spcPts val="0"/>
              </a:spcAft>
              <a:buNone/>
            </a:pPr>
            <a:endParaRPr/>
          </a:p>
          <a:p>
            <a:pPr marL="0" lvl="0" indent="0" algn="l" rtl="0">
              <a:spcBef>
                <a:spcPts val="0"/>
              </a:spcBef>
              <a:spcAft>
                <a:spcPts val="0"/>
              </a:spcAft>
              <a:buNone/>
            </a:pPr>
            <a:r>
              <a:rPr lang="en"/>
              <a:t>Please take a moment to unmute and uplift one of these areas that you would like to celebrate as an area of strength in your TAPP site from last school year. Tell us the category and then something specific about your school site.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680"/>
        <p:cNvGrpSpPr/>
        <p:nvPr/>
      </p:nvGrpSpPr>
      <p:grpSpPr>
        <a:xfrm>
          <a:off x="0" y="0"/>
          <a:ext cx="0" cy="0"/>
          <a:chOff x="0" y="0"/>
          <a:chExt cx="0" cy="0"/>
        </a:xfrm>
      </p:grpSpPr>
      <p:sp>
        <p:nvSpPr>
          <p:cNvPr id="681" name="Google Shape;681;p10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2" name="Google Shape;682;p10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3" name="Google Shape;683;p10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5"/>
              </a:buClr>
              <a:buSzPts val="2400"/>
              <a:buNone/>
              <a:defRPr sz="2400" b="0">
                <a:solidFill>
                  <a:schemeClr val="accent5"/>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84" name="Google Shape;684;p10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5" name="Google Shape;685;p10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2400"/>
              <a:buFont typeface="Calibri"/>
              <a:buNone/>
              <a:defRPr sz="24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86" name="Google Shape;686;p10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87" name="Google Shape;687;p10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688"/>
        <p:cNvGrpSpPr/>
        <p:nvPr/>
      </p:nvGrpSpPr>
      <p:grpSpPr>
        <a:xfrm>
          <a:off x="0" y="0"/>
          <a:ext cx="0" cy="0"/>
          <a:chOff x="0" y="0"/>
          <a:chExt cx="0" cy="0"/>
        </a:xfrm>
      </p:grpSpPr>
      <p:sp>
        <p:nvSpPr>
          <p:cNvPr id="689" name="Google Shape;689;p104"/>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90" name="Google Shape;690;p10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91" name="Google Shape;691;p10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92" name="Google Shape;692;p10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693"/>
        <p:cNvGrpSpPr/>
        <p:nvPr/>
      </p:nvGrpSpPr>
      <p:grpSpPr>
        <a:xfrm>
          <a:off x="0" y="0"/>
          <a:ext cx="0" cy="0"/>
          <a:chOff x="0" y="0"/>
          <a:chExt cx="0" cy="0"/>
        </a:xfrm>
      </p:grpSpPr>
      <p:sp>
        <p:nvSpPr>
          <p:cNvPr id="694" name="Google Shape;694;p105"/>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95" name="Google Shape;695;p10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96" name="Google Shape;696;p10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97" name="Google Shape;697;p10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698"/>
        <p:cNvGrpSpPr/>
        <p:nvPr/>
      </p:nvGrpSpPr>
      <p:grpSpPr>
        <a:xfrm>
          <a:off x="0" y="0"/>
          <a:ext cx="0" cy="0"/>
          <a:chOff x="0" y="0"/>
          <a:chExt cx="0" cy="0"/>
        </a:xfrm>
      </p:grpSpPr>
      <p:sp>
        <p:nvSpPr>
          <p:cNvPr id="699" name="Google Shape;699;p106"/>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00" name="Google Shape;700;p10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01" name="Google Shape;701;p10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2" name="Google Shape;702;p10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03" name="Google Shape;703;p10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04" name="Google Shape;704;p10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705"/>
        <p:cNvGrpSpPr/>
        <p:nvPr/>
      </p:nvGrpSpPr>
      <p:grpSpPr>
        <a:xfrm>
          <a:off x="0" y="0"/>
          <a:ext cx="0" cy="0"/>
          <a:chOff x="0" y="0"/>
          <a:chExt cx="0" cy="0"/>
        </a:xfrm>
      </p:grpSpPr>
      <p:sp>
        <p:nvSpPr>
          <p:cNvPr id="706" name="Google Shape;706;p107"/>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07" name="Google Shape;707;p10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08" name="Google Shape;708;p10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09" name="Google Shape;709;p10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10" name="Google Shape;710;p10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11" name="Google Shape;711;p10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12" name="Google Shape;712;p10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3" name="Google Shape;713;p10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714"/>
        <p:cNvGrpSpPr/>
        <p:nvPr/>
      </p:nvGrpSpPr>
      <p:grpSpPr>
        <a:xfrm>
          <a:off x="0" y="0"/>
          <a:ext cx="0" cy="0"/>
          <a:chOff x="0" y="0"/>
          <a:chExt cx="0" cy="0"/>
        </a:xfrm>
      </p:grpSpPr>
      <p:sp>
        <p:nvSpPr>
          <p:cNvPr id="715" name="Google Shape;715;p10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16" name="Google Shape;716;p108"/>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17" name="Google Shape;717;p10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18" name="Google Shape;718;p10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4"/>
              </a:buClr>
              <a:buSzPts val="4100"/>
              <a:buFont typeface="Calibri"/>
              <a:buNone/>
              <a:defRPr sz="4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9" name="Google Shape;719;p10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720" name="Google Shape;720;p10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721" name="Google Shape;721;p10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22" name="Google Shape;722;p10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723"/>
        <p:cNvGrpSpPr/>
        <p:nvPr/>
      </p:nvGrpSpPr>
      <p:grpSpPr>
        <a:xfrm>
          <a:off x="0" y="0"/>
          <a:ext cx="0" cy="0"/>
          <a:chOff x="0" y="0"/>
          <a:chExt cx="0" cy="0"/>
        </a:xfrm>
      </p:grpSpPr>
      <p:sp>
        <p:nvSpPr>
          <p:cNvPr id="724" name="Google Shape;724;p10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25" name="Google Shape;725;p109"/>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726" name="Google Shape;726;p10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4"/>
              </a:buClr>
              <a:buSzPts val="5100"/>
              <a:buFont typeface="Calibri"/>
              <a:buNone/>
              <a:defRPr sz="51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7" name="Google Shape;727;p109"/>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a:solidFill>
                  <a:schemeClr val="dk1"/>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8" name="Google Shape;728;p109"/>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a:spcBef>
                <a:spcPts val="0"/>
              </a:spcBef>
              <a:spcAft>
                <a:spcPts val="0"/>
              </a:spcAft>
              <a:buSzPts val="1100"/>
              <a:buNone/>
              <a:defRPr sz="1400">
                <a:solidFill>
                  <a:schemeClr val="dk1"/>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29" name="Google Shape;729;p10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730" name="Google Shape;730;p10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31" name="Google Shape;731;p10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732"/>
        <p:cNvGrpSpPr/>
        <p:nvPr/>
      </p:nvGrpSpPr>
      <p:grpSpPr>
        <a:xfrm>
          <a:off x="0" y="0"/>
          <a:ext cx="0" cy="0"/>
          <a:chOff x="0" y="0"/>
          <a:chExt cx="0" cy="0"/>
        </a:xfrm>
      </p:grpSpPr>
      <p:sp>
        <p:nvSpPr>
          <p:cNvPr id="733" name="Google Shape;733;p110"/>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4" name="Google Shape;734;p110"/>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35" name="Google Shape;735;p11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6" name="Google Shape;736;p11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37" name="Google Shape;737;p11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38" name="Google Shape;738;p11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739"/>
        <p:cNvGrpSpPr/>
        <p:nvPr/>
      </p:nvGrpSpPr>
      <p:grpSpPr>
        <a:xfrm>
          <a:off x="0" y="0"/>
          <a:ext cx="0" cy="0"/>
          <a:chOff x="0" y="0"/>
          <a:chExt cx="0" cy="0"/>
        </a:xfrm>
      </p:grpSpPr>
      <p:sp>
        <p:nvSpPr>
          <p:cNvPr id="740" name="Google Shape;740;p111"/>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1" name="Google Shape;741;p111"/>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2" name="Google Shape;742;p111"/>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4"/>
              </a:buClr>
              <a:buSzPts val="3300"/>
              <a:buFont typeface="Calibri"/>
              <a:buNone/>
              <a:defRPr sz="33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3" name="Google Shape;743;p11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744" name="Google Shape;744;p111"/>
          <p:cNvSpPr>
            <a:spLocks noGrp="1"/>
          </p:cNvSpPr>
          <p:nvPr>
            <p:ph type="pic" idx="2"/>
          </p:nvPr>
        </p:nvSpPr>
        <p:spPr>
          <a:xfrm>
            <a:off x="537883" y="2655094"/>
            <a:ext cx="2949000" cy="1740600"/>
          </a:xfrm>
          <a:prstGeom prst="rect">
            <a:avLst/>
          </a:prstGeom>
          <a:noFill/>
          <a:ln>
            <a:noFill/>
          </a:ln>
        </p:spPr>
      </p:sp>
      <p:sp>
        <p:nvSpPr>
          <p:cNvPr id="745" name="Google Shape;745;p11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46" name="Google Shape;746;p11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747"/>
        <p:cNvGrpSpPr/>
        <p:nvPr/>
      </p:nvGrpSpPr>
      <p:grpSpPr>
        <a:xfrm>
          <a:off x="0" y="0"/>
          <a:ext cx="0" cy="0"/>
          <a:chOff x="0" y="0"/>
          <a:chExt cx="0" cy="0"/>
        </a:xfrm>
      </p:grpSpPr>
      <p:sp>
        <p:nvSpPr>
          <p:cNvPr id="748" name="Google Shape;748;p11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9" name="Google Shape;749;p11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0" name="Google Shape;750;p11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51" name="Google Shape;751;p11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752"/>
        <p:cNvGrpSpPr/>
        <p:nvPr/>
      </p:nvGrpSpPr>
      <p:grpSpPr>
        <a:xfrm>
          <a:off x="0" y="0"/>
          <a:ext cx="0" cy="0"/>
          <a:chOff x="0" y="0"/>
          <a:chExt cx="0" cy="0"/>
        </a:xfrm>
      </p:grpSpPr>
      <p:sp>
        <p:nvSpPr>
          <p:cNvPr id="753" name="Google Shape;753;p1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54" name="Google Shape;754;p11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5" name="Google Shape;755;p11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56" name="Google Shape;756;p11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57" name="Google Shape;757;p1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758"/>
        <p:cNvGrpSpPr/>
        <p:nvPr/>
      </p:nvGrpSpPr>
      <p:grpSpPr>
        <a:xfrm>
          <a:off x="0" y="0"/>
          <a:ext cx="0" cy="0"/>
          <a:chOff x="0" y="0"/>
          <a:chExt cx="0" cy="0"/>
        </a:xfrm>
      </p:grpSpPr>
      <p:sp>
        <p:nvSpPr>
          <p:cNvPr id="759" name="Google Shape;759;p11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0" name="Google Shape;760;p11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1" name="Google Shape;761;p11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4"/>
              </a:buClr>
              <a:buSzPts val="2400"/>
              <a:buNone/>
              <a:defRPr sz="2400" b="0">
                <a:solidFill>
                  <a:schemeClr val="accent4"/>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762" name="Google Shape;762;p11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63" name="Google Shape;763;p11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2400"/>
              <a:buFont typeface="Calibri"/>
              <a:buNone/>
              <a:defRPr sz="24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4" name="Google Shape;764;p1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65" name="Google Shape;765;p1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766"/>
        <p:cNvGrpSpPr/>
        <p:nvPr/>
      </p:nvGrpSpPr>
      <p:grpSpPr>
        <a:xfrm>
          <a:off x="0" y="0"/>
          <a:ext cx="0" cy="0"/>
          <a:chOff x="0" y="0"/>
          <a:chExt cx="0" cy="0"/>
        </a:xfrm>
      </p:grpSpPr>
      <p:sp>
        <p:nvSpPr>
          <p:cNvPr id="767" name="Google Shape;767;p115"/>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68" name="Google Shape;768;p11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4"/>
              </a:buClr>
              <a:buSzPts val="3300"/>
              <a:buFont typeface="Calibri"/>
              <a:buNone/>
              <a:defRPr>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9" name="Google Shape;769;p1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0" name="Google Shape;770;p1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771"/>
        <p:cNvGrpSpPr/>
        <p:nvPr/>
      </p:nvGrpSpPr>
      <p:grpSpPr>
        <a:xfrm>
          <a:off x="0" y="0"/>
          <a:ext cx="0" cy="0"/>
          <a:chOff x="0" y="0"/>
          <a:chExt cx="0" cy="0"/>
        </a:xfrm>
      </p:grpSpPr>
      <p:sp>
        <p:nvSpPr>
          <p:cNvPr id="772" name="Google Shape;772;p116"/>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773" name="Google Shape;773;p11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4" name="Google Shape;774;p1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75" name="Google Shape;775;p1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776"/>
        <p:cNvGrpSpPr/>
        <p:nvPr/>
      </p:nvGrpSpPr>
      <p:grpSpPr>
        <a:xfrm>
          <a:off x="0" y="0"/>
          <a:ext cx="0" cy="0"/>
          <a:chOff x="0" y="0"/>
          <a:chExt cx="0" cy="0"/>
        </a:xfrm>
      </p:grpSpPr>
      <p:sp>
        <p:nvSpPr>
          <p:cNvPr id="777" name="Google Shape;777;p117"/>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78" name="Google Shape;778;p11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79" name="Google Shape;779;p11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0" name="Google Shape;780;p11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4"/>
              </a:buClr>
              <a:buSzPts val="1800"/>
              <a:buNone/>
              <a:defRPr sz="1800">
                <a:solidFill>
                  <a:schemeClr val="accent4"/>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81" name="Google Shape;781;p1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2" name="Google Shape;782;p1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783"/>
        <p:cNvGrpSpPr/>
        <p:nvPr/>
      </p:nvGrpSpPr>
      <p:grpSpPr>
        <a:xfrm>
          <a:off x="0" y="0"/>
          <a:ext cx="0" cy="0"/>
          <a:chOff x="0" y="0"/>
          <a:chExt cx="0" cy="0"/>
        </a:xfrm>
      </p:grpSpPr>
      <p:sp>
        <p:nvSpPr>
          <p:cNvPr id="784" name="Google Shape;784;p11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85" name="Google Shape;785;p11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786" name="Google Shape;786;p11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4"/>
              </a:buClr>
              <a:buSzPts val="9000"/>
              <a:buFont typeface="Calibri"/>
              <a:buNone/>
              <a:defRPr sz="9000">
                <a:solidFill>
                  <a:schemeClr val="accent4"/>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787" name="Google Shape;787;p11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788" name="Google Shape;788;p11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789" name="Google Shape;789;p11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790" name="Google Shape;790;p1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91" name="Google Shape;791;p1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792"/>
        <p:cNvGrpSpPr/>
        <p:nvPr/>
      </p:nvGrpSpPr>
      <p:grpSpPr>
        <a:xfrm>
          <a:off x="0" y="0"/>
          <a:ext cx="0" cy="0"/>
          <a:chOff x="0" y="0"/>
          <a:chExt cx="0" cy="0"/>
        </a:xfrm>
      </p:grpSpPr>
      <p:sp>
        <p:nvSpPr>
          <p:cNvPr id="793" name="Google Shape;793;p11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94" name="Google Shape;794;p119"/>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795" name="Google Shape;795;p11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796" name="Google Shape;796;p11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3"/>
              </a:buClr>
              <a:buSzPts val="4100"/>
              <a:buFont typeface="Calibri"/>
              <a:buNone/>
              <a:defRPr sz="4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97" name="Google Shape;797;p11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798" name="Google Shape;798;p11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799" name="Google Shape;799;p1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00" name="Google Shape;800;p1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801"/>
        <p:cNvGrpSpPr/>
        <p:nvPr/>
      </p:nvGrpSpPr>
      <p:grpSpPr>
        <a:xfrm>
          <a:off x="0" y="0"/>
          <a:ext cx="0" cy="0"/>
          <a:chOff x="0" y="0"/>
          <a:chExt cx="0" cy="0"/>
        </a:xfrm>
      </p:grpSpPr>
      <p:sp>
        <p:nvSpPr>
          <p:cNvPr id="802" name="Google Shape;802;p120"/>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03" name="Google Shape;803;p120"/>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04" name="Google Shape;804;p12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3"/>
              </a:buClr>
              <a:buSzPts val="5100"/>
              <a:buFont typeface="Calibri"/>
              <a:buNone/>
              <a:defRPr sz="51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05" name="Google Shape;805;p12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806" name="Google Shape;806;p1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07" name="Google Shape;807;p1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808"/>
        <p:cNvGrpSpPr/>
        <p:nvPr/>
      </p:nvGrpSpPr>
      <p:grpSpPr>
        <a:xfrm>
          <a:off x="0" y="0"/>
          <a:ext cx="0" cy="0"/>
          <a:chOff x="0" y="0"/>
          <a:chExt cx="0" cy="0"/>
        </a:xfrm>
      </p:grpSpPr>
      <p:sp>
        <p:nvSpPr>
          <p:cNvPr id="809" name="Google Shape;809;p121"/>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0" name="Google Shape;810;p121"/>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1" name="Google Shape;811;p12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12" name="Google Shape;812;p1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3" name="Google Shape;813;p1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14" name="Google Shape;814;p1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815"/>
        <p:cNvGrpSpPr/>
        <p:nvPr/>
      </p:nvGrpSpPr>
      <p:grpSpPr>
        <a:xfrm>
          <a:off x="0" y="0"/>
          <a:ext cx="0" cy="0"/>
          <a:chOff x="0" y="0"/>
          <a:chExt cx="0" cy="0"/>
        </a:xfrm>
      </p:grpSpPr>
      <p:sp>
        <p:nvSpPr>
          <p:cNvPr id="816" name="Google Shape;816;p122"/>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7" name="Google Shape;817;p122"/>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8" name="Google Shape;818;p122"/>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3"/>
              </a:buClr>
              <a:buSzPts val="3300"/>
              <a:buFont typeface="Calibri"/>
              <a:buNone/>
              <a:defRPr sz="33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19" name="Google Shape;819;p12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20" name="Google Shape;820;p122"/>
          <p:cNvSpPr>
            <a:spLocks noGrp="1"/>
          </p:cNvSpPr>
          <p:nvPr>
            <p:ph type="pic" idx="2"/>
          </p:nvPr>
        </p:nvSpPr>
        <p:spPr>
          <a:xfrm>
            <a:off x="537883" y="2655094"/>
            <a:ext cx="2949000" cy="1740600"/>
          </a:xfrm>
          <a:prstGeom prst="rect">
            <a:avLst/>
          </a:prstGeom>
          <a:noFill/>
          <a:ln>
            <a:noFill/>
          </a:ln>
        </p:spPr>
      </p:sp>
      <p:sp>
        <p:nvSpPr>
          <p:cNvPr id="821" name="Google Shape;821;p1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22" name="Google Shape;822;p1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
        <p:cNvGrpSpPr/>
        <p:nvPr/>
      </p:nvGrpSpPr>
      <p:grpSpPr>
        <a:xfrm>
          <a:off x="0" y="0"/>
          <a:ext cx="0" cy="0"/>
          <a:chOff x="0" y="0"/>
          <a:chExt cx="0" cy="0"/>
        </a:xfrm>
      </p:grpSpPr>
      <p:sp>
        <p:nvSpPr>
          <p:cNvPr id="57" name="Google Shape;57;p1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 name="Google Shape;58;p14"/>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9" name="Google Shape;59;p14"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0" name="Google Shape;60;p14"/>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1"/>
              </a:buClr>
              <a:buSzPts val="4100"/>
              <a:buFont typeface="Calibri"/>
              <a:buNone/>
              <a:defRPr sz="4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4"/>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62" name="Google Shape;62;p14"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3" name="Google Shape;63;p1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64" name="Google Shape;64;p1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823"/>
        <p:cNvGrpSpPr/>
        <p:nvPr/>
      </p:nvGrpSpPr>
      <p:grpSpPr>
        <a:xfrm>
          <a:off x="0" y="0"/>
          <a:ext cx="0" cy="0"/>
          <a:chOff x="0" y="0"/>
          <a:chExt cx="0" cy="0"/>
        </a:xfrm>
      </p:grpSpPr>
      <p:sp>
        <p:nvSpPr>
          <p:cNvPr id="824" name="Google Shape;824;p12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25" name="Google Shape;825;p12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26" name="Google Shape;826;p1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27" name="Google Shape;827;p1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828"/>
        <p:cNvGrpSpPr/>
        <p:nvPr/>
      </p:nvGrpSpPr>
      <p:grpSpPr>
        <a:xfrm>
          <a:off x="0" y="0"/>
          <a:ext cx="0" cy="0"/>
          <a:chOff x="0" y="0"/>
          <a:chExt cx="0" cy="0"/>
        </a:xfrm>
      </p:grpSpPr>
      <p:sp>
        <p:nvSpPr>
          <p:cNvPr id="829" name="Google Shape;829;p12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0" name="Google Shape;830;p12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1" name="Google Shape;831;p12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2" name="Google Shape;832;p1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33" name="Google Shape;833;p1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834"/>
        <p:cNvGrpSpPr/>
        <p:nvPr/>
      </p:nvGrpSpPr>
      <p:grpSpPr>
        <a:xfrm>
          <a:off x="0" y="0"/>
          <a:ext cx="0" cy="0"/>
          <a:chOff x="0" y="0"/>
          <a:chExt cx="0" cy="0"/>
        </a:xfrm>
      </p:grpSpPr>
      <p:sp>
        <p:nvSpPr>
          <p:cNvPr id="835" name="Google Shape;835;p12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6" name="Google Shape;836;p12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7" name="Google Shape;837;p12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3"/>
              </a:buClr>
              <a:buSzPts val="2400"/>
              <a:buNone/>
              <a:defRPr sz="2400" b="0">
                <a:solidFill>
                  <a:schemeClr val="accent3"/>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838" name="Google Shape;838;p12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39" name="Google Shape;839;p12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2400"/>
              <a:buFont typeface="Calibri"/>
              <a:buNone/>
              <a:defRPr sz="24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0" name="Google Shape;840;p1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41" name="Google Shape;841;p1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842"/>
        <p:cNvGrpSpPr/>
        <p:nvPr/>
      </p:nvGrpSpPr>
      <p:grpSpPr>
        <a:xfrm>
          <a:off x="0" y="0"/>
          <a:ext cx="0" cy="0"/>
          <a:chOff x="0" y="0"/>
          <a:chExt cx="0" cy="0"/>
        </a:xfrm>
      </p:grpSpPr>
      <p:sp>
        <p:nvSpPr>
          <p:cNvPr id="843" name="Google Shape;843;p126"/>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44" name="Google Shape;844;p12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3"/>
              </a:buClr>
              <a:buSzPts val="3300"/>
              <a:buFont typeface="Calibri"/>
              <a:buNone/>
              <a:defRPr>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5" name="Google Shape;845;p1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46" name="Google Shape;846;p1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847"/>
        <p:cNvGrpSpPr/>
        <p:nvPr/>
      </p:nvGrpSpPr>
      <p:grpSpPr>
        <a:xfrm>
          <a:off x="0" y="0"/>
          <a:ext cx="0" cy="0"/>
          <a:chOff x="0" y="0"/>
          <a:chExt cx="0" cy="0"/>
        </a:xfrm>
      </p:grpSpPr>
      <p:sp>
        <p:nvSpPr>
          <p:cNvPr id="848" name="Google Shape;848;p127"/>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849" name="Google Shape;849;p12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0" name="Google Shape;850;p1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51" name="Google Shape;851;p1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852"/>
        <p:cNvGrpSpPr/>
        <p:nvPr/>
      </p:nvGrpSpPr>
      <p:grpSpPr>
        <a:xfrm>
          <a:off x="0" y="0"/>
          <a:ext cx="0" cy="0"/>
          <a:chOff x="0" y="0"/>
          <a:chExt cx="0" cy="0"/>
        </a:xfrm>
      </p:grpSpPr>
      <p:sp>
        <p:nvSpPr>
          <p:cNvPr id="853" name="Google Shape;853;p12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54" name="Google Shape;854;p12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55" name="Google Shape;855;p12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56" name="Google Shape;856;p12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857" name="Google Shape;857;p1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858" name="Google Shape;858;p1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859"/>
        <p:cNvGrpSpPr/>
        <p:nvPr/>
      </p:nvGrpSpPr>
      <p:grpSpPr>
        <a:xfrm>
          <a:off x="0" y="0"/>
          <a:ext cx="0" cy="0"/>
          <a:chOff x="0" y="0"/>
          <a:chExt cx="0" cy="0"/>
        </a:xfrm>
      </p:grpSpPr>
      <p:sp>
        <p:nvSpPr>
          <p:cNvPr id="860" name="Google Shape;860;p12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61" name="Google Shape;861;p12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862" name="Google Shape;862;p12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63" name="Google Shape;863;p12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864" name="Google Shape;864;p12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865" name="Google Shape;865;p12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866" name="Google Shape;866;p1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7" name="Google Shape;867;p1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868"/>
        <p:cNvGrpSpPr/>
        <p:nvPr/>
      </p:nvGrpSpPr>
      <p:grpSpPr>
        <a:xfrm>
          <a:off x="0" y="0"/>
          <a:ext cx="0" cy="0"/>
          <a:chOff x="0" y="0"/>
          <a:chExt cx="0" cy="0"/>
        </a:xfrm>
      </p:grpSpPr>
      <p:sp>
        <p:nvSpPr>
          <p:cNvPr id="869" name="Google Shape;869;p130"/>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0" name="Google Shape;870;p130"/>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871" name="Google Shape;871;p130"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872" name="Google Shape;872;p130"/>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2"/>
              </a:buClr>
              <a:buSzPts val="4100"/>
              <a:buFont typeface="Calibri"/>
              <a:buNone/>
              <a:defRPr sz="4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3" name="Google Shape;873;p130"/>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874" name="Google Shape;874;p130"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875" name="Google Shape;875;p1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76" name="Google Shape;876;p1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877"/>
        <p:cNvGrpSpPr/>
        <p:nvPr/>
      </p:nvGrpSpPr>
      <p:grpSpPr>
        <a:xfrm>
          <a:off x="0" y="0"/>
          <a:ext cx="0" cy="0"/>
          <a:chOff x="0" y="0"/>
          <a:chExt cx="0" cy="0"/>
        </a:xfrm>
      </p:grpSpPr>
      <p:sp>
        <p:nvSpPr>
          <p:cNvPr id="878" name="Google Shape;878;p131"/>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79" name="Google Shape;879;p131"/>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880" name="Google Shape;880;p131"/>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5100"/>
              <a:buFont typeface="Calibri"/>
              <a:buNone/>
              <a:defRPr sz="51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881" name="Google Shape;881;p131"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882" name="Google Shape;882;p1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83" name="Google Shape;883;p1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884"/>
        <p:cNvGrpSpPr/>
        <p:nvPr/>
      </p:nvGrpSpPr>
      <p:grpSpPr>
        <a:xfrm>
          <a:off x="0" y="0"/>
          <a:ext cx="0" cy="0"/>
          <a:chOff x="0" y="0"/>
          <a:chExt cx="0" cy="0"/>
        </a:xfrm>
      </p:grpSpPr>
      <p:sp>
        <p:nvSpPr>
          <p:cNvPr id="885" name="Google Shape;885;p132"/>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6" name="Google Shape;886;p132"/>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87" name="Google Shape;887;p13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88" name="Google Shape;888;p1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89" name="Google Shape;889;p1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90" name="Google Shape;890;p1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65"/>
        <p:cNvGrpSpPr/>
        <p:nvPr/>
      </p:nvGrpSpPr>
      <p:grpSpPr>
        <a:xfrm>
          <a:off x="0" y="0"/>
          <a:ext cx="0" cy="0"/>
          <a:chOff x="0" y="0"/>
          <a:chExt cx="0" cy="0"/>
        </a:xfrm>
      </p:grpSpPr>
      <p:sp>
        <p:nvSpPr>
          <p:cNvPr id="66" name="Google Shape;66;p1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7" name="Google Shape;67;p15"/>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8" name="Google Shape;68;p15"/>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1"/>
              </a:buClr>
              <a:buSzPts val="5100"/>
              <a:buFont typeface="Calibri"/>
              <a:buNone/>
              <a:defRPr sz="51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69" name="Google Shape;69;p15"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70" name="Google Shape;70;p1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1" name="Google Shape;71;p1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891"/>
        <p:cNvGrpSpPr/>
        <p:nvPr/>
      </p:nvGrpSpPr>
      <p:grpSpPr>
        <a:xfrm>
          <a:off x="0" y="0"/>
          <a:ext cx="0" cy="0"/>
          <a:chOff x="0" y="0"/>
          <a:chExt cx="0" cy="0"/>
        </a:xfrm>
      </p:grpSpPr>
      <p:sp>
        <p:nvSpPr>
          <p:cNvPr id="892" name="Google Shape;892;p133"/>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3" name="Google Shape;893;p133"/>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94" name="Google Shape;894;p133"/>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2"/>
              </a:buClr>
              <a:buSzPts val="3300"/>
              <a:buFont typeface="Calibri"/>
              <a:buNone/>
              <a:defRPr sz="33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95" name="Google Shape;895;p133"/>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896" name="Google Shape;896;p133"/>
          <p:cNvSpPr>
            <a:spLocks noGrp="1"/>
          </p:cNvSpPr>
          <p:nvPr>
            <p:ph type="pic" idx="2"/>
          </p:nvPr>
        </p:nvSpPr>
        <p:spPr>
          <a:xfrm>
            <a:off x="537883" y="2655094"/>
            <a:ext cx="2949000" cy="1740600"/>
          </a:xfrm>
          <a:prstGeom prst="rect">
            <a:avLst/>
          </a:prstGeom>
          <a:noFill/>
          <a:ln>
            <a:noFill/>
          </a:ln>
        </p:spPr>
      </p:sp>
      <p:sp>
        <p:nvSpPr>
          <p:cNvPr id="897" name="Google Shape;897;p1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98" name="Google Shape;898;p1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899"/>
        <p:cNvGrpSpPr/>
        <p:nvPr/>
      </p:nvGrpSpPr>
      <p:grpSpPr>
        <a:xfrm>
          <a:off x="0" y="0"/>
          <a:ext cx="0" cy="0"/>
          <a:chOff x="0" y="0"/>
          <a:chExt cx="0" cy="0"/>
        </a:xfrm>
      </p:grpSpPr>
      <p:sp>
        <p:nvSpPr>
          <p:cNvPr id="900" name="Google Shape;900;p13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1" name="Google Shape;901;p134"/>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2" name="Google Shape;902;p1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03" name="Google Shape;903;p1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904"/>
        <p:cNvGrpSpPr/>
        <p:nvPr/>
      </p:nvGrpSpPr>
      <p:grpSpPr>
        <a:xfrm>
          <a:off x="0" y="0"/>
          <a:ext cx="0" cy="0"/>
          <a:chOff x="0" y="0"/>
          <a:chExt cx="0" cy="0"/>
        </a:xfrm>
      </p:grpSpPr>
      <p:sp>
        <p:nvSpPr>
          <p:cNvPr id="905" name="Google Shape;905;p13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6" name="Google Shape;906;p135"/>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7" name="Google Shape;907;p135"/>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08" name="Google Shape;908;p1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09" name="Google Shape;909;p1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910"/>
        <p:cNvGrpSpPr/>
        <p:nvPr/>
      </p:nvGrpSpPr>
      <p:grpSpPr>
        <a:xfrm>
          <a:off x="0" y="0"/>
          <a:ext cx="0" cy="0"/>
          <a:chOff x="0" y="0"/>
          <a:chExt cx="0" cy="0"/>
        </a:xfrm>
      </p:grpSpPr>
      <p:sp>
        <p:nvSpPr>
          <p:cNvPr id="911" name="Google Shape;911;p136"/>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2" name="Google Shape;912;p136"/>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3" name="Google Shape;913;p136"/>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2"/>
              </a:buClr>
              <a:buSzPts val="2400"/>
              <a:buNone/>
              <a:defRPr sz="2400" b="0">
                <a:solidFill>
                  <a:schemeClr val="accent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14" name="Google Shape;914;p136"/>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5" name="Google Shape;915;p13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2400"/>
              <a:buFont typeface="Calibri"/>
              <a:buNone/>
              <a:defRPr sz="24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16" name="Google Shape;916;p1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7" name="Google Shape;917;p1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918"/>
        <p:cNvGrpSpPr/>
        <p:nvPr/>
      </p:nvGrpSpPr>
      <p:grpSpPr>
        <a:xfrm>
          <a:off x="0" y="0"/>
          <a:ext cx="0" cy="0"/>
          <a:chOff x="0" y="0"/>
          <a:chExt cx="0" cy="0"/>
        </a:xfrm>
      </p:grpSpPr>
      <p:sp>
        <p:nvSpPr>
          <p:cNvPr id="919" name="Google Shape;919;p137"/>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20" name="Google Shape;920;p13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2"/>
              </a:buClr>
              <a:buSzPts val="3300"/>
              <a:buFont typeface="Calibri"/>
              <a:buNone/>
              <a:defRPr>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1" name="Google Shape;921;p1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22" name="Google Shape;922;p1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923"/>
        <p:cNvGrpSpPr/>
        <p:nvPr/>
      </p:nvGrpSpPr>
      <p:grpSpPr>
        <a:xfrm>
          <a:off x="0" y="0"/>
          <a:ext cx="0" cy="0"/>
          <a:chOff x="0" y="0"/>
          <a:chExt cx="0" cy="0"/>
        </a:xfrm>
      </p:grpSpPr>
      <p:sp>
        <p:nvSpPr>
          <p:cNvPr id="924" name="Google Shape;924;p13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925" name="Google Shape;925;p138"/>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6" name="Google Shape;926;p1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27" name="Google Shape;927;p1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928"/>
        <p:cNvGrpSpPr/>
        <p:nvPr/>
      </p:nvGrpSpPr>
      <p:grpSpPr>
        <a:xfrm>
          <a:off x="0" y="0"/>
          <a:ext cx="0" cy="0"/>
          <a:chOff x="0" y="0"/>
          <a:chExt cx="0" cy="0"/>
        </a:xfrm>
      </p:grpSpPr>
      <p:sp>
        <p:nvSpPr>
          <p:cNvPr id="929" name="Google Shape;929;p13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0" name="Google Shape;930;p13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31" name="Google Shape;931;p13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32" name="Google Shape;932;p139"/>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2"/>
              </a:buClr>
              <a:buSzPts val="1800"/>
              <a:buNone/>
              <a:defRPr sz="1800">
                <a:solidFill>
                  <a:schemeClr val="accen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33" name="Google Shape;933;p1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34" name="Google Shape;934;p1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935"/>
        <p:cNvGrpSpPr/>
        <p:nvPr/>
      </p:nvGrpSpPr>
      <p:grpSpPr>
        <a:xfrm>
          <a:off x="0" y="0"/>
          <a:ext cx="0" cy="0"/>
          <a:chOff x="0" y="0"/>
          <a:chExt cx="0" cy="0"/>
        </a:xfrm>
      </p:grpSpPr>
      <p:sp>
        <p:nvSpPr>
          <p:cNvPr id="936" name="Google Shape;936;p140"/>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37" name="Google Shape;937;p14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938" name="Google Shape;938;p14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9000"/>
              <a:buFont typeface="Calibri"/>
              <a:buNone/>
              <a:defRPr sz="9000">
                <a:solidFill>
                  <a:schemeClr val="accent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39" name="Google Shape;939;p140"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940" name="Google Shape;940;p140"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941" name="Google Shape;941;p140"/>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942" name="Google Shape;942;p1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43" name="Google Shape;943;p1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944"/>
        <p:cNvGrpSpPr/>
        <p:nvPr/>
      </p:nvGrpSpPr>
      <p:grpSpPr>
        <a:xfrm>
          <a:off x="0" y="0"/>
          <a:ext cx="0" cy="0"/>
          <a:chOff x="0" y="0"/>
          <a:chExt cx="0" cy="0"/>
        </a:xfrm>
      </p:grpSpPr>
      <p:sp>
        <p:nvSpPr>
          <p:cNvPr id="945" name="Google Shape;945;p141"/>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46" name="Google Shape;946;p141"/>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947" name="Google Shape;947;p141"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948" name="Google Shape;948;p141"/>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dk2"/>
              </a:buClr>
              <a:buSzPts val="4100"/>
              <a:buFont typeface="Calibri"/>
              <a:buNone/>
              <a:defRPr sz="4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49" name="Google Shape;949;p141"/>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950" name="Google Shape;950;p141"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951" name="Google Shape;951;p1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2" name="Google Shape;952;p1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953"/>
        <p:cNvGrpSpPr/>
        <p:nvPr/>
      </p:nvGrpSpPr>
      <p:grpSpPr>
        <a:xfrm>
          <a:off x="0" y="0"/>
          <a:ext cx="0" cy="0"/>
          <a:chOff x="0" y="0"/>
          <a:chExt cx="0" cy="0"/>
        </a:xfrm>
      </p:grpSpPr>
      <p:sp>
        <p:nvSpPr>
          <p:cNvPr id="954" name="Google Shape;954;p142"/>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55" name="Google Shape;955;p142"/>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956" name="Google Shape;956;p142"/>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dk2"/>
              </a:buClr>
              <a:buSzPts val="5100"/>
              <a:buFont typeface="Calibri"/>
              <a:buNone/>
              <a:defRPr sz="51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957" name="Google Shape;957;p142"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958" name="Google Shape;958;p1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59" name="Google Shape;959;p1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72"/>
        <p:cNvGrpSpPr/>
        <p:nvPr/>
      </p:nvGrpSpPr>
      <p:grpSpPr>
        <a:xfrm>
          <a:off x="0" y="0"/>
          <a:ext cx="0" cy="0"/>
          <a:chOff x="0" y="0"/>
          <a:chExt cx="0" cy="0"/>
        </a:xfrm>
      </p:grpSpPr>
      <p:sp>
        <p:nvSpPr>
          <p:cNvPr id="73" name="Google Shape;73;p1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4" name="Google Shape;74;p16"/>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75" name="Google Shape;75;p16"/>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6" name="Google Shape;76;p1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7" name="Google Shape;77;p1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78" name="Google Shape;78;p1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960"/>
        <p:cNvGrpSpPr/>
        <p:nvPr/>
      </p:nvGrpSpPr>
      <p:grpSpPr>
        <a:xfrm>
          <a:off x="0" y="0"/>
          <a:ext cx="0" cy="0"/>
          <a:chOff x="0" y="0"/>
          <a:chExt cx="0" cy="0"/>
        </a:xfrm>
      </p:grpSpPr>
      <p:sp>
        <p:nvSpPr>
          <p:cNvPr id="961" name="Google Shape;961;p143"/>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2" name="Google Shape;962;p143"/>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3" name="Google Shape;963;p14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64" name="Google Shape;964;p1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5" name="Google Shape;965;p1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66" name="Google Shape;966;p1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967"/>
        <p:cNvGrpSpPr/>
        <p:nvPr/>
      </p:nvGrpSpPr>
      <p:grpSpPr>
        <a:xfrm>
          <a:off x="0" y="0"/>
          <a:ext cx="0" cy="0"/>
          <a:chOff x="0" y="0"/>
          <a:chExt cx="0" cy="0"/>
        </a:xfrm>
      </p:grpSpPr>
      <p:sp>
        <p:nvSpPr>
          <p:cNvPr id="968" name="Google Shape;968;p144"/>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69" name="Google Shape;969;p144"/>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70" name="Google Shape;970;p144"/>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dk2"/>
              </a:buClr>
              <a:buSzPts val="3300"/>
              <a:buFont typeface="Calibri"/>
              <a:buNone/>
              <a:defRPr sz="33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1" name="Google Shape;971;p144"/>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72" name="Google Shape;972;p144"/>
          <p:cNvSpPr>
            <a:spLocks noGrp="1"/>
          </p:cNvSpPr>
          <p:nvPr>
            <p:ph type="pic" idx="2"/>
          </p:nvPr>
        </p:nvSpPr>
        <p:spPr>
          <a:xfrm>
            <a:off x="537883" y="2655094"/>
            <a:ext cx="2949000" cy="1740600"/>
          </a:xfrm>
          <a:prstGeom prst="rect">
            <a:avLst/>
          </a:prstGeom>
          <a:noFill/>
          <a:ln>
            <a:noFill/>
          </a:ln>
        </p:spPr>
      </p:sp>
      <p:sp>
        <p:nvSpPr>
          <p:cNvPr id="973" name="Google Shape;973;p1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4" name="Google Shape;974;p1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975"/>
        <p:cNvGrpSpPr/>
        <p:nvPr/>
      </p:nvGrpSpPr>
      <p:grpSpPr>
        <a:xfrm>
          <a:off x="0" y="0"/>
          <a:ext cx="0" cy="0"/>
          <a:chOff x="0" y="0"/>
          <a:chExt cx="0" cy="0"/>
        </a:xfrm>
      </p:grpSpPr>
      <p:sp>
        <p:nvSpPr>
          <p:cNvPr id="976" name="Google Shape;976;p14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7" name="Google Shape;977;p14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78" name="Google Shape;978;p1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9" name="Google Shape;979;p1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980"/>
        <p:cNvGrpSpPr/>
        <p:nvPr/>
      </p:nvGrpSpPr>
      <p:grpSpPr>
        <a:xfrm>
          <a:off x="0" y="0"/>
          <a:ext cx="0" cy="0"/>
          <a:chOff x="0" y="0"/>
          <a:chExt cx="0" cy="0"/>
        </a:xfrm>
      </p:grpSpPr>
      <p:sp>
        <p:nvSpPr>
          <p:cNvPr id="981" name="Google Shape;981;p14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82" name="Google Shape;982;p146"/>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3" name="Google Shape;983;p146"/>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4" name="Google Shape;984;p1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85" name="Google Shape;985;p1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986"/>
        <p:cNvGrpSpPr/>
        <p:nvPr/>
      </p:nvGrpSpPr>
      <p:grpSpPr>
        <a:xfrm>
          <a:off x="0" y="0"/>
          <a:ext cx="0" cy="0"/>
          <a:chOff x="0" y="0"/>
          <a:chExt cx="0" cy="0"/>
        </a:xfrm>
      </p:grpSpPr>
      <p:sp>
        <p:nvSpPr>
          <p:cNvPr id="987" name="Google Shape;987;p147"/>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88" name="Google Shape;988;p147"/>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89" name="Google Shape;989;p147"/>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dk2"/>
              </a:buClr>
              <a:buSzPts val="2400"/>
              <a:buNone/>
              <a:defRPr sz="2400" b="0">
                <a:solidFill>
                  <a:schemeClr val="dk2"/>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990" name="Google Shape;990;p147"/>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91" name="Google Shape;991;p14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2400"/>
              <a:buFont typeface="Calibri"/>
              <a:buNone/>
              <a:defRPr sz="24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2" name="Google Shape;992;p1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93" name="Google Shape;993;p1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994"/>
        <p:cNvGrpSpPr/>
        <p:nvPr/>
      </p:nvGrpSpPr>
      <p:grpSpPr>
        <a:xfrm>
          <a:off x="0" y="0"/>
          <a:ext cx="0" cy="0"/>
          <a:chOff x="0" y="0"/>
          <a:chExt cx="0" cy="0"/>
        </a:xfrm>
      </p:grpSpPr>
      <p:sp>
        <p:nvSpPr>
          <p:cNvPr id="995" name="Google Shape;995;p14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996" name="Google Shape;996;p14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2"/>
              </a:buClr>
              <a:buSzPts val="3300"/>
              <a:buFont typeface="Calibri"/>
              <a:buNone/>
              <a:defRPr>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97" name="Google Shape;997;p1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98" name="Google Shape;998;p1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999"/>
        <p:cNvGrpSpPr/>
        <p:nvPr/>
      </p:nvGrpSpPr>
      <p:grpSpPr>
        <a:xfrm>
          <a:off x="0" y="0"/>
          <a:ext cx="0" cy="0"/>
          <a:chOff x="0" y="0"/>
          <a:chExt cx="0" cy="0"/>
        </a:xfrm>
      </p:grpSpPr>
      <p:sp>
        <p:nvSpPr>
          <p:cNvPr id="1000" name="Google Shape;1000;p14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001" name="Google Shape;1001;p149"/>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02" name="Google Shape;1002;p1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03" name="Google Shape;1003;p1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1004"/>
        <p:cNvGrpSpPr/>
        <p:nvPr/>
      </p:nvGrpSpPr>
      <p:grpSpPr>
        <a:xfrm>
          <a:off x="0" y="0"/>
          <a:ext cx="0" cy="0"/>
          <a:chOff x="0" y="0"/>
          <a:chExt cx="0" cy="0"/>
        </a:xfrm>
      </p:grpSpPr>
      <p:sp>
        <p:nvSpPr>
          <p:cNvPr id="1005" name="Google Shape;1005;p150"/>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06" name="Google Shape;1006;p15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07" name="Google Shape;1007;p15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08" name="Google Shape;1008;p15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009" name="Google Shape;1009;p1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10" name="Google Shape;1010;p1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1011"/>
        <p:cNvGrpSpPr/>
        <p:nvPr/>
      </p:nvGrpSpPr>
      <p:grpSpPr>
        <a:xfrm>
          <a:off x="0" y="0"/>
          <a:ext cx="0" cy="0"/>
          <a:chOff x="0" y="0"/>
          <a:chExt cx="0" cy="0"/>
        </a:xfrm>
      </p:grpSpPr>
      <p:sp>
        <p:nvSpPr>
          <p:cNvPr id="1012" name="Google Shape;1012;p151"/>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013" name="Google Shape;1013;p15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14" name="Google Shape;1014;p15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1015" name="Google Shape;1015;p151"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16" name="Google Shape;1016;p151"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17" name="Google Shape;1017;p151"/>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018" name="Google Shape;1018;p1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19" name="Google Shape;1019;p1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1020"/>
        <p:cNvGrpSpPr/>
        <p:nvPr/>
      </p:nvGrpSpPr>
      <p:grpSpPr>
        <a:xfrm>
          <a:off x="0" y="0"/>
          <a:ext cx="0" cy="0"/>
          <a:chOff x="0" y="0"/>
          <a:chExt cx="0" cy="0"/>
        </a:xfrm>
      </p:grpSpPr>
      <p:sp>
        <p:nvSpPr>
          <p:cNvPr id="1021" name="Google Shape;1021;p152"/>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022" name="Google Shape;1022;p15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23" name="Google Shape;1023;p15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3"/>
              </a:buClr>
              <a:buSzPts val="9000"/>
              <a:buFont typeface="Calibri"/>
              <a:buNone/>
              <a:defRPr sz="9000">
                <a:solidFill>
                  <a:schemeClr val="accent3"/>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24" name="Google Shape;1024;p15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25" name="Google Shape;1025;p15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26" name="Google Shape;1026;p1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27" name="Google Shape;1027;p15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3"/>
              </a:buClr>
              <a:buSzPts val="1800"/>
              <a:buNone/>
              <a:defRPr sz="1800">
                <a:solidFill>
                  <a:schemeClr val="accent3"/>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79"/>
        <p:cNvGrpSpPr/>
        <p:nvPr/>
      </p:nvGrpSpPr>
      <p:grpSpPr>
        <a:xfrm>
          <a:off x="0" y="0"/>
          <a:ext cx="0" cy="0"/>
          <a:chOff x="0" y="0"/>
          <a:chExt cx="0" cy="0"/>
        </a:xfrm>
      </p:grpSpPr>
      <p:sp>
        <p:nvSpPr>
          <p:cNvPr id="80" name="Google Shape;80;p1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1" name="Google Shape;81;p17"/>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82" name="Google Shape;82;p17"/>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1"/>
              </a:buClr>
              <a:buSzPts val="3300"/>
              <a:buFont typeface="Calibri"/>
              <a:buNone/>
              <a:defRPr sz="33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3" name="Google Shape;83;p17"/>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84" name="Google Shape;84;p17"/>
          <p:cNvSpPr>
            <a:spLocks noGrp="1"/>
          </p:cNvSpPr>
          <p:nvPr>
            <p:ph type="pic" idx="2"/>
          </p:nvPr>
        </p:nvSpPr>
        <p:spPr>
          <a:xfrm>
            <a:off x="537883" y="2655094"/>
            <a:ext cx="2949000" cy="1740600"/>
          </a:xfrm>
          <a:prstGeom prst="rect">
            <a:avLst/>
          </a:prstGeom>
          <a:noFill/>
          <a:ln>
            <a:noFill/>
          </a:ln>
        </p:spPr>
      </p:sp>
      <p:sp>
        <p:nvSpPr>
          <p:cNvPr id="85" name="Google Shape;85;p1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86" name="Google Shape;86;p1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1028"/>
        <p:cNvGrpSpPr/>
        <p:nvPr/>
      </p:nvGrpSpPr>
      <p:grpSpPr>
        <a:xfrm>
          <a:off x="0" y="0"/>
          <a:ext cx="0" cy="0"/>
          <a:chOff x="0" y="0"/>
          <a:chExt cx="0" cy="0"/>
        </a:xfrm>
      </p:grpSpPr>
      <p:sp>
        <p:nvSpPr>
          <p:cNvPr id="1029" name="Google Shape;1029;p153"/>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030" name="Google Shape;1030;p15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31" name="Google Shape;1031;p15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32" name="Google Shape;1032;p15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Clr>
                <a:schemeClr val="dk2"/>
              </a:buClr>
              <a:buSzPts val="1100"/>
              <a:buFont typeface="Calibri"/>
              <a:buNone/>
              <a:defRPr sz="1100"/>
            </a:lvl1pPr>
            <a:lvl2pPr lvl="1" algn="l">
              <a:spcBef>
                <a:spcPts val="0"/>
              </a:spcBef>
              <a:spcAft>
                <a:spcPts val="0"/>
              </a:spcAft>
              <a:buClr>
                <a:schemeClr val="dk1"/>
              </a:buClr>
              <a:buSzPts val="1100"/>
              <a:buFont typeface="Calibri"/>
              <a:buNone/>
              <a:defRPr sz="1100"/>
            </a:lvl2pPr>
            <a:lvl3pPr lvl="2" algn="l">
              <a:spcBef>
                <a:spcPts val="0"/>
              </a:spcBef>
              <a:spcAft>
                <a:spcPts val="0"/>
              </a:spcAft>
              <a:buClr>
                <a:schemeClr val="dk1"/>
              </a:buClr>
              <a:buSzPts val="1100"/>
              <a:buFont typeface="Calibri"/>
              <a:buNone/>
              <a:defRPr sz="1100"/>
            </a:lvl3pPr>
            <a:lvl4pPr lvl="3" algn="l">
              <a:spcBef>
                <a:spcPts val="0"/>
              </a:spcBef>
              <a:spcAft>
                <a:spcPts val="0"/>
              </a:spcAft>
              <a:buClr>
                <a:schemeClr val="dk1"/>
              </a:buClr>
              <a:buSzPts val="1100"/>
              <a:buFont typeface="Calibri"/>
              <a:buNone/>
              <a:defRPr sz="1100"/>
            </a:lvl4pPr>
            <a:lvl5pPr lvl="4" algn="l">
              <a:spcBef>
                <a:spcPts val="0"/>
              </a:spcBef>
              <a:spcAft>
                <a:spcPts val="0"/>
              </a:spcAft>
              <a:buClr>
                <a:schemeClr val="dk1"/>
              </a:buClr>
              <a:buSzPts val="1100"/>
              <a:buFont typeface="Calibri"/>
              <a:buNone/>
              <a:defRPr sz="1100"/>
            </a:lvl5pPr>
            <a:lvl6pPr lvl="5" algn="l">
              <a:spcBef>
                <a:spcPts val="0"/>
              </a:spcBef>
              <a:spcAft>
                <a:spcPts val="0"/>
              </a:spcAft>
              <a:buClr>
                <a:schemeClr val="dk1"/>
              </a:buClr>
              <a:buSzPts val="1100"/>
              <a:buFont typeface="Calibri"/>
              <a:buNone/>
              <a:defRPr sz="1100"/>
            </a:lvl6pPr>
            <a:lvl7pPr lvl="6" algn="l">
              <a:spcBef>
                <a:spcPts val="0"/>
              </a:spcBef>
              <a:spcAft>
                <a:spcPts val="0"/>
              </a:spcAft>
              <a:buClr>
                <a:schemeClr val="dk1"/>
              </a:buClr>
              <a:buSzPts val="1100"/>
              <a:buFont typeface="Calibri"/>
              <a:buNone/>
              <a:defRPr sz="1100"/>
            </a:lvl7pPr>
            <a:lvl8pPr lvl="7" algn="l">
              <a:spcBef>
                <a:spcPts val="0"/>
              </a:spcBef>
              <a:spcAft>
                <a:spcPts val="0"/>
              </a:spcAft>
              <a:buClr>
                <a:schemeClr val="dk1"/>
              </a:buClr>
              <a:buSzPts val="1100"/>
              <a:buFont typeface="Calibri"/>
              <a:buNone/>
              <a:defRPr sz="1100"/>
            </a:lvl8pPr>
            <a:lvl9pPr lvl="8" algn="l">
              <a:spcBef>
                <a:spcPts val="0"/>
              </a:spcBef>
              <a:spcAft>
                <a:spcPts val="0"/>
              </a:spcAft>
              <a:buClr>
                <a:schemeClr val="dk1"/>
              </a:buClr>
              <a:buSzPts val="1100"/>
              <a:buFont typeface="Calibri"/>
              <a:buNone/>
              <a:defRPr sz="1100"/>
            </a:lvl9pPr>
          </a:lstStyle>
          <a:p>
            <a:endParaRPr/>
          </a:p>
        </p:txBody>
      </p:sp>
      <p:sp>
        <p:nvSpPr>
          <p:cNvPr id="1033" name="Google Shape;1033;p15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Clr>
                <a:schemeClr val="dk2"/>
              </a:buClr>
              <a:buSzPts val="1100"/>
              <a:buFont typeface="Calibri"/>
              <a:buNone/>
              <a:defRPr sz="1100"/>
            </a:lvl1pPr>
            <a:lvl2pPr lvl="1" algn="l">
              <a:spcBef>
                <a:spcPts val="0"/>
              </a:spcBef>
              <a:spcAft>
                <a:spcPts val="0"/>
              </a:spcAft>
              <a:buClr>
                <a:schemeClr val="dk1"/>
              </a:buClr>
              <a:buSzPts val="1100"/>
              <a:buFont typeface="Calibri"/>
              <a:buNone/>
              <a:defRPr sz="1100"/>
            </a:lvl2pPr>
            <a:lvl3pPr lvl="2" algn="l">
              <a:spcBef>
                <a:spcPts val="0"/>
              </a:spcBef>
              <a:spcAft>
                <a:spcPts val="0"/>
              </a:spcAft>
              <a:buClr>
                <a:schemeClr val="dk1"/>
              </a:buClr>
              <a:buSzPts val="1100"/>
              <a:buFont typeface="Calibri"/>
              <a:buNone/>
              <a:defRPr sz="1100"/>
            </a:lvl3pPr>
            <a:lvl4pPr lvl="3" algn="l">
              <a:spcBef>
                <a:spcPts val="0"/>
              </a:spcBef>
              <a:spcAft>
                <a:spcPts val="0"/>
              </a:spcAft>
              <a:buClr>
                <a:schemeClr val="dk1"/>
              </a:buClr>
              <a:buSzPts val="1100"/>
              <a:buFont typeface="Calibri"/>
              <a:buNone/>
              <a:defRPr sz="1100"/>
            </a:lvl4pPr>
            <a:lvl5pPr lvl="4" algn="l">
              <a:spcBef>
                <a:spcPts val="0"/>
              </a:spcBef>
              <a:spcAft>
                <a:spcPts val="0"/>
              </a:spcAft>
              <a:buClr>
                <a:schemeClr val="dk1"/>
              </a:buClr>
              <a:buSzPts val="1100"/>
              <a:buFont typeface="Calibri"/>
              <a:buNone/>
              <a:defRPr sz="1100"/>
            </a:lvl5pPr>
            <a:lvl6pPr lvl="5" algn="l">
              <a:spcBef>
                <a:spcPts val="0"/>
              </a:spcBef>
              <a:spcAft>
                <a:spcPts val="0"/>
              </a:spcAft>
              <a:buClr>
                <a:schemeClr val="dk1"/>
              </a:buClr>
              <a:buSzPts val="1100"/>
              <a:buFont typeface="Calibri"/>
              <a:buNone/>
              <a:defRPr sz="1100"/>
            </a:lvl6pPr>
            <a:lvl7pPr lvl="6" algn="l">
              <a:spcBef>
                <a:spcPts val="0"/>
              </a:spcBef>
              <a:spcAft>
                <a:spcPts val="0"/>
              </a:spcAft>
              <a:buClr>
                <a:schemeClr val="dk1"/>
              </a:buClr>
              <a:buSzPts val="1100"/>
              <a:buFont typeface="Calibri"/>
              <a:buNone/>
              <a:defRPr sz="1100"/>
            </a:lvl7pPr>
            <a:lvl8pPr lvl="7" algn="l">
              <a:spcBef>
                <a:spcPts val="0"/>
              </a:spcBef>
              <a:spcAft>
                <a:spcPts val="0"/>
              </a:spcAft>
              <a:buClr>
                <a:schemeClr val="dk1"/>
              </a:buClr>
              <a:buSzPts val="1100"/>
              <a:buFont typeface="Calibri"/>
              <a:buNone/>
              <a:defRPr sz="1100"/>
            </a:lvl8pPr>
            <a:lvl9pPr lvl="8" algn="l">
              <a:spcBef>
                <a:spcPts val="0"/>
              </a:spcBef>
              <a:spcAft>
                <a:spcPts val="0"/>
              </a:spcAft>
              <a:buClr>
                <a:schemeClr val="dk1"/>
              </a:buClr>
              <a:buSzPts val="1100"/>
              <a:buFont typeface="Calibri"/>
              <a:buNone/>
              <a:defRPr sz="1100"/>
            </a:lvl9pPr>
          </a:lstStyle>
          <a:p>
            <a:endParaRPr/>
          </a:p>
        </p:txBody>
      </p:sp>
      <p:sp>
        <p:nvSpPr>
          <p:cNvPr id="1034" name="Google Shape;1034;p1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1035" name="Google Shape;1035;p15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1036"/>
        <p:cNvGrpSpPr/>
        <p:nvPr/>
      </p:nvGrpSpPr>
      <p:grpSpPr>
        <a:xfrm>
          <a:off x="0" y="0"/>
          <a:ext cx="0" cy="0"/>
          <a:chOff x="0" y="0"/>
          <a:chExt cx="0" cy="0"/>
        </a:xfrm>
      </p:grpSpPr>
      <p:sp>
        <p:nvSpPr>
          <p:cNvPr id="1037" name="Google Shape;1037;p154"/>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038" name="Google Shape;1038;p15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39" name="Google Shape;1039;p15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2"/>
              </a:buClr>
              <a:buSzPts val="9000"/>
              <a:buFont typeface="Calibri"/>
              <a:buNone/>
              <a:defRPr sz="9000">
                <a:solidFill>
                  <a:schemeClr val="dk2"/>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0" name="Google Shape;1040;p15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41" name="Google Shape;1041;p15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42" name="Google Shape;1042;p1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43" name="Google Shape;1043;p15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dk2"/>
              </a:buClr>
              <a:buSzPts val="1800"/>
              <a:buNone/>
              <a:defRPr sz="1800">
                <a:solidFill>
                  <a:schemeClr val="dk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1044"/>
        <p:cNvGrpSpPr/>
        <p:nvPr/>
      </p:nvGrpSpPr>
      <p:grpSpPr>
        <a:xfrm>
          <a:off x="0" y="0"/>
          <a:ext cx="0" cy="0"/>
          <a:chOff x="0" y="0"/>
          <a:chExt cx="0" cy="0"/>
        </a:xfrm>
      </p:grpSpPr>
      <p:sp>
        <p:nvSpPr>
          <p:cNvPr id="1045" name="Google Shape;1045;p155"/>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046" name="Google Shape;1046;p15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47" name="Google Shape;1047;p15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5"/>
              </a:buClr>
              <a:buSzPts val="9000"/>
              <a:buFont typeface="Calibri"/>
              <a:buNone/>
              <a:defRPr sz="90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48" name="Google Shape;1048;p155"/>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49" name="Google Shape;1049;p155"/>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50" name="Google Shape;1050;p1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051" name="Google Shape;1051;p15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1052"/>
        <p:cNvGrpSpPr/>
        <p:nvPr/>
      </p:nvGrpSpPr>
      <p:grpSpPr>
        <a:xfrm>
          <a:off x="0" y="0"/>
          <a:ext cx="0" cy="0"/>
          <a:chOff x="0" y="0"/>
          <a:chExt cx="0" cy="0"/>
        </a:xfrm>
      </p:grpSpPr>
      <p:sp>
        <p:nvSpPr>
          <p:cNvPr id="1053" name="Google Shape;1053;p156"/>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054" name="Google Shape;1054;p1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055" name="Google Shape;1055;p1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56" name="Google Shape;1056;p156"/>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57" name="Google Shape;1057;p156"/>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058" name="Google Shape;1058;p1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1059" name="Google Shape;1059;p15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060" name="Google Shape;1060;p15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061" name="Google Shape;1061;p15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9" name="Google Shape;89;p1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0" name="Google Shape;90;p1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1" name="Google Shape;91;p1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4" name="Google Shape;94;p19"/>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5" name="Google Shape;95;p19"/>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6" name="Google Shape;96;p1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97" name="Google Shape;97;p1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98"/>
        <p:cNvGrpSpPr/>
        <p:nvPr/>
      </p:nvGrpSpPr>
      <p:grpSpPr>
        <a:xfrm>
          <a:off x="0" y="0"/>
          <a:ext cx="0" cy="0"/>
          <a:chOff x="0" y="0"/>
          <a:chExt cx="0" cy="0"/>
        </a:xfrm>
      </p:grpSpPr>
      <p:sp>
        <p:nvSpPr>
          <p:cNvPr id="99" name="Google Shape;99;p20"/>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0" name="Google Shape;100;p20"/>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1" name="Google Shape;101;p20"/>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1"/>
              </a:buClr>
              <a:buSzPts val="2400"/>
              <a:buNone/>
              <a:defRPr sz="2400" b="0">
                <a:solidFill>
                  <a:schemeClr val="accent1"/>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02" name="Google Shape;102;p20"/>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3" name="Google Shape;103;p2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4" name="Google Shape;104;p2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05" name="Google Shape;105;p2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106"/>
        <p:cNvGrpSpPr/>
        <p:nvPr/>
      </p:nvGrpSpPr>
      <p:grpSpPr>
        <a:xfrm>
          <a:off x="0" y="0"/>
          <a:ext cx="0" cy="0"/>
          <a:chOff x="0" y="0"/>
          <a:chExt cx="0" cy="0"/>
        </a:xfrm>
      </p:grpSpPr>
      <p:sp>
        <p:nvSpPr>
          <p:cNvPr id="107" name="Google Shape;107;p2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08" name="Google Shape;108;p2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9" name="Google Shape;109;p2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0" name="Google Shape;110;p2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111"/>
        <p:cNvGrpSpPr/>
        <p:nvPr/>
      </p:nvGrpSpPr>
      <p:grpSpPr>
        <a:xfrm>
          <a:off x="0" y="0"/>
          <a:ext cx="0" cy="0"/>
          <a:chOff x="0" y="0"/>
          <a:chExt cx="0" cy="0"/>
        </a:xfrm>
      </p:grpSpPr>
      <p:sp>
        <p:nvSpPr>
          <p:cNvPr id="112" name="Google Shape;112;p2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13" name="Google Shape;113;p22"/>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4" name="Google Shape;114;p2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15" name="Google Shape;115;p2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116"/>
        <p:cNvGrpSpPr/>
        <p:nvPr/>
      </p:nvGrpSpPr>
      <p:grpSpPr>
        <a:xfrm>
          <a:off x="0" y="0"/>
          <a:ext cx="0" cy="0"/>
          <a:chOff x="0" y="0"/>
          <a:chExt cx="0" cy="0"/>
        </a:xfrm>
      </p:grpSpPr>
      <p:sp>
        <p:nvSpPr>
          <p:cNvPr id="117" name="Google Shape;117;p2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8" name="Google Shape;118;p2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19" name="Google Shape;119;p2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0" name="Google Shape;120;p2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1"/>
              </a:buClr>
              <a:buSzPts val="1800"/>
              <a:buNone/>
              <a:defRPr sz="1800">
                <a:solidFill>
                  <a:schemeClr val="accent1"/>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21" name="Google Shape;121;p2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22" name="Google Shape;122;p2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123"/>
        <p:cNvGrpSpPr/>
        <p:nvPr/>
      </p:nvGrpSpPr>
      <p:grpSpPr>
        <a:xfrm>
          <a:off x="0" y="0"/>
          <a:ext cx="0" cy="0"/>
          <a:chOff x="0" y="0"/>
          <a:chExt cx="0" cy="0"/>
        </a:xfrm>
      </p:grpSpPr>
      <p:sp>
        <p:nvSpPr>
          <p:cNvPr id="124" name="Google Shape;124;p2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5" name="Google Shape;125;p2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26" name="Google Shape;126;p2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27" name="Google Shape;127;p2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128" name="Google Shape;128;p2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129" name="Google Shape;129;p2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130" name="Google Shape;130;p2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31" name="Google Shape;131;p2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132"/>
        <p:cNvGrpSpPr/>
        <p:nvPr/>
      </p:nvGrpSpPr>
      <p:grpSpPr>
        <a:xfrm>
          <a:off x="0" y="0"/>
          <a:ext cx="0" cy="0"/>
          <a:chOff x="0" y="0"/>
          <a:chExt cx="0" cy="0"/>
        </a:xfrm>
      </p:grpSpPr>
      <p:sp>
        <p:nvSpPr>
          <p:cNvPr id="133" name="Google Shape;133;p2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34" name="Google Shape;134;p25"/>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35" name="Google Shape;135;p25"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136" name="Google Shape;136;p25"/>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5"/>
              </a:buClr>
              <a:buSzPts val="4100"/>
              <a:buFont typeface="Calibri"/>
              <a:buNone/>
              <a:defRPr sz="4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5"/>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138" name="Google Shape;138;p25"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139" name="Google Shape;139;p2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0" name="Google Shape;140;p2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141"/>
        <p:cNvGrpSpPr/>
        <p:nvPr/>
      </p:nvGrpSpPr>
      <p:grpSpPr>
        <a:xfrm>
          <a:off x="0" y="0"/>
          <a:ext cx="0" cy="0"/>
          <a:chOff x="0" y="0"/>
          <a:chExt cx="0" cy="0"/>
        </a:xfrm>
      </p:grpSpPr>
      <p:sp>
        <p:nvSpPr>
          <p:cNvPr id="142" name="Google Shape;142;p2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43" name="Google Shape;143;p26"/>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144" name="Google Shape;144;p26"/>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5"/>
              </a:buClr>
              <a:buSzPts val="5100"/>
              <a:buFont typeface="Calibri"/>
              <a:buNone/>
              <a:defRPr sz="51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145" name="Google Shape;145;p26"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146" name="Google Shape;146;p2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47" name="Google Shape;147;p2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148"/>
        <p:cNvGrpSpPr/>
        <p:nvPr/>
      </p:nvGrpSpPr>
      <p:grpSpPr>
        <a:xfrm>
          <a:off x="0" y="0"/>
          <a:ext cx="0" cy="0"/>
          <a:chOff x="0" y="0"/>
          <a:chExt cx="0" cy="0"/>
        </a:xfrm>
      </p:grpSpPr>
      <p:sp>
        <p:nvSpPr>
          <p:cNvPr id="149" name="Google Shape;149;p2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0" name="Google Shape;150;p27"/>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1" name="Google Shape;151;p27"/>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52" name="Google Shape;152;p27"/>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3" name="Google Shape;153;p2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54" name="Google Shape;154;p2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155"/>
        <p:cNvGrpSpPr/>
        <p:nvPr/>
      </p:nvGrpSpPr>
      <p:grpSpPr>
        <a:xfrm>
          <a:off x="0" y="0"/>
          <a:ext cx="0" cy="0"/>
          <a:chOff x="0" y="0"/>
          <a:chExt cx="0" cy="0"/>
        </a:xfrm>
      </p:grpSpPr>
      <p:sp>
        <p:nvSpPr>
          <p:cNvPr id="156" name="Google Shape;156;p2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7" name="Google Shape;157;p28"/>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58" name="Google Shape;158;p28"/>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5"/>
              </a:buClr>
              <a:buSzPts val="3300"/>
              <a:buFont typeface="Calibri"/>
              <a:buNone/>
              <a:defRPr sz="33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9" name="Google Shape;159;p28"/>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160" name="Google Shape;160;p28"/>
          <p:cNvSpPr>
            <a:spLocks noGrp="1"/>
          </p:cNvSpPr>
          <p:nvPr>
            <p:ph type="pic" idx="2"/>
          </p:nvPr>
        </p:nvSpPr>
        <p:spPr>
          <a:xfrm>
            <a:off x="537883" y="2655094"/>
            <a:ext cx="2949000" cy="1740600"/>
          </a:xfrm>
          <a:prstGeom prst="rect">
            <a:avLst/>
          </a:prstGeom>
          <a:noFill/>
          <a:ln>
            <a:noFill/>
          </a:ln>
        </p:spPr>
      </p:sp>
      <p:sp>
        <p:nvSpPr>
          <p:cNvPr id="161" name="Google Shape;161;p2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2" name="Google Shape;162;p2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5" name="Google Shape;165;p2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66" name="Google Shape;166;p2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67" name="Google Shape;167;p2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0" name="Google Shape;170;p30"/>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1" name="Google Shape;171;p30"/>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2" name="Google Shape;172;p3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73" name="Google Shape;173;p3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Green_7-Comparison">
  <p:cSld name="Green_7-Comparison">
    <p:bg>
      <p:bgPr>
        <a:solidFill>
          <a:schemeClr val="accent5"/>
        </a:solidFill>
        <a:effectLst/>
      </p:bgPr>
    </p:bg>
    <p:spTree>
      <p:nvGrpSpPr>
        <p:cNvPr id="1" name="Shape 174"/>
        <p:cNvGrpSpPr/>
        <p:nvPr/>
      </p:nvGrpSpPr>
      <p:grpSpPr>
        <a:xfrm>
          <a:off x="0" y="0"/>
          <a:ext cx="0" cy="0"/>
          <a:chOff x="0" y="0"/>
          <a:chExt cx="0" cy="0"/>
        </a:xfrm>
      </p:grpSpPr>
      <p:sp>
        <p:nvSpPr>
          <p:cNvPr id="175" name="Google Shape;175;p31"/>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6" name="Google Shape;176;p31"/>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7" name="Google Shape;177;p31"/>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5"/>
              </a:buClr>
              <a:buSzPts val="2400"/>
              <a:buNone/>
              <a:defRPr sz="2400" b="0">
                <a:solidFill>
                  <a:schemeClr val="accent5"/>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78" name="Google Shape;178;p31"/>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79" name="Google Shape;179;p3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2400"/>
              <a:buFont typeface="Calibri"/>
              <a:buNone/>
              <a:defRPr sz="24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0" name="Google Shape;180;p3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1" name="Google Shape;181;p3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Green_8-Title Only">
  <p:cSld name="Green_8-Title Only">
    <p:bg>
      <p:bgPr>
        <a:solidFill>
          <a:schemeClr val="accent5"/>
        </a:solidFill>
        <a:effectLst/>
      </p:bgPr>
    </p:bg>
    <p:spTree>
      <p:nvGrpSpPr>
        <p:cNvPr id="1" name="Shape 182"/>
        <p:cNvGrpSpPr/>
        <p:nvPr/>
      </p:nvGrpSpPr>
      <p:grpSpPr>
        <a:xfrm>
          <a:off x="0" y="0"/>
          <a:ext cx="0" cy="0"/>
          <a:chOff x="0" y="0"/>
          <a:chExt cx="0" cy="0"/>
        </a:xfrm>
      </p:grpSpPr>
      <p:sp>
        <p:nvSpPr>
          <p:cNvPr id="183" name="Google Shape;183;p3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184" name="Google Shape;184;p3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3300"/>
              <a:buFont typeface="Calibri"/>
              <a:buNone/>
              <a:defRPr>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5" name="Google Shape;185;p3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86" name="Google Shape;186;p3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Green_9-Blank">
  <p:cSld name="Green_9-Blank">
    <p:bg>
      <p:bgPr>
        <a:solidFill>
          <a:schemeClr val="accent5"/>
        </a:solidFill>
        <a:effectLst/>
      </p:bgPr>
    </p:bg>
    <p:spTree>
      <p:nvGrpSpPr>
        <p:cNvPr id="1" name="Shape 187"/>
        <p:cNvGrpSpPr/>
        <p:nvPr/>
      </p:nvGrpSpPr>
      <p:grpSpPr>
        <a:xfrm>
          <a:off x="0" y="0"/>
          <a:ext cx="0" cy="0"/>
          <a:chOff x="0" y="0"/>
          <a:chExt cx="0" cy="0"/>
        </a:xfrm>
      </p:grpSpPr>
      <p:sp>
        <p:nvSpPr>
          <p:cNvPr id="188" name="Google Shape;188;p3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189" name="Google Shape;189;p33"/>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90" name="Google Shape;190;p3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1" name="Google Shape;191;p3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Green_10-Large Type">
  <p:cSld name="Green_10-Large Type">
    <p:bg>
      <p:bgPr>
        <a:solidFill>
          <a:schemeClr val="accent5"/>
        </a:solidFill>
        <a:effectLst/>
      </p:bgPr>
    </p:bg>
    <p:spTree>
      <p:nvGrpSpPr>
        <p:cNvPr id="1" name="Shape 192"/>
        <p:cNvGrpSpPr/>
        <p:nvPr/>
      </p:nvGrpSpPr>
      <p:grpSpPr>
        <a:xfrm>
          <a:off x="0" y="0"/>
          <a:ext cx="0" cy="0"/>
          <a:chOff x="0" y="0"/>
          <a:chExt cx="0" cy="0"/>
        </a:xfrm>
      </p:grpSpPr>
      <p:sp>
        <p:nvSpPr>
          <p:cNvPr id="193" name="Google Shape;193;p3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94" name="Google Shape;194;p3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195" name="Google Shape;195;p3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96" name="Google Shape;196;p34"/>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197" name="Google Shape;197;p3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198" name="Google Shape;198;p3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Green_11-Follow Us">
  <p:cSld name="Green_11-Follow Us">
    <p:bg>
      <p:bgPr>
        <a:solidFill>
          <a:schemeClr val="accent5"/>
        </a:solidFill>
        <a:effectLst/>
      </p:bgPr>
    </p:bg>
    <p:spTree>
      <p:nvGrpSpPr>
        <p:cNvPr id="1" name="Shape 199"/>
        <p:cNvGrpSpPr/>
        <p:nvPr/>
      </p:nvGrpSpPr>
      <p:grpSpPr>
        <a:xfrm>
          <a:off x="0" y="0"/>
          <a:ext cx="0" cy="0"/>
          <a:chOff x="0" y="0"/>
          <a:chExt cx="0" cy="0"/>
        </a:xfrm>
      </p:grpSpPr>
      <p:sp>
        <p:nvSpPr>
          <p:cNvPr id="200" name="Google Shape;200;p3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01" name="Google Shape;201;p3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02" name="Google Shape;202;p3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03" name="Google Shape;203;p35"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04" name="Google Shape;204;p35"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05" name="Google Shape;205;p35"/>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06" name="Google Shape;206;p3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07" name="Google Shape;207;p3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Gold_1-Title Slide">
  <p:cSld name="Gold_1-Title Slide">
    <p:bg>
      <p:bgPr>
        <a:solidFill>
          <a:schemeClr val="accent4"/>
        </a:solidFill>
        <a:effectLst/>
      </p:bgPr>
    </p:bg>
    <p:spTree>
      <p:nvGrpSpPr>
        <p:cNvPr id="1" name="Shape 208"/>
        <p:cNvGrpSpPr/>
        <p:nvPr/>
      </p:nvGrpSpPr>
      <p:grpSpPr>
        <a:xfrm>
          <a:off x="0" y="0"/>
          <a:ext cx="0" cy="0"/>
          <a:chOff x="0" y="0"/>
          <a:chExt cx="0" cy="0"/>
        </a:xfrm>
      </p:grpSpPr>
      <p:sp>
        <p:nvSpPr>
          <p:cNvPr id="209" name="Google Shape;209;p3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0" name="Google Shape;210;p36"/>
          <p:cNvSpPr/>
          <p:nvPr/>
        </p:nvSpPr>
        <p:spPr>
          <a:xfrm>
            <a:off x="154641" y="4461062"/>
            <a:ext cx="8831100" cy="5244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11" name="Google Shape;211;p3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12" name="Google Shape;212;p3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4"/>
              </a:buClr>
              <a:buSzPts val="4100"/>
              <a:buFont typeface="Calibri"/>
              <a:buNone/>
              <a:defRPr sz="4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3" name="Google Shape;213;p3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14" name="Google Shape;214;p3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15" name="Google Shape;215;p3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16" name="Google Shape;216;p3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Gold_2-Section Header">
  <p:cSld name="Gold_2-Section Header">
    <p:bg>
      <p:bgPr>
        <a:solidFill>
          <a:schemeClr val="accent4"/>
        </a:solidFill>
        <a:effectLst/>
      </p:bgPr>
    </p:bg>
    <p:spTree>
      <p:nvGrpSpPr>
        <p:cNvPr id="1" name="Shape 217"/>
        <p:cNvGrpSpPr/>
        <p:nvPr/>
      </p:nvGrpSpPr>
      <p:grpSpPr>
        <a:xfrm>
          <a:off x="0" y="0"/>
          <a:ext cx="0" cy="0"/>
          <a:chOff x="0" y="0"/>
          <a:chExt cx="0" cy="0"/>
        </a:xfrm>
      </p:grpSpPr>
      <p:sp>
        <p:nvSpPr>
          <p:cNvPr id="218" name="Google Shape;218;p3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19" name="Google Shape;219;p37"/>
          <p:cNvSpPr/>
          <p:nvPr/>
        </p:nvSpPr>
        <p:spPr>
          <a:xfrm>
            <a:off x="154640" y="1866568"/>
            <a:ext cx="8831100" cy="1425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20" name="Google Shape;220;p3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4"/>
              </a:buClr>
              <a:buSzPts val="5100"/>
              <a:buFont typeface="Calibri"/>
              <a:buNone/>
              <a:defRPr sz="51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1" name="Google Shape;221;p37"/>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2" name="Google Shape;222;p37"/>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t" anchorCtr="0">
            <a:noAutofit/>
          </a:bodyPr>
          <a:lstStyle>
            <a:lvl1pPr marR="0" lvl="0" algn="l" rtl="0">
              <a:spcBef>
                <a:spcPts val="0"/>
              </a:spcBef>
              <a:spcAft>
                <a:spcPts val="0"/>
              </a:spcAft>
              <a:buSzPts val="1100"/>
              <a:buNone/>
              <a:defRPr sz="1400">
                <a:solidFill>
                  <a:schemeClr val="dk1"/>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23" name="Google Shape;223;p3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224" name="Google Shape;224;p3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225" name="Google Shape;225;p3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Gold_3-Title Bar and Content">
  <p:cSld name="Gold_3-Title Bar and Content">
    <p:bg>
      <p:bgPr>
        <a:solidFill>
          <a:schemeClr val="accent4"/>
        </a:solidFill>
        <a:effectLst/>
      </p:bgPr>
    </p:bg>
    <p:spTree>
      <p:nvGrpSpPr>
        <p:cNvPr id="1" name="Shape 226"/>
        <p:cNvGrpSpPr/>
        <p:nvPr/>
      </p:nvGrpSpPr>
      <p:grpSpPr>
        <a:xfrm>
          <a:off x="0" y="0"/>
          <a:ext cx="0" cy="0"/>
          <a:chOff x="0" y="0"/>
          <a:chExt cx="0" cy="0"/>
        </a:xfrm>
      </p:grpSpPr>
      <p:sp>
        <p:nvSpPr>
          <p:cNvPr id="227" name="Google Shape;227;p3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8" name="Google Shape;228;p38"/>
          <p:cNvSpPr/>
          <p:nvPr/>
        </p:nvSpPr>
        <p:spPr>
          <a:xfrm>
            <a:off x="154641" y="161365"/>
            <a:ext cx="8831100" cy="10482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29" name="Google Shape;229;p3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30" name="Google Shape;230;p3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1" name="Google Shape;231;p3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32" name="Google Shape;232;p3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Gold_4-Content with Caption">
  <p:cSld name="Gold_4-Content with Caption">
    <p:bg>
      <p:bgPr>
        <a:solidFill>
          <a:schemeClr val="accent4"/>
        </a:solidFill>
        <a:effectLst/>
      </p:bgPr>
    </p:bg>
    <p:spTree>
      <p:nvGrpSpPr>
        <p:cNvPr id="1" name="Shape 233"/>
        <p:cNvGrpSpPr/>
        <p:nvPr/>
      </p:nvGrpSpPr>
      <p:grpSpPr>
        <a:xfrm>
          <a:off x="0" y="0"/>
          <a:ext cx="0" cy="0"/>
          <a:chOff x="0" y="0"/>
          <a:chExt cx="0" cy="0"/>
        </a:xfrm>
      </p:grpSpPr>
      <p:sp>
        <p:nvSpPr>
          <p:cNvPr id="234" name="Google Shape;234;p3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5" name="Google Shape;235;p39"/>
          <p:cNvSpPr/>
          <p:nvPr/>
        </p:nvSpPr>
        <p:spPr>
          <a:xfrm>
            <a:off x="154642" y="161365"/>
            <a:ext cx="3547800" cy="4824300"/>
          </a:xfrm>
          <a:prstGeom prst="rect">
            <a:avLst/>
          </a:prstGeom>
          <a:solidFill>
            <a:srgbClr val="FAF5E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36" name="Google Shape;236;p39"/>
          <p:cNvSpPr txBox="1">
            <a:spLocks noGrp="1"/>
          </p:cNvSpPr>
          <p:nvPr>
            <p:ph type="title"/>
          </p:nvPr>
        </p:nvSpPr>
        <p:spPr>
          <a:xfrm>
            <a:off x="537883" y="584734"/>
            <a:ext cx="2949000" cy="19038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4"/>
              </a:buClr>
              <a:buSzPts val="3300"/>
              <a:buFont typeface="Calibri"/>
              <a:buNone/>
              <a:defRPr sz="33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7" name="Google Shape;237;p3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38" name="Google Shape;238;p39"/>
          <p:cNvSpPr>
            <a:spLocks noGrp="1"/>
          </p:cNvSpPr>
          <p:nvPr>
            <p:ph type="pic" idx="2"/>
          </p:nvPr>
        </p:nvSpPr>
        <p:spPr>
          <a:xfrm>
            <a:off x="537883" y="2655094"/>
            <a:ext cx="2949000" cy="1740600"/>
          </a:xfrm>
          <a:prstGeom prst="rect">
            <a:avLst/>
          </a:prstGeom>
          <a:noFill/>
          <a:ln>
            <a:noFill/>
          </a:ln>
        </p:spPr>
      </p:sp>
      <p:sp>
        <p:nvSpPr>
          <p:cNvPr id="239" name="Google Shape;239;p3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0" name="Google Shape;240;p3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Gold_5-Title and Content">
  <p:cSld name="Gold_5-Title and Content">
    <p:bg>
      <p:bgPr>
        <a:solidFill>
          <a:schemeClr val="accent4"/>
        </a:solidFill>
        <a:effectLst/>
      </p:bgPr>
    </p:bg>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3" name="Google Shape;243;p4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4" name="Google Shape;244;p4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45" name="Google Shape;245;p4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Gold_6-Two Content">
  <p:cSld name="Gold_6-Two Content">
    <p:bg>
      <p:bgPr>
        <a:solidFill>
          <a:schemeClr val="accent4"/>
        </a:solidFill>
        <a:effectLst/>
      </p:bgPr>
    </p:bg>
    <p:spTree>
      <p:nvGrpSpPr>
        <p:cNvPr id="1" name="Shape 246"/>
        <p:cNvGrpSpPr/>
        <p:nvPr/>
      </p:nvGrpSpPr>
      <p:grpSpPr>
        <a:xfrm>
          <a:off x="0" y="0"/>
          <a:ext cx="0" cy="0"/>
          <a:chOff x="0" y="0"/>
          <a:chExt cx="0" cy="0"/>
        </a:xfrm>
      </p:grpSpPr>
      <p:sp>
        <p:nvSpPr>
          <p:cNvPr id="247" name="Google Shape;247;p4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8" name="Google Shape;248;p4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9" name="Google Shape;249;p4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0" name="Google Shape;250;p4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1" name="Google Shape;251;p4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Gold_7-Comparison">
  <p:cSld name="Gold_7-Comparison">
    <p:bg>
      <p:bgPr>
        <a:solidFill>
          <a:schemeClr val="accent4"/>
        </a:solidFill>
        <a:effectLst/>
      </p:bgPr>
    </p:bg>
    <p:spTree>
      <p:nvGrpSpPr>
        <p:cNvPr id="1" name="Shape 252"/>
        <p:cNvGrpSpPr/>
        <p:nvPr/>
      </p:nvGrpSpPr>
      <p:grpSpPr>
        <a:xfrm>
          <a:off x="0" y="0"/>
          <a:ext cx="0" cy="0"/>
          <a:chOff x="0" y="0"/>
          <a:chExt cx="0" cy="0"/>
        </a:xfrm>
      </p:grpSpPr>
      <p:sp>
        <p:nvSpPr>
          <p:cNvPr id="253" name="Google Shape;253;p4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4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4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4"/>
              </a:buClr>
              <a:buSzPts val="2400"/>
              <a:buNone/>
              <a:defRPr sz="2400" b="0">
                <a:solidFill>
                  <a:schemeClr val="accent4"/>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6" name="Google Shape;256;p4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7" name="Google Shape;257;p4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2400"/>
              <a:buFont typeface="Calibri"/>
              <a:buNone/>
              <a:defRPr sz="24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8" name="Google Shape;258;p4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59" name="Google Shape;259;p4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Gold_8-Title Only">
  <p:cSld name="Gold_8-Title Only">
    <p:bg>
      <p:bgPr>
        <a:solidFill>
          <a:schemeClr val="accent4"/>
        </a:solidFill>
        <a:effectLst/>
      </p:bgPr>
    </p:bg>
    <p:spTree>
      <p:nvGrpSpPr>
        <p:cNvPr id="1" name="Shape 260"/>
        <p:cNvGrpSpPr/>
        <p:nvPr/>
      </p:nvGrpSpPr>
      <p:grpSpPr>
        <a:xfrm>
          <a:off x="0" y="0"/>
          <a:ext cx="0" cy="0"/>
          <a:chOff x="0" y="0"/>
          <a:chExt cx="0" cy="0"/>
        </a:xfrm>
      </p:grpSpPr>
      <p:sp>
        <p:nvSpPr>
          <p:cNvPr id="261" name="Google Shape;261;p4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62" name="Google Shape;262;p4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4"/>
              </a:buClr>
              <a:buSzPts val="3300"/>
              <a:buFont typeface="Calibri"/>
              <a:buNone/>
              <a:defRPr>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3" name="Google Shape;263;p4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4" name="Google Shape;264;p4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Gold_9-Blank">
  <p:cSld name="Gold_9-Blank">
    <p:bg>
      <p:bgPr>
        <a:solidFill>
          <a:schemeClr val="accent4"/>
        </a:solidFill>
        <a:effectLst/>
      </p:bgPr>
    </p:bg>
    <p:spTree>
      <p:nvGrpSpPr>
        <p:cNvPr id="1" name="Shape 265"/>
        <p:cNvGrpSpPr/>
        <p:nvPr/>
      </p:nvGrpSpPr>
      <p:grpSpPr>
        <a:xfrm>
          <a:off x="0" y="0"/>
          <a:ext cx="0" cy="0"/>
          <a:chOff x="0" y="0"/>
          <a:chExt cx="0" cy="0"/>
        </a:xfrm>
      </p:grpSpPr>
      <p:sp>
        <p:nvSpPr>
          <p:cNvPr id="266" name="Google Shape;266;p4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267" name="Google Shape;267;p4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68" name="Google Shape;268;p4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69" name="Google Shape;269;p4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Gold_10-Large Type">
  <p:cSld name="Gold_10-Large Type">
    <p:bg>
      <p:bgPr>
        <a:solidFill>
          <a:schemeClr val="accent4"/>
        </a:solidFill>
        <a:effectLst/>
      </p:bgPr>
    </p:bg>
    <p:spTree>
      <p:nvGrpSpPr>
        <p:cNvPr id="1" name="Shape 270"/>
        <p:cNvGrpSpPr/>
        <p:nvPr/>
      </p:nvGrpSpPr>
      <p:grpSpPr>
        <a:xfrm>
          <a:off x="0" y="0"/>
          <a:ext cx="0" cy="0"/>
          <a:chOff x="0" y="0"/>
          <a:chExt cx="0" cy="0"/>
        </a:xfrm>
      </p:grpSpPr>
      <p:sp>
        <p:nvSpPr>
          <p:cNvPr id="271" name="Google Shape;271;p4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2" name="Google Shape;272;p4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73" name="Google Shape;273;p4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4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4"/>
              </a:buClr>
              <a:buSzPts val="1800"/>
              <a:buNone/>
              <a:defRPr sz="1800">
                <a:solidFill>
                  <a:schemeClr val="accent4"/>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75" name="Google Shape;275;p4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76" name="Google Shape;276;p4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Gold_11-Follow Us">
  <p:cSld name="Gold_11-Follow Us">
    <p:bg>
      <p:bgPr>
        <a:solidFill>
          <a:schemeClr val="accent4"/>
        </a:solidFill>
        <a:effectLst/>
      </p:bgPr>
    </p:bg>
    <p:spTree>
      <p:nvGrpSpPr>
        <p:cNvPr id="1" name="Shape 277"/>
        <p:cNvGrpSpPr/>
        <p:nvPr/>
      </p:nvGrpSpPr>
      <p:grpSpPr>
        <a:xfrm>
          <a:off x="0" y="0"/>
          <a:ext cx="0" cy="0"/>
          <a:chOff x="0" y="0"/>
          <a:chExt cx="0" cy="0"/>
        </a:xfrm>
      </p:grpSpPr>
      <p:sp>
        <p:nvSpPr>
          <p:cNvPr id="278" name="Google Shape;278;p4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79" name="Google Shape;279;p4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280" name="Google Shape;280;p4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4"/>
              </a:buClr>
              <a:buSzPts val="9000"/>
              <a:buFont typeface="Calibri"/>
              <a:buNone/>
              <a:defRPr sz="9000">
                <a:solidFill>
                  <a:schemeClr val="accent4"/>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81" name="Google Shape;281;p4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282" name="Google Shape;282;p4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283" name="Google Shape;283;p4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284" name="Google Shape;284;p4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85" name="Google Shape;285;p4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Orange_1-Title Slide">
  <p:cSld name="Orange_1-Title Slide">
    <p:bg>
      <p:bgPr>
        <a:solidFill>
          <a:schemeClr val="accent3"/>
        </a:solidFill>
        <a:effectLst/>
      </p:bgPr>
    </p:bg>
    <p:spTree>
      <p:nvGrpSpPr>
        <p:cNvPr id="1" name="Shape 286"/>
        <p:cNvGrpSpPr/>
        <p:nvPr/>
      </p:nvGrpSpPr>
      <p:grpSpPr>
        <a:xfrm>
          <a:off x="0" y="0"/>
          <a:ext cx="0" cy="0"/>
          <a:chOff x="0" y="0"/>
          <a:chExt cx="0" cy="0"/>
        </a:xfrm>
      </p:grpSpPr>
      <p:sp>
        <p:nvSpPr>
          <p:cNvPr id="287" name="Google Shape;287;p4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88" name="Google Shape;288;p47"/>
          <p:cNvSpPr/>
          <p:nvPr/>
        </p:nvSpPr>
        <p:spPr>
          <a:xfrm>
            <a:off x="154641" y="4461062"/>
            <a:ext cx="8831100" cy="5244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289" name="Google Shape;289;p4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290" name="Google Shape;290;p4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3"/>
              </a:buClr>
              <a:buSzPts val="4100"/>
              <a:buFont typeface="Calibri"/>
              <a:buNone/>
              <a:defRPr sz="4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91" name="Google Shape;291;p4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292" name="Google Shape;292;p4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293" name="Google Shape;293;p4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294" name="Google Shape;294;p4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Orange_2-Section Header">
  <p:cSld name="Orange_2-Section Header">
    <p:bg>
      <p:bgPr>
        <a:solidFill>
          <a:schemeClr val="accent3"/>
        </a:solidFill>
        <a:effectLst/>
      </p:bgPr>
    </p:bg>
    <p:spTree>
      <p:nvGrpSpPr>
        <p:cNvPr id="1" name="Shape 295"/>
        <p:cNvGrpSpPr/>
        <p:nvPr/>
      </p:nvGrpSpPr>
      <p:grpSpPr>
        <a:xfrm>
          <a:off x="0" y="0"/>
          <a:ext cx="0" cy="0"/>
          <a:chOff x="0" y="0"/>
          <a:chExt cx="0" cy="0"/>
        </a:xfrm>
      </p:grpSpPr>
      <p:sp>
        <p:nvSpPr>
          <p:cNvPr id="296" name="Google Shape;296;p4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297" name="Google Shape;297;p48"/>
          <p:cNvSpPr/>
          <p:nvPr/>
        </p:nvSpPr>
        <p:spPr>
          <a:xfrm>
            <a:off x="154640" y="1866568"/>
            <a:ext cx="8831100" cy="1425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298" name="Google Shape;298;p4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3"/>
              </a:buClr>
              <a:buSzPts val="5100"/>
              <a:buFont typeface="Calibri"/>
              <a:buNone/>
              <a:defRPr sz="51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299" name="Google Shape;299;p4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00" name="Google Shape;300;p4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1" name="Google Shape;301;p4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Orange_3-Title Bar and Content">
  <p:cSld name="Orange_3-Title Bar and Content">
    <p:bg>
      <p:bgPr>
        <a:solidFill>
          <a:schemeClr val="accent3"/>
        </a:solidFill>
        <a:effectLst/>
      </p:bgPr>
    </p:bg>
    <p:spTree>
      <p:nvGrpSpPr>
        <p:cNvPr id="1" name="Shape 302"/>
        <p:cNvGrpSpPr/>
        <p:nvPr/>
      </p:nvGrpSpPr>
      <p:grpSpPr>
        <a:xfrm>
          <a:off x="0" y="0"/>
          <a:ext cx="0" cy="0"/>
          <a:chOff x="0" y="0"/>
          <a:chExt cx="0" cy="0"/>
        </a:xfrm>
      </p:grpSpPr>
      <p:sp>
        <p:nvSpPr>
          <p:cNvPr id="303" name="Google Shape;303;p4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4" name="Google Shape;304;p49"/>
          <p:cNvSpPr/>
          <p:nvPr/>
        </p:nvSpPr>
        <p:spPr>
          <a:xfrm>
            <a:off x="154641" y="161365"/>
            <a:ext cx="8831100" cy="10482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05" name="Google Shape;305;p4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06" name="Google Shape;306;p4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7" name="Google Shape;307;p4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08" name="Google Shape;308;p4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Orange_4-Content with Caption">
  <p:cSld name="Orange_4-Content with Caption">
    <p:bg>
      <p:bgPr>
        <a:solidFill>
          <a:schemeClr val="accent3"/>
        </a:solidFill>
        <a:effectLst/>
      </p:bgPr>
    </p:bg>
    <p:spTree>
      <p:nvGrpSpPr>
        <p:cNvPr id="1" name="Shape 309"/>
        <p:cNvGrpSpPr/>
        <p:nvPr/>
      </p:nvGrpSpPr>
      <p:grpSpPr>
        <a:xfrm>
          <a:off x="0" y="0"/>
          <a:ext cx="0" cy="0"/>
          <a:chOff x="0" y="0"/>
          <a:chExt cx="0" cy="0"/>
        </a:xfrm>
      </p:grpSpPr>
      <p:sp>
        <p:nvSpPr>
          <p:cNvPr id="310" name="Google Shape;310;p5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1" name="Google Shape;311;p50"/>
          <p:cNvSpPr/>
          <p:nvPr/>
        </p:nvSpPr>
        <p:spPr>
          <a:xfrm>
            <a:off x="154642" y="161365"/>
            <a:ext cx="3547800" cy="4824300"/>
          </a:xfrm>
          <a:prstGeom prst="rect">
            <a:avLst/>
          </a:prstGeom>
          <a:solidFill>
            <a:srgbClr val="FCEDE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12" name="Google Shape;312;p50"/>
          <p:cNvSpPr txBox="1">
            <a:spLocks noGrp="1"/>
          </p:cNvSpPr>
          <p:nvPr>
            <p:ph type="title"/>
          </p:nvPr>
        </p:nvSpPr>
        <p:spPr>
          <a:xfrm>
            <a:off x="537883" y="584734"/>
            <a:ext cx="2949000" cy="1900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3"/>
              </a:buClr>
              <a:buSzPts val="3300"/>
              <a:buFont typeface="Calibri"/>
              <a:buNone/>
              <a:defRPr sz="33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3" name="Google Shape;313;p5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14" name="Google Shape;314;p50"/>
          <p:cNvSpPr>
            <a:spLocks noGrp="1"/>
          </p:cNvSpPr>
          <p:nvPr>
            <p:ph type="pic" idx="2"/>
          </p:nvPr>
        </p:nvSpPr>
        <p:spPr>
          <a:xfrm>
            <a:off x="537883" y="2655094"/>
            <a:ext cx="2949000" cy="1740600"/>
          </a:xfrm>
          <a:prstGeom prst="rect">
            <a:avLst/>
          </a:prstGeom>
          <a:noFill/>
          <a:ln>
            <a:noFill/>
          </a:ln>
        </p:spPr>
      </p:sp>
      <p:sp>
        <p:nvSpPr>
          <p:cNvPr id="315" name="Google Shape;315;p5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16" name="Google Shape;316;p5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range_5-Title and Content">
  <p:cSld name="Orange_5-Title and Content">
    <p:bg>
      <p:bgPr>
        <a:solidFill>
          <a:schemeClr val="accent3"/>
        </a:solidFill>
        <a:effectLst/>
      </p:bgPr>
    </p:bg>
    <p:spTree>
      <p:nvGrpSpPr>
        <p:cNvPr id="1" name="Shape 317"/>
        <p:cNvGrpSpPr/>
        <p:nvPr/>
      </p:nvGrpSpPr>
      <p:grpSpPr>
        <a:xfrm>
          <a:off x="0" y="0"/>
          <a:ext cx="0" cy="0"/>
          <a:chOff x="0" y="0"/>
          <a:chExt cx="0" cy="0"/>
        </a:xfrm>
      </p:grpSpPr>
      <p:sp>
        <p:nvSpPr>
          <p:cNvPr id="318" name="Google Shape;318;p5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9" name="Google Shape;319;p5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0" name="Google Shape;320;p5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1" name="Google Shape;321;p5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range_6-Two Content">
  <p:cSld name="Orange_6-Two Content">
    <p:bg>
      <p:bgPr>
        <a:solidFill>
          <a:schemeClr val="accent3"/>
        </a:solidFill>
        <a:effectLst/>
      </p:bgPr>
    </p:bg>
    <p:spTree>
      <p:nvGrpSpPr>
        <p:cNvPr id="1" name="Shape 322"/>
        <p:cNvGrpSpPr/>
        <p:nvPr/>
      </p:nvGrpSpPr>
      <p:grpSpPr>
        <a:xfrm>
          <a:off x="0" y="0"/>
          <a:ext cx="0" cy="0"/>
          <a:chOff x="0" y="0"/>
          <a:chExt cx="0" cy="0"/>
        </a:xfrm>
      </p:grpSpPr>
      <p:sp>
        <p:nvSpPr>
          <p:cNvPr id="323" name="Google Shape;323;p5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5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5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5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27" name="Google Shape;327;p5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Orange_7-Comparison">
  <p:cSld name="Orange_7-Comparison">
    <p:bg>
      <p:bgPr>
        <a:solidFill>
          <a:schemeClr val="accent3"/>
        </a:solidFill>
        <a:effectLst/>
      </p:bgPr>
    </p:bg>
    <p:spTree>
      <p:nvGrpSpPr>
        <p:cNvPr id="1" name="Shape 328"/>
        <p:cNvGrpSpPr/>
        <p:nvPr/>
      </p:nvGrpSpPr>
      <p:grpSpPr>
        <a:xfrm>
          <a:off x="0" y="0"/>
          <a:ext cx="0" cy="0"/>
          <a:chOff x="0" y="0"/>
          <a:chExt cx="0" cy="0"/>
        </a:xfrm>
      </p:grpSpPr>
      <p:sp>
        <p:nvSpPr>
          <p:cNvPr id="329" name="Google Shape;329;p53"/>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0" name="Google Shape;330;p53"/>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1" name="Google Shape;331;p53"/>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3"/>
              </a:buClr>
              <a:buSzPts val="2400"/>
              <a:buNone/>
              <a:defRPr sz="2400" b="0">
                <a:solidFill>
                  <a:schemeClr val="accent3"/>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53"/>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5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2400"/>
              <a:buFont typeface="Calibri"/>
              <a:buNone/>
              <a:defRPr sz="24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4" name="Google Shape;334;p5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35" name="Google Shape;335;p5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Orange_8-Title Only">
  <p:cSld name="Orange_8-Title Only">
    <p:bg>
      <p:bgPr>
        <a:solidFill>
          <a:schemeClr val="accent3"/>
        </a:solidFill>
        <a:effectLst/>
      </p:bgPr>
    </p:bg>
    <p:spTree>
      <p:nvGrpSpPr>
        <p:cNvPr id="1" name="Shape 336"/>
        <p:cNvGrpSpPr/>
        <p:nvPr/>
      </p:nvGrpSpPr>
      <p:grpSpPr>
        <a:xfrm>
          <a:off x="0" y="0"/>
          <a:ext cx="0" cy="0"/>
          <a:chOff x="0" y="0"/>
          <a:chExt cx="0" cy="0"/>
        </a:xfrm>
      </p:grpSpPr>
      <p:sp>
        <p:nvSpPr>
          <p:cNvPr id="337" name="Google Shape;337;p5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38" name="Google Shape;338;p5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3"/>
              </a:buClr>
              <a:buSzPts val="3300"/>
              <a:buFont typeface="Calibri"/>
              <a:buNone/>
              <a:defRPr>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9" name="Google Shape;339;p5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0" name="Google Shape;340;p5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Orange_9-Blank">
  <p:cSld name="Orange_9-Blank">
    <p:bg>
      <p:bgPr>
        <a:solidFill>
          <a:schemeClr val="accent3"/>
        </a:solidFill>
        <a:effectLst/>
      </p:bgPr>
    </p:bg>
    <p:spTree>
      <p:nvGrpSpPr>
        <p:cNvPr id="1" name="Shape 341"/>
        <p:cNvGrpSpPr/>
        <p:nvPr/>
      </p:nvGrpSpPr>
      <p:grpSpPr>
        <a:xfrm>
          <a:off x="0" y="0"/>
          <a:ext cx="0" cy="0"/>
          <a:chOff x="0" y="0"/>
          <a:chExt cx="0" cy="0"/>
        </a:xfrm>
      </p:grpSpPr>
      <p:sp>
        <p:nvSpPr>
          <p:cNvPr id="342" name="Google Shape;342;p5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343" name="Google Shape;343;p55"/>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44" name="Google Shape;344;p5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45" name="Google Shape;345;p5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Orange_10-Large Type">
  <p:cSld name="Orange_10-Large Type">
    <p:bg>
      <p:bgPr>
        <a:solidFill>
          <a:schemeClr val="accent3"/>
        </a:solidFill>
        <a:effectLst/>
      </p:bgPr>
    </p:bg>
    <p:spTree>
      <p:nvGrpSpPr>
        <p:cNvPr id="1" name="Shape 346"/>
        <p:cNvGrpSpPr/>
        <p:nvPr/>
      </p:nvGrpSpPr>
      <p:grpSpPr>
        <a:xfrm>
          <a:off x="0" y="0"/>
          <a:ext cx="0" cy="0"/>
          <a:chOff x="0" y="0"/>
          <a:chExt cx="0" cy="0"/>
        </a:xfrm>
      </p:grpSpPr>
      <p:sp>
        <p:nvSpPr>
          <p:cNvPr id="347" name="Google Shape;347;p5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48" name="Google Shape;348;p5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49" name="Google Shape;349;p5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0" name="Google Shape;350;p56"/>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51" name="Google Shape;351;p5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352" name="Google Shape;352;p5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Orange_11-Follow Us">
  <p:cSld name="Orange_11-Follow Us">
    <p:bg>
      <p:bgPr>
        <a:solidFill>
          <a:schemeClr val="accent3"/>
        </a:solidFill>
        <a:effectLst/>
      </p:bgPr>
    </p:bg>
    <p:spTree>
      <p:nvGrpSpPr>
        <p:cNvPr id="1" name="Shape 353"/>
        <p:cNvGrpSpPr/>
        <p:nvPr/>
      </p:nvGrpSpPr>
      <p:grpSpPr>
        <a:xfrm>
          <a:off x="0" y="0"/>
          <a:ext cx="0" cy="0"/>
          <a:chOff x="0" y="0"/>
          <a:chExt cx="0" cy="0"/>
        </a:xfrm>
      </p:grpSpPr>
      <p:sp>
        <p:nvSpPr>
          <p:cNvPr id="354" name="Google Shape;354;p5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55" name="Google Shape;355;p5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356" name="Google Shape;356;p5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57" name="Google Shape;357;p57"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358" name="Google Shape;358;p57"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359" name="Google Shape;359;p57"/>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360" name="Google Shape;360;p5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61" name="Google Shape;361;p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Red_1-Title Slide">
  <p:cSld name="Red_1-Title Slide">
    <p:bg>
      <p:bgPr>
        <a:solidFill>
          <a:schemeClr val="accent2"/>
        </a:solidFill>
        <a:effectLst/>
      </p:bgPr>
    </p:bg>
    <p:spTree>
      <p:nvGrpSpPr>
        <p:cNvPr id="1" name="Shape 362"/>
        <p:cNvGrpSpPr/>
        <p:nvPr/>
      </p:nvGrpSpPr>
      <p:grpSpPr>
        <a:xfrm>
          <a:off x="0" y="0"/>
          <a:ext cx="0" cy="0"/>
          <a:chOff x="0" y="0"/>
          <a:chExt cx="0" cy="0"/>
        </a:xfrm>
      </p:grpSpPr>
      <p:sp>
        <p:nvSpPr>
          <p:cNvPr id="363" name="Google Shape;363;p5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64" name="Google Shape;364;p58"/>
          <p:cNvSpPr/>
          <p:nvPr/>
        </p:nvSpPr>
        <p:spPr>
          <a:xfrm>
            <a:off x="154641" y="4461062"/>
            <a:ext cx="8831100" cy="5244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365" name="Google Shape;365;p58"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366" name="Google Shape;366;p58"/>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accent2"/>
              </a:buClr>
              <a:buSzPts val="4100"/>
              <a:buFont typeface="Calibri"/>
              <a:buNone/>
              <a:defRPr sz="4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7" name="Google Shape;367;p5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368" name="Google Shape;368;p58"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369" name="Google Shape;369;p5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0" name="Google Shape;370;p5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Red_2-Section Header">
  <p:cSld name="Red_2-Section Header">
    <p:bg>
      <p:bgPr>
        <a:solidFill>
          <a:schemeClr val="accent2"/>
        </a:solidFill>
        <a:effectLst/>
      </p:bgPr>
    </p:bg>
    <p:spTree>
      <p:nvGrpSpPr>
        <p:cNvPr id="1" name="Shape 371"/>
        <p:cNvGrpSpPr/>
        <p:nvPr/>
      </p:nvGrpSpPr>
      <p:grpSpPr>
        <a:xfrm>
          <a:off x="0" y="0"/>
          <a:ext cx="0" cy="0"/>
          <a:chOff x="0" y="0"/>
          <a:chExt cx="0" cy="0"/>
        </a:xfrm>
      </p:grpSpPr>
      <p:sp>
        <p:nvSpPr>
          <p:cNvPr id="372" name="Google Shape;372;p5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73" name="Google Shape;373;p59"/>
          <p:cNvSpPr/>
          <p:nvPr/>
        </p:nvSpPr>
        <p:spPr>
          <a:xfrm>
            <a:off x="154640" y="1866568"/>
            <a:ext cx="8831100" cy="1425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374" name="Google Shape;374;p59"/>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accent2"/>
              </a:buClr>
              <a:buSzPts val="5100"/>
              <a:buFont typeface="Calibri"/>
              <a:buNone/>
              <a:defRPr sz="51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375" name="Google Shape;375;p59"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376" name="Google Shape;376;p5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77" name="Google Shape;377;p5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Red_3-Title Bar and Content">
  <p:cSld name="Red_3-Title Bar and Content">
    <p:bg>
      <p:bgPr>
        <a:solidFill>
          <a:schemeClr val="accent2"/>
        </a:solidFill>
        <a:effectLst/>
      </p:bgPr>
    </p:bg>
    <p:spTree>
      <p:nvGrpSpPr>
        <p:cNvPr id="1" name="Shape 378"/>
        <p:cNvGrpSpPr/>
        <p:nvPr/>
      </p:nvGrpSpPr>
      <p:grpSpPr>
        <a:xfrm>
          <a:off x="0" y="0"/>
          <a:ext cx="0" cy="0"/>
          <a:chOff x="0" y="0"/>
          <a:chExt cx="0" cy="0"/>
        </a:xfrm>
      </p:grpSpPr>
      <p:sp>
        <p:nvSpPr>
          <p:cNvPr id="379" name="Google Shape;379;p6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0" name="Google Shape;380;p60"/>
          <p:cNvSpPr/>
          <p:nvPr/>
        </p:nvSpPr>
        <p:spPr>
          <a:xfrm>
            <a:off x="154641" y="161365"/>
            <a:ext cx="8831100" cy="10482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1" name="Google Shape;381;p6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82" name="Google Shape;382;p6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3" name="Google Shape;383;p6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84" name="Google Shape;384;p6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Red_4-Content with Caption">
  <p:cSld name="Red_4-Content with Caption">
    <p:bg>
      <p:bgPr>
        <a:solidFill>
          <a:schemeClr val="accent2"/>
        </a:solidFill>
        <a:effectLst/>
      </p:bgPr>
    </p:bg>
    <p:spTree>
      <p:nvGrpSpPr>
        <p:cNvPr id="1" name="Shape 385"/>
        <p:cNvGrpSpPr/>
        <p:nvPr/>
      </p:nvGrpSpPr>
      <p:grpSpPr>
        <a:xfrm>
          <a:off x="0" y="0"/>
          <a:ext cx="0" cy="0"/>
          <a:chOff x="0" y="0"/>
          <a:chExt cx="0" cy="0"/>
        </a:xfrm>
      </p:grpSpPr>
      <p:sp>
        <p:nvSpPr>
          <p:cNvPr id="386" name="Google Shape;386;p6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7" name="Google Shape;387;p61"/>
          <p:cNvSpPr/>
          <p:nvPr/>
        </p:nvSpPr>
        <p:spPr>
          <a:xfrm>
            <a:off x="154642" y="161365"/>
            <a:ext cx="3547800" cy="4824300"/>
          </a:xfrm>
          <a:prstGeom prst="rect">
            <a:avLst/>
          </a:prstGeom>
          <a:solidFill>
            <a:srgbClr val="FCF4F8"/>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388" name="Google Shape;388;p61"/>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accent2"/>
              </a:buClr>
              <a:buSzPts val="3300"/>
              <a:buFont typeface="Calibri"/>
              <a:buNone/>
              <a:defRPr sz="33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89" name="Google Shape;389;p61"/>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90" name="Google Shape;390;p61"/>
          <p:cNvSpPr>
            <a:spLocks noGrp="1"/>
          </p:cNvSpPr>
          <p:nvPr>
            <p:ph type="pic" idx="2"/>
          </p:nvPr>
        </p:nvSpPr>
        <p:spPr>
          <a:xfrm>
            <a:off x="537883" y="2655094"/>
            <a:ext cx="2949000" cy="1740600"/>
          </a:xfrm>
          <a:prstGeom prst="rect">
            <a:avLst/>
          </a:prstGeom>
          <a:noFill/>
          <a:ln>
            <a:noFill/>
          </a:ln>
        </p:spPr>
      </p:sp>
      <p:sp>
        <p:nvSpPr>
          <p:cNvPr id="391" name="Google Shape;391;p6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2" name="Google Shape;392;p6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Red_5-Title and Content">
  <p:cSld name="Red_5-Title and Content">
    <p:bg>
      <p:bgPr>
        <a:solidFill>
          <a:schemeClr val="accent2"/>
        </a:solidFill>
        <a:effectLst/>
      </p:bgPr>
    </p:bg>
    <p:spTree>
      <p:nvGrpSpPr>
        <p:cNvPr id="1" name="Shape 393"/>
        <p:cNvGrpSpPr/>
        <p:nvPr/>
      </p:nvGrpSpPr>
      <p:grpSpPr>
        <a:xfrm>
          <a:off x="0" y="0"/>
          <a:ext cx="0" cy="0"/>
          <a:chOff x="0" y="0"/>
          <a:chExt cx="0" cy="0"/>
        </a:xfrm>
      </p:grpSpPr>
      <p:sp>
        <p:nvSpPr>
          <p:cNvPr id="394" name="Google Shape;394;p6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95" name="Google Shape;395;p62"/>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96" name="Google Shape;396;p6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397" name="Google Shape;397;p6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Red_6-Two Content">
  <p:cSld name="Red_6-Two Content">
    <p:bg>
      <p:bgPr>
        <a:solidFill>
          <a:schemeClr val="accent2"/>
        </a:solidFill>
        <a:effectLst/>
      </p:bgPr>
    </p:bg>
    <p:spTree>
      <p:nvGrpSpPr>
        <p:cNvPr id="1" name="Shape 398"/>
        <p:cNvGrpSpPr/>
        <p:nvPr/>
      </p:nvGrpSpPr>
      <p:grpSpPr>
        <a:xfrm>
          <a:off x="0" y="0"/>
          <a:ext cx="0" cy="0"/>
          <a:chOff x="0" y="0"/>
          <a:chExt cx="0" cy="0"/>
        </a:xfrm>
      </p:grpSpPr>
      <p:sp>
        <p:nvSpPr>
          <p:cNvPr id="399" name="Google Shape;399;p6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00" name="Google Shape;400;p63"/>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1" name="Google Shape;401;p63"/>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2" name="Google Shape;402;p6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03" name="Google Shape;403;p6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Red_7-Comparison">
  <p:cSld name="Red_7-Comparison">
    <p:bg>
      <p:bgPr>
        <a:solidFill>
          <a:schemeClr val="accent2"/>
        </a:solidFill>
        <a:effectLst/>
      </p:bgPr>
    </p:bg>
    <p:spTree>
      <p:nvGrpSpPr>
        <p:cNvPr id="1" name="Shape 404"/>
        <p:cNvGrpSpPr/>
        <p:nvPr/>
      </p:nvGrpSpPr>
      <p:grpSpPr>
        <a:xfrm>
          <a:off x="0" y="0"/>
          <a:ext cx="0" cy="0"/>
          <a:chOff x="0" y="0"/>
          <a:chExt cx="0" cy="0"/>
        </a:xfrm>
      </p:grpSpPr>
      <p:sp>
        <p:nvSpPr>
          <p:cNvPr id="405" name="Google Shape;405;p64"/>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6" name="Google Shape;406;p64"/>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7" name="Google Shape;407;p64"/>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accent2"/>
              </a:buClr>
              <a:buSzPts val="2400"/>
              <a:buNone/>
              <a:defRPr sz="2400" b="0">
                <a:solidFill>
                  <a:schemeClr val="accent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08" name="Google Shape;408;p64"/>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09" name="Google Shape;409;p6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2400"/>
              <a:buFont typeface="Calibri"/>
              <a:buNone/>
              <a:defRPr sz="24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0" name="Google Shape;410;p6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1" name="Google Shape;411;p6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Red_8-Title Only">
  <p:cSld name="Red_8-Title Only">
    <p:bg>
      <p:bgPr>
        <a:solidFill>
          <a:schemeClr val="accent2"/>
        </a:solidFill>
        <a:effectLst/>
      </p:bgPr>
    </p:bg>
    <p:spTree>
      <p:nvGrpSpPr>
        <p:cNvPr id="1" name="Shape 412"/>
        <p:cNvGrpSpPr/>
        <p:nvPr/>
      </p:nvGrpSpPr>
      <p:grpSpPr>
        <a:xfrm>
          <a:off x="0" y="0"/>
          <a:ext cx="0" cy="0"/>
          <a:chOff x="0" y="0"/>
          <a:chExt cx="0" cy="0"/>
        </a:xfrm>
      </p:grpSpPr>
      <p:sp>
        <p:nvSpPr>
          <p:cNvPr id="413" name="Google Shape;413;p65"/>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6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300"/>
              <a:buFont typeface="Calibri"/>
              <a:buNone/>
              <a:defRPr>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15" name="Google Shape;415;p6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16" name="Google Shape;416;p6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Red_9-Blank">
  <p:cSld name="Red_9-Blank">
    <p:bg>
      <p:bgPr>
        <a:solidFill>
          <a:schemeClr val="accent2"/>
        </a:solidFill>
        <a:effectLst/>
      </p:bgPr>
    </p:bg>
    <p:spTree>
      <p:nvGrpSpPr>
        <p:cNvPr id="1" name="Shape 417"/>
        <p:cNvGrpSpPr/>
        <p:nvPr/>
      </p:nvGrpSpPr>
      <p:grpSpPr>
        <a:xfrm>
          <a:off x="0" y="0"/>
          <a:ext cx="0" cy="0"/>
          <a:chOff x="0" y="0"/>
          <a:chExt cx="0" cy="0"/>
        </a:xfrm>
      </p:grpSpPr>
      <p:sp>
        <p:nvSpPr>
          <p:cNvPr id="418" name="Google Shape;418;p6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19" name="Google Shape;419;p66"/>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20" name="Google Shape;420;p6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1" name="Google Shape;421;p6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Red_10-Large Type">
  <p:cSld name="Red_10-Large Type">
    <p:bg>
      <p:bgPr>
        <a:solidFill>
          <a:schemeClr val="accent2"/>
        </a:solidFill>
        <a:effectLst/>
      </p:bgPr>
    </p:bg>
    <p:spTree>
      <p:nvGrpSpPr>
        <p:cNvPr id="1" name="Shape 422"/>
        <p:cNvGrpSpPr/>
        <p:nvPr/>
      </p:nvGrpSpPr>
      <p:grpSpPr>
        <a:xfrm>
          <a:off x="0" y="0"/>
          <a:ext cx="0" cy="0"/>
          <a:chOff x="0" y="0"/>
          <a:chExt cx="0" cy="0"/>
        </a:xfrm>
      </p:grpSpPr>
      <p:sp>
        <p:nvSpPr>
          <p:cNvPr id="423" name="Google Shape;423;p6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24" name="Google Shape;424;p67"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25" name="Google Shape;425;p67"/>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26" name="Google Shape;426;p67"/>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2"/>
              </a:buClr>
              <a:buSzPts val="1800"/>
              <a:buNone/>
              <a:defRPr sz="1800">
                <a:solidFill>
                  <a:schemeClr val="accent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427" name="Google Shape;427;p6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28" name="Google Shape;428;p6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Red_11-Follow Us">
  <p:cSld name="Red_11-Follow Us">
    <p:bg>
      <p:bgPr>
        <a:solidFill>
          <a:schemeClr val="accent2"/>
        </a:solidFill>
        <a:effectLst/>
      </p:bgPr>
    </p:bg>
    <p:spTree>
      <p:nvGrpSpPr>
        <p:cNvPr id="1" name="Shape 429"/>
        <p:cNvGrpSpPr/>
        <p:nvPr/>
      </p:nvGrpSpPr>
      <p:grpSpPr>
        <a:xfrm>
          <a:off x="0" y="0"/>
          <a:ext cx="0" cy="0"/>
          <a:chOff x="0" y="0"/>
          <a:chExt cx="0" cy="0"/>
        </a:xfrm>
      </p:grpSpPr>
      <p:sp>
        <p:nvSpPr>
          <p:cNvPr id="430" name="Google Shape;430;p6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31" name="Google Shape;431;p6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432" name="Google Shape;432;p6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2"/>
              </a:buClr>
              <a:buSzPts val="9000"/>
              <a:buFont typeface="Calibri"/>
              <a:buNone/>
              <a:defRPr sz="9000">
                <a:solidFill>
                  <a:schemeClr val="accent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33" name="Google Shape;433;p68"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434" name="Google Shape;434;p68"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435" name="Google Shape;435;p68"/>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436" name="Google Shape;436;p6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37" name="Google Shape;437;p6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eal_1-Title Slide">
  <p:cSld name="Teal_1-Title Slide">
    <p:bg>
      <p:bgPr>
        <a:solidFill>
          <a:schemeClr val="dk2"/>
        </a:solidFill>
        <a:effectLst/>
      </p:bgPr>
    </p:bg>
    <p:spTree>
      <p:nvGrpSpPr>
        <p:cNvPr id="1" name="Shape 438"/>
        <p:cNvGrpSpPr/>
        <p:nvPr/>
      </p:nvGrpSpPr>
      <p:grpSpPr>
        <a:xfrm>
          <a:off x="0" y="0"/>
          <a:ext cx="0" cy="0"/>
          <a:chOff x="0" y="0"/>
          <a:chExt cx="0" cy="0"/>
        </a:xfrm>
      </p:grpSpPr>
      <p:sp>
        <p:nvSpPr>
          <p:cNvPr id="439" name="Google Shape;439;p6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0" name="Google Shape;440;p69"/>
          <p:cNvSpPr/>
          <p:nvPr/>
        </p:nvSpPr>
        <p:spPr>
          <a:xfrm>
            <a:off x="154641" y="4461062"/>
            <a:ext cx="8831100" cy="5244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441" name="Google Shape;441;p69"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442" name="Google Shape;442;p69"/>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2"/>
              </a:buClr>
              <a:buSzPts val="4100"/>
              <a:buFont typeface="Calibri"/>
              <a:buNone/>
              <a:defRPr sz="4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43" name="Google Shape;443;p6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pic>
        <p:nvPicPr>
          <p:cNvPr id="444" name="Google Shape;444;p69"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445" name="Google Shape;445;p6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46" name="Google Shape;446;p6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Teal_2-Section Header">
  <p:cSld name="Teal_2-Section Header">
    <p:bg>
      <p:bgPr>
        <a:solidFill>
          <a:schemeClr val="dk2"/>
        </a:solidFill>
        <a:effectLst/>
      </p:bgPr>
    </p:bg>
    <p:spTree>
      <p:nvGrpSpPr>
        <p:cNvPr id="1" name="Shape 447"/>
        <p:cNvGrpSpPr/>
        <p:nvPr/>
      </p:nvGrpSpPr>
      <p:grpSpPr>
        <a:xfrm>
          <a:off x="0" y="0"/>
          <a:ext cx="0" cy="0"/>
          <a:chOff x="0" y="0"/>
          <a:chExt cx="0" cy="0"/>
        </a:xfrm>
      </p:grpSpPr>
      <p:sp>
        <p:nvSpPr>
          <p:cNvPr id="448" name="Google Shape;448;p7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49" name="Google Shape;449;p70"/>
          <p:cNvSpPr/>
          <p:nvPr/>
        </p:nvSpPr>
        <p:spPr>
          <a:xfrm>
            <a:off x="154640" y="1866568"/>
            <a:ext cx="8831100" cy="1425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450" name="Google Shape;450;p70"/>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rtl="0">
              <a:lnSpc>
                <a:spcPct val="90000"/>
              </a:lnSpc>
              <a:spcBef>
                <a:spcPts val="0"/>
              </a:spcBef>
              <a:spcAft>
                <a:spcPts val="0"/>
              </a:spcAft>
              <a:buClr>
                <a:schemeClr val="dk2"/>
              </a:buClr>
              <a:buSzPts val="5100"/>
              <a:buFont typeface="Calibri"/>
              <a:buNone/>
              <a:defRPr sz="51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451" name="Google Shape;451;p70"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452" name="Google Shape;452;p7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53" name="Google Shape;453;p7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eal_3-Title Bar and Content">
  <p:cSld name="Teal_3-Title Bar and Content">
    <p:bg>
      <p:bgPr>
        <a:solidFill>
          <a:schemeClr val="dk2"/>
        </a:solidFill>
        <a:effectLst/>
      </p:bgPr>
    </p:bg>
    <p:spTree>
      <p:nvGrpSpPr>
        <p:cNvPr id="1" name="Shape 454"/>
        <p:cNvGrpSpPr/>
        <p:nvPr/>
      </p:nvGrpSpPr>
      <p:grpSpPr>
        <a:xfrm>
          <a:off x="0" y="0"/>
          <a:ext cx="0" cy="0"/>
          <a:chOff x="0" y="0"/>
          <a:chExt cx="0" cy="0"/>
        </a:xfrm>
      </p:grpSpPr>
      <p:sp>
        <p:nvSpPr>
          <p:cNvPr id="455" name="Google Shape;455;p7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6" name="Google Shape;456;p71"/>
          <p:cNvSpPr/>
          <p:nvPr/>
        </p:nvSpPr>
        <p:spPr>
          <a:xfrm>
            <a:off x="154641" y="161365"/>
            <a:ext cx="8831100" cy="10482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57" name="Google Shape;457;p7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58" name="Google Shape;458;p7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59" name="Google Shape;459;p7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0" name="Google Shape;460;p7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Teal_4-Content with Caption">
  <p:cSld name="Teal_4-Content with Caption">
    <p:bg>
      <p:bgPr>
        <a:solidFill>
          <a:schemeClr val="dk2"/>
        </a:solidFill>
        <a:effectLst/>
      </p:bgPr>
    </p:bg>
    <p:spTree>
      <p:nvGrpSpPr>
        <p:cNvPr id="1" name="Shape 461"/>
        <p:cNvGrpSpPr/>
        <p:nvPr/>
      </p:nvGrpSpPr>
      <p:grpSpPr>
        <a:xfrm>
          <a:off x="0" y="0"/>
          <a:ext cx="0" cy="0"/>
          <a:chOff x="0" y="0"/>
          <a:chExt cx="0" cy="0"/>
        </a:xfrm>
      </p:grpSpPr>
      <p:sp>
        <p:nvSpPr>
          <p:cNvPr id="462" name="Google Shape;462;p7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3" name="Google Shape;463;p72"/>
          <p:cNvSpPr/>
          <p:nvPr/>
        </p:nvSpPr>
        <p:spPr>
          <a:xfrm>
            <a:off x="154642" y="161365"/>
            <a:ext cx="3547800" cy="4824300"/>
          </a:xfrm>
          <a:prstGeom prst="rect">
            <a:avLst/>
          </a:prstGeom>
          <a:solidFill>
            <a:srgbClr val="E7F5F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64" name="Google Shape;464;p72"/>
          <p:cNvSpPr txBox="1">
            <a:spLocks noGrp="1"/>
          </p:cNvSpPr>
          <p:nvPr>
            <p:ph type="title"/>
          </p:nvPr>
        </p:nvSpPr>
        <p:spPr>
          <a:xfrm>
            <a:off x="537883" y="584734"/>
            <a:ext cx="2949000" cy="18975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2"/>
              </a:buClr>
              <a:buSzPts val="3300"/>
              <a:buFont typeface="Calibri"/>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65" name="Google Shape;465;p72"/>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800"/>
              </a:spcBef>
              <a:spcAft>
                <a:spcPts val="0"/>
              </a:spcAft>
              <a:buClr>
                <a:schemeClr val="dk1"/>
              </a:buClr>
              <a:buSzPts val="1800"/>
              <a:buChar char="•"/>
              <a:defRPr sz="1800"/>
            </a:lvl1pPr>
            <a:lvl2pPr marL="914400" lvl="1" indent="-342900" algn="l" rtl="0">
              <a:lnSpc>
                <a:spcPct val="90000"/>
              </a:lnSpc>
              <a:spcBef>
                <a:spcPts val="400"/>
              </a:spcBef>
              <a:spcAft>
                <a:spcPts val="0"/>
              </a:spcAft>
              <a:buClr>
                <a:schemeClr val="dk1"/>
              </a:buClr>
              <a:buSzPts val="1800"/>
              <a:buChar char="•"/>
              <a:defRPr sz="1800"/>
            </a:lvl2pPr>
            <a:lvl3pPr marL="1371600" lvl="2" indent="-342900" algn="l" rtl="0">
              <a:lnSpc>
                <a:spcPct val="90000"/>
              </a:lnSpc>
              <a:spcBef>
                <a:spcPts val="400"/>
              </a:spcBef>
              <a:spcAft>
                <a:spcPts val="0"/>
              </a:spcAft>
              <a:buClr>
                <a:schemeClr val="dk1"/>
              </a:buClr>
              <a:buSzPts val="1800"/>
              <a:buChar char="•"/>
              <a:defRPr sz="1800"/>
            </a:lvl3pPr>
            <a:lvl4pPr marL="1828800" lvl="3" indent="-342900" algn="l" rtl="0">
              <a:lnSpc>
                <a:spcPct val="90000"/>
              </a:lnSpc>
              <a:spcBef>
                <a:spcPts val="400"/>
              </a:spcBef>
              <a:spcAft>
                <a:spcPts val="0"/>
              </a:spcAft>
              <a:buClr>
                <a:schemeClr val="dk1"/>
              </a:buClr>
              <a:buSzPts val="1800"/>
              <a:buChar char="•"/>
              <a:defRPr sz="1800"/>
            </a:lvl4pPr>
            <a:lvl5pPr marL="2286000" lvl="4" indent="-342900" algn="l" rtl="0">
              <a:lnSpc>
                <a:spcPct val="90000"/>
              </a:lnSpc>
              <a:spcBef>
                <a:spcPts val="400"/>
              </a:spcBef>
              <a:spcAft>
                <a:spcPts val="0"/>
              </a:spcAft>
              <a:buClr>
                <a:schemeClr val="dk1"/>
              </a:buClr>
              <a:buSzPts val="1800"/>
              <a:buChar char="•"/>
              <a:defRPr sz="18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466" name="Google Shape;466;p72"/>
          <p:cNvSpPr>
            <a:spLocks noGrp="1"/>
          </p:cNvSpPr>
          <p:nvPr>
            <p:ph type="pic" idx="2"/>
          </p:nvPr>
        </p:nvSpPr>
        <p:spPr>
          <a:xfrm>
            <a:off x="537883" y="2655094"/>
            <a:ext cx="2949000" cy="1740600"/>
          </a:xfrm>
          <a:prstGeom prst="rect">
            <a:avLst/>
          </a:prstGeom>
          <a:noFill/>
          <a:ln>
            <a:noFill/>
          </a:ln>
        </p:spPr>
      </p:sp>
      <p:sp>
        <p:nvSpPr>
          <p:cNvPr id="467" name="Google Shape;467;p7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68" name="Google Shape;468;p7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eal_5-Title and Content">
  <p:cSld name="Teal_5-Title and Content">
    <p:bg>
      <p:bgPr>
        <a:solidFill>
          <a:schemeClr val="dk2"/>
        </a:solidFill>
        <a:effectLst/>
      </p:bgPr>
    </p:bg>
    <p:spTree>
      <p:nvGrpSpPr>
        <p:cNvPr id="1" name="Shape 469"/>
        <p:cNvGrpSpPr/>
        <p:nvPr/>
      </p:nvGrpSpPr>
      <p:grpSpPr>
        <a:xfrm>
          <a:off x="0" y="0"/>
          <a:ext cx="0" cy="0"/>
          <a:chOff x="0" y="0"/>
          <a:chExt cx="0" cy="0"/>
        </a:xfrm>
      </p:grpSpPr>
      <p:sp>
        <p:nvSpPr>
          <p:cNvPr id="470" name="Google Shape;470;p7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1" name="Google Shape;471;p7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2" name="Google Shape;472;p7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3" name="Google Shape;473;p7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eal_6-Two Content">
  <p:cSld name="Teal_6-Two Content">
    <p:bg>
      <p:bgPr>
        <a:solidFill>
          <a:schemeClr val="dk2"/>
        </a:solidFill>
        <a:effectLst/>
      </p:bgPr>
    </p:bg>
    <p:spTree>
      <p:nvGrpSpPr>
        <p:cNvPr id="1" name="Shape 474"/>
        <p:cNvGrpSpPr/>
        <p:nvPr/>
      </p:nvGrpSpPr>
      <p:grpSpPr>
        <a:xfrm>
          <a:off x="0" y="0"/>
          <a:ext cx="0" cy="0"/>
          <a:chOff x="0" y="0"/>
          <a:chExt cx="0" cy="0"/>
        </a:xfrm>
      </p:grpSpPr>
      <p:sp>
        <p:nvSpPr>
          <p:cNvPr id="475" name="Google Shape;475;p74"/>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76" name="Google Shape;476;p74"/>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7" name="Google Shape;477;p74"/>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78" name="Google Shape;478;p7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79" name="Google Shape;479;p7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eal_7-Comparison">
  <p:cSld name="Teal_7-Comparison">
    <p:bg>
      <p:bgPr>
        <a:solidFill>
          <a:schemeClr val="dk2"/>
        </a:solidFill>
        <a:effectLst/>
      </p:bgPr>
    </p:bg>
    <p:spTree>
      <p:nvGrpSpPr>
        <p:cNvPr id="1" name="Shape 480"/>
        <p:cNvGrpSpPr/>
        <p:nvPr/>
      </p:nvGrpSpPr>
      <p:grpSpPr>
        <a:xfrm>
          <a:off x="0" y="0"/>
          <a:ext cx="0" cy="0"/>
          <a:chOff x="0" y="0"/>
          <a:chExt cx="0" cy="0"/>
        </a:xfrm>
      </p:grpSpPr>
      <p:sp>
        <p:nvSpPr>
          <p:cNvPr id="481" name="Google Shape;481;p75"/>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2" name="Google Shape;482;p75"/>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3" name="Google Shape;483;p75"/>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2"/>
              </a:buClr>
              <a:buSzPts val="2400"/>
              <a:buNone/>
              <a:defRPr sz="2400" b="0">
                <a:solidFill>
                  <a:schemeClr val="dk2"/>
                </a:solidFill>
              </a:defRPr>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484" name="Google Shape;484;p75"/>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85" name="Google Shape;485;p7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2400"/>
              <a:buFont typeface="Calibri"/>
              <a:buNone/>
              <a:defRPr sz="24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86" name="Google Shape;486;p7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87" name="Google Shape;487;p7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matchingName="Teal_8-Title Only">
  <p:cSld name="Teal_8-Title Only">
    <p:bg>
      <p:bgPr>
        <a:solidFill>
          <a:schemeClr val="dk2"/>
        </a:solidFill>
        <a:effectLst/>
      </p:bgPr>
    </p:bg>
    <p:spTree>
      <p:nvGrpSpPr>
        <p:cNvPr id="1" name="Shape 488"/>
        <p:cNvGrpSpPr/>
        <p:nvPr/>
      </p:nvGrpSpPr>
      <p:grpSpPr>
        <a:xfrm>
          <a:off x="0" y="0"/>
          <a:ext cx="0" cy="0"/>
          <a:chOff x="0" y="0"/>
          <a:chExt cx="0" cy="0"/>
        </a:xfrm>
      </p:grpSpPr>
      <p:sp>
        <p:nvSpPr>
          <p:cNvPr id="489" name="Google Shape;489;p76"/>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90" name="Google Shape;490;p76"/>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2"/>
              </a:buClr>
              <a:buSzPts val="3300"/>
              <a:buFont typeface="Calibri"/>
              <a:buNone/>
              <a:defRPr>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491" name="Google Shape;491;p7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2" name="Google Shape;492;p7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matchingName="Teal_9-Blank">
  <p:cSld name="Teal_9-Blank">
    <p:bg>
      <p:bgPr>
        <a:solidFill>
          <a:schemeClr val="dk2"/>
        </a:solidFill>
        <a:effectLst/>
      </p:bgPr>
    </p:bg>
    <p:spTree>
      <p:nvGrpSpPr>
        <p:cNvPr id="1" name="Shape 493"/>
        <p:cNvGrpSpPr/>
        <p:nvPr/>
      </p:nvGrpSpPr>
      <p:grpSpPr>
        <a:xfrm>
          <a:off x="0" y="0"/>
          <a:ext cx="0" cy="0"/>
          <a:chOff x="0" y="0"/>
          <a:chExt cx="0" cy="0"/>
        </a:xfrm>
      </p:grpSpPr>
      <p:sp>
        <p:nvSpPr>
          <p:cNvPr id="494" name="Google Shape;494;p77"/>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495" name="Google Shape;495;p77"/>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496" name="Google Shape;496;p7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497" name="Google Shape;497;p7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Teal_10-Large Type">
  <p:cSld name="Teal_10-Large Type">
    <p:bg>
      <p:bgPr>
        <a:solidFill>
          <a:schemeClr val="dk2"/>
        </a:solidFill>
        <a:effectLst/>
      </p:bgPr>
    </p:bg>
    <p:spTree>
      <p:nvGrpSpPr>
        <p:cNvPr id="1" name="Shape 498"/>
        <p:cNvGrpSpPr/>
        <p:nvPr/>
      </p:nvGrpSpPr>
      <p:grpSpPr>
        <a:xfrm>
          <a:off x="0" y="0"/>
          <a:ext cx="0" cy="0"/>
          <a:chOff x="0" y="0"/>
          <a:chExt cx="0" cy="0"/>
        </a:xfrm>
      </p:grpSpPr>
      <p:sp>
        <p:nvSpPr>
          <p:cNvPr id="499" name="Google Shape;499;p78"/>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0" name="Google Shape;500;p78"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1" name="Google Shape;501;p78"/>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02" name="Google Shape;502;p78"/>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503" name="Google Shape;503;p7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04" name="Google Shape;504;p7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matchingName="Teal_11-Follow Us">
  <p:cSld name="Teal_11-Follow Us">
    <p:bg>
      <p:bgPr>
        <a:solidFill>
          <a:schemeClr val="dk2"/>
        </a:solidFill>
        <a:effectLst/>
      </p:bgPr>
    </p:bg>
    <p:spTree>
      <p:nvGrpSpPr>
        <p:cNvPr id="1" name="Shape 505"/>
        <p:cNvGrpSpPr/>
        <p:nvPr/>
      </p:nvGrpSpPr>
      <p:grpSpPr>
        <a:xfrm>
          <a:off x="0" y="0"/>
          <a:ext cx="0" cy="0"/>
          <a:chOff x="0" y="0"/>
          <a:chExt cx="0" cy="0"/>
        </a:xfrm>
      </p:grpSpPr>
      <p:sp>
        <p:nvSpPr>
          <p:cNvPr id="506" name="Google Shape;506;p79"/>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507" name="Google Shape;507;p79"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08" name="Google Shape;508;p79"/>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pic>
        <p:nvPicPr>
          <p:cNvPr id="509" name="Google Shape;509;p79"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10" name="Google Shape;510;p79"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11" name="Google Shape;511;p79"/>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512" name="Google Shape;512;p7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13" name="Google Shape;513;p7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Large Type">
  <p:cSld name="Large Type">
    <p:bg>
      <p:bgPr>
        <a:solidFill>
          <a:schemeClr val="accent3"/>
        </a:solidFill>
        <a:effectLst/>
      </p:bgPr>
    </p:bg>
    <p:spTree>
      <p:nvGrpSpPr>
        <p:cNvPr id="1" name="Shape 514"/>
        <p:cNvGrpSpPr/>
        <p:nvPr/>
      </p:nvGrpSpPr>
      <p:grpSpPr>
        <a:xfrm>
          <a:off x="0" y="0"/>
          <a:ext cx="0" cy="0"/>
          <a:chOff x="0" y="0"/>
          <a:chExt cx="0" cy="0"/>
        </a:xfrm>
      </p:grpSpPr>
      <p:sp>
        <p:nvSpPr>
          <p:cNvPr id="515" name="Google Shape;515;p80"/>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16" name="Google Shape;516;p80"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17" name="Google Shape;517;p80"/>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3"/>
              </a:buClr>
              <a:buSzPts val="9000"/>
              <a:buFont typeface="Calibri"/>
              <a:buNone/>
              <a:defRPr sz="9000">
                <a:solidFill>
                  <a:schemeClr val="accent3"/>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18" name="Google Shape;518;p80"/>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19" name="Google Shape;519;p80"/>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0" name="Google Shape;520;p8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21" name="Google Shape;521;p80"/>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3"/>
              </a:buClr>
              <a:buSzPts val="1800"/>
              <a:buNone/>
              <a:defRPr sz="1800">
                <a:solidFill>
                  <a:schemeClr val="accent3"/>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matchingName="Large Type 1">
  <p:cSld name="Large Type_1">
    <p:bg>
      <p:bgPr>
        <a:solidFill>
          <a:schemeClr val="dk2"/>
        </a:solidFill>
        <a:effectLst/>
      </p:bgPr>
    </p:bg>
    <p:spTree>
      <p:nvGrpSpPr>
        <p:cNvPr id="1" name="Shape 522"/>
        <p:cNvGrpSpPr/>
        <p:nvPr/>
      </p:nvGrpSpPr>
      <p:grpSpPr>
        <a:xfrm>
          <a:off x="0" y="0"/>
          <a:ext cx="0" cy="0"/>
          <a:chOff x="0" y="0"/>
          <a:chExt cx="0" cy="0"/>
        </a:xfrm>
      </p:grpSpPr>
      <p:sp>
        <p:nvSpPr>
          <p:cNvPr id="523" name="Google Shape;523;p81"/>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Clr>
                <a:schemeClr val="dk1"/>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524" name="Google Shape;524;p81"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25" name="Google Shape;525;p81"/>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26" name="Google Shape;526;p81"/>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7" name="Google Shape;527;p81"/>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Clr>
                <a:schemeClr val="dk2"/>
              </a:buClr>
              <a:buSzPts val="1100"/>
              <a:buFont typeface="Calibri"/>
              <a:buNone/>
              <a:defRPr sz="1100"/>
            </a:lvl1pPr>
            <a:lvl2pPr lvl="1" algn="l" rtl="0">
              <a:spcBef>
                <a:spcPts val="0"/>
              </a:spcBef>
              <a:spcAft>
                <a:spcPts val="0"/>
              </a:spcAft>
              <a:buClr>
                <a:schemeClr val="dk1"/>
              </a:buClr>
              <a:buSzPts val="1100"/>
              <a:buFont typeface="Calibri"/>
              <a:buNone/>
              <a:defRPr sz="1100"/>
            </a:lvl2pPr>
            <a:lvl3pPr lvl="2" algn="l" rtl="0">
              <a:spcBef>
                <a:spcPts val="0"/>
              </a:spcBef>
              <a:spcAft>
                <a:spcPts val="0"/>
              </a:spcAft>
              <a:buClr>
                <a:schemeClr val="dk1"/>
              </a:buClr>
              <a:buSzPts val="1100"/>
              <a:buFont typeface="Calibri"/>
              <a:buNone/>
              <a:defRPr sz="1100"/>
            </a:lvl3pPr>
            <a:lvl4pPr lvl="3" algn="l" rtl="0">
              <a:spcBef>
                <a:spcPts val="0"/>
              </a:spcBef>
              <a:spcAft>
                <a:spcPts val="0"/>
              </a:spcAft>
              <a:buClr>
                <a:schemeClr val="dk1"/>
              </a:buClr>
              <a:buSzPts val="1100"/>
              <a:buFont typeface="Calibri"/>
              <a:buNone/>
              <a:defRPr sz="1100"/>
            </a:lvl4pPr>
            <a:lvl5pPr lvl="4" algn="l" rtl="0">
              <a:spcBef>
                <a:spcPts val="0"/>
              </a:spcBef>
              <a:spcAft>
                <a:spcPts val="0"/>
              </a:spcAft>
              <a:buClr>
                <a:schemeClr val="dk1"/>
              </a:buClr>
              <a:buSzPts val="1100"/>
              <a:buFont typeface="Calibri"/>
              <a:buNone/>
              <a:defRPr sz="1100"/>
            </a:lvl5pPr>
            <a:lvl6pPr lvl="5" algn="l" rtl="0">
              <a:spcBef>
                <a:spcPts val="0"/>
              </a:spcBef>
              <a:spcAft>
                <a:spcPts val="0"/>
              </a:spcAft>
              <a:buClr>
                <a:schemeClr val="dk1"/>
              </a:buClr>
              <a:buSzPts val="1100"/>
              <a:buFont typeface="Calibri"/>
              <a:buNone/>
              <a:defRPr sz="1100"/>
            </a:lvl6pPr>
            <a:lvl7pPr lvl="6" algn="l" rtl="0">
              <a:spcBef>
                <a:spcPts val="0"/>
              </a:spcBef>
              <a:spcAft>
                <a:spcPts val="0"/>
              </a:spcAft>
              <a:buClr>
                <a:schemeClr val="dk1"/>
              </a:buClr>
              <a:buSzPts val="1100"/>
              <a:buFont typeface="Calibri"/>
              <a:buNone/>
              <a:defRPr sz="1100"/>
            </a:lvl7pPr>
            <a:lvl8pPr lvl="7" algn="l" rtl="0">
              <a:spcBef>
                <a:spcPts val="0"/>
              </a:spcBef>
              <a:spcAft>
                <a:spcPts val="0"/>
              </a:spcAft>
              <a:buClr>
                <a:schemeClr val="dk1"/>
              </a:buClr>
              <a:buSzPts val="1100"/>
              <a:buFont typeface="Calibri"/>
              <a:buNone/>
              <a:defRPr sz="1100"/>
            </a:lvl8pPr>
            <a:lvl9pPr lvl="8" algn="l" rtl="0">
              <a:spcBef>
                <a:spcPts val="0"/>
              </a:spcBef>
              <a:spcAft>
                <a:spcPts val="0"/>
              </a:spcAft>
              <a:buClr>
                <a:schemeClr val="dk1"/>
              </a:buClr>
              <a:buSzPts val="1100"/>
              <a:buFont typeface="Calibri"/>
              <a:buNone/>
              <a:defRPr sz="1100"/>
            </a:lvl9pPr>
          </a:lstStyle>
          <a:p>
            <a:endParaRPr/>
          </a:p>
        </p:txBody>
      </p:sp>
      <p:sp>
        <p:nvSpPr>
          <p:cNvPr id="528" name="Google Shape;528;p8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1pPr>
            <a:lvl2pPr marL="0" marR="0" lvl="1"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2pPr>
            <a:lvl3pPr marL="0" marR="0" lvl="2"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3pPr>
            <a:lvl4pPr marL="0" marR="0" lvl="3"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4pPr>
            <a:lvl5pPr marL="0" marR="0" lvl="4"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5pPr>
            <a:lvl6pPr marL="0" marR="0" lvl="5"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6pPr>
            <a:lvl7pPr marL="0" marR="0" lvl="6"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7pPr>
            <a:lvl8pPr marL="0" marR="0" lvl="7"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8pPr>
            <a:lvl9pPr marL="0" marR="0" lvl="8" indent="0" algn="r" rtl="0">
              <a:spcBef>
                <a:spcPts val="0"/>
              </a:spcBef>
              <a:spcAft>
                <a:spcPts val="0"/>
              </a:spcAft>
              <a:buClr>
                <a:schemeClr val="dk2"/>
              </a:buClr>
              <a:buSzPts val="900"/>
              <a:buFont typeface="Calibri"/>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529" name="Google Shape;529;p81"/>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Large Type 2">
  <p:cSld name="Large Type_2">
    <p:bg>
      <p:bgPr>
        <a:solidFill>
          <a:schemeClr val="dk2"/>
        </a:solidFill>
        <a:effectLst/>
      </p:bgPr>
    </p:bg>
    <p:spTree>
      <p:nvGrpSpPr>
        <p:cNvPr id="1" name="Shape 530"/>
        <p:cNvGrpSpPr/>
        <p:nvPr/>
      </p:nvGrpSpPr>
      <p:grpSpPr>
        <a:xfrm>
          <a:off x="0" y="0"/>
          <a:ext cx="0" cy="0"/>
          <a:chOff x="0" y="0"/>
          <a:chExt cx="0" cy="0"/>
        </a:xfrm>
      </p:grpSpPr>
      <p:sp>
        <p:nvSpPr>
          <p:cNvPr id="531" name="Google Shape;531;p82"/>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32" name="Google Shape;532;p82"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33" name="Google Shape;533;p82"/>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9000"/>
              <a:buFont typeface="Calibri"/>
              <a:buNone/>
              <a:defRPr sz="90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34" name="Google Shape;534;p82"/>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5" name="Google Shape;535;p82"/>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6" name="Google Shape;536;p8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37" name="Google Shape;537;p82"/>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2"/>
              </a:buClr>
              <a:buSzPts val="1800"/>
              <a:buNone/>
              <a:defRPr sz="1800">
                <a:solidFill>
                  <a:schemeClr val="dk2"/>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matchingName="Large Type 3">
  <p:cSld name="Large Type_3">
    <p:bg>
      <p:bgPr>
        <a:solidFill>
          <a:schemeClr val="accent5"/>
        </a:solidFill>
        <a:effectLst/>
      </p:bgPr>
    </p:bg>
    <p:spTree>
      <p:nvGrpSpPr>
        <p:cNvPr id="1" name="Shape 538"/>
        <p:cNvGrpSpPr/>
        <p:nvPr/>
      </p:nvGrpSpPr>
      <p:grpSpPr>
        <a:xfrm>
          <a:off x="0" y="0"/>
          <a:ext cx="0" cy="0"/>
          <a:chOff x="0" y="0"/>
          <a:chExt cx="0" cy="0"/>
        </a:xfrm>
      </p:grpSpPr>
      <p:sp>
        <p:nvSpPr>
          <p:cNvPr id="539" name="Google Shape;539;p8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0" name="Google Shape;540;p83"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1" name="Google Shape;541;p83"/>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5"/>
              </a:buClr>
              <a:buSzPts val="9000"/>
              <a:buFont typeface="Calibri"/>
              <a:buNone/>
              <a:defRPr sz="9000">
                <a:solidFill>
                  <a:schemeClr val="accent5"/>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42" name="Google Shape;542;p83"/>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3" name="Google Shape;543;p83"/>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4" name="Google Shape;544;p8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5" name="Google Shape;545;p83"/>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accent5"/>
              </a:buClr>
              <a:buSzPts val="1800"/>
              <a:buNone/>
              <a:defRPr sz="1800">
                <a:solidFill>
                  <a:schemeClr val="accent5"/>
                </a:solidFill>
              </a:defRPr>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Follow Us">
  <p:cSld name="Follow Us">
    <p:bg>
      <p:bgPr>
        <a:solidFill>
          <a:schemeClr val="accent1"/>
        </a:solidFill>
        <a:effectLst/>
      </p:bgPr>
    </p:bg>
    <p:spTree>
      <p:nvGrpSpPr>
        <p:cNvPr id="1" name="Shape 546"/>
        <p:cNvGrpSpPr/>
        <p:nvPr/>
      </p:nvGrpSpPr>
      <p:grpSpPr>
        <a:xfrm>
          <a:off x="0" y="0"/>
          <a:ext cx="0" cy="0"/>
          <a:chOff x="0" y="0"/>
          <a:chExt cx="0" cy="0"/>
        </a:xfrm>
      </p:grpSpPr>
      <p:sp>
        <p:nvSpPr>
          <p:cNvPr id="547" name="Google Shape;547;p84"/>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48" name="Google Shape;548;p84"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549" name="Google Shape;549;p84"/>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accent1"/>
              </a:buClr>
              <a:buSzPts val="9000"/>
              <a:buFont typeface="Calibri"/>
              <a:buNone/>
              <a:defRPr sz="9000">
                <a:solidFill>
                  <a:schemeClr val="accen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50" name="Google Shape;550;p84"/>
          <p:cNvSpPr txBox="1">
            <a:spLocks noGrp="1"/>
          </p:cNvSpPr>
          <p:nvPr>
            <p:ph type="dt" idx="10"/>
          </p:nvPr>
        </p:nvSpPr>
        <p:spPr>
          <a:xfrm>
            <a:off x="2891118" y="4604845"/>
            <a:ext cx="3381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1" name="Google Shape;551;p84"/>
          <p:cNvSpPr txBox="1">
            <a:spLocks noGrp="1"/>
          </p:cNvSpPr>
          <p:nvPr>
            <p:ph type="ftr" idx="11"/>
          </p:nvPr>
        </p:nvSpPr>
        <p:spPr>
          <a:xfrm>
            <a:off x="537882" y="4604845"/>
            <a:ext cx="21480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2" name="Google Shape;552;p8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53" name="Google Shape;553;p84"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554" name="Google Shape;554;p84"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555" name="Google Shape;555;p84"/>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b="0" i="0" u="none" strike="noStrike" cap="none">
                <a:solidFill>
                  <a:schemeClr val="accent1"/>
                </a:solidFill>
                <a:latin typeface="Calibri"/>
                <a:ea typeface="Calibri"/>
                <a:cs typeface="Calibri"/>
                <a:sym typeface="Calibri"/>
              </a:rPr>
              <a:t>twitter.com/ORDeptEd | fb.com/ORDeptEd</a:t>
            </a:r>
            <a:endParaRPr sz="1800" b="0" i="0" u="none" strike="noStrike" cap="none">
              <a:solidFill>
                <a:schemeClr val="accent1"/>
              </a:solidFill>
              <a:latin typeface="Calibri"/>
              <a:ea typeface="Calibri"/>
              <a:cs typeface="Calibri"/>
              <a:sym typeface="Calibri"/>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Blue_1-Title Slide" type="title">
  <p:cSld name="TITLE">
    <p:bg>
      <p:bgPr>
        <a:solidFill>
          <a:schemeClr val="accent1"/>
        </a:solidFill>
        <a:effectLst/>
      </p:bgPr>
    </p:bg>
    <p:spTree>
      <p:nvGrpSpPr>
        <p:cNvPr id="1" name="Shape 562"/>
        <p:cNvGrpSpPr/>
        <p:nvPr/>
      </p:nvGrpSpPr>
      <p:grpSpPr>
        <a:xfrm>
          <a:off x="0" y="0"/>
          <a:ext cx="0" cy="0"/>
          <a:chOff x="0" y="0"/>
          <a:chExt cx="0" cy="0"/>
        </a:xfrm>
      </p:grpSpPr>
      <p:sp>
        <p:nvSpPr>
          <p:cNvPr id="563" name="Google Shape;563;p86"/>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4" name="Google Shape;564;p86"/>
          <p:cNvSpPr/>
          <p:nvPr/>
        </p:nvSpPr>
        <p:spPr>
          <a:xfrm>
            <a:off x="154641" y="4461062"/>
            <a:ext cx="8831100" cy="524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565" name="Google Shape;565;p86"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566" name="Google Shape;566;p86"/>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1"/>
              </a:buClr>
              <a:buSzPts val="4100"/>
              <a:buFont typeface="Calibri"/>
              <a:buNone/>
              <a:defRPr sz="4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67" name="Google Shape;567;p86"/>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568" name="Google Shape;568;p86"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569" name="Google Shape;569;p8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b="0" i="0" u="none" strike="noStrike" cap="none">
                <a:solidFill>
                  <a:srgbClr val="595959"/>
                </a:solidFill>
                <a:latin typeface="Calibri"/>
                <a:ea typeface="Calibri"/>
                <a:cs typeface="Calibri"/>
                <a:sym typeface="Calibri"/>
              </a:rPr>
              <a:t>Oregon Department of Education</a:t>
            </a:r>
            <a:endParaRPr sz="1100"/>
          </a:p>
        </p:txBody>
      </p:sp>
      <p:sp>
        <p:nvSpPr>
          <p:cNvPr id="570" name="Google Shape;570;p8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Blue_2-Section Header">
  <p:cSld name="Blue_2-Section Header">
    <p:bg>
      <p:bgPr>
        <a:solidFill>
          <a:schemeClr val="accent1"/>
        </a:solidFill>
        <a:effectLst/>
      </p:bgPr>
    </p:bg>
    <p:spTree>
      <p:nvGrpSpPr>
        <p:cNvPr id="1" name="Shape 571"/>
        <p:cNvGrpSpPr/>
        <p:nvPr/>
      </p:nvGrpSpPr>
      <p:grpSpPr>
        <a:xfrm>
          <a:off x="0" y="0"/>
          <a:ext cx="0" cy="0"/>
          <a:chOff x="0" y="0"/>
          <a:chExt cx="0" cy="0"/>
        </a:xfrm>
      </p:grpSpPr>
      <p:sp>
        <p:nvSpPr>
          <p:cNvPr id="572" name="Google Shape;572;p87"/>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73" name="Google Shape;573;p87"/>
          <p:cNvSpPr/>
          <p:nvPr/>
        </p:nvSpPr>
        <p:spPr>
          <a:xfrm>
            <a:off x="154640" y="1866568"/>
            <a:ext cx="8831100" cy="1425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574" name="Google Shape;574;p87"/>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1"/>
              </a:buClr>
              <a:buSzPts val="5100"/>
              <a:buFont typeface="Calibri"/>
              <a:buNone/>
              <a:defRPr sz="51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575" name="Google Shape;575;p87"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576" name="Google Shape;576;p8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77" name="Google Shape;577;p8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Blue_3-Title Bar and Content">
  <p:cSld name="Blue_3-Title Bar and Content">
    <p:bg>
      <p:bgPr>
        <a:solidFill>
          <a:schemeClr val="accent1"/>
        </a:solidFill>
        <a:effectLst/>
      </p:bgPr>
    </p:bg>
    <p:spTree>
      <p:nvGrpSpPr>
        <p:cNvPr id="1" name="Shape 578"/>
        <p:cNvGrpSpPr/>
        <p:nvPr/>
      </p:nvGrpSpPr>
      <p:grpSpPr>
        <a:xfrm>
          <a:off x="0" y="0"/>
          <a:ext cx="0" cy="0"/>
          <a:chOff x="0" y="0"/>
          <a:chExt cx="0" cy="0"/>
        </a:xfrm>
      </p:grpSpPr>
      <p:sp>
        <p:nvSpPr>
          <p:cNvPr id="579" name="Google Shape;579;p8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0" name="Google Shape;580;p88"/>
          <p:cNvSpPr/>
          <p:nvPr/>
        </p:nvSpPr>
        <p:spPr>
          <a:xfrm>
            <a:off x="154641" y="161365"/>
            <a:ext cx="8831100" cy="10482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1" name="Google Shape;581;p88"/>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82" name="Google Shape;582;p88"/>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3" name="Google Shape;583;p8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84" name="Google Shape;584;p8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Blue_4-Content with Caption">
  <p:cSld name="Blue_4-Content with Caption">
    <p:bg>
      <p:bgPr>
        <a:solidFill>
          <a:schemeClr val="accent1"/>
        </a:solidFill>
        <a:effectLst/>
      </p:bgPr>
    </p:bg>
    <p:spTree>
      <p:nvGrpSpPr>
        <p:cNvPr id="1" name="Shape 585"/>
        <p:cNvGrpSpPr/>
        <p:nvPr/>
      </p:nvGrpSpPr>
      <p:grpSpPr>
        <a:xfrm>
          <a:off x="0" y="0"/>
          <a:ext cx="0" cy="0"/>
          <a:chOff x="0" y="0"/>
          <a:chExt cx="0" cy="0"/>
        </a:xfrm>
      </p:grpSpPr>
      <p:sp>
        <p:nvSpPr>
          <p:cNvPr id="586" name="Google Shape;586;p8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7" name="Google Shape;587;p89"/>
          <p:cNvSpPr/>
          <p:nvPr/>
        </p:nvSpPr>
        <p:spPr>
          <a:xfrm>
            <a:off x="154642" y="161365"/>
            <a:ext cx="3547800" cy="48243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88" name="Google Shape;588;p89"/>
          <p:cNvSpPr txBox="1">
            <a:spLocks noGrp="1"/>
          </p:cNvSpPr>
          <p:nvPr>
            <p:ph type="title"/>
          </p:nvPr>
        </p:nvSpPr>
        <p:spPr>
          <a:xfrm>
            <a:off x="537883" y="584734"/>
            <a:ext cx="2949000" cy="18942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1"/>
              </a:buClr>
              <a:buSzPts val="3300"/>
              <a:buFont typeface="Calibri"/>
              <a:buNone/>
              <a:defRPr sz="33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9" name="Google Shape;589;p89"/>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90" name="Google Shape;590;p89"/>
          <p:cNvSpPr>
            <a:spLocks noGrp="1"/>
          </p:cNvSpPr>
          <p:nvPr>
            <p:ph type="pic" idx="2"/>
          </p:nvPr>
        </p:nvSpPr>
        <p:spPr>
          <a:xfrm>
            <a:off x="537883" y="2655094"/>
            <a:ext cx="2949000" cy="1740600"/>
          </a:xfrm>
          <a:prstGeom prst="rect">
            <a:avLst/>
          </a:prstGeom>
          <a:noFill/>
          <a:ln>
            <a:noFill/>
          </a:ln>
        </p:spPr>
      </p:sp>
      <p:sp>
        <p:nvSpPr>
          <p:cNvPr id="591" name="Google Shape;591;p8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92" name="Google Shape;592;p8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ue_5-Title and Content" type="obj">
  <p:cSld name="OBJECT">
    <p:spTree>
      <p:nvGrpSpPr>
        <p:cNvPr id="1" name="Shape 593"/>
        <p:cNvGrpSpPr/>
        <p:nvPr/>
      </p:nvGrpSpPr>
      <p:grpSpPr>
        <a:xfrm>
          <a:off x="0" y="0"/>
          <a:ext cx="0" cy="0"/>
          <a:chOff x="0" y="0"/>
          <a:chExt cx="0" cy="0"/>
        </a:xfrm>
      </p:grpSpPr>
      <p:sp>
        <p:nvSpPr>
          <p:cNvPr id="594" name="Google Shape;594;p90"/>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95" name="Google Shape;595;p90"/>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596" name="Google Shape;596;p9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597" name="Google Shape;597;p9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Blue_6-Two Content" type="twoObj">
  <p:cSld name="TWO_OBJECTS">
    <p:spTree>
      <p:nvGrpSpPr>
        <p:cNvPr id="1" name="Shape 598"/>
        <p:cNvGrpSpPr/>
        <p:nvPr/>
      </p:nvGrpSpPr>
      <p:grpSpPr>
        <a:xfrm>
          <a:off x="0" y="0"/>
          <a:ext cx="0" cy="0"/>
          <a:chOff x="0" y="0"/>
          <a:chExt cx="0" cy="0"/>
        </a:xfrm>
      </p:grpSpPr>
      <p:sp>
        <p:nvSpPr>
          <p:cNvPr id="599" name="Google Shape;599;p9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00" name="Google Shape;600;p91"/>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1" name="Google Shape;601;p91"/>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2" name="Google Shape;602;p9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03" name="Google Shape;603;p9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Blue_7-Comparison">
  <p:cSld name="Blue_7-Comparison">
    <p:spTree>
      <p:nvGrpSpPr>
        <p:cNvPr id="1" name="Shape 604"/>
        <p:cNvGrpSpPr/>
        <p:nvPr/>
      </p:nvGrpSpPr>
      <p:grpSpPr>
        <a:xfrm>
          <a:off x="0" y="0"/>
          <a:ext cx="0" cy="0"/>
          <a:chOff x="0" y="0"/>
          <a:chExt cx="0" cy="0"/>
        </a:xfrm>
      </p:grpSpPr>
      <p:sp>
        <p:nvSpPr>
          <p:cNvPr id="605" name="Google Shape;605;p92"/>
          <p:cNvSpPr txBox="1">
            <a:spLocks noGrp="1"/>
          </p:cNvSpPr>
          <p:nvPr>
            <p:ph type="body" idx="1"/>
          </p:nvPr>
        </p:nvSpPr>
        <p:spPr>
          <a:xfrm>
            <a:off x="537882" y="1260872"/>
            <a:ext cx="39603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06" name="Google Shape;606;p92"/>
          <p:cNvSpPr txBox="1">
            <a:spLocks noGrp="1"/>
          </p:cNvSpPr>
          <p:nvPr>
            <p:ph type="body" idx="2"/>
          </p:nvPr>
        </p:nvSpPr>
        <p:spPr>
          <a:xfrm>
            <a:off x="537882" y="1878806"/>
            <a:ext cx="39603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7" name="Google Shape;607;p92"/>
          <p:cNvSpPr txBox="1">
            <a:spLocks noGrp="1"/>
          </p:cNvSpPr>
          <p:nvPr>
            <p:ph type="body" idx="3"/>
          </p:nvPr>
        </p:nvSpPr>
        <p:spPr>
          <a:xfrm>
            <a:off x="4629150" y="1260872"/>
            <a:ext cx="3997200" cy="6180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accent1"/>
              </a:buClr>
              <a:buSzPts val="2400"/>
              <a:buNone/>
              <a:defRPr sz="2400" b="0">
                <a:solidFill>
                  <a:schemeClr val="accent1"/>
                </a:solidFil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608" name="Google Shape;608;p92"/>
          <p:cNvSpPr txBox="1">
            <a:spLocks noGrp="1"/>
          </p:cNvSpPr>
          <p:nvPr>
            <p:ph type="body" idx="4"/>
          </p:nvPr>
        </p:nvSpPr>
        <p:spPr>
          <a:xfrm>
            <a:off x="4629150" y="1878806"/>
            <a:ext cx="3997200" cy="2575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9" name="Google Shape;609;p9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0" name="Google Shape;610;p9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11" name="Google Shape;611;p9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Blue_8-Title Only">
  <p:cSld name="Blue_8-Title Only">
    <p:spTree>
      <p:nvGrpSpPr>
        <p:cNvPr id="1" name="Shape 612"/>
        <p:cNvGrpSpPr/>
        <p:nvPr/>
      </p:nvGrpSpPr>
      <p:grpSpPr>
        <a:xfrm>
          <a:off x="0" y="0"/>
          <a:ext cx="0" cy="0"/>
          <a:chOff x="0" y="0"/>
          <a:chExt cx="0" cy="0"/>
        </a:xfrm>
      </p:grpSpPr>
      <p:sp>
        <p:nvSpPr>
          <p:cNvPr id="613" name="Google Shape;613;p93"/>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14" name="Google Shape;614;p9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15" name="Google Shape;615;p93"/>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16" name="Google Shape;616;p9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Blue_9-Blank">
  <p:cSld name="Blue_9-Blank">
    <p:spTree>
      <p:nvGrpSpPr>
        <p:cNvPr id="1" name="Shape 617"/>
        <p:cNvGrpSpPr/>
        <p:nvPr/>
      </p:nvGrpSpPr>
      <p:grpSpPr>
        <a:xfrm>
          <a:off x="0" y="0"/>
          <a:ext cx="0" cy="0"/>
          <a:chOff x="0" y="0"/>
          <a:chExt cx="0" cy="0"/>
        </a:xfrm>
      </p:grpSpPr>
      <p:sp>
        <p:nvSpPr>
          <p:cNvPr id="618" name="Google Shape;618;p94"/>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r>
              <a:rPr lang="en" sz="1400">
                <a:solidFill>
                  <a:schemeClr val="lt1"/>
                </a:solidFill>
                <a:latin typeface="Calibri"/>
                <a:ea typeface="Calibri"/>
                <a:cs typeface="Calibri"/>
                <a:sym typeface="Calibri"/>
              </a:rPr>
              <a:t>v</a:t>
            </a:r>
            <a:endParaRPr sz="1100"/>
          </a:p>
        </p:txBody>
      </p:sp>
      <p:sp>
        <p:nvSpPr>
          <p:cNvPr id="619" name="Google Shape;619;p94"/>
          <p:cNvSpPr txBox="1">
            <a:spLocks noGrp="1"/>
          </p:cNvSpPr>
          <p:nvPr>
            <p:ph type="body" idx="1"/>
          </p:nvPr>
        </p:nvSpPr>
        <p:spPr>
          <a:xfrm>
            <a:off x="537882" y="494969"/>
            <a:ext cx="8088300" cy="4049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20" name="Google Shape;620;p94"/>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21" name="Google Shape;621;p94"/>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Blue_10-Large Type">
  <p:cSld name="Blue_10-Large Type">
    <p:bg>
      <p:bgPr>
        <a:solidFill>
          <a:schemeClr val="accent1"/>
        </a:solidFill>
        <a:effectLst/>
      </p:bgPr>
    </p:bg>
    <p:spTree>
      <p:nvGrpSpPr>
        <p:cNvPr id="1" name="Shape 622"/>
        <p:cNvGrpSpPr/>
        <p:nvPr/>
      </p:nvGrpSpPr>
      <p:grpSpPr>
        <a:xfrm>
          <a:off x="0" y="0"/>
          <a:ext cx="0" cy="0"/>
          <a:chOff x="0" y="0"/>
          <a:chExt cx="0" cy="0"/>
        </a:xfrm>
      </p:grpSpPr>
      <p:sp>
        <p:nvSpPr>
          <p:cNvPr id="623" name="Google Shape;623;p95"/>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24" name="Google Shape;624;p95"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25" name="Google Shape;625;p95"/>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26" name="Google Shape;626;p95"/>
          <p:cNvSpPr txBox="1">
            <a:spLocks noGrp="1"/>
          </p:cNvSpPr>
          <p:nvPr>
            <p:ph type="subTitle" idx="1"/>
          </p:nvPr>
        </p:nvSpPr>
        <p:spPr>
          <a:xfrm>
            <a:off x="1143000" y="3002388"/>
            <a:ext cx="6858000" cy="6603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1"/>
              </a:buClr>
              <a:buSzPts val="1800"/>
              <a:buNone/>
              <a:defRPr sz="1800">
                <a:solidFill>
                  <a:schemeClr val="accent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627" name="Google Shape;627;p95"/>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28" name="Google Shape;628;p9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Blue_11-Follow Us">
  <p:cSld name="Blue_11-Follow Us">
    <p:bg>
      <p:bgPr>
        <a:solidFill>
          <a:schemeClr val="accent1"/>
        </a:solidFill>
        <a:effectLst/>
      </p:bgPr>
    </p:bg>
    <p:spTree>
      <p:nvGrpSpPr>
        <p:cNvPr id="1" name="Shape 629"/>
        <p:cNvGrpSpPr/>
        <p:nvPr/>
      </p:nvGrpSpPr>
      <p:grpSpPr>
        <a:xfrm>
          <a:off x="0" y="0"/>
          <a:ext cx="0" cy="0"/>
          <a:chOff x="0" y="0"/>
          <a:chExt cx="0" cy="0"/>
        </a:xfrm>
      </p:grpSpPr>
      <p:sp>
        <p:nvSpPr>
          <p:cNvPr id="630" name="Google Shape;630;p96"/>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31" name="Google Shape;631;p96" descr="Decorative line break"/>
          <p:cNvPicPr preferRelativeResize="0"/>
          <p:nvPr/>
        </p:nvPicPr>
        <p:blipFill rotWithShape="1">
          <a:blip r:embed="rId2">
            <a:alphaModFix/>
          </a:blip>
          <a:srcRect/>
          <a:stretch/>
        </p:blipFill>
        <p:spPr>
          <a:xfrm>
            <a:off x="4089652" y="2886671"/>
            <a:ext cx="964694" cy="18288"/>
          </a:xfrm>
          <a:prstGeom prst="rect">
            <a:avLst/>
          </a:prstGeom>
          <a:noFill/>
          <a:ln>
            <a:noFill/>
          </a:ln>
        </p:spPr>
      </p:pic>
      <p:sp>
        <p:nvSpPr>
          <p:cNvPr id="632" name="Google Shape;632;p96"/>
          <p:cNvSpPr txBox="1">
            <a:spLocks noGrp="1"/>
          </p:cNvSpPr>
          <p:nvPr>
            <p:ph type="ctrTitle"/>
          </p:nvPr>
        </p:nvSpPr>
        <p:spPr>
          <a:xfrm>
            <a:off x="1143000" y="1124344"/>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1"/>
              </a:buClr>
              <a:buSzPts val="9000"/>
              <a:buFont typeface="Calibri"/>
              <a:buNone/>
              <a:defRPr sz="9000">
                <a:solidFill>
                  <a:schemeClr val="accen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33" name="Google Shape;633;p96" descr="Twitter icon"/>
          <p:cNvPicPr preferRelativeResize="0"/>
          <p:nvPr/>
        </p:nvPicPr>
        <p:blipFill rotWithShape="1">
          <a:blip r:embed="rId3">
            <a:alphaModFix/>
          </a:blip>
          <a:srcRect/>
          <a:stretch/>
        </p:blipFill>
        <p:spPr>
          <a:xfrm>
            <a:off x="2038718" y="3032551"/>
            <a:ext cx="375030" cy="375030"/>
          </a:xfrm>
          <a:prstGeom prst="rect">
            <a:avLst/>
          </a:prstGeom>
          <a:noFill/>
          <a:ln>
            <a:noFill/>
          </a:ln>
        </p:spPr>
      </p:pic>
      <p:pic>
        <p:nvPicPr>
          <p:cNvPr id="634" name="Google Shape;634;p96" descr="Facebook icon"/>
          <p:cNvPicPr preferRelativeResize="0"/>
          <p:nvPr/>
        </p:nvPicPr>
        <p:blipFill rotWithShape="1">
          <a:blip r:embed="rId4">
            <a:alphaModFix/>
          </a:blip>
          <a:srcRect/>
          <a:stretch/>
        </p:blipFill>
        <p:spPr>
          <a:xfrm>
            <a:off x="6768720" y="3032551"/>
            <a:ext cx="375030" cy="375030"/>
          </a:xfrm>
          <a:prstGeom prst="rect">
            <a:avLst/>
          </a:prstGeom>
          <a:noFill/>
          <a:ln>
            <a:noFill/>
          </a:ln>
        </p:spPr>
      </p:pic>
      <p:sp>
        <p:nvSpPr>
          <p:cNvPr id="635" name="Google Shape;635;p96"/>
          <p:cNvSpPr txBox="1"/>
          <p:nvPr/>
        </p:nvSpPr>
        <p:spPr>
          <a:xfrm>
            <a:off x="2038718" y="3032551"/>
            <a:ext cx="5105100" cy="3462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chemeClr val="accent1"/>
              </a:buClr>
              <a:buSzPts val="1800"/>
              <a:buFont typeface="Calibri"/>
              <a:buNone/>
            </a:pPr>
            <a:r>
              <a:rPr lang="en" sz="1800">
                <a:solidFill>
                  <a:schemeClr val="accent1"/>
                </a:solidFill>
                <a:latin typeface="Calibri"/>
                <a:ea typeface="Calibri"/>
                <a:cs typeface="Calibri"/>
                <a:sym typeface="Calibri"/>
              </a:rPr>
              <a:t>twitter.com/ORDeptEd | fb.com/ORDeptEd</a:t>
            </a:r>
            <a:endParaRPr sz="1800">
              <a:solidFill>
                <a:schemeClr val="accent1"/>
              </a:solidFill>
              <a:latin typeface="Calibri"/>
              <a:ea typeface="Calibri"/>
              <a:cs typeface="Calibri"/>
              <a:sym typeface="Calibri"/>
            </a:endParaRPr>
          </a:p>
        </p:txBody>
      </p:sp>
      <p:sp>
        <p:nvSpPr>
          <p:cNvPr id="636" name="Google Shape;636;p96"/>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37" name="Google Shape;637;p96"/>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Green_1-Title Slide">
  <p:cSld name="Green_1-Title Slide">
    <p:bg>
      <p:bgPr>
        <a:solidFill>
          <a:schemeClr val="accent5"/>
        </a:solidFill>
        <a:effectLst/>
      </p:bgPr>
    </p:bg>
    <p:spTree>
      <p:nvGrpSpPr>
        <p:cNvPr id="1" name="Shape 638"/>
        <p:cNvGrpSpPr/>
        <p:nvPr/>
      </p:nvGrpSpPr>
      <p:grpSpPr>
        <a:xfrm>
          <a:off x="0" y="0"/>
          <a:ext cx="0" cy="0"/>
          <a:chOff x="0" y="0"/>
          <a:chExt cx="0" cy="0"/>
        </a:xfrm>
      </p:grpSpPr>
      <p:sp>
        <p:nvSpPr>
          <p:cNvPr id="639" name="Google Shape;639;p97"/>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0" name="Google Shape;640;p97"/>
          <p:cNvSpPr/>
          <p:nvPr/>
        </p:nvSpPr>
        <p:spPr>
          <a:xfrm>
            <a:off x="154641" y="4461062"/>
            <a:ext cx="8831100" cy="5244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641" name="Google Shape;641;p97" descr="Decorative line break"/>
          <p:cNvPicPr preferRelativeResize="0"/>
          <p:nvPr/>
        </p:nvPicPr>
        <p:blipFill rotWithShape="1">
          <a:blip r:embed="rId2">
            <a:alphaModFix/>
          </a:blip>
          <a:srcRect/>
          <a:stretch/>
        </p:blipFill>
        <p:spPr>
          <a:xfrm>
            <a:off x="4089652" y="2604100"/>
            <a:ext cx="964694" cy="18288"/>
          </a:xfrm>
          <a:prstGeom prst="rect">
            <a:avLst/>
          </a:prstGeom>
          <a:noFill/>
          <a:ln>
            <a:noFill/>
          </a:ln>
        </p:spPr>
      </p:pic>
      <p:sp>
        <p:nvSpPr>
          <p:cNvPr id="642" name="Google Shape;642;p97"/>
          <p:cNvSpPr txBox="1">
            <a:spLocks noGrp="1"/>
          </p:cNvSpPr>
          <p:nvPr>
            <p:ph type="ctrTitle"/>
          </p:nvPr>
        </p:nvSpPr>
        <p:spPr>
          <a:xfrm>
            <a:off x="1143000" y="1865026"/>
            <a:ext cx="6858000" cy="7674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accent5"/>
              </a:buClr>
              <a:buSzPts val="4100"/>
              <a:buFont typeface="Calibri"/>
              <a:buNone/>
              <a:defRPr sz="4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3" name="Google Shape;643;p97"/>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accent5"/>
              </a:buClr>
              <a:buSzPts val="1800"/>
              <a:buNone/>
              <a:defRPr sz="1800">
                <a:solidFill>
                  <a:schemeClr val="accent5"/>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pic>
        <p:nvPicPr>
          <p:cNvPr id="644" name="Google Shape;644;p97" descr="Oregon Department of Education Logo"/>
          <p:cNvPicPr preferRelativeResize="0"/>
          <p:nvPr/>
        </p:nvPicPr>
        <p:blipFill rotWithShape="1">
          <a:blip r:embed="rId3">
            <a:alphaModFix/>
          </a:blip>
          <a:srcRect/>
          <a:stretch/>
        </p:blipFill>
        <p:spPr>
          <a:xfrm>
            <a:off x="3775327" y="160537"/>
            <a:ext cx="1593344" cy="1625348"/>
          </a:xfrm>
          <a:prstGeom prst="rect">
            <a:avLst/>
          </a:prstGeom>
          <a:noFill/>
          <a:ln>
            <a:noFill/>
          </a:ln>
        </p:spPr>
      </p:pic>
      <p:sp>
        <p:nvSpPr>
          <p:cNvPr id="645" name="Google Shape;645;p97"/>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46" name="Google Shape;646;p9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Green_2-Section Header">
  <p:cSld name="Green_2-Section Header">
    <p:bg>
      <p:bgPr>
        <a:solidFill>
          <a:schemeClr val="accent5"/>
        </a:solidFill>
        <a:effectLst/>
      </p:bgPr>
    </p:bg>
    <p:spTree>
      <p:nvGrpSpPr>
        <p:cNvPr id="1" name="Shape 647"/>
        <p:cNvGrpSpPr/>
        <p:nvPr/>
      </p:nvGrpSpPr>
      <p:grpSpPr>
        <a:xfrm>
          <a:off x="0" y="0"/>
          <a:ext cx="0" cy="0"/>
          <a:chOff x="0" y="0"/>
          <a:chExt cx="0" cy="0"/>
        </a:xfrm>
      </p:grpSpPr>
      <p:sp>
        <p:nvSpPr>
          <p:cNvPr id="648" name="Google Shape;648;p98"/>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49" name="Google Shape;649;p98"/>
          <p:cNvSpPr/>
          <p:nvPr/>
        </p:nvSpPr>
        <p:spPr>
          <a:xfrm>
            <a:off x="154640" y="1866568"/>
            <a:ext cx="8831100" cy="1425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200">
              <a:solidFill>
                <a:schemeClr val="lt1"/>
              </a:solidFill>
              <a:latin typeface="Calibri"/>
              <a:ea typeface="Calibri"/>
              <a:cs typeface="Calibri"/>
              <a:sym typeface="Calibri"/>
            </a:endParaRPr>
          </a:p>
        </p:txBody>
      </p:sp>
      <p:sp>
        <p:nvSpPr>
          <p:cNvPr id="650" name="Google Shape;650;p98"/>
          <p:cNvSpPr txBox="1">
            <a:spLocks noGrp="1"/>
          </p:cNvSpPr>
          <p:nvPr>
            <p:ph type="ctrTitle"/>
          </p:nvPr>
        </p:nvSpPr>
        <p:spPr>
          <a:xfrm>
            <a:off x="537883" y="1866568"/>
            <a:ext cx="8088300" cy="14253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5"/>
              </a:buClr>
              <a:buSzPts val="5100"/>
              <a:buFont typeface="Calibri"/>
              <a:buNone/>
              <a:defRPr sz="51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pic>
        <p:nvPicPr>
          <p:cNvPr id="651" name="Google Shape;651;p98" descr="Oregon Department of Education Logo"/>
          <p:cNvPicPr preferRelativeResize="0"/>
          <p:nvPr/>
        </p:nvPicPr>
        <p:blipFill rotWithShape="1">
          <a:blip r:embed="rId2">
            <a:alphaModFix/>
          </a:blip>
          <a:srcRect/>
          <a:stretch/>
        </p:blipFill>
        <p:spPr>
          <a:xfrm>
            <a:off x="3775327" y="160537"/>
            <a:ext cx="1593344" cy="1625348"/>
          </a:xfrm>
          <a:prstGeom prst="rect">
            <a:avLst/>
          </a:prstGeom>
          <a:noFill/>
          <a:ln>
            <a:noFill/>
          </a:ln>
        </p:spPr>
      </p:pic>
      <p:sp>
        <p:nvSpPr>
          <p:cNvPr id="652" name="Google Shape;652;p98"/>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53" name="Google Shape;653;p98"/>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Green_3-Title Bar and Content">
  <p:cSld name="Green_3-Title Bar and Content">
    <p:bg>
      <p:bgPr>
        <a:solidFill>
          <a:schemeClr val="accent5"/>
        </a:solidFill>
        <a:effectLst/>
      </p:bgPr>
    </p:bg>
    <p:spTree>
      <p:nvGrpSpPr>
        <p:cNvPr id="1" name="Shape 654"/>
        <p:cNvGrpSpPr/>
        <p:nvPr/>
      </p:nvGrpSpPr>
      <p:grpSpPr>
        <a:xfrm>
          <a:off x="0" y="0"/>
          <a:ext cx="0" cy="0"/>
          <a:chOff x="0" y="0"/>
          <a:chExt cx="0" cy="0"/>
        </a:xfrm>
      </p:grpSpPr>
      <p:sp>
        <p:nvSpPr>
          <p:cNvPr id="655" name="Google Shape;655;p99"/>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56" name="Google Shape;656;p99"/>
          <p:cNvSpPr/>
          <p:nvPr/>
        </p:nvSpPr>
        <p:spPr>
          <a:xfrm>
            <a:off x="154641" y="161365"/>
            <a:ext cx="8831100" cy="10482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57" name="Google Shape;657;p99"/>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58" name="Google Shape;658;p99"/>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9" name="Google Shape;659;p99"/>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60" name="Google Shape;660;p99"/>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Green_4-Content with Caption">
  <p:cSld name="Green_4-Content with Caption">
    <p:bg>
      <p:bgPr>
        <a:solidFill>
          <a:schemeClr val="accent5"/>
        </a:solidFill>
        <a:effectLst/>
      </p:bgPr>
    </p:bg>
    <p:spTree>
      <p:nvGrpSpPr>
        <p:cNvPr id="1" name="Shape 661"/>
        <p:cNvGrpSpPr/>
        <p:nvPr/>
      </p:nvGrpSpPr>
      <p:grpSpPr>
        <a:xfrm>
          <a:off x="0" y="0"/>
          <a:ext cx="0" cy="0"/>
          <a:chOff x="0" y="0"/>
          <a:chExt cx="0" cy="0"/>
        </a:xfrm>
      </p:grpSpPr>
      <p:sp>
        <p:nvSpPr>
          <p:cNvPr id="662" name="Google Shape;662;p100"/>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3" name="Google Shape;663;p100"/>
          <p:cNvSpPr/>
          <p:nvPr/>
        </p:nvSpPr>
        <p:spPr>
          <a:xfrm>
            <a:off x="154642" y="161365"/>
            <a:ext cx="3547800" cy="4824300"/>
          </a:xfrm>
          <a:prstGeom prst="rect">
            <a:avLst/>
          </a:prstGeom>
          <a:solidFill>
            <a:srgbClr val="F0F4E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664" name="Google Shape;664;p100"/>
          <p:cNvSpPr txBox="1">
            <a:spLocks noGrp="1"/>
          </p:cNvSpPr>
          <p:nvPr>
            <p:ph type="title"/>
          </p:nvPr>
        </p:nvSpPr>
        <p:spPr>
          <a:xfrm>
            <a:off x="537883" y="584734"/>
            <a:ext cx="2949000" cy="19068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chemeClr val="accent5"/>
              </a:buClr>
              <a:buSzPts val="3300"/>
              <a:buFont typeface="Calibri"/>
              <a:buNone/>
              <a:defRPr sz="3300">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65" name="Google Shape;665;p100"/>
          <p:cNvSpPr txBox="1">
            <a:spLocks noGrp="1"/>
          </p:cNvSpPr>
          <p:nvPr>
            <p:ph type="body" idx="1"/>
          </p:nvPr>
        </p:nvSpPr>
        <p:spPr>
          <a:xfrm>
            <a:off x="3887391" y="584735"/>
            <a:ext cx="4629300" cy="3811200"/>
          </a:xfrm>
          <a:prstGeom prst="rect">
            <a:avLst/>
          </a:prstGeom>
          <a:noFill/>
          <a:ln>
            <a:noFill/>
          </a:ln>
        </p:spPr>
        <p:txBody>
          <a:bodyPr spcFirstLastPara="1" wrap="square" lIns="68575" tIns="34275" rIns="68575" bIns="34275" anchor="t" anchorCtr="0">
            <a:normAutofit/>
          </a:bodyPr>
          <a:lstStyle>
            <a:lvl1pPr marL="457200" lvl="0" indent="-342900" algn="l">
              <a:lnSpc>
                <a:spcPct val="90000"/>
              </a:lnSpc>
              <a:spcBef>
                <a:spcPts val="800"/>
              </a:spcBef>
              <a:spcAft>
                <a:spcPts val="0"/>
              </a:spcAft>
              <a:buClr>
                <a:schemeClr val="dk1"/>
              </a:buClr>
              <a:buSzPts val="1800"/>
              <a:buChar char="•"/>
              <a:defRPr sz="1800"/>
            </a:lvl1pPr>
            <a:lvl2pPr marL="914400" lvl="1" indent="-342900" algn="l">
              <a:lnSpc>
                <a:spcPct val="90000"/>
              </a:lnSpc>
              <a:spcBef>
                <a:spcPts val="400"/>
              </a:spcBef>
              <a:spcAft>
                <a:spcPts val="0"/>
              </a:spcAft>
              <a:buClr>
                <a:schemeClr val="dk1"/>
              </a:buClr>
              <a:buSzPts val="1800"/>
              <a:buChar char="•"/>
              <a:defRPr sz="1800"/>
            </a:lvl2pPr>
            <a:lvl3pPr marL="1371600" lvl="2" indent="-342900" algn="l">
              <a:lnSpc>
                <a:spcPct val="90000"/>
              </a:lnSpc>
              <a:spcBef>
                <a:spcPts val="400"/>
              </a:spcBef>
              <a:spcAft>
                <a:spcPts val="0"/>
              </a:spcAft>
              <a:buClr>
                <a:schemeClr val="dk1"/>
              </a:buClr>
              <a:buSzPts val="1800"/>
              <a:buChar char="•"/>
              <a:defRPr sz="1800"/>
            </a:lvl3pPr>
            <a:lvl4pPr marL="1828800" lvl="3" indent="-342900" algn="l">
              <a:lnSpc>
                <a:spcPct val="90000"/>
              </a:lnSpc>
              <a:spcBef>
                <a:spcPts val="400"/>
              </a:spcBef>
              <a:spcAft>
                <a:spcPts val="0"/>
              </a:spcAft>
              <a:buClr>
                <a:schemeClr val="dk1"/>
              </a:buClr>
              <a:buSzPts val="1800"/>
              <a:buChar char="•"/>
              <a:defRPr sz="1800"/>
            </a:lvl4pPr>
            <a:lvl5pPr marL="2286000" lvl="4" indent="-342900" algn="l">
              <a:lnSpc>
                <a:spcPct val="90000"/>
              </a:lnSpc>
              <a:spcBef>
                <a:spcPts val="400"/>
              </a:spcBef>
              <a:spcAft>
                <a:spcPts val="0"/>
              </a:spcAft>
              <a:buClr>
                <a:schemeClr val="dk1"/>
              </a:buClr>
              <a:buSzPts val="1800"/>
              <a:buChar char="•"/>
              <a:defRPr sz="18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66" name="Google Shape;666;p100"/>
          <p:cNvSpPr>
            <a:spLocks noGrp="1"/>
          </p:cNvSpPr>
          <p:nvPr>
            <p:ph type="pic" idx="2"/>
          </p:nvPr>
        </p:nvSpPr>
        <p:spPr>
          <a:xfrm>
            <a:off x="537883" y="2655094"/>
            <a:ext cx="2949000" cy="1740600"/>
          </a:xfrm>
          <a:prstGeom prst="rect">
            <a:avLst/>
          </a:prstGeom>
          <a:noFill/>
          <a:ln>
            <a:noFill/>
          </a:ln>
        </p:spPr>
      </p:sp>
      <p:sp>
        <p:nvSpPr>
          <p:cNvPr id="667" name="Google Shape;667;p100"/>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68" name="Google Shape;668;p100"/>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Green_5-Title and Content">
  <p:cSld name="Green_5-Title and Content">
    <p:bg>
      <p:bgPr>
        <a:solidFill>
          <a:schemeClr val="accent5"/>
        </a:solidFill>
        <a:effectLst/>
      </p:bgPr>
    </p:bg>
    <p:spTree>
      <p:nvGrpSpPr>
        <p:cNvPr id="1" name="Shape 669"/>
        <p:cNvGrpSpPr/>
        <p:nvPr/>
      </p:nvGrpSpPr>
      <p:grpSpPr>
        <a:xfrm>
          <a:off x="0" y="0"/>
          <a:ext cx="0" cy="0"/>
          <a:chOff x="0" y="0"/>
          <a:chExt cx="0" cy="0"/>
        </a:xfrm>
      </p:grpSpPr>
      <p:sp>
        <p:nvSpPr>
          <p:cNvPr id="670" name="Google Shape;670;p101"/>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1" name="Google Shape;671;p101"/>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2" name="Google Shape;672;p101"/>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73" name="Google Shape;673;p101"/>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Green_6-Two Content">
  <p:cSld name="Green_6-Two Content">
    <p:bg>
      <p:bgPr>
        <a:solidFill>
          <a:schemeClr val="accent5"/>
        </a:solidFill>
        <a:effectLst/>
      </p:bgPr>
    </p:bg>
    <p:spTree>
      <p:nvGrpSpPr>
        <p:cNvPr id="1" name="Shape 674"/>
        <p:cNvGrpSpPr/>
        <p:nvPr/>
      </p:nvGrpSpPr>
      <p:grpSpPr>
        <a:xfrm>
          <a:off x="0" y="0"/>
          <a:ext cx="0" cy="0"/>
          <a:chOff x="0" y="0"/>
          <a:chExt cx="0" cy="0"/>
        </a:xfrm>
      </p:grpSpPr>
      <p:sp>
        <p:nvSpPr>
          <p:cNvPr id="675" name="Google Shape;675;p102"/>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accent5"/>
              </a:buClr>
              <a:buSzPts val="3300"/>
              <a:buFont typeface="Calibri"/>
              <a:buNone/>
              <a:defRPr>
                <a:solidFill>
                  <a:schemeClr val="accent5"/>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76" name="Google Shape;676;p102"/>
          <p:cNvSpPr txBox="1">
            <a:spLocks noGrp="1"/>
          </p:cNvSpPr>
          <p:nvPr>
            <p:ph type="body" idx="1"/>
          </p:nvPr>
        </p:nvSpPr>
        <p:spPr>
          <a:xfrm>
            <a:off x="537882" y="1369219"/>
            <a:ext cx="39768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7" name="Google Shape;677;p102"/>
          <p:cNvSpPr txBox="1">
            <a:spLocks noGrp="1"/>
          </p:cNvSpPr>
          <p:nvPr>
            <p:ph type="body" idx="2"/>
          </p:nvPr>
        </p:nvSpPr>
        <p:spPr>
          <a:xfrm>
            <a:off x="4629150" y="1369219"/>
            <a:ext cx="3997200" cy="30795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chemeClr val="dk1"/>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78" name="Google Shape;678;p102"/>
          <p:cNvSpPr txBox="1"/>
          <p:nvPr/>
        </p:nvSpPr>
        <p:spPr>
          <a:xfrm>
            <a:off x="537882" y="4641037"/>
            <a:ext cx="5735400" cy="2079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900">
                <a:solidFill>
                  <a:srgbClr val="595959"/>
                </a:solidFill>
                <a:latin typeface="Calibri"/>
                <a:ea typeface="Calibri"/>
                <a:cs typeface="Calibri"/>
                <a:sym typeface="Calibri"/>
              </a:rPr>
              <a:t>Oregon Department of Education</a:t>
            </a:r>
            <a:endParaRPr sz="1100"/>
          </a:p>
        </p:txBody>
      </p:sp>
      <p:sp>
        <p:nvSpPr>
          <p:cNvPr id="679" name="Google Shape;679;p102"/>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slideLayout" Target="../slideLayouts/slideLayout61.xml"/><Relationship Id="rId55" Type="http://schemas.openxmlformats.org/officeDocument/2006/relationships/slideLayout" Target="../slideLayouts/slideLayout66.xml"/><Relationship Id="rId63" Type="http://schemas.openxmlformats.org/officeDocument/2006/relationships/slideLayout" Target="../slideLayouts/slideLayout74.xml"/><Relationship Id="rId68" Type="http://schemas.openxmlformats.org/officeDocument/2006/relationships/slideLayout" Target="../slideLayouts/slideLayout79.xml"/><Relationship Id="rId7" Type="http://schemas.openxmlformats.org/officeDocument/2006/relationships/slideLayout" Target="../slideLayouts/slideLayout18.xml"/><Relationship Id="rId71" Type="http://schemas.openxmlformats.org/officeDocument/2006/relationships/slideLayout" Target="../slideLayouts/slideLayout8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3" Type="http://schemas.openxmlformats.org/officeDocument/2006/relationships/slideLayout" Target="../slideLayouts/slideLayout64.xml"/><Relationship Id="rId58" Type="http://schemas.openxmlformats.org/officeDocument/2006/relationships/slideLayout" Target="../slideLayouts/slideLayout69.xml"/><Relationship Id="rId66" Type="http://schemas.openxmlformats.org/officeDocument/2006/relationships/slideLayout" Target="../slideLayouts/slideLayout77.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57" Type="http://schemas.openxmlformats.org/officeDocument/2006/relationships/slideLayout" Target="../slideLayouts/slideLayout68.xml"/><Relationship Id="rId61" Type="http://schemas.openxmlformats.org/officeDocument/2006/relationships/slideLayout" Target="../slideLayouts/slideLayout7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52" Type="http://schemas.openxmlformats.org/officeDocument/2006/relationships/slideLayout" Target="../slideLayouts/slideLayout63.xml"/><Relationship Id="rId60" Type="http://schemas.openxmlformats.org/officeDocument/2006/relationships/slideLayout" Target="../slideLayouts/slideLayout71.xml"/><Relationship Id="rId65" Type="http://schemas.openxmlformats.org/officeDocument/2006/relationships/slideLayout" Target="../slideLayouts/slideLayout76.xml"/><Relationship Id="rId73"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56" Type="http://schemas.openxmlformats.org/officeDocument/2006/relationships/slideLayout" Target="../slideLayouts/slideLayout67.xml"/><Relationship Id="rId64" Type="http://schemas.openxmlformats.org/officeDocument/2006/relationships/slideLayout" Target="../slideLayouts/slideLayout75.xml"/><Relationship Id="rId69" Type="http://schemas.openxmlformats.org/officeDocument/2006/relationships/slideLayout" Target="../slideLayouts/slideLayout80.xml"/><Relationship Id="rId8" Type="http://schemas.openxmlformats.org/officeDocument/2006/relationships/slideLayout" Target="../slideLayouts/slideLayout19.xml"/><Relationship Id="rId51" Type="http://schemas.openxmlformats.org/officeDocument/2006/relationships/slideLayout" Target="../slideLayouts/slideLayout62.xml"/><Relationship Id="rId72" Type="http://schemas.openxmlformats.org/officeDocument/2006/relationships/theme" Target="../theme/theme2.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59" Type="http://schemas.openxmlformats.org/officeDocument/2006/relationships/slideLayout" Target="../slideLayouts/slideLayout70.xml"/><Relationship Id="rId67" Type="http://schemas.openxmlformats.org/officeDocument/2006/relationships/slideLayout" Target="../slideLayouts/slideLayout78.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54" Type="http://schemas.openxmlformats.org/officeDocument/2006/relationships/slideLayout" Target="../slideLayouts/slideLayout65.xml"/><Relationship Id="rId62" Type="http://schemas.openxmlformats.org/officeDocument/2006/relationships/slideLayout" Target="../slideLayouts/slideLayout73.xml"/><Relationship Id="rId70" Type="http://schemas.openxmlformats.org/officeDocument/2006/relationships/slideLayout" Target="../slideLayouts/slideLayout81.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5.xml"/><Relationship Id="rId18" Type="http://schemas.openxmlformats.org/officeDocument/2006/relationships/slideLayout" Target="../slideLayouts/slideLayout100.xml"/><Relationship Id="rId26" Type="http://schemas.openxmlformats.org/officeDocument/2006/relationships/slideLayout" Target="../slideLayouts/slideLayout108.xml"/><Relationship Id="rId39" Type="http://schemas.openxmlformats.org/officeDocument/2006/relationships/slideLayout" Target="../slideLayouts/slideLayout121.xml"/><Relationship Id="rId21" Type="http://schemas.openxmlformats.org/officeDocument/2006/relationships/slideLayout" Target="../slideLayouts/slideLayout103.xml"/><Relationship Id="rId34" Type="http://schemas.openxmlformats.org/officeDocument/2006/relationships/slideLayout" Target="../slideLayouts/slideLayout116.xml"/><Relationship Id="rId42" Type="http://schemas.openxmlformats.org/officeDocument/2006/relationships/slideLayout" Target="../slideLayouts/slideLayout124.xml"/><Relationship Id="rId47" Type="http://schemas.openxmlformats.org/officeDocument/2006/relationships/slideLayout" Target="../slideLayouts/slideLayout129.xml"/><Relationship Id="rId50" Type="http://schemas.openxmlformats.org/officeDocument/2006/relationships/slideLayout" Target="../slideLayouts/slideLayout132.xml"/><Relationship Id="rId55" Type="http://schemas.openxmlformats.org/officeDocument/2006/relationships/slideLayout" Target="../slideLayouts/slideLayout137.xml"/><Relationship Id="rId63" Type="http://schemas.openxmlformats.org/officeDocument/2006/relationships/slideLayout" Target="../slideLayouts/slideLayout145.xml"/><Relationship Id="rId68" Type="http://schemas.openxmlformats.org/officeDocument/2006/relationships/slideLayout" Target="../slideLayouts/slideLayout150.xml"/><Relationship Id="rId7" Type="http://schemas.openxmlformats.org/officeDocument/2006/relationships/slideLayout" Target="../slideLayouts/slideLayout89.xml"/><Relationship Id="rId71" Type="http://schemas.openxmlformats.org/officeDocument/2006/relationships/slideLayout" Target="../slideLayouts/slideLayout153.xml"/><Relationship Id="rId2" Type="http://schemas.openxmlformats.org/officeDocument/2006/relationships/slideLayout" Target="../slideLayouts/slideLayout84.xml"/><Relationship Id="rId16" Type="http://schemas.openxmlformats.org/officeDocument/2006/relationships/slideLayout" Target="../slideLayouts/slideLayout98.xml"/><Relationship Id="rId29" Type="http://schemas.openxmlformats.org/officeDocument/2006/relationships/slideLayout" Target="../slideLayouts/slideLayout111.xml"/><Relationship Id="rId11" Type="http://schemas.openxmlformats.org/officeDocument/2006/relationships/slideLayout" Target="../slideLayouts/slideLayout93.xml"/><Relationship Id="rId24" Type="http://schemas.openxmlformats.org/officeDocument/2006/relationships/slideLayout" Target="../slideLayouts/slideLayout106.xml"/><Relationship Id="rId32" Type="http://schemas.openxmlformats.org/officeDocument/2006/relationships/slideLayout" Target="../slideLayouts/slideLayout114.xml"/><Relationship Id="rId37" Type="http://schemas.openxmlformats.org/officeDocument/2006/relationships/slideLayout" Target="../slideLayouts/slideLayout119.xml"/><Relationship Id="rId40" Type="http://schemas.openxmlformats.org/officeDocument/2006/relationships/slideLayout" Target="../slideLayouts/slideLayout122.xml"/><Relationship Id="rId45" Type="http://schemas.openxmlformats.org/officeDocument/2006/relationships/slideLayout" Target="../slideLayouts/slideLayout127.xml"/><Relationship Id="rId53" Type="http://schemas.openxmlformats.org/officeDocument/2006/relationships/slideLayout" Target="../slideLayouts/slideLayout135.xml"/><Relationship Id="rId58" Type="http://schemas.openxmlformats.org/officeDocument/2006/relationships/slideLayout" Target="../slideLayouts/slideLayout140.xml"/><Relationship Id="rId66" Type="http://schemas.openxmlformats.org/officeDocument/2006/relationships/slideLayout" Target="../slideLayouts/slideLayout148.xml"/><Relationship Id="rId5" Type="http://schemas.openxmlformats.org/officeDocument/2006/relationships/slideLayout" Target="../slideLayouts/slideLayout87.xml"/><Relationship Id="rId15" Type="http://schemas.openxmlformats.org/officeDocument/2006/relationships/slideLayout" Target="../slideLayouts/slideLayout97.xml"/><Relationship Id="rId23" Type="http://schemas.openxmlformats.org/officeDocument/2006/relationships/slideLayout" Target="../slideLayouts/slideLayout105.xml"/><Relationship Id="rId28" Type="http://schemas.openxmlformats.org/officeDocument/2006/relationships/slideLayout" Target="../slideLayouts/slideLayout110.xml"/><Relationship Id="rId36" Type="http://schemas.openxmlformats.org/officeDocument/2006/relationships/slideLayout" Target="../slideLayouts/slideLayout118.xml"/><Relationship Id="rId49" Type="http://schemas.openxmlformats.org/officeDocument/2006/relationships/slideLayout" Target="../slideLayouts/slideLayout131.xml"/><Relationship Id="rId57" Type="http://schemas.openxmlformats.org/officeDocument/2006/relationships/slideLayout" Target="../slideLayouts/slideLayout139.xml"/><Relationship Id="rId61" Type="http://schemas.openxmlformats.org/officeDocument/2006/relationships/slideLayout" Target="../slideLayouts/slideLayout143.xml"/><Relationship Id="rId10" Type="http://schemas.openxmlformats.org/officeDocument/2006/relationships/slideLayout" Target="../slideLayouts/slideLayout92.xml"/><Relationship Id="rId19" Type="http://schemas.openxmlformats.org/officeDocument/2006/relationships/slideLayout" Target="../slideLayouts/slideLayout101.xml"/><Relationship Id="rId31" Type="http://schemas.openxmlformats.org/officeDocument/2006/relationships/slideLayout" Target="../slideLayouts/slideLayout113.xml"/><Relationship Id="rId44" Type="http://schemas.openxmlformats.org/officeDocument/2006/relationships/slideLayout" Target="../slideLayouts/slideLayout126.xml"/><Relationship Id="rId52" Type="http://schemas.openxmlformats.org/officeDocument/2006/relationships/slideLayout" Target="../slideLayouts/slideLayout134.xml"/><Relationship Id="rId60" Type="http://schemas.openxmlformats.org/officeDocument/2006/relationships/slideLayout" Target="../slideLayouts/slideLayout142.xml"/><Relationship Id="rId65" Type="http://schemas.openxmlformats.org/officeDocument/2006/relationships/slideLayout" Target="../slideLayouts/slideLayout147.xml"/><Relationship Id="rId73" Type="http://schemas.openxmlformats.org/officeDocument/2006/relationships/image" Target="../media/image1.png"/><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slideLayout" Target="../slideLayouts/slideLayout96.xml"/><Relationship Id="rId22" Type="http://schemas.openxmlformats.org/officeDocument/2006/relationships/slideLayout" Target="../slideLayouts/slideLayout104.xml"/><Relationship Id="rId27" Type="http://schemas.openxmlformats.org/officeDocument/2006/relationships/slideLayout" Target="../slideLayouts/slideLayout109.xml"/><Relationship Id="rId30" Type="http://schemas.openxmlformats.org/officeDocument/2006/relationships/slideLayout" Target="../slideLayouts/slideLayout112.xml"/><Relationship Id="rId35" Type="http://schemas.openxmlformats.org/officeDocument/2006/relationships/slideLayout" Target="../slideLayouts/slideLayout117.xml"/><Relationship Id="rId43" Type="http://schemas.openxmlformats.org/officeDocument/2006/relationships/slideLayout" Target="../slideLayouts/slideLayout125.xml"/><Relationship Id="rId48" Type="http://schemas.openxmlformats.org/officeDocument/2006/relationships/slideLayout" Target="../slideLayouts/slideLayout130.xml"/><Relationship Id="rId56" Type="http://schemas.openxmlformats.org/officeDocument/2006/relationships/slideLayout" Target="../slideLayouts/slideLayout138.xml"/><Relationship Id="rId64" Type="http://schemas.openxmlformats.org/officeDocument/2006/relationships/slideLayout" Target="../slideLayouts/slideLayout146.xml"/><Relationship Id="rId69" Type="http://schemas.openxmlformats.org/officeDocument/2006/relationships/slideLayout" Target="../slideLayouts/slideLayout151.xml"/><Relationship Id="rId8" Type="http://schemas.openxmlformats.org/officeDocument/2006/relationships/slideLayout" Target="../slideLayouts/slideLayout90.xml"/><Relationship Id="rId51" Type="http://schemas.openxmlformats.org/officeDocument/2006/relationships/slideLayout" Target="../slideLayouts/slideLayout133.xml"/><Relationship Id="rId72" Type="http://schemas.openxmlformats.org/officeDocument/2006/relationships/theme" Target="../theme/theme3.xml"/><Relationship Id="rId3" Type="http://schemas.openxmlformats.org/officeDocument/2006/relationships/slideLayout" Target="../slideLayouts/slideLayout85.xml"/><Relationship Id="rId12" Type="http://schemas.openxmlformats.org/officeDocument/2006/relationships/slideLayout" Target="../slideLayouts/slideLayout94.xml"/><Relationship Id="rId17" Type="http://schemas.openxmlformats.org/officeDocument/2006/relationships/slideLayout" Target="../slideLayouts/slideLayout99.xml"/><Relationship Id="rId25" Type="http://schemas.openxmlformats.org/officeDocument/2006/relationships/slideLayout" Target="../slideLayouts/slideLayout107.xml"/><Relationship Id="rId33" Type="http://schemas.openxmlformats.org/officeDocument/2006/relationships/slideLayout" Target="../slideLayouts/slideLayout115.xml"/><Relationship Id="rId38" Type="http://schemas.openxmlformats.org/officeDocument/2006/relationships/slideLayout" Target="../slideLayouts/slideLayout120.xml"/><Relationship Id="rId46" Type="http://schemas.openxmlformats.org/officeDocument/2006/relationships/slideLayout" Target="../slideLayouts/slideLayout128.xml"/><Relationship Id="rId59" Type="http://schemas.openxmlformats.org/officeDocument/2006/relationships/slideLayout" Target="../slideLayouts/slideLayout141.xml"/><Relationship Id="rId67" Type="http://schemas.openxmlformats.org/officeDocument/2006/relationships/slideLayout" Target="../slideLayouts/slideLayout149.xml"/><Relationship Id="rId20" Type="http://schemas.openxmlformats.org/officeDocument/2006/relationships/slideLayout" Target="../slideLayouts/slideLayout102.xml"/><Relationship Id="rId41" Type="http://schemas.openxmlformats.org/officeDocument/2006/relationships/slideLayout" Target="../slideLayouts/slideLayout123.xml"/><Relationship Id="rId54" Type="http://schemas.openxmlformats.org/officeDocument/2006/relationships/slideLayout" Target="../slideLayouts/slideLayout136.xml"/><Relationship Id="rId62" Type="http://schemas.openxmlformats.org/officeDocument/2006/relationships/slideLayout" Target="../slideLayouts/slideLayout144.xml"/><Relationship Id="rId70" Type="http://schemas.openxmlformats.org/officeDocument/2006/relationships/slideLayout" Target="../slideLayouts/slideLayout152.xml"/><Relationship Id="rId1" Type="http://schemas.openxmlformats.org/officeDocument/2006/relationships/slideLayout" Target="../slideLayouts/slideLayout83.xml"/><Relationship Id="rId6"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0"/>
        <p:cNvGrpSpPr/>
        <p:nvPr/>
      </p:nvGrpSpPr>
      <p:grpSpPr>
        <a:xfrm>
          <a:off x="0" y="0"/>
          <a:ext cx="0" cy="0"/>
          <a:chOff x="0" y="0"/>
          <a:chExt cx="0" cy="0"/>
        </a:xfrm>
      </p:grpSpPr>
      <p:sp>
        <p:nvSpPr>
          <p:cNvPr id="51" name="Google Shape;51;p13"/>
          <p:cNvSpPr/>
          <p:nvPr/>
        </p:nvSpPr>
        <p:spPr>
          <a:xfrm>
            <a:off x="154641" y="161365"/>
            <a:ext cx="8831100" cy="48243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2" name="Google Shape;52;p13"/>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rtl="0">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3" name="Google Shape;53;p13"/>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595959"/>
                </a:solidFill>
                <a:latin typeface="Calibri"/>
                <a:ea typeface="Calibri"/>
                <a:cs typeface="Calibri"/>
                <a:sym typeface="Calibri"/>
              </a:defRPr>
            </a:lvl1pPr>
            <a:lvl2pPr marL="0" marR="0" lvl="1" indent="0" algn="r" rtl="0">
              <a:spcBef>
                <a:spcPts val="0"/>
              </a:spcBef>
              <a:buNone/>
              <a:defRPr sz="900" b="0" i="0" u="none" strike="noStrike" cap="none">
                <a:solidFill>
                  <a:srgbClr val="595959"/>
                </a:solidFill>
                <a:latin typeface="Calibri"/>
                <a:ea typeface="Calibri"/>
                <a:cs typeface="Calibri"/>
                <a:sym typeface="Calibri"/>
              </a:defRPr>
            </a:lvl2pPr>
            <a:lvl3pPr marL="0" marR="0" lvl="2" indent="0" algn="r" rtl="0">
              <a:spcBef>
                <a:spcPts val="0"/>
              </a:spcBef>
              <a:buNone/>
              <a:defRPr sz="900" b="0" i="0" u="none" strike="noStrike" cap="none">
                <a:solidFill>
                  <a:srgbClr val="595959"/>
                </a:solidFill>
                <a:latin typeface="Calibri"/>
                <a:ea typeface="Calibri"/>
                <a:cs typeface="Calibri"/>
                <a:sym typeface="Calibri"/>
              </a:defRPr>
            </a:lvl3pPr>
            <a:lvl4pPr marL="0" marR="0" lvl="3" indent="0" algn="r" rtl="0">
              <a:spcBef>
                <a:spcPts val="0"/>
              </a:spcBef>
              <a:buNone/>
              <a:defRPr sz="900" b="0" i="0" u="none" strike="noStrike" cap="none">
                <a:solidFill>
                  <a:srgbClr val="595959"/>
                </a:solidFill>
                <a:latin typeface="Calibri"/>
                <a:ea typeface="Calibri"/>
                <a:cs typeface="Calibri"/>
                <a:sym typeface="Calibri"/>
              </a:defRPr>
            </a:lvl4pPr>
            <a:lvl5pPr marL="0" marR="0" lvl="4" indent="0" algn="r" rtl="0">
              <a:spcBef>
                <a:spcPts val="0"/>
              </a:spcBef>
              <a:buNone/>
              <a:defRPr sz="900" b="0" i="0" u="none" strike="noStrike" cap="none">
                <a:solidFill>
                  <a:srgbClr val="595959"/>
                </a:solidFill>
                <a:latin typeface="Calibri"/>
                <a:ea typeface="Calibri"/>
                <a:cs typeface="Calibri"/>
                <a:sym typeface="Calibri"/>
              </a:defRPr>
            </a:lvl5pPr>
            <a:lvl6pPr marL="0" marR="0" lvl="5" indent="0" algn="r" rtl="0">
              <a:spcBef>
                <a:spcPts val="0"/>
              </a:spcBef>
              <a:buNone/>
              <a:defRPr sz="900" b="0" i="0" u="none" strike="noStrike" cap="none">
                <a:solidFill>
                  <a:srgbClr val="595959"/>
                </a:solidFill>
                <a:latin typeface="Calibri"/>
                <a:ea typeface="Calibri"/>
                <a:cs typeface="Calibri"/>
                <a:sym typeface="Calibri"/>
              </a:defRPr>
            </a:lvl6pPr>
            <a:lvl7pPr marL="0" marR="0" lvl="6" indent="0" algn="r" rtl="0">
              <a:spcBef>
                <a:spcPts val="0"/>
              </a:spcBef>
              <a:buNone/>
              <a:defRPr sz="900" b="0" i="0" u="none" strike="noStrike" cap="none">
                <a:solidFill>
                  <a:srgbClr val="595959"/>
                </a:solidFill>
                <a:latin typeface="Calibri"/>
                <a:ea typeface="Calibri"/>
                <a:cs typeface="Calibri"/>
                <a:sym typeface="Calibri"/>
              </a:defRPr>
            </a:lvl7pPr>
            <a:lvl8pPr marL="0" marR="0" lvl="7" indent="0" algn="r" rtl="0">
              <a:spcBef>
                <a:spcPts val="0"/>
              </a:spcBef>
              <a:buNone/>
              <a:defRPr sz="900" b="0" i="0" u="none" strike="noStrike" cap="none">
                <a:solidFill>
                  <a:srgbClr val="595959"/>
                </a:solidFill>
                <a:latin typeface="Calibri"/>
                <a:ea typeface="Calibri"/>
                <a:cs typeface="Calibri"/>
                <a:sym typeface="Calibri"/>
              </a:defRPr>
            </a:lvl8pPr>
            <a:lvl9pPr marL="0" marR="0" lvl="8" indent="0" algn="r" rtl="0">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5" name="Google Shape;55;p13"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703" r:id="rId45"/>
    <p:sldLayoutId id="2147483704" r:id="rId46"/>
    <p:sldLayoutId id="2147483705" r:id="rId47"/>
    <p:sldLayoutId id="2147483706" r:id="rId48"/>
    <p:sldLayoutId id="2147483707" r:id="rId49"/>
    <p:sldLayoutId id="2147483708" r:id="rId50"/>
    <p:sldLayoutId id="2147483709" r:id="rId51"/>
    <p:sldLayoutId id="2147483710" r:id="rId52"/>
    <p:sldLayoutId id="2147483711" r:id="rId53"/>
    <p:sldLayoutId id="2147483712" r:id="rId54"/>
    <p:sldLayoutId id="2147483713" r:id="rId55"/>
    <p:sldLayoutId id="2147483714" r:id="rId56"/>
    <p:sldLayoutId id="2147483715" r:id="rId57"/>
    <p:sldLayoutId id="2147483716" r:id="rId58"/>
    <p:sldLayoutId id="2147483717" r:id="rId59"/>
    <p:sldLayoutId id="2147483718" r:id="rId60"/>
    <p:sldLayoutId id="2147483719" r:id="rId61"/>
    <p:sldLayoutId id="2147483720" r:id="rId62"/>
    <p:sldLayoutId id="2147483721" r:id="rId63"/>
    <p:sldLayoutId id="2147483722" r:id="rId64"/>
    <p:sldLayoutId id="2147483723" r:id="rId65"/>
    <p:sldLayoutId id="2147483724" r:id="rId66"/>
    <p:sldLayoutId id="2147483725" r:id="rId67"/>
    <p:sldLayoutId id="2147483726" r:id="rId68"/>
    <p:sldLayoutId id="2147483727" r:id="rId69"/>
    <p:sldLayoutId id="2147483728" r:id="rId70"/>
    <p:sldLayoutId id="2147483729"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56"/>
        <p:cNvGrpSpPr/>
        <p:nvPr/>
      </p:nvGrpSpPr>
      <p:grpSpPr>
        <a:xfrm>
          <a:off x="0" y="0"/>
          <a:ext cx="0" cy="0"/>
          <a:chOff x="0" y="0"/>
          <a:chExt cx="0" cy="0"/>
        </a:xfrm>
      </p:grpSpPr>
      <p:sp>
        <p:nvSpPr>
          <p:cNvPr id="557" name="Google Shape;557;p85"/>
          <p:cNvSpPr/>
          <p:nvPr/>
        </p:nvSpPr>
        <p:spPr>
          <a:xfrm>
            <a:off x="154641" y="161365"/>
            <a:ext cx="8831100" cy="4824300"/>
          </a:xfrm>
          <a:prstGeom prst="rect">
            <a:avLst/>
          </a:prstGeom>
          <a:solidFill>
            <a:schemeClr val="lt1"/>
          </a:solidFill>
          <a:ln>
            <a:noFill/>
          </a:ln>
          <a:effectLst>
            <a:outerShdw blurRad="38100" dist="28575" dir="2700000" algn="t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595959"/>
              </a:solidFill>
              <a:latin typeface="Calibri"/>
              <a:ea typeface="Calibri"/>
              <a:cs typeface="Calibri"/>
              <a:sym typeface="Calibri"/>
            </a:endParaRPr>
          </a:p>
        </p:txBody>
      </p:sp>
      <p:sp>
        <p:nvSpPr>
          <p:cNvPr id="558" name="Google Shape;558;p85"/>
          <p:cNvSpPr txBox="1">
            <a:spLocks noGrp="1"/>
          </p:cNvSpPr>
          <p:nvPr>
            <p:ph type="title"/>
          </p:nvPr>
        </p:nvSpPr>
        <p:spPr>
          <a:xfrm>
            <a:off x="537882" y="342900"/>
            <a:ext cx="8088300" cy="770100"/>
          </a:xfrm>
          <a:prstGeom prst="rect">
            <a:avLst/>
          </a:prstGeom>
          <a:noFill/>
          <a:ln>
            <a:noFill/>
          </a:ln>
        </p:spPr>
        <p:txBody>
          <a:bodyPr spcFirstLastPara="1" wrap="square" lIns="68575" tIns="34275" rIns="68575" bIns="34275" anchor="b" anchorCtr="0">
            <a:normAutofit/>
          </a:bodyPr>
          <a:lstStyle>
            <a:lvl1pPr marR="0" lvl="0" algn="l">
              <a:lnSpc>
                <a:spcPct val="90000"/>
              </a:lnSpc>
              <a:spcBef>
                <a:spcPts val="0"/>
              </a:spcBef>
              <a:spcAft>
                <a:spcPts val="0"/>
              </a:spcAft>
              <a:buClr>
                <a:schemeClr val="accent1"/>
              </a:buClr>
              <a:buSzPts val="3300"/>
              <a:buFont typeface="Calibri"/>
              <a:buNone/>
              <a:defRPr sz="3300" b="0" i="0" u="none" strike="noStrike" cap="none">
                <a:solidFill>
                  <a:schemeClr val="accent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59" name="Google Shape;559;p85"/>
          <p:cNvSpPr txBox="1">
            <a:spLocks noGrp="1"/>
          </p:cNvSpPr>
          <p:nvPr>
            <p:ph type="body" idx="1"/>
          </p:nvPr>
        </p:nvSpPr>
        <p:spPr>
          <a:xfrm>
            <a:off x="537882" y="1369219"/>
            <a:ext cx="8088300" cy="3081900"/>
          </a:xfrm>
          <a:prstGeom prst="rect">
            <a:avLst/>
          </a:prstGeom>
          <a:noFill/>
          <a:ln>
            <a:noFill/>
          </a:ln>
        </p:spPr>
        <p:txBody>
          <a:bodyPr spcFirstLastPara="1" wrap="square" lIns="68575" tIns="34275" rIns="68575" bIns="34275" anchor="t" anchorCtr="0">
            <a:normAutofit/>
          </a:bodyPr>
          <a:lstStyle>
            <a:lvl1pPr marL="457200" marR="0" lvl="0" indent="-342900" algn="l">
              <a:lnSpc>
                <a:spcPct val="90000"/>
              </a:lnSpc>
              <a:spcBef>
                <a:spcPts val="8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60" name="Google Shape;560;p85"/>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595959"/>
                </a:solidFill>
                <a:latin typeface="Calibri"/>
                <a:ea typeface="Calibri"/>
                <a:cs typeface="Calibri"/>
                <a:sym typeface="Calibri"/>
              </a:defRPr>
            </a:lvl1pPr>
            <a:lvl2pPr marL="0" marR="0" lvl="1" indent="0" algn="r">
              <a:spcBef>
                <a:spcPts val="0"/>
              </a:spcBef>
              <a:buNone/>
              <a:defRPr sz="900" b="0" i="0" u="none" strike="noStrike" cap="none">
                <a:solidFill>
                  <a:srgbClr val="595959"/>
                </a:solidFill>
                <a:latin typeface="Calibri"/>
                <a:ea typeface="Calibri"/>
                <a:cs typeface="Calibri"/>
                <a:sym typeface="Calibri"/>
              </a:defRPr>
            </a:lvl2pPr>
            <a:lvl3pPr marL="0" marR="0" lvl="2" indent="0" algn="r">
              <a:spcBef>
                <a:spcPts val="0"/>
              </a:spcBef>
              <a:buNone/>
              <a:defRPr sz="900" b="0" i="0" u="none" strike="noStrike" cap="none">
                <a:solidFill>
                  <a:srgbClr val="595959"/>
                </a:solidFill>
                <a:latin typeface="Calibri"/>
                <a:ea typeface="Calibri"/>
                <a:cs typeface="Calibri"/>
                <a:sym typeface="Calibri"/>
              </a:defRPr>
            </a:lvl3pPr>
            <a:lvl4pPr marL="0" marR="0" lvl="3" indent="0" algn="r">
              <a:spcBef>
                <a:spcPts val="0"/>
              </a:spcBef>
              <a:buNone/>
              <a:defRPr sz="900" b="0" i="0" u="none" strike="noStrike" cap="none">
                <a:solidFill>
                  <a:srgbClr val="595959"/>
                </a:solidFill>
                <a:latin typeface="Calibri"/>
                <a:ea typeface="Calibri"/>
                <a:cs typeface="Calibri"/>
                <a:sym typeface="Calibri"/>
              </a:defRPr>
            </a:lvl4pPr>
            <a:lvl5pPr marL="0" marR="0" lvl="4" indent="0" algn="r">
              <a:spcBef>
                <a:spcPts val="0"/>
              </a:spcBef>
              <a:buNone/>
              <a:defRPr sz="900" b="0" i="0" u="none" strike="noStrike" cap="none">
                <a:solidFill>
                  <a:srgbClr val="595959"/>
                </a:solidFill>
                <a:latin typeface="Calibri"/>
                <a:ea typeface="Calibri"/>
                <a:cs typeface="Calibri"/>
                <a:sym typeface="Calibri"/>
              </a:defRPr>
            </a:lvl5pPr>
            <a:lvl6pPr marL="0" marR="0" lvl="5" indent="0" algn="r">
              <a:spcBef>
                <a:spcPts val="0"/>
              </a:spcBef>
              <a:buNone/>
              <a:defRPr sz="900" b="0" i="0" u="none" strike="noStrike" cap="none">
                <a:solidFill>
                  <a:srgbClr val="595959"/>
                </a:solidFill>
                <a:latin typeface="Calibri"/>
                <a:ea typeface="Calibri"/>
                <a:cs typeface="Calibri"/>
                <a:sym typeface="Calibri"/>
              </a:defRPr>
            </a:lvl6pPr>
            <a:lvl7pPr marL="0" marR="0" lvl="6" indent="0" algn="r">
              <a:spcBef>
                <a:spcPts val="0"/>
              </a:spcBef>
              <a:buNone/>
              <a:defRPr sz="900" b="0" i="0" u="none" strike="noStrike" cap="none">
                <a:solidFill>
                  <a:srgbClr val="595959"/>
                </a:solidFill>
                <a:latin typeface="Calibri"/>
                <a:ea typeface="Calibri"/>
                <a:cs typeface="Calibri"/>
                <a:sym typeface="Calibri"/>
              </a:defRPr>
            </a:lvl7pPr>
            <a:lvl8pPr marL="0" marR="0" lvl="7" indent="0" algn="r">
              <a:spcBef>
                <a:spcPts val="0"/>
              </a:spcBef>
              <a:buNone/>
              <a:defRPr sz="900" b="0" i="0" u="none" strike="noStrike" cap="none">
                <a:solidFill>
                  <a:srgbClr val="595959"/>
                </a:solidFill>
                <a:latin typeface="Calibri"/>
                <a:ea typeface="Calibri"/>
                <a:cs typeface="Calibri"/>
                <a:sym typeface="Calibri"/>
              </a:defRPr>
            </a:lvl8pPr>
            <a:lvl9pPr marL="0" marR="0" lvl="8" indent="0" algn="r">
              <a:spcBef>
                <a:spcPts val="0"/>
              </a:spcBef>
              <a:buNone/>
              <a:defRPr sz="900" b="0" i="0" u="none" strike="noStrike" cap="none">
                <a:solidFill>
                  <a:srgbClr val="59595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561" name="Google Shape;561;p85" descr="Decorative line break"/>
          <p:cNvPicPr preferRelativeResize="0"/>
          <p:nvPr/>
        </p:nvPicPr>
        <p:blipFill rotWithShape="1">
          <a:blip r:embed="rId73">
            <a:alphaModFix/>
          </a:blip>
          <a:srcRect/>
          <a:stretch/>
        </p:blipFill>
        <p:spPr>
          <a:xfrm>
            <a:off x="603503" y="1168770"/>
            <a:ext cx="964694" cy="1828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 id="2147483755" r:id="rId26"/>
    <p:sldLayoutId id="2147483756" r:id="rId27"/>
    <p:sldLayoutId id="2147483757" r:id="rId28"/>
    <p:sldLayoutId id="2147483758" r:id="rId29"/>
    <p:sldLayoutId id="2147483759" r:id="rId30"/>
    <p:sldLayoutId id="2147483760" r:id="rId31"/>
    <p:sldLayoutId id="2147483761" r:id="rId32"/>
    <p:sldLayoutId id="2147483762" r:id="rId33"/>
    <p:sldLayoutId id="2147483763" r:id="rId34"/>
    <p:sldLayoutId id="2147483764" r:id="rId35"/>
    <p:sldLayoutId id="2147483765" r:id="rId36"/>
    <p:sldLayoutId id="2147483766" r:id="rId37"/>
    <p:sldLayoutId id="2147483767" r:id="rId38"/>
    <p:sldLayoutId id="2147483768" r:id="rId39"/>
    <p:sldLayoutId id="2147483769" r:id="rId40"/>
    <p:sldLayoutId id="2147483770" r:id="rId41"/>
    <p:sldLayoutId id="2147483771" r:id="rId42"/>
    <p:sldLayoutId id="2147483772" r:id="rId43"/>
    <p:sldLayoutId id="2147483773" r:id="rId44"/>
    <p:sldLayoutId id="2147483774" r:id="rId45"/>
    <p:sldLayoutId id="2147483775" r:id="rId46"/>
    <p:sldLayoutId id="2147483776" r:id="rId47"/>
    <p:sldLayoutId id="2147483777" r:id="rId48"/>
    <p:sldLayoutId id="2147483778" r:id="rId49"/>
    <p:sldLayoutId id="2147483779" r:id="rId50"/>
    <p:sldLayoutId id="2147483780" r:id="rId51"/>
    <p:sldLayoutId id="2147483781" r:id="rId52"/>
    <p:sldLayoutId id="2147483782" r:id="rId53"/>
    <p:sldLayoutId id="2147483783" r:id="rId54"/>
    <p:sldLayoutId id="2147483784" r:id="rId55"/>
    <p:sldLayoutId id="2147483785" r:id="rId56"/>
    <p:sldLayoutId id="2147483786" r:id="rId57"/>
    <p:sldLayoutId id="2147483787" r:id="rId58"/>
    <p:sldLayoutId id="2147483788" r:id="rId59"/>
    <p:sldLayoutId id="2147483789" r:id="rId60"/>
    <p:sldLayoutId id="2147483790" r:id="rId61"/>
    <p:sldLayoutId id="2147483791" r:id="rId62"/>
    <p:sldLayoutId id="2147483792" r:id="rId63"/>
    <p:sldLayoutId id="2147483793" r:id="rId64"/>
    <p:sldLayoutId id="2147483794" r:id="rId65"/>
    <p:sldLayoutId id="2147483795" r:id="rId66"/>
    <p:sldLayoutId id="2147483796" r:id="rId67"/>
    <p:sldLayoutId id="2147483797" r:id="rId68"/>
    <p:sldLayoutId id="2147483798" r:id="rId69"/>
    <p:sldLayoutId id="2147483799" r:id="rId70"/>
    <p:sldLayoutId id="2147483800" r:id="rId7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96.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96.xml"/><Relationship Id="rId5" Type="http://schemas.openxmlformats.org/officeDocument/2006/relationships/image" Target="../media/image18.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9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96.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9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6.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9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4.xml"/></Relationships>
</file>

<file path=ppt/slides/_rels/slide38.xml.rels><?xml version="1.0" encoding="UTF-8" standalone="yes"?>
<Relationships xmlns="http://schemas.openxmlformats.org/package/2006/relationships"><Relationship Id="rId3" Type="http://schemas.openxmlformats.org/officeDocument/2006/relationships/hyperlink" Target="https://www.canva.com/design/DAGx4tFlqWg/c7JzFW3wI1OQ9jb_VMsTGw/edit?utm_content=DAGx4tFlqWg&amp;utm_campaign=designshare&amp;utm_medium=link2&amp;utm_source=sharebutton" TargetMode="External"/><Relationship Id="rId2" Type="http://schemas.openxmlformats.org/officeDocument/2006/relationships/notesSlide" Target="../notesSlides/notesSlide38.xml"/><Relationship Id="rId1" Type="http://schemas.openxmlformats.org/officeDocument/2006/relationships/slideLayout" Target="../slideLayouts/slideLayout108.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9.xml"/><Relationship Id="rId1" Type="http://schemas.openxmlformats.org/officeDocument/2006/relationships/slideLayout" Target="../slideLayouts/slideLayout10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5"/>
        <p:cNvGrpSpPr/>
        <p:nvPr/>
      </p:nvGrpSpPr>
      <p:grpSpPr>
        <a:xfrm>
          <a:off x="0" y="0"/>
          <a:ext cx="0" cy="0"/>
          <a:chOff x="0" y="0"/>
          <a:chExt cx="0" cy="0"/>
        </a:xfrm>
      </p:grpSpPr>
      <p:sp>
        <p:nvSpPr>
          <p:cNvPr id="1066" name="Google Shape;1066;p157"/>
          <p:cNvSpPr txBox="1">
            <a:spLocks noGrp="1"/>
          </p:cNvSpPr>
          <p:nvPr>
            <p:ph type="ctrTitle"/>
          </p:nvPr>
        </p:nvSpPr>
        <p:spPr>
          <a:xfrm>
            <a:off x="872550" y="1636675"/>
            <a:ext cx="7398900" cy="7674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accent1"/>
              </a:buClr>
              <a:buSzPts val="4100"/>
              <a:buFont typeface="Calibri"/>
              <a:buNone/>
            </a:pPr>
            <a:r>
              <a:rPr lang="en" sz="3800" b="1"/>
              <a:t>TAPP Quarterly Learning Series #1</a:t>
            </a:r>
            <a:endParaRPr sz="3800" b="1"/>
          </a:p>
        </p:txBody>
      </p:sp>
      <p:sp>
        <p:nvSpPr>
          <p:cNvPr id="1067" name="Google Shape;1067;p157"/>
          <p:cNvSpPr txBox="1">
            <a:spLocks noGrp="1"/>
          </p:cNvSpPr>
          <p:nvPr>
            <p:ph type="subTitle" idx="1"/>
          </p:nvPr>
        </p:nvSpPr>
        <p:spPr>
          <a:xfrm>
            <a:off x="1143000" y="2701525"/>
            <a:ext cx="6858000" cy="1903200"/>
          </a:xfrm>
          <a:prstGeom prst="rect">
            <a:avLst/>
          </a:prstGeom>
          <a:noFill/>
          <a:ln>
            <a:noFill/>
          </a:ln>
        </p:spPr>
        <p:txBody>
          <a:bodyPr spcFirstLastPara="1" wrap="square" lIns="68575" tIns="34275" rIns="68575" bIns="34275" anchor="t" anchorCtr="0">
            <a:normAutofit lnSpcReduction="20000"/>
          </a:bodyPr>
          <a:lstStyle/>
          <a:p>
            <a:pPr marL="0" lvl="0" indent="0" algn="ctr" rtl="0">
              <a:lnSpc>
                <a:spcPct val="90000"/>
              </a:lnSpc>
              <a:spcBef>
                <a:spcPts val="0"/>
              </a:spcBef>
              <a:spcAft>
                <a:spcPts val="0"/>
              </a:spcAft>
              <a:buClr>
                <a:schemeClr val="accent1"/>
              </a:buClr>
              <a:buSzPts val="1800"/>
              <a:buNone/>
            </a:pPr>
            <a:r>
              <a:rPr lang="en" sz="1900" b="1"/>
              <a:t>September 18, 2025   12PM-2PM</a:t>
            </a:r>
            <a:endParaRPr sz="1900" b="1"/>
          </a:p>
          <a:p>
            <a:pPr marL="0" lvl="0" indent="0" algn="ctr" rtl="0">
              <a:lnSpc>
                <a:spcPct val="90000"/>
              </a:lnSpc>
              <a:spcBef>
                <a:spcPts val="0"/>
              </a:spcBef>
              <a:spcAft>
                <a:spcPts val="0"/>
              </a:spcAft>
              <a:buClr>
                <a:schemeClr val="accent1"/>
              </a:buClr>
              <a:buSzPts val="1800"/>
              <a:buNone/>
            </a:pPr>
            <a:endParaRPr/>
          </a:p>
          <a:p>
            <a:pPr marL="0" lvl="0" indent="0" algn="l" rtl="0">
              <a:lnSpc>
                <a:spcPct val="90000"/>
              </a:lnSpc>
              <a:spcBef>
                <a:spcPts val="0"/>
              </a:spcBef>
              <a:spcAft>
                <a:spcPts val="0"/>
              </a:spcAft>
              <a:buClr>
                <a:schemeClr val="accent1"/>
              </a:buClr>
              <a:buSzPts val="1800"/>
              <a:buNone/>
            </a:pPr>
            <a:r>
              <a:rPr lang="en" sz="2000" b="1"/>
              <a:t>✅ </a:t>
            </a:r>
            <a:r>
              <a:rPr lang="en" sz="2108"/>
              <a:t>Click on the three dots by your name in the Zoom to rename yourself to your preferred name, school district or tribe initials, role, and pronouns.</a:t>
            </a:r>
            <a:endParaRPr sz="2108"/>
          </a:p>
          <a:p>
            <a:pPr marL="0" lvl="0" indent="0" algn="l" rtl="0">
              <a:lnSpc>
                <a:spcPct val="90000"/>
              </a:lnSpc>
              <a:spcBef>
                <a:spcPts val="0"/>
              </a:spcBef>
              <a:spcAft>
                <a:spcPts val="0"/>
              </a:spcAft>
              <a:buClr>
                <a:schemeClr val="accent1"/>
              </a:buClr>
              <a:buSzPts val="1800"/>
              <a:buNone/>
            </a:pPr>
            <a:r>
              <a:rPr lang="en" sz="2108"/>
              <a:t>📓✍ Materials - Notebook/Journal, writing utensil, drinks, snacks, and your lived experience (i.e. your Street Data).</a:t>
            </a:r>
            <a:endParaRPr sz="2108"/>
          </a:p>
          <a:p>
            <a:pPr marL="0" lvl="0" indent="0" algn="l" rtl="0">
              <a:lnSpc>
                <a:spcPct val="90000"/>
              </a:lnSpc>
              <a:spcBef>
                <a:spcPts val="0"/>
              </a:spcBef>
              <a:spcAft>
                <a:spcPts val="0"/>
              </a:spcAft>
              <a:buClr>
                <a:schemeClr val="accent1"/>
              </a:buClr>
              <a:buSzPts val="1800"/>
              <a:buNone/>
            </a:pPr>
            <a:endParaRPr sz="2200" b="1"/>
          </a:p>
        </p:txBody>
      </p:sp>
      <p:sp>
        <p:nvSpPr>
          <p:cNvPr id="1068" name="Google Shape;1068;p157"/>
          <p:cNvSpPr txBox="1">
            <a:spLocks noGrp="1"/>
          </p:cNvSpPr>
          <p:nvPr>
            <p:ph type="sldNum" idx="12"/>
          </p:nvPr>
        </p:nvSpPr>
        <p:spPr>
          <a:xfrm>
            <a:off x="6457950" y="4604845"/>
            <a:ext cx="21684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166"/>
          <p:cNvSpPr txBox="1">
            <a:spLocks noGrp="1"/>
          </p:cNvSpPr>
          <p:nvPr>
            <p:ph type="body" idx="1"/>
          </p:nvPr>
        </p:nvSpPr>
        <p:spPr>
          <a:xfrm>
            <a:off x="508325" y="873750"/>
            <a:ext cx="8236500" cy="3396000"/>
          </a:xfrm>
          <a:prstGeom prst="rect">
            <a:avLst/>
          </a:prstGeom>
          <a:solidFill>
            <a:srgbClr val="E7F5F3"/>
          </a:solidFill>
        </p:spPr>
        <p:txBody>
          <a:bodyPr spcFirstLastPara="1" wrap="square" lIns="68575" tIns="34275" rIns="68575" bIns="34275" anchor="t" anchorCtr="0">
            <a:noAutofit/>
          </a:bodyPr>
          <a:lstStyle/>
          <a:p>
            <a:pPr marL="0" lvl="0" indent="0" algn="l" rtl="0">
              <a:lnSpc>
                <a:spcPct val="70000"/>
              </a:lnSpc>
              <a:spcBef>
                <a:spcPts val="2400"/>
              </a:spcBef>
              <a:spcAft>
                <a:spcPts val="0"/>
              </a:spcAft>
              <a:buClr>
                <a:schemeClr val="dk1"/>
              </a:buClr>
              <a:buSzPts val="1100"/>
              <a:buFont typeface="Arial"/>
              <a:buNone/>
            </a:pPr>
            <a:r>
              <a:rPr lang="en" sz="2100" b="1">
                <a:solidFill>
                  <a:srgbClr val="1C4587"/>
                </a:solidFill>
              </a:rPr>
              <a:t>Call to Action</a:t>
            </a:r>
            <a:endParaRPr sz="2100" b="1">
              <a:solidFill>
                <a:srgbClr val="1C4587"/>
              </a:solidFill>
            </a:endParaRPr>
          </a:p>
          <a:p>
            <a:pPr marL="457200" lvl="0" indent="-355600" algn="l" rtl="0">
              <a:lnSpc>
                <a:spcPct val="115000"/>
              </a:lnSpc>
              <a:spcBef>
                <a:spcPts val="1200"/>
              </a:spcBef>
              <a:spcAft>
                <a:spcPts val="0"/>
              </a:spcAft>
              <a:buSzPts val="2000"/>
              <a:buFont typeface="Calibri"/>
              <a:buChar char="●"/>
            </a:pPr>
            <a:r>
              <a:rPr lang="en" sz="2000"/>
              <a:t>Using TAPP to facilitate deepening tribal partnerships beyond compliance across all TAPP districts</a:t>
            </a:r>
            <a:endParaRPr sz="2000"/>
          </a:p>
          <a:p>
            <a:pPr marL="457200" lvl="0" indent="-355600" algn="l" rtl="0">
              <a:lnSpc>
                <a:spcPct val="115000"/>
              </a:lnSpc>
              <a:spcBef>
                <a:spcPts val="0"/>
              </a:spcBef>
              <a:spcAft>
                <a:spcPts val="0"/>
              </a:spcAft>
              <a:buSzPts val="2000"/>
              <a:buFont typeface="Calibri"/>
              <a:buChar char="●"/>
            </a:pPr>
            <a:r>
              <a:rPr lang="en" sz="2000"/>
              <a:t>Strengthening data use to monitor impact of our efforts</a:t>
            </a:r>
            <a:endParaRPr sz="2000"/>
          </a:p>
          <a:p>
            <a:pPr marL="457200" lvl="0" indent="-355600" algn="l" rtl="0">
              <a:lnSpc>
                <a:spcPct val="115000"/>
              </a:lnSpc>
              <a:spcBef>
                <a:spcPts val="0"/>
              </a:spcBef>
              <a:spcAft>
                <a:spcPts val="0"/>
              </a:spcAft>
              <a:buSzPts val="2000"/>
              <a:buFont typeface="Calibri"/>
              <a:buChar char="●"/>
            </a:pPr>
            <a:r>
              <a:rPr lang="en" sz="2000"/>
              <a:t>Investing in professional learning centered on Indigenous frameworks, and</a:t>
            </a:r>
            <a:endParaRPr sz="2000"/>
          </a:p>
          <a:p>
            <a:pPr marL="457200" lvl="0" indent="-355600" algn="l" rtl="0">
              <a:lnSpc>
                <a:spcPct val="115000"/>
              </a:lnSpc>
              <a:spcBef>
                <a:spcPts val="0"/>
              </a:spcBef>
              <a:spcAft>
                <a:spcPts val="0"/>
              </a:spcAft>
              <a:buSzPts val="2000"/>
              <a:buFont typeface="Calibri"/>
              <a:buChar char="●"/>
            </a:pPr>
            <a:r>
              <a:rPr lang="en" sz="2000"/>
              <a:t>Ensuring sustainable funding for Advocate roles </a:t>
            </a:r>
            <a:endParaRPr sz="2000"/>
          </a:p>
          <a:p>
            <a:pPr marL="0" lvl="0" indent="0" algn="l" rtl="0">
              <a:lnSpc>
                <a:spcPct val="115000"/>
              </a:lnSpc>
              <a:spcBef>
                <a:spcPts val="1200"/>
              </a:spcBef>
              <a:spcAft>
                <a:spcPts val="1000"/>
              </a:spcAft>
              <a:buNone/>
            </a:pPr>
            <a:r>
              <a:rPr lang="en" sz="2000"/>
              <a:t>This work must continue — led by community, grounded in healing, and in good relationship with the sovereign Tribal Nations of Oregon.</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167"/>
          <p:cNvSpPr txBox="1">
            <a:spLocks noGrp="1"/>
          </p:cNvSpPr>
          <p:nvPr>
            <p:ph type="ctrTitle"/>
          </p:nvPr>
        </p:nvSpPr>
        <p:spPr>
          <a:xfrm>
            <a:off x="1143000" y="112434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4800"/>
              <a:t>Spotlight - Our TAPP Frameworks</a:t>
            </a:r>
            <a:endParaRPr sz="4800"/>
          </a:p>
        </p:txBody>
      </p:sp>
      <p:sp>
        <p:nvSpPr>
          <p:cNvPr id="1137" name="Google Shape;1137;p167"/>
          <p:cNvSpPr txBox="1">
            <a:spLocks noGrp="1"/>
          </p:cNvSpPr>
          <p:nvPr>
            <p:ph type="subTitle" idx="1"/>
          </p:nvPr>
        </p:nvSpPr>
        <p:spPr>
          <a:xfrm>
            <a:off x="1659200" y="3112825"/>
            <a:ext cx="5934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sz="2000"/>
              <a:t>Call to Action: Investing in professional learning centered on Indigenous frameworks</a:t>
            </a:r>
            <a:endParaRPr sz="2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1"/>
        <p:cNvGrpSpPr/>
        <p:nvPr/>
      </p:nvGrpSpPr>
      <p:grpSpPr>
        <a:xfrm>
          <a:off x="0" y="0"/>
          <a:ext cx="0" cy="0"/>
          <a:chOff x="0" y="0"/>
          <a:chExt cx="0" cy="0"/>
        </a:xfrm>
      </p:grpSpPr>
      <p:sp>
        <p:nvSpPr>
          <p:cNvPr id="1142" name="Google Shape;1142;p168"/>
          <p:cNvSpPr txBox="1"/>
          <p:nvPr/>
        </p:nvSpPr>
        <p:spPr>
          <a:xfrm>
            <a:off x="393825" y="589025"/>
            <a:ext cx="1754400" cy="7389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Being Named  TAPP District</a:t>
            </a:r>
            <a:endParaRPr sz="1800">
              <a:solidFill>
                <a:schemeClr val="dk1"/>
              </a:solidFill>
              <a:latin typeface="Calibri"/>
              <a:ea typeface="Calibri"/>
              <a:cs typeface="Calibri"/>
              <a:sym typeface="Calibri"/>
            </a:endParaRPr>
          </a:p>
        </p:txBody>
      </p:sp>
      <p:sp>
        <p:nvSpPr>
          <p:cNvPr id="1143" name="Google Shape;1143;p168"/>
          <p:cNvSpPr txBox="1"/>
          <p:nvPr/>
        </p:nvSpPr>
        <p:spPr>
          <a:xfrm>
            <a:off x="3988563" y="474300"/>
            <a:ext cx="1754400" cy="15699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Satellite Data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Regular Attender Rates; State Achievement Scores</a:t>
            </a:r>
            <a:endParaRPr sz="1800">
              <a:solidFill>
                <a:schemeClr val="dk1"/>
              </a:solidFill>
              <a:latin typeface="Calibri"/>
              <a:ea typeface="Calibri"/>
              <a:cs typeface="Calibri"/>
              <a:sym typeface="Calibri"/>
            </a:endParaRPr>
          </a:p>
        </p:txBody>
      </p:sp>
      <p:sp>
        <p:nvSpPr>
          <p:cNvPr id="1144" name="Google Shape;1144;p168"/>
          <p:cNvSpPr txBox="1"/>
          <p:nvPr/>
        </p:nvSpPr>
        <p:spPr>
          <a:xfrm>
            <a:off x="314325" y="1757225"/>
            <a:ext cx="1913400" cy="21240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Local Context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Housing</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Healthcare</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Transportation</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Food or Food Deserts</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Economic Outlook</a:t>
            </a:r>
            <a:endParaRPr sz="1800">
              <a:solidFill>
                <a:schemeClr val="dk1"/>
              </a:solidFill>
              <a:latin typeface="Calibri"/>
              <a:ea typeface="Calibri"/>
              <a:cs typeface="Calibri"/>
              <a:sym typeface="Calibri"/>
            </a:endParaRPr>
          </a:p>
        </p:txBody>
      </p:sp>
      <p:sp>
        <p:nvSpPr>
          <p:cNvPr id="1145" name="Google Shape;1145;p168"/>
          <p:cNvSpPr txBox="1"/>
          <p:nvPr/>
        </p:nvSpPr>
        <p:spPr>
          <a:xfrm>
            <a:off x="6114375" y="311975"/>
            <a:ext cx="2888100" cy="12930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Street Data </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Everyday Interactions, Lived Experiences of Students, Families, and Educators</a:t>
            </a:r>
            <a:endParaRPr sz="1800">
              <a:solidFill>
                <a:schemeClr val="dk1"/>
              </a:solidFill>
              <a:latin typeface="Calibri"/>
              <a:ea typeface="Calibri"/>
              <a:cs typeface="Calibri"/>
              <a:sym typeface="Calibri"/>
            </a:endParaRPr>
          </a:p>
        </p:txBody>
      </p:sp>
      <p:sp>
        <p:nvSpPr>
          <p:cNvPr id="1146" name="Google Shape;1146;p168"/>
          <p:cNvSpPr txBox="1"/>
          <p:nvPr/>
        </p:nvSpPr>
        <p:spPr>
          <a:xfrm>
            <a:off x="1841025" y="1140050"/>
            <a:ext cx="1913400" cy="1847100"/>
          </a:xfrm>
          <a:prstGeom prst="rect">
            <a:avLst/>
          </a:prstGeom>
          <a:solidFill>
            <a:schemeClr val="dk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Tribal Sovereignty</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Dreams and Goals for the Future of the Tribe, Tribal Land, and Membership</a:t>
            </a:r>
            <a:endParaRPr sz="1800">
              <a:solidFill>
                <a:schemeClr val="dk1"/>
              </a:solidFill>
              <a:latin typeface="Calibri"/>
              <a:ea typeface="Calibri"/>
              <a:cs typeface="Calibri"/>
              <a:sym typeface="Calibri"/>
            </a:endParaRPr>
          </a:p>
        </p:txBody>
      </p:sp>
      <p:sp>
        <p:nvSpPr>
          <p:cNvPr id="1147" name="Google Shape;1147;p168"/>
          <p:cNvSpPr txBox="1"/>
          <p:nvPr/>
        </p:nvSpPr>
        <p:spPr>
          <a:xfrm>
            <a:off x="3360600" y="2496125"/>
            <a:ext cx="2619000" cy="2124000"/>
          </a:xfrm>
          <a:prstGeom prst="rect">
            <a:avLst/>
          </a:prstGeom>
          <a:solidFill>
            <a:schemeClr val="accen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Education Literature</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Best Practices</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Cultural Responsiveness</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PBIS, OR TSEL, AVID, Building Relationships, Restorative Justice, Curriculum </a:t>
            </a:r>
            <a:endParaRPr sz="1800">
              <a:solidFill>
                <a:schemeClr val="dk1"/>
              </a:solidFill>
              <a:latin typeface="Calibri"/>
              <a:ea typeface="Calibri"/>
              <a:cs typeface="Calibri"/>
              <a:sym typeface="Calibri"/>
            </a:endParaRPr>
          </a:p>
        </p:txBody>
      </p:sp>
      <p:sp>
        <p:nvSpPr>
          <p:cNvPr id="1148" name="Google Shape;1148;p168"/>
          <p:cNvSpPr txBox="1"/>
          <p:nvPr/>
        </p:nvSpPr>
        <p:spPr>
          <a:xfrm>
            <a:off x="6246000" y="2357525"/>
            <a:ext cx="2433900" cy="2401200"/>
          </a:xfrm>
          <a:prstGeom prst="rect">
            <a:avLst/>
          </a:prstGeom>
          <a:solidFill>
            <a:schemeClr val="accent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Native Educational Literature</a:t>
            </a:r>
            <a:endParaRPr sz="1800">
              <a:solidFill>
                <a:schemeClr val="dk1"/>
              </a:solidFill>
              <a:latin typeface="Calibri"/>
              <a:ea typeface="Calibri"/>
              <a:cs typeface="Calibri"/>
              <a:sym typeface="Calibri"/>
            </a:endParaRPr>
          </a:p>
          <a:p>
            <a:pPr marL="0" lvl="0" indent="0" algn="l" rtl="0">
              <a:spcBef>
                <a:spcPts val="0"/>
              </a:spcBef>
              <a:spcAft>
                <a:spcPts val="0"/>
              </a:spcAft>
              <a:buNone/>
            </a:pPr>
            <a:r>
              <a:rPr lang="en" sz="1800">
                <a:solidFill>
                  <a:schemeClr val="dk1"/>
                </a:solidFill>
                <a:latin typeface="Calibri"/>
                <a:ea typeface="Calibri"/>
                <a:cs typeface="Calibri"/>
                <a:sym typeface="Calibri"/>
              </a:rPr>
              <a:t>Representation, Trauma Informed, Place-Based, Land-Based, Indigenizing and Decolonizing, Diverse Staff</a:t>
            </a:r>
            <a:endParaRPr sz="1800">
              <a:solidFill>
                <a:schemeClr val="dk1"/>
              </a:solidFill>
              <a:latin typeface="Calibri"/>
              <a:ea typeface="Calibri"/>
              <a:cs typeface="Calibri"/>
              <a:sym typeface="Calibri"/>
            </a:endParaRPr>
          </a:p>
        </p:txBody>
      </p:sp>
      <p:sp>
        <p:nvSpPr>
          <p:cNvPr id="1149" name="Google Shape;1149;p168"/>
          <p:cNvSpPr txBox="1"/>
          <p:nvPr/>
        </p:nvSpPr>
        <p:spPr>
          <a:xfrm>
            <a:off x="4925950" y="1757225"/>
            <a:ext cx="1754400" cy="738900"/>
          </a:xfrm>
          <a:prstGeom prst="rect">
            <a:avLst/>
          </a:prstGeom>
          <a:solidFill>
            <a:schemeClr val="accent5"/>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Having a TAPP Tribal Partner</a:t>
            </a:r>
            <a:endParaRPr sz="1800">
              <a:solidFill>
                <a:schemeClr val="dk1"/>
              </a:solidFill>
              <a:latin typeface="Calibri"/>
              <a:ea typeface="Calibri"/>
              <a:cs typeface="Calibri"/>
              <a:sym typeface="Calibri"/>
            </a:endParaRPr>
          </a:p>
        </p:txBody>
      </p:sp>
      <p:sp>
        <p:nvSpPr>
          <p:cNvPr id="1150" name="Google Shape;1150;p168"/>
          <p:cNvSpPr txBox="1"/>
          <p:nvPr/>
        </p:nvSpPr>
        <p:spPr>
          <a:xfrm>
            <a:off x="1172750" y="3790675"/>
            <a:ext cx="1754400" cy="1015800"/>
          </a:xfrm>
          <a:prstGeom prst="rect">
            <a:avLst/>
          </a:prstGeom>
          <a:solidFill>
            <a:schemeClr val="accen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1"/>
                </a:solidFill>
                <a:latin typeface="Calibri"/>
                <a:ea typeface="Calibri"/>
                <a:cs typeface="Calibri"/>
                <a:sym typeface="Calibri"/>
              </a:rPr>
              <a:t>TAPP Agreement Actions and Deliverables</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69"/>
          <p:cNvSpPr txBox="1">
            <a:spLocks noGrp="1"/>
          </p:cNvSpPr>
          <p:nvPr>
            <p:ph type="body" idx="1"/>
          </p:nvPr>
        </p:nvSpPr>
        <p:spPr>
          <a:xfrm>
            <a:off x="537882" y="4949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As a TAPP Site Team – Our responsibility is to engage in sensemaking with all we see, all we hear, all we are being taught, and all we feel – in our spirit and in our gut – about this work.</a:t>
            </a:r>
            <a:endParaRPr/>
          </a:p>
          <a:p>
            <a:pPr marL="0" lvl="0" indent="0" algn="l" rtl="0">
              <a:spcBef>
                <a:spcPts val="800"/>
              </a:spcBef>
              <a:spcAft>
                <a:spcPts val="0"/>
              </a:spcAft>
              <a:buNone/>
            </a:pPr>
            <a:endParaRPr/>
          </a:p>
          <a:p>
            <a:pPr marL="0" lvl="0" indent="0" algn="l" rtl="0">
              <a:spcBef>
                <a:spcPts val="800"/>
              </a:spcBef>
              <a:spcAft>
                <a:spcPts val="0"/>
              </a:spcAft>
              <a:buNone/>
            </a:pPr>
            <a:r>
              <a:rPr lang="en" sz="2200" b="1"/>
              <a:t>Sensemaking (in Safir’s work)</a:t>
            </a:r>
            <a:r>
              <a:rPr lang="en" sz="2200"/>
              <a:t> is the collaborative process by which educators and leaders gather, listen to, and engage deeply with people’s lived experiences (students, families, teachers), especially qualitative and experiential data (“street data”); reflect on those insights (not just what is measured, but what is felt, what is hidden, what is culturally specific); uncover patterns, tensions, and context; and use that understanding to shift beliefs, structures, practices, and policies toward more equitable, responsive, and culturally grounded education.</a:t>
            </a:r>
            <a:endParaRPr sz="29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70"/>
          <p:cNvSpPr txBox="1">
            <a:spLocks noGrp="1"/>
          </p:cNvSpPr>
          <p:nvPr>
            <p:ph type="body" idx="1"/>
          </p:nvPr>
        </p:nvSpPr>
        <p:spPr>
          <a:xfrm>
            <a:off x="4081675" y="556974"/>
            <a:ext cx="4629300" cy="4294200"/>
          </a:xfrm>
          <a:prstGeom prst="rect">
            <a:avLst/>
          </a:prstGeom>
        </p:spPr>
        <p:txBody>
          <a:bodyPr spcFirstLastPara="1" wrap="square" lIns="68575" tIns="34275" rIns="68575" bIns="34275" anchor="t" anchorCtr="0">
            <a:normAutofit lnSpcReduction="20000"/>
          </a:bodyPr>
          <a:lstStyle/>
          <a:p>
            <a:pPr marL="0" lvl="0" indent="0" algn="l" rtl="0">
              <a:spcBef>
                <a:spcPts val="800"/>
              </a:spcBef>
              <a:spcAft>
                <a:spcPts val="0"/>
              </a:spcAft>
              <a:buNone/>
            </a:pPr>
            <a:endParaRPr/>
          </a:p>
          <a:p>
            <a:pPr marL="0" lvl="0" indent="0" algn="l" rtl="0">
              <a:spcBef>
                <a:spcPts val="800"/>
              </a:spcBef>
              <a:spcAft>
                <a:spcPts val="0"/>
              </a:spcAft>
              <a:buClr>
                <a:schemeClr val="dk1"/>
              </a:buClr>
              <a:buSzPts val="1100"/>
              <a:buFont typeface="Arial"/>
              <a:buNone/>
            </a:pPr>
            <a:r>
              <a:rPr lang="en" sz="2000" b="1">
                <a:solidFill>
                  <a:srgbClr val="1155CC"/>
                </a:solidFill>
              </a:rPr>
              <a:t>Our TAPP Tiered Response Pyramid</a:t>
            </a:r>
            <a:endParaRPr sz="2000" b="1">
              <a:solidFill>
                <a:srgbClr val="1155CC"/>
              </a:solidFill>
            </a:endParaRPr>
          </a:p>
          <a:p>
            <a:pPr marL="457200" lvl="0" indent="-355600" algn="l" rtl="0">
              <a:spcBef>
                <a:spcPts val="800"/>
              </a:spcBef>
              <a:spcAft>
                <a:spcPts val="0"/>
              </a:spcAft>
              <a:buSzPts val="2000"/>
              <a:buChar char="-"/>
            </a:pPr>
            <a:r>
              <a:rPr lang="en" sz="2000"/>
              <a:t>Adapted from Attendance Works</a:t>
            </a:r>
            <a:endParaRPr sz="2000"/>
          </a:p>
          <a:p>
            <a:pPr marL="457200" lvl="0" indent="-355600" algn="l" rtl="0">
              <a:spcBef>
                <a:spcPts val="0"/>
              </a:spcBef>
              <a:spcAft>
                <a:spcPts val="0"/>
              </a:spcAft>
              <a:buSzPts val="2000"/>
              <a:buChar char="-"/>
            </a:pPr>
            <a:r>
              <a:rPr lang="en" sz="2000"/>
              <a:t>Pulling in teachings from Street Data</a:t>
            </a:r>
            <a:endParaRPr sz="2000"/>
          </a:p>
          <a:p>
            <a:pPr marL="457200" lvl="0" indent="-355600" algn="l" rtl="0">
              <a:spcBef>
                <a:spcPts val="0"/>
              </a:spcBef>
              <a:spcAft>
                <a:spcPts val="0"/>
              </a:spcAft>
              <a:buSzPts val="2000"/>
              <a:buChar char="-"/>
            </a:pPr>
            <a:r>
              <a:rPr lang="en" sz="2000"/>
              <a:t>Uplifting Lessons Learned from Tribal Partners</a:t>
            </a:r>
            <a:endParaRPr sz="2000"/>
          </a:p>
          <a:p>
            <a:pPr marL="457200" lvl="0" indent="0" algn="l" rtl="0">
              <a:spcBef>
                <a:spcPts val="800"/>
              </a:spcBef>
              <a:spcAft>
                <a:spcPts val="0"/>
              </a:spcAft>
              <a:buNone/>
            </a:pPr>
            <a:endParaRPr sz="2000"/>
          </a:p>
          <a:p>
            <a:pPr marL="0" lvl="0" indent="0" algn="l" rtl="0">
              <a:spcBef>
                <a:spcPts val="800"/>
              </a:spcBef>
              <a:spcAft>
                <a:spcPts val="0"/>
              </a:spcAft>
              <a:buNone/>
            </a:pPr>
            <a:r>
              <a:rPr lang="en" b="1">
                <a:solidFill>
                  <a:schemeClr val="accent5"/>
                </a:solidFill>
              </a:rPr>
              <a:t>F</a:t>
            </a:r>
            <a:r>
              <a:rPr lang="en" sz="2000" b="1">
                <a:solidFill>
                  <a:schemeClr val="accent5"/>
                </a:solidFill>
              </a:rPr>
              <a:t>oundational Supports Framework</a:t>
            </a:r>
            <a:endParaRPr sz="2000" b="1">
              <a:solidFill>
                <a:schemeClr val="accent5"/>
              </a:solidFill>
            </a:endParaRPr>
          </a:p>
          <a:p>
            <a:pPr marL="457200" lvl="0" indent="-355600" algn="l" rtl="0">
              <a:spcBef>
                <a:spcPts val="800"/>
              </a:spcBef>
              <a:spcAft>
                <a:spcPts val="0"/>
              </a:spcAft>
              <a:buSzPts val="2000"/>
              <a:buChar char="-"/>
            </a:pPr>
            <a:r>
              <a:rPr lang="en" sz="2000"/>
              <a:t>Adapted from Attendance Works</a:t>
            </a:r>
            <a:endParaRPr sz="2000"/>
          </a:p>
          <a:p>
            <a:pPr marL="457200" lvl="0" indent="-355600" algn="l" rtl="0">
              <a:spcBef>
                <a:spcPts val="0"/>
              </a:spcBef>
              <a:spcAft>
                <a:spcPts val="0"/>
              </a:spcAft>
              <a:buSzPts val="2000"/>
              <a:buChar char="-"/>
            </a:pPr>
            <a:r>
              <a:rPr lang="en" sz="2000"/>
              <a:t>Applies an Indigenous Lens to a National Model</a:t>
            </a:r>
            <a:endParaRPr sz="2000"/>
          </a:p>
          <a:p>
            <a:pPr marL="0" lvl="0" indent="0" algn="l" rtl="0">
              <a:spcBef>
                <a:spcPts val="800"/>
              </a:spcBef>
              <a:spcAft>
                <a:spcPts val="0"/>
              </a:spcAft>
              <a:buNone/>
            </a:pPr>
            <a:endParaRPr sz="2000"/>
          </a:p>
          <a:p>
            <a:pPr marL="0" lvl="0" indent="0" algn="l" rtl="0">
              <a:spcBef>
                <a:spcPts val="800"/>
              </a:spcBef>
              <a:spcAft>
                <a:spcPts val="0"/>
              </a:spcAft>
              <a:buNone/>
            </a:pPr>
            <a:r>
              <a:rPr lang="en" sz="2000" i="1"/>
              <a:t>Our focus as we start the year will be on the development of culturally responsive tiered systems to support attendance. It is our biggest area of improvement.</a:t>
            </a:r>
            <a:endParaRPr sz="2000" i="1"/>
          </a:p>
        </p:txBody>
      </p:sp>
      <p:sp>
        <p:nvSpPr>
          <p:cNvPr id="1161" name="Google Shape;1161;p170"/>
          <p:cNvSpPr txBox="1">
            <a:spLocks noGrp="1"/>
          </p:cNvSpPr>
          <p:nvPr>
            <p:ph type="title"/>
          </p:nvPr>
        </p:nvSpPr>
        <p:spPr>
          <a:xfrm>
            <a:off x="608008" y="664959"/>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TAPP Frameworks</a:t>
            </a:r>
            <a:endParaRPr/>
          </a:p>
        </p:txBody>
      </p:sp>
      <p:pic>
        <p:nvPicPr>
          <p:cNvPr id="1162" name="Google Shape;1162;p170"/>
          <p:cNvPicPr preferRelativeResize="0"/>
          <p:nvPr/>
        </p:nvPicPr>
        <p:blipFill>
          <a:blip r:embed="rId3">
            <a:alphaModFix/>
          </a:blip>
          <a:stretch>
            <a:fillRect/>
          </a:stretch>
        </p:blipFill>
        <p:spPr>
          <a:xfrm>
            <a:off x="669150" y="2066775"/>
            <a:ext cx="2401450" cy="18025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71"/>
          <p:cNvSpPr txBox="1">
            <a:spLocks noGrp="1"/>
          </p:cNvSpPr>
          <p:nvPr>
            <p:ph type="body" idx="1"/>
          </p:nvPr>
        </p:nvSpPr>
        <p:spPr>
          <a:xfrm>
            <a:off x="527850" y="449675"/>
            <a:ext cx="8088300" cy="4235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100" b="1">
                <a:solidFill>
                  <a:schemeClr val="accent2"/>
                </a:solidFill>
              </a:rPr>
              <a:t>Drop in the Chat –</a:t>
            </a:r>
            <a:endParaRPr/>
          </a:p>
          <a:p>
            <a:pPr marL="0" lvl="0" indent="0" algn="l" rtl="0">
              <a:spcBef>
                <a:spcPts val="800"/>
              </a:spcBef>
              <a:spcAft>
                <a:spcPts val="0"/>
              </a:spcAft>
              <a:buNone/>
            </a:pPr>
            <a:r>
              <a:rPr lang="en" b="1"/>
              <a:t>Question 1</a:t>
            </a:r>
            <a:r>
              <a:rPr lang="en"/>
              <a:t> - On a scale of 1 to 5 with 5 being the highest level of knowledge on the subject, what is your level of understanding about the function “Tiered Support Systems” play in student success (i.e. academic, engagement, sense of belonging, etc) in a school setting. </a:t>
            </a:r>
            <a:endParaRPr/>
          </a:p>
          <a:p>
            <a:pPr marL="0" lvl="0" indent="0" algn="l" rtl="0">
              <a:spcBef>
                <a:spcPts val="800"/>
              </a:spcBef>
              <a:spcAft>
                <a:spcPts val="0"/>
              </a:spcAft>
              <a:buClr>
                <a:schemeClr val="dk1"/>
              </a:buClr>
              <a:buSzPts val="1100"/>
              <a:buFont typeface="Arial"/>
              <a:buNone/>
            </a:pPr>
            <a:r>
              <a:rPr lang="en" b="1"/>
              <a:t>Question 2</a:t>
            </a:r>
            <a:r>
              <a:rPr lang="en"/>
              <a:t> - On a scale of 1 to 5 with 5 being the highest level of knowledge on the subject, what is your level of understanding about how to create a school that is culturally responsive for </a:t>
            </a:r>
            <a:r>
              <a:rPr lang="en" u="sng"/>
              <a:t>all</a:t>
            </a:r>
            <a:r>
              <a:rPr lang="en"/>
              <a:t> students and especially American Indian and Alaska Native students.</a:t>
            </a:r>
            <a:endParaRPr/>
          </a:p>
          <a:p>
            <a:pPr marL="0" lvl="0" indent="0" algn="l" rtl="0">
              <a:spcBef>
                <a:spcPts val="800"/>
              </a:spcBef>
              <a:spcAft>
                <a:spcPts val="0"/>
              </a:spcAft>
              <a:buClr>
                <a:schemeClr val="dk1"/>
              </a:buClr>
              <a:buSzPts val="1100"/>
              <a:buFont typeface="Arial"/>
              <a:buNone/>
            </a:pPr>
            <a:endParaRPr/>
          </a:p>
          <a:p>
            <a:pPr marL="0" lvl="0" indent="0" algn="l" rtl="0">
              <a:spcBef>
                <a:spcPts val="800"/>
              </a:spcBef>
              <a:spcAft>
                <a:spcPts val="0"/>
              </a:spcAft>
              <a:buClr>
                <a:schemeClr val="dk1"/>
              </a:buClr>
              <a:buSzPts val="1100"/>
              <a:buFont typeface="Arial"/>
              <a:buNone/>
            </a:pPr>
            <a:r>
              <a:rPr lang="en" b="1">
                <a:solidFill>
                  <a:schemeClr val="accent1"/>
                </a:solidFill>
                <a:highlight>
                  <a:srgbClr val="FCF4F8"/>
                </a:highlight>
              </a:rPr>
              <a:t>Let’s hop out in our team breakout rooms. Say good afternoon. Share the number you gave for each question and why (Question 1 - Tiered Support Systems; Question 2 - Culturally Responsive schools. Then, share what you hope to learn about these frameworks today.</a:t>
            </a:r>
            <a:endParaRPr b="1">
              <a:solidFill>
                <a:schemeClr val="accent1"/>
              </a:solidFill>
              <a:highlight>
                <a:srgbClr val="FCF4F8"/>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sp>
        <p:nvSpPr>
          <p:cNvPr id="1172" name="Google Shape;1172;p172"/>
          <p:cNvSpPr txBox="1">
            <a:spLocks noGrp="1"/>
          </p:cNvSpPr>
          <p:nvPr>
            <p:ph type="body" idx="1"/>
          </p:nvPr>
        </p:nvSpPr>
        <p:spPr>
          <a:xfrm>
            <a:off x="3955075" y="956950"/>
            <a:ext cx="4834500" cy="3103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100"/>
              <a:t>...</a:t>
            </a:r>
            <a:r>
              <a:rPr lang="en" sz="2100" b="1">
                <a:solidFill>
                  <a:schemeClr val="accent5"/>
                </a:solidFill>
              </a:rPr>
              <a:t>remember</a:t>
            </a:r>
            <a:r>
              <a:rPr lang="en" sz="2100"/>
              <a:t> –</a:t>
            </a:r>
            <a:endParaRPr sz="2100"/>
          </a:p>
          <a:p>
            <a:pPr marL="457200" lvl="0" indent="-361950" algn="l" rtl="0">
              <a:spcBef>
                <a:spcPts val="800"/>
              </a:spcBef>
              <a:spcAft>
                <a:spcPts val="0"/>
              </a:spcAft>
              <a:buSzPts val="2100"/>
              <a:buChar char="•"/>
            </a:pPr>
            <a:r>
              <a:rPr lang="en" sz="2100"/>
              <a:t>This might be new work to some or the first time tiered supports are talked about in this way (opportunities for “unlearning”)</a:t>
            </a:r>
            <a:endParaRPr sz="2100"/>
          </a:p>
          <a:p>
            <a:pPr marL="457200" lvl="0" indent="-361950" algn="l" rtl="0">
              <a:spcBef>
                <a:spcPts val="0"/>
              </a:spcBef>
              <a:spcAft>
                <a:spcPts val="0"/>
              </a:spcAft>
              <a:buSzPts val="2100"/>
              <a:buChar char="•"/>
            </a:pPr>
            <a:r>
              <a:rPr lang="en" sz="2100"/>
              <a:t>We come from different positionalities</a:t>
            </a:r>
            <a:endParaRPr sz="2100"/>
          </a:p>
          <a:p>
            <a:pPr marL="457200" lvl="0" indent="-361950" algn="l" rtl="0">
              <a:spcBef>
                <a:spcPts val="0"/>
              </a:spcBef>
              <a:spcAft>
                <a:spcPts val="0"/>
              </a:spcAft>
              <a:buSzPts val="2100"/>
              <a:buChar char="•"/>
            </a:pPr>
            <a:r>
              <a:rPr lang="en" sz="2100"/>
              <a:t>The focus is on strengthening our systems TOGETHER</a:t>
            </a:r>
            <a:endParaRPr sz="2100"/>
          </a:p>
        </p:txBody>
      </p:sp>
      <p:sp>
        <p:nvSpPr>
          <p:cNvPr id="1173" name="Google Shape;1173;p172"/>
          <p:cNvSpPr txBox="1">
            <a:spLocks noGrp="1"/>
          </p:cNvSpPr>
          <p:nvPr>
            <p:ph type="title"/>
          </p:nvPr>
        </p:nvSpPr>
        <p:spPr>
          <a:xfrm>
            <a:off x="516133" y="664959"/>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As we dive into these frameworks…</a:t>
            </a:r>
            <a:endParaRPr/>
          </a:p>
        </p:txBody>
      </p:sp>
      <p:pic>
        <p:nvPicPr>
          <p:cNvPr id="1174" name="Google Shape;1174;p172" descr="Four colorful people icons in a circle"/>
          <p:cNvPicPr preferRelativeResize="0"/>
          <p:nvPr/>
        </p:nvPicPr>
        <p:blipFill rotWithShape="1">
          <a:blip r:embed="rId3">
            <a:alphaModFix/>
          </a:blip>
          <a:srcRect/>
          <a:stretch/>
        </p:blipFill>
        <p:spPr>
          <a:xfrm>
            <a:off x="885673" y="2066947"/>
            <a:ext cx="1993800" cy="1993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pic>
        <p:nvPicPr>
          <p:cNvPr id="1179" name="Google Shape;1179;p173"/>
          <p:cNvPicPr preferRelativeResize="0"/>
          <p:nvPr/>
        </p:nvPicPr>
        <p:blipFill>
          <a:blip r:embed="rId3">
            <a:alphaModFix/>
          </a:blip>
          <a:stretch>
            <a:fillRect/>
          </a:stretch>
        </p:blipFill>
        <p:spPr>
          <a:xfrm>
            <a:off x="1892338" y="1455921"/>
            <a:ext cx="5379374" cy="3358900"/>
          </a:xfrm>
          <a:prstGeom prst="rect">
            <a:avLst/>
          </a:prstGeom>
          <a:noFill/>
          <a:ln>
            <a:noFill/>
          </a:ln>
        </p:spPr>
      </p:pic>
      <p:sp>
        <p:nvSpPr>
          <p:cNvPr id="1180" name="Google Shape;1180;p173"/>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0769"/>
              <a:buFont typeface="Arial"/>
              <a:buNone/>
            </a:pPr>
            <a:r>
              <a:rPr lang="en" sz="2600" b="1"/>
              <a:t>Attendance Works – </a:t>
            </a:r>
            <a:endParaRPr sz="2600" b="1"/>
          </a:p>
          <a:p>
            <a:pPr marL="0" lvl="0" indent="0" algn="l" rtl="0">
              <a:spcBef>
                <a:spcPts val="0"/>
              </a:spcBef>
              <a:spcAft>
                <a:spcPts val="0"/>
              </a:spcAft>
              <a:buNone/>
            </a:pPr>
            <a:r>
              <a:rPr lang="en" sz="3400"/>
              <a:t>Tiered Response System</a:t>
            </a:r>
            <a:endParaRPr sz="3400"/>
          </a:p>
        </p:txBody>
      </p:sp>
      <p:sp>
        <p:nvSpPr>
          <p:cNvPr id="1181" name="Google Shape;1181;p17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17</a:t>
            </a:fld>
            <a:endParaRPr/>
          </a:p>
        </p:txBody>
      </p:sp>
      <p:sp>
        <p:nvSpPr>
          <p:cNvPr id="1182" name="Google Shape;1182;p173"/>
          <p:cNvSpPr txBox="1"/>
          <p:nvPr/>
        </p:nvSpPr>
        <p:spPr>
          <a:xfrm>
            <a:off x="432496" y="4398225"/>
            <a:ext cx="1634400" cy="532800"/>
          </a:xfrm>
          <a:prstGeom prst="rect">
            <a:avLst/>
          </a:prstGeom>
          <a:solidFill>
            <a:schemeClr val="lt1"/>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83" name="Google Shape;1183;p173"/>
          <p:cNvPicPr preferRelativeResize="0"/>
          <p:nvPr/>
        </p:nvPicPr>
        <p:blipFill>
          <a:blip r:embed="rId4">
            <a:alphaModFix/>
          </a:blip>
          <a:stretch>
            <a:fillRect/>
          </a:stretch>
        </p:blipFill>
        <p:spPr>
          <a:xfrm>
            <a:off x="7261675" y="4398225"/>
            <a:ext cx="1041600" cy="405075"/>
          </a:xfrm>
          <a:prstGeom prst="rect">
            <a:avLst/>
          </a:prstGeom>
          <a:noFill/>
          <a:ln>
            <a:noFill/>
          </a:ln>
        </p:spPr>
      </p:pic>
      <p:pic>
        <p:nvPicPr>
          <p:cNvPr id="1184" name="Google Shape;1184;p173"/>
          <p:cNvPicPr preferRelativeResize="0"/>
          <p:nvPr/>
        </p:nvPicPr>
        <p:blipFill>
          <a:blip r:embed="rId5">
            <a:alphaModFix/>
          </a:blip>
          <a:stretch>
            <a:fillRect/>
          </a:stretch>
        </p:blipFill>
        <p:spPr>
          <a:xfrm>
            <a:off x="2771750" y="4196850"/>
            <a:ext cx="673100" cy="532800"/>
          </a:xfrm>
          <a:prstGeom prst="rect">
            <a:avLst/>
          </a:prstGeom>
          <a:noFill/>
          <a:ln>
            <a:noFill/>
          </a:ln>
        </p:spPr>
      </p:pic>
      <p:sp>
        <p:nvSpPr>
          <p:cNvPr id="1185" name="Google Shape;1185;p173"/>
          <p:cNvSpPr txBox="1"/>
          <p:nvPr/>
        </p:nvSpPr>
        <p:spPr>
          <a:xfrm>
            <a:off x="257975" y="1284525"/>
            <a:ext cx="2685000" cy="10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Organizes support:</a:t>
            </a:r>
            <a:r>
              <a:rPr lang="en">
                <a:solidFill>
                  <a:schemeClr val="dk1"/>
                </a:solidFill>
                <a:latin typeface="Calibri"/>
                <a:ea typeface="Calibri"/>
                <a:cs typeface="Calibri"/>
                <a:sym typeface="Calibri"/>
              </a:rPr>
              <a:t> It helps schools </a:t>
            </a:r>
            <a:r>
              <a:rPr lang="en" i="1">
                <a:solidFill>
                  <a:schemeClr val="dk1"/>
                </a:solidFill>
                <a:latin typeface="Calibri"/>
                <a:ea typeface="Calibri"/>
                <a:cs typeface="Calibri"/>
                <a:sym typeface="Calibri"/>
              </a:rPr>
              <a:t>systematically</a:t>
            </a:r>
            <a:r>
              <a:rPr lang="en">
                <a:solidFill>
                  <a:schemeClr val="dk1"/>
                </a:solidFill>
                <a:latin typeface="Calibri"/>
                <a:ea typeface="Calibri"/>
                <a:cs typeface="Calibri"/>
                <a:sym typeface="Calibri"/>
              </a:rPr>
              <a:t> respond to student attendance challenges by laying out levels (tiers) of support.</a:t>
            </a:r>
            <a:endParaRPr sz="2100">
              <a:solidFill>
                <a:schemeClr val="dk1"/>
              </a:solidFill>
              <a:latin typeface="Calibri"/>
              <a:ea typeface="Calibri"/>
              <a:cs typeface="Calibri"/>
              <a:sym typeface="Calibri"/>
            </a:endParaRPr>
          </a:p>
        </p:txBody>
      </p:sp>
      <p:sp>
        <p:nvSpPr>
          <p:cNvPr id="1186" name="Google Shape;1186;p173"/>
          <p:cNvSpPr txBox="1"/>
          <p:nvPr/>
        </p:nvSpPr>
        <p:spPr>
          <a:xfrm>
            <a:off x="5843050" y="1284525"/>
            <a:ext cx="3067200" cy="105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Calibri"/>
                <a:ea typeface="Calibri"/>
                <a:cs typeface="Calibri"/>
                <a:sym typeface="Calibri"/>
              </a:rPr>
              <a:t>Consistency:</a:t>
            </a:r>
            <a:r>
              <a:rPr lang="en">
                <a:solidFill>
                  <a:schemeClr val="dk1"/>
                </a:solidFill>
                <a:latin typeface="Calibri"/>
                <a:ea typeface="Calibri"/>
                <a:cs typeface="Calibri"/>
                <a:sym typeface="Calibri"/>
              </a:rPr>
              <a:t> It gives districts and educators a common framework, so that access to supports are not left to chance or handled differently in every classroom.</a:t>
            </a:r>
            <a:endParaRPr>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8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sp>
        <p:nvSpPr>
          <p:cNvPr id="1191" name="Google Shape;1191;p174"/>
          <p:cNvSpPr txBox="1">
            <a:spLocks noGrp="1"/>
          </p:cNvSpPr>
          <p:nvPr>
            <p:ph type="body" idx="1"/>
          </p:nvPr>
        </p:nvSpPr>
        <p:spPr>
          <a:xfrm>
            <a:off x="527850" y="664022"/>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 in the chat </a:t>
            </a:r>
            <a:r>
              <a:rPr lang="en"/>
              <a:t>—</a:t>
            </a:r>
            <a:endParaRPr/>
          </a:p>
          <a:p>
            <a:pPr marL="0" lvl="0" indent="0" algn="l" rtl="0">
              <a:spcBef>
                <a:spcPts val="800"/>
              </a:spcBef>
              <a:spcAft>
                <a:spcPts val="0"/>
              </a:spcAft>
              <a:buNone/>
            </a:pPr>
            <a:endParaRPr/>
          </a:p>
          <a:p>
            <a:pPr marL="0" lvl="0" indent="0" algn="l" rtl="0">
              <a:spcBef>
                <a:spcPts val="800"/>
              </a:spcBef>
              <a:spcAft>
                <a:spcPts val="0"/>
              </a:spcAft>
              <a:buNone/>
            </a:pPr>
            <a:r>
              <a:rPr lang="en" sz="3400"/>
              <a:t>A tiered response system is </a:t>
            </a:r>
            <a:r>
              <a:rPr lang="en" sz="3400" u="sng"/>
              <a:t>NOTHING</a:t>
            </a:r>
            <a:r>
              <a:rPr lang="en" sz="3400"/>
              <a:t> without ____________________.</a:t>
            </a:r>
            <a:endParaRPr sz="3400"/>
          </a:p>
        </p:txBody>
      </p:sp>
      <p:pic>
        <p:nvPicPr>
          <p:cNvPr id="1192" name="Google Shape;1192;p174"/>
          <p:cNvPicPr preferRelativeResize="0"/>
          <p:nvPr/>
        </p:nvPicPr>
        <p:blipFill>
          <a:blip r:embed="rId3">
            <a:alphaModFix/>
          </a:blip>
          <a:stretch>
            <a:fillRect/>
          </a:stretch>
        </p:blipFill>
        <p:spPr>
          <a:xfrm>
            <a:off x="3003144" y="2571748"/>
            <a:ext cx="2901000" cy="181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p175"/>
          <p:cNvSpPr txBox="1">
            <a:spLocks noGrp="1"/>
          </p:cNvSpPr>
          <p:nvPr>
            <p:ph type="body" idx="1"/>
          </p:nvPr>
        </p:nvSpPr>
        <p:spPr>
          <a:xfrm>
            <a:off x="379957" y="623469"/>
            <a:ext cx="8088300" cy="40491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1400">
                <a:highlight>
                  <a:srgbClr val="FFFF00"/>
                </a:highlight>
              </a:rPr>
              <a:t>What is our data saying about the types of Tiered Supports students, families, and educators need? Are our efforts effective? What additional supports are needed?</a:t>
            </a:r>
            <a:endParaRPr sz="1400">
              <a:highlight>
                <a:srgbClr val="FFFF00"/>
              </a:highlight>
            </a:endParaRPr>
          </a:p>
          <a:p>
            <a:pPr marL="0" lvl="0" indent="0" algn="l" rtl="0">
              <a:spcBef>
                <a:spcPts val="800"/>
              </a:spcBef>
              <a:spcAft>
                <a:spcPts val="0"/>
              </a:spcAft>
              <a:buNone/>
            </a:pPr>
            <a:endParaRPr/>
          </a:p>
        </p:txBody>
      </p:sp>
      <p:sp>
        <p:nvSpPr>
          <p:cNvPr id="1198" name="Google Shape;1198;p175"/>
          <p:cNvSpPr txBox="1">
            <a:spLocks noGrp="1"/>
          </p:cNvSpPr>
          <p:nvPr>
            <p:ph type="title" idx="4294967295"/>
          </p:nvPr>
        </p:nvSpPr>
        <p:spPr>
          <a:xfrm>
            <a:off x="277700" y="-79750"/>
            <a:ext cx="86208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TAPP Attendance Tracker - Evaluates Our Efforts </a:t>
            </a:r>
            <a:endParaRPr/>
          </a:p>
        </p:txBody>
      </p:sp>
      <p:pic>
        <p:nvPicPr>
          <p:cNvPr id="1199" name="Google Shape;1199;p175"/>
          <p:cNvPicPr preferRelativeResize="0"/>
          <p:nvPr/>
        </p:nvPicPr>
        <p:blipFill>
          <a:blip r:embed="rId3">
            <a:alphaModFix/>
          </a:blip>
          <a:stretch>
            <a:fillRect/>
          </a:stretch>
        </p:blipFill>
        <p:spPr>
          <a:xfrm>
            <a:off x="1304925" y="1201325"/>
            <a:ext cx="6337850" cy="3854375"/>
          </a:xfrm>
          <a:prstGeom prst="rect">
            <a:avLst/>
          </a:prstGeom>
          <a:noFill/>
          <a:ln>
            <a:noFill/>
          </a:ln>
        </p:spPr>
      </p:pic>
      <p:sp>
        <p:nvSpPr>
          <p:cNvPr id="1200" name="Google Shape;1200;p175"/>
          <p:cNvSpPr/>
          <p:nvPr/>
        </p:nvSpPr>
        <p:spPr>
          <a:xfrm>
            <a:off x="2761750" y="1201325"/>
            <a:ext cx="1391700" cy="3898200"/>
          </a:xfrm>
          <a:prstGeom prst="rect">
            <a:avLst/>
          </a:prstGeom>
          <a:noFill/>
          <a:ln w="76200"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3"/>
        <p:cNvGrpSpPr/>
        <p:nvPr/>
      </p:nvGrpSpPr>
      <p:grpSpPr>
        <a:xfrm>
          <a:off x="0" y="0"/>
          <a:ext cx="0" cy="0"/>
          <a:chOff x="0" y="0"/>
          <a:chExt cx="0" cy="0"/>
        </a:xfrm>
      </p:grpSpPr>
      <p:sp>
        <p:nvSpPr>
          <p:cNvPr id="1074" name="Google Shape;1074;p158"/>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sz="3200"/>
              <a:t>Opening Reflection </a:t>
            </a:r>
            <a:endParaRPr sz="3200"/>
          </a:p>
        </p:txBody>
      </p:sp>
      <p:sp>
        <p:nvSpPr>
          <p:cNvPr id="1075" name="Google Shape;1075;p15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
        <p:nvSpPr>
          <p:cNvPr id="1076" name="Google Shape;1076;p158"/>
          <p:cNvSpPr txBox="1">
            <a:spLocks noGrp="1"/>
          </p:cNvSpPr>
          <p:nvPr>
            <p:ph type="body" idx="1"/>
          </p:nvPr>
        </p:nvSpPr>
        <p:spPr>
          <a:xfrm>
            <a:off x="537879" y="1369225"/>
            <a:ext cx="3832800" cy="3081900"/>
          </a:xfrm>
          <a:prstGeom prst="rect">
            <a:avLst/>
          </a:prstGeom>
        </p:spPr>
        <p:txBody>
          <a:bodyPr spcFirstLastPara="1" wrap="square" lIns="68575" tIns="34275" rIns="68575" bIns="34275" anchor="t" anchorCtr="0">
            <a:normAutofit fontScale="92500"/>
          </a:bodyPr>
          <a:lstStyle/>
          <a:p>
            <a:pPr marL="0" lvl="0" indent="0" algn="l" rtl="0">
              <a:spcBef>
                <a:spcPts val="800"/>
              </a:spcBef>
              <a:spcAft>
                <a:spcPts val="0"/>
              </a:spcAft>
              <a:buNone/>
            </a:pPr>
            <a:r>
              <a:rPr lang="en" sz="2200"/>
              <a:t>As everyone is transitioning to the space, take </a:t>
            </a:r>
            <a:r>
              <a:rPr lang="en" sz="2200" b="1">
                <a:solidFill>
                  <a:schemeClr val="accent2"/>
                </a:solidFill>
              </a:rPr>
              <a:t>three minutes</a:t>
            </a:r>
            <a:r>
              <a:rPr lang="en" sz="2200"/>
              <a:t> to reflect on a time this summer where you were in community or “in relations” with other people. </a:t>
            </a:r>
            <a:endParaRPr sz="2200"/>
          </a:p>
          <a:p>
            <a:pPr marL="0" lvl="0" indent="0" algn="l" rtl="0">
              <a:spcBef>
                <a:spcPts val="800"/>
              </a:spcBef>
              <a:spcAft>
                <a:spcPts val="0"/>
              </a:spcAft>
              <a:buNone/>
            </a:pPr>
            <a:r>
              <a:rPr lang="en" sz="2200"/>
              <a:t>What was going on and talk about the impact it had on your spirit.</a:t>
            </a:r>
            <a:endParaRPr sz="2200"/>
          </a:p>
          <a:p>
            <a:pPr marL="0" lvl="0" indent="0" algn="l" rtl="0">
              <a:spcBef>
                <a:spcPts val="800"/>
              </a:spcBef>
              <a:spcAft>
                <a:spcPts val="0"/>
              </a:spcAft>
              <a:buNone/>
            </a:pPr>
            <a:r>
              <a:rPr lang="en" sz="2200"/>
              <a:t>Drop it in the chat or at the end of time, please unmute and share it with the group.</a:t>
            </a:r>
            <a:endParaRPr sz="2200" b="1">
              <a:solidFill>
                <a:schemeClr val="accent3"/>
              </a:solidFill>
            </a:endParaRPr>
          </a:p>
        </p:txBody>
      </p:sp>
      <p:pic>
        <p:nvPicPr>
          <p:cNvPr id="1077" name="Google Shape;1077;p158"/>
          <p:cNvPicPr preferRelativeResize="0"/>
          <p:nvPr/>
        </p:nvPicPr>
        <p:blipFill>
          <a:blip r:embed="rId3">
            <a:alphaModFix/>
          </a:blip>
          <a:stretch>
            <a:fillRect/>
          </a:stretch>
        </p:blipFill>
        <p:spPr>
          <a:xfrm>
            <a:off x="4572000" y="1362950"/>
            <a:ext cx="4200300" cy="2865830"/>
          </a:xfrm>
          <a:prstGeom prst="rect">
            <a:avLst/>
          </a:prstGeom>
          <a:noFill/>
          <a:ln>
            <a:noFill/>
          </a:ln>
        </p:spPr>
      </p:pic>
      <p:sp>
        <p:nvSpPr>
          <p:cNvPr id="1078" name="Google Shape;1078;p158"/>
          <p:cNvSpPr txBox="1"/>
          <p:nvPr/>
        </p:nvSpPr>
        <p:spPr>
          <a:xfrm>
            <a:off x="4662750" y="4228775"/>
            <a:ext cx="4018800" cy="4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Calibri"/>
                <a:ea typeface="Calibri"/>
                <a:cs typeface="Calibri"/>
                <a:sym typeface="Calibri"/>
              </a:rPr>
              <a:t>Picture of the first Annual TAPP Stick Game held at Clackamas Community College during the May TAPP Symposium in 2025</a:t>
            </a:r>
            <a:endParaRPr sz="11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04"/>
        <p:cNvGrpSpPr/>
        <p:nvPr/>
      </p:nvGrpSpPr>
      <p:grpSpPr>
        <a:xfrm>
          <a:off x="0" y="0"/>
          <a:ext cx="0" cy="0"/>
          <a:chOff x="0" y="0"/>
          <a:chExt cx="0" cy="0"/>
        </a:xfrm>
      </p:grpSpPr>
      <p:sp>
        <p:nvSpPr>
          <p:cNvPr id="1205" name="Google Shape;1205;p176"/>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0769"/>
              <a:buFont typeface="Arial"/>
              <a:buNone/>
            </a:pPr>
            <a:r>
              <a:rPr lang="en" sz="2600" b="1"/>
              <a:t>Attendance Works – </a:t>
            </a:r>
            <a:endParaRPr sz="2600" b="1"/>
          </a:p>
          <a:p>
            <a:pPr marL="0" lvl="0" indent="0" algn="l" rtl="0">
              <a:spcBef>
                <a:spcPts val="0"/>
              </a:spcBef>
              <a:spcAft>
                <a:spcPts val="0"/>
              </a:spcAft>
              <a:buNone/>
            </a:pPr>
            <a:r>
              <a:rPr lang="en" sz="3400"/>
              <a:t>Tiered Response System</a:t>
            </a:r>
            <a:endParaRPr sz="3400"/>
          </a:p>
        </p:txBody>
      </p:sp>
      <p:sp>
        <p:nvSpPr>
          <p:cNvPr id="1206" name="Google Shape;1206;p176"/>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
        <p:nvSpPr>
          <p:cNvPr id="1207" name="Google Shape;1207;p176"/>
          <p:cNvSpPr txBox="1"/>
          <p:nvPr/>
        </p:nvSpPr>
        <p:spPr>
          <a:xfrm>
            <a:off x="432496" y="4398225"/>
            <a:ext cx="1634400" cy="532800"/>
          </a:xfrm>
          <a:prstGeom prst="rect">
            <a:avLst/>
          </a:prstGeom>
          <a:solidFill>
            <a:schemeClr val="lt1"/>
          </a:solid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08" name="Google Shape;1208;p176"/>
          <p:cNvPicPr preferRelativeResize="0"/>
          <p:nvPr/>
        </p:nvPicPr>
        <p:blipFill>
          <a:blip r:embed="rId3">
            <a:alphaModFix/>
          </a:blip>
          <a:stretch>
            <a:fillRect/>
          </a:stretch>
        </p:blipFill>
        <p:spPr>
          <a:xfrm>
            <a:off x="5255925" y="4462100"/>
            <a:ext cx="953650" cy="405050"/>
          </a:xfrm>
          <a:prstGeom prst="rect">
            <a:avLst/>
          </a:prstGeom>
          <a:noFill/>
          <a:ln>
            <a:noFill/>
          </a:ln>
        </p:spPr>
      </p:pic>
      <p:pic>
        <p:nvPicPr>
          <p:cNvPr id="1209" name="Google Shape;1209;p176"/>
          <p:cNvPicPr preferRelativeResize="0"/>
          <p:nvPr/>
        </p:nvPicPr>
        <p:blipFill>
          <a:blip r:embed="rId4">
            <a:alphaModFix/>
          </a:blip>
          <a:stretch>
            <a:fillRect/>
          </a:stretch>
        </p:blipFill>
        <p:spPr>
          <a:xfrm>
            <a:off x="5255925" y="1415477"/>
            <a:ext cx="3647100" cy="2886894"/>
          </a:xfrm>
          <a:prstGeom prst="rect">
            <a:avLst/>
          </a:prstGeom>
          <a:noFill/>
          <a:ln>
            <a:noFill/>
          </a:ln>
        </p:spPr>
      </p:pic>
      <p:pic>
        <p:nvPicPr>
          <p:cNvPr id="1210" name="Google Shape;1210;p176"/>
          <p:cNvPicPr preferRelativeResize="0"/>
          <p:nvPr/>
        </p:nvPicPr>
        <p:blipFill>
          <a:blip r:embed="rId5">
            <a:alphaModFix/>
          </a:blip>
          <a:stretch>
            <a:fillRect/>
          </a:stretch>
        </p:blipFill>
        <p:spPr>
          <a:xfrm>
            <a:off x="327250" y="1648550"/>
            <a:ext cx="4890850" cy="3154750"/>
          </a:xfrm>
          <a:prstGeom prst="rect">
            <a:avLst/>
          </a:prstGeom>
          <a:noFill/>
          <a:ln>
            <a:noFill/>
          </a:ln>
        </p:spPr>
      </p:pic>
      <p:cxnSp>
        <p:nvCxnSpPr>
          <p:cNvPr id="1211" name="Google Shape;1211;p176"/>
          <p:cNvCxnSpPr/>
          <p:nvPr/>
        </p:nvCxnSpPr>
        <p:spPr>
          <a:xfrm rot="10800000" flipH="1">
            <a:off x="4881575" y="3544350"/>
            <a:ext cx="1025700" cy="915900"/>
          </a:xfrm>
          <a:prstGeom prst="straightConnector1">
            <a:avLst/>
          </a:prstGeom>
          <a:noFill/>
          <a:ln w="57150"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77"/>
          <p:cNvSpPr txBox="1">
            <a:spLocks noGrp="1"/>
          </p:cNvSpPr>
          <p:nvPr>
            <p:ph type="body" idx="1"/>
          </p:nvPr>
        </p:nvSpPr>
        <p:spPr>
          <a:xfrm>
            <a:off x="527850" y="386322"/>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Physical and Emotional Health and Safety looks like _____________________.</a:t>
            </a:r>
            <a:endParaRPr sz="2900"/>
          </a:p>
        </p:txBody>
      </p:sp>
      <p:pic>
        <p:nvPicPr>
          <p:cNvPr id="1217" name="Google Shape;1217;p177"/>
          <p:cNvPicPr preferRelativeResize="0"/>
          <p:nvPr/>
        </p:nvPicPr>
        <p:blipFill>
          <a:blip r:embed="rId3">
            <a:alphaModFix/>
          </a:blip>
          <a:stretch>
            <a:fillRect/>
          </a:stretch>
        </p:blipFill>
        <p:spPr>
          <a:xfrm>
            <a:off x="3034325" y="2414799"/>
            <a:ext cx="3208325" cy="25395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pic>
        <p:nvPicPr>
          <p:cNvPr id="1222" name="Google Shape;1222;p178"/>
          <p:cNvPicPr preferRelativeResize="0"/>
          <p:nvPr/>
        </p:nvPicPr>
        <p:blipFill>
          <a:blip r:embed="rId3">
            <a:alphaModFix/>
          </a:blip>
          <a:stretch>
            <a:fillRect/>
          </a:stretch>
        </p:blipFill>
        <p:spPr>
          <a:xfrm>
            <a:off x="3034325" y="2414799"/>
            <a:ext cx="3208325" cy="2539575"/>
          </a:xfrm>
          <a:prstGeom prst="rect">
            <a:avLst/>
          </a:prstGeom>
          <a:noFill/>
          <a:ln>
            <a:noFill/>
          </a:ln>
        </p:spPr>
      </p:pic>
      <p:sp>
        <p:nvSpPr>
          <p:cNvPr id="1223" name="Google Shape;1223;p178"/>
          <p:cNvSpPr txBox="1">
            <a:spLocks noGrp="1"/>
          </p:cNvSpPr>
          <p:nvPr>
            <p:ph type="body" idx="1"/>
          </p:nvPr>
        </p:nvSpPr>
        <p:spPr>
          <a:xfrm>
            <a:off x="594338" y="410460"/>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Belonging, Connection, and Support looks like _____________________.</a:t>
            </a:r>
            <a:endParaRPr sz="29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pic>
        <p:nvPicPr>
          <p:cNvPr id="1228" name="Google Shape;1228;p179"/>
          <p:cNvPicPr preferRelativeResize="0"/>
          <p:nvPr/>
        </p:nvPicPr>
        <p:blipFill>
          <a:blip r:embed="rId3">
            <a:alphaModFix/>
          </a:blip>
          <a:stretch>
            <a:fillRect/>
          </a:stretch>
        </p:blipFill>
        <p:spPr>
          <a:xfrm>
            <a:off x="3034325" y="2414799"/>
            <a:ext cx="3208325" cy="2539575"/>
          </a:xfrm>
          <a:prstGeom prst="rect">
            <a:avLst/>
          </a:prstGeom>
          <a:noFill/>
          <a:ln>
            <a:noFill/>
          </a:ln>
        </p:spPr>
      </p:pic>
      <p:sp>
        <p:nvSpPr>
          <p:cNvPr id="1229" name="Google Shape;1229;p179"/>
          <p:cNvSpPr txBox="1">
            <a:spLocks noGrp="1"/>
          </p:cNvSpPr>
          <p:nvPr>
            <p:ph type="body" idx="1"/>
          </p:nvPr>
        </p:nvSpPr>
        <p:spPr>
          <a:xfrm>
            <a:off x="527850" y="398410"/>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Adult and Student Well Being and Emotional Competence looks like _____________________.</a:t>
            </a:r>
            <a:endParaRPr sz="29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p180"/>
          <p:cNvPicPr preferRelativeResize="0"/>
          <p:nvPr/>
        </p:nvPicPr>
        <p:blipFill>
          <a:blip r:embed="rId3">
            <a:alphaModFix/>
          </a:blip>
          <a:stretch>
            <a:fillRect/>
          </a:stretch>
        </p:blipFill>
        <p:spPr>
          <a:xfrm>
            <a:off x="3034325" y="2414799"/>
            <a:ext cx="3208325" cy="2539575"/>
          </a:xfrm>
          <a:prstGeom prst="rect">
            <a:avLst/>
          </a:prstGeom>
          <a:noFill/>
          <a:ln>
            <a:noFill/>
          </a:ln>
        </p:spPr>
      </p:pic>
      <p:sp>
        <p:nvSpPr>
          <p:cNvPr id="1235" name="Google Shape;1235;p180"/>
          <p:cNvSpPr txBox="1">
            <a:spLocks noGrp="1"/>
          </p:cNvSpPr>
          <p:nvPr>
            <p:ph type="body" idx="1"/>
          </p:nvPr>
        </p:nvSpPr>
        <p:spPr>
          <a:xfrm>
            <a:off x="594325" y="422560"/>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Academic Challenge and Engagement looks like _____________________.</a:t>
            </a:r>
            <a:endParaRPr sz="29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9"/>
        <p:cNvGrpSpPr/>
        <p:nvPr/>
      </p:nvGrpSpPr>
      <p:grpSpPr>
        <a:xfrm>
          <a:off x="0" y="0"/>
          <a:ext cx="0" cy="0"/>
          <a:chOff x="0" y="0"/>
          <a:chExt cx="0" cy="0"/>
        </a:xfrm>
      </p:grpSpPr>
      <p:sp>
        <p:nvSpPr>
          <p:cNvPr id="1240" name="Google Shape;1240;p181"/>
          <p:cNvSpPr txBox="1">
            <a:spLocks noGrp="1"/>
          </p:cNvSpPr>
          <p:nvPr>
            <p:ph type="body" idx="1"/>
          </p:nvPr>
        </p:nvSpPr>
        <p:spPr>
          <a:xfrm>
            <a:off x="3935700" y="1019375"/>
            <a:ext cx="5023200" cy="3811200"/>
          </a:xfrm>
          <a:prstGeom prst="rect">
            <a:avLst/>
          </a:prstGeom>
        </p:spPr>
        <p:txBody>
          <a:bodyPr spcFirstLastPara="1" wrap="square" lIns="68575" tIns="34275" rIns="68575" bIns="34275" anchor="t" anchorCtr="0">
            <a:normAutofit/>
          </a:bodyPr>
          <a:lstStyle/>
          <a:p>
            <a:pPr marL="0" lvl="0" indent="0" algn="l" rtl="0">
              <a:lnSpc>
                <a:spcPct val="70000"/>
              </a:lnSpc>
              <a:spcBef>
                <a:spcPts val="800"/>
              </a:spcBef>
              <a:spcAft>
                <a:spcPts val="0"/>
              </a:spcAft>
              <a:buSzPts val="1018"/>
              <a:buNone/>
            </a:pPr>
            <a:r>
              <a:rPr lang="en" sz="2375"/>
              <a:t>High rates of chronic absenteeism mean that one or more of the foundational conditions has deteriorated.</a:t>
            </a:r>
            <a:endParaRPr sz="2375"/>
          </a:p>
          <a:p>
            <a:pPr marL="0" lvl="0" indent="0" algn="l" rtl="0">
              <a:lnSpc>
                <a:spcPct val="70000"/>
              </a:lnSpc>
              <a:spcBef>
                <a:spcPts val="800"/>
              </a:spcBef>
              <a:spcAft>
                <a:spcPts val="0"/>
              </a:spcAft>
              <a:buSzPts val="1018"/>
              <a:buNone/>
            </a:pPr>
            <a:r>
              <a:rPr lang="en" sz="2375"/>
              <a:t>TAPP programs have to work collaboratively to tend to this foundation or equity issues will erupt, causing some students/groups to be disproportionately in Tiers 2/3 because of systemic bias or barriers.</a:t>
            </a:r>
            <a:endParaRPr sz="2375"/>
          </a:p>
        </p:txBody>
      </p:sp>
      <p:sp>
        <p:nvSpPr>
          <p:cNvPr id="1241" name="Google Shape;1241;p181"/>
          <p:cNvSpPr txBox="1">
            <a:spLocks noGrp="1"/>
          </p:cNvSpPr>
          <p:nvPr>
            <p:ph type="title"/>
          </p:nvPr>
        </p:nvSpPr>
        <p:spPr>
          <a:xfrm>
            <a:off x="537883" y="584734"/>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Fundamental Understanding</a:t>
            </a:r>
            <a:endParaRPr/>
          </a:p>
        </p:txBody>
      </p:sp>
      <p:pic>
        <p:nvPicPr>
          <p:cNvPr id="1242" name="Google Shape;1242;p181" descr="Magnifiying glass icon"/>
          <p:cNvPicPr preferRelativeResize="0"/>
          <p:nvPr/>
        </p:nvPicPr>
        <p:blipFill rotWithShape="1">
          <a:blip r:embed="rId3">
            <a:alphaModFix/>
          </a:blip>
          <a:srcRect/>
          <a:stretch/>
        </p:blipFill>
        <p:spPr>
          <a:xfrm>
            <a:off x="722898" y="1978108"/>
            <a:ext cx="2392175" cy="23921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sp>
        <p:nvSpPr>
          <p:cNvPr id="1247" name="Google Shape;1247;p182"/>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fontScale="90000"/>
          </a:bodyPr>
          <a:lstStyle/>
          <a:p>
            <a:pPr marL="0" lvl="0" indent="0" algn="l" rtl="0">
              <a:spcBef>
                <a:spcPts val="0"/>
              </a:spcBef>
              <a:spcAft>
                <a:spcPts val="0"/>
              </a:spcAft>
              <a:buClr>
                <a:schemeClr val="dk1"/>
              </a:buClr>
              <a:buSzPct val="30769"/>
              <a:buFont typeface="Arial"/>
              <a:buNone/>
            </a:pPr>
            <a:r>
              <a:rPr lang="en" sz="2600" b="1">
                <a:solidFill>
                  <a:schemeClr val="accent1"/>
                </a:solidFill>
              </a:rPr>
              <a:t>Based on Action-Research and Case Studies from TAPP – </a:t>
            </a:r>
            <a:endParaRPr sz="2600" b="1">
              <a:solidFill>
                <a:schemeClr val="accent1"/>
              </a:solidFill>
            </a:endParaRPr>
          </a:p>
          <a:p>
            <a:pPr marL="0" lvl="0" indent="0" algn="l" rtl="0">
              <a:spcBef>
                <a:spcPts val="0"/>
              </a:spcBef>
              <a:spcAft>
                <a:spcPts val="0"/>
              </a:spcAft>
              <a:buNone/>
            </a:pPr>
            <a:r>
              <a:rPr lang="en" sz="3400">
                <a:solidFill>
                  <a:schemeClr val="accent1"/>
                </a:solidFill>
              </a:rPr>
              <a:t>Culturally Sustaining Tiered Response System</a:t>
            </a:r>
            <a:endParaRPr sz="3400">
              <a:solidFill>
                <a:schemeClr val="accent1"/>
              </a:solidFill>
            </a:endParaRPr>
          </a:p>
        </p:txBody>
      </p:sp>
      <p:sp>
        <p:nvSpPr>
          <p:cNvPr id="1248" name="Google Shape;1248;p182"/>
          <p:cNvSpPr txBox="1"/>
          <p:nvPr/>
        </p:nvSpPr>
        <p:spPr>
          <a:xfrm>
            <a:off x="453300" y="4542200"/>
            <a:ext cx="2238600" cy="3699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49" name="Google Shape;1249;p182"/>
          <p:cNvPicPr preferRelativeResize="0"/>
          <p:nvPr/>
        </p:nvPicPr>
        <p:blipFill>
          <a:blip r:embed="rId3">
            <a:alphaModFix/>
          </a:blip>
          <a:stretch>
            <a:fillRect/>
          </a:stretch>
        </p:blipFill>
        <p:spPr>
          <a:xfrm>
            <a:off x="1478625" y="1273625"/>
            <a:ext cx="5850457" cy="3725701"/>
          </a:xfrm>
          <a:prstGeom prst="rect">
            <a:avLst/>
          </a:prstGeom>
          <a:noFill/>
          <a:ln>
            <a:noFill/>
          </a:ln>
        </p:spPr>
      </p:pic>
      <p:sp>
        <p:nvSpPr>
          <p:cNvPr id="1250" name="Google Shape;1250;p182"/>
          <p:cNvSpPr txBox="1"/>
          <p:nvPr/>
        </p:nvSpPr>
        <p:spPr>
          <a:xfrm>
            <a:off x="6478225" y="1328000"/>
            <a:ext cx="2317200" cy="1396500"/>
          </a:xfrm>
          <a:prstGeom prst="rect">
            <a:avLst/>
          </a:prstGeom>
          <a:solidFill>
            <a:srgbClr val="FCF4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Shift #1 -</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Breaking AW’s “Tier 1 Universal Prevention” into two parts.</a:t>
            </a:r>
            <a:endParaRPr sz="1600">
              <a:solidFill>
                <a:schemeClr val="dk1"/>
              </a:solidFill>
              <a:latin typeface="Calibri"/>
              <a:ea typeface="Calibri"/>
              <a:cs typeface="Calibri"/>
              <a:sym typeface="Calibri"/>
            </a:endParaRPr>
          </a:p>
        </p:txBody>
      </p:sp>
      <p:pic>
        <p:nvPicPr>
          <p:cNvPr id="1251" name="Google Shape;1251;p182"/>
          <p:cNvPicPr preferRelativeResize="0"/>
          <p:nvPr/>
        </p:nvPicPr>
        <p:blipFill>
          <a:blip r:embed="rId4">
            <a:alphaModFix/>
          </a:blip>
          <a:stretch>
            <a:fillRect/>
          </a:stretch>
        </p:blipFill>
        <p:spPr>
          <a:xfrm>
            <a:off x="7396750" y="4310800"/>
            <a:ext cx="801094" cy="601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pic>
        <p:nvPicPr>
          <p:cNvPr id="1256" name="Google Shape;1256;p183"/>
          <p:cNvPicPr preferRelativeResize="0"/>
          <p:nvPr/>
        </p:nvPicPr>
        <p:blipFill>
          <a:blip r:embed="rId3">
            <a:alphaModFix/>
          </a:blip>
          <a:stretch>
            <a:fillRect/>
          </a:stretch>
        </p:blipFill>
        <p:spPr>
          <a:xfrm>
            <a:off x="4572011" y="1381066"/>
            <a:ext cx="4250300" cy="3136671"/>
          </a:xfrm>
          <a:prstGeom prst="rect">
            <a:avLst/>
          </a:prstGeom>
          <a:noFill/>
          <a:ln>
            <a:noFill/>
          </a:ln>
        </p:spPr>
      </p:pic>
      <p:pic>
        <p:nvPicPr>
          <p:cNvPr id="1257" name="Google Shape;1257;p183"/>
          <p:cNvPicPr preferRelativeResize="0"/>
          <p:nvPr/>
        </p:nvPicPr>
        <p:blipFill>
          <a:blip r:embed="rId4">
            <a:alphaModFix/>
          </a:blip>
          <a:stretch>
            <a:fillRect/>
          </a:stretch>
        </p:blipFill>
        <p:spPr>
          <a:xfrm>
            <a:off x="265150" y="974975"/>
            <a:ext cx="4727658" cy="3860800"/>
          </a:xfrm>
          <a:prstGeom prst="rect">
            <a:avLst/>
          </a:prstGeom>
          <a:noFill/>
          <a:ln>
            <a:noFill/>
          </a:ln>
        </p:spPr>
      </p:pic>
      <p:sp>
        <p:nvSpPr>
          <p:cNvPr id="1258" name="Google Shape;1258;p183"/>
          <p:cNvSpPr txBox="1">
            <a:spLocks noGrp="1"/>
          </p:cNvSpPr>
          <p:nvPr>
            <p:ph type="title" idx="4294967295"/>
          </p:nvPr>
        </p:nvSpPr>
        <p:spPr>
          <a:xfrm>
            <a:off x="381482" y="204875"/>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720"/>
              <a:buFont typeface="Arial"/>
              <a:buNone/>
            </a:pPr>
            <a:r>
              <a:rPr lang="en" sz="1940" b="1"/>
              <a:t>Based on Action-Research and Case Studies from TAPP – </a:t>
            </a:r>
            <a:endParaRPr sz="1940" b="1"/>
          </a:p>
          <a:p>
            <a:pPr marL="0" lvl="0" indent="0" algn="l" rtl="0">
              <a:spcBef>
                <a:spcPts val="0"/>
              </a:spcBef>
              <a:spcAft>
                <a:spcPts val="0"/>
              </a:spcAft>
              <a:buSzPts val="990"/>
              <a:buNone/>
            </a:pPr>
            <a:r>
              <a:rPr lang="en" sz="2660"/>
              <a:t>Culturally Sustaining Tiered Response System</a:t>
            </a:r>
            <a:endParaRPr sz="2660"/>
          </a:p>
        </p:txBody>
      </p:sp>
      <p:sp>
        <p:nvSpPr>
          <p:cNvPr id="1259" name="Google Shape;1259;p183"/>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27</a:t>
            </a:fld>
            <a:endParaRPr/>
          </a:p>
        </p:txBody>
      </p:sp>
      <p:pic>
        <p:nvPicPr>
          <p:cNvPr id="1260" name="Google Shape;1260;p183"/>
          <p:cNvPicPr preferRelativeResize="0"/>
          <p:nvPr/>
        </p:nvPicPr>
        <p:blipFill>
          <a:blip r:embed="rId5">
            <a:alphaModFix/>
          </a:blip>
          <a:stretch>
            <a:fillRect/>
          </a:stretch>
        </p:blipFill>
        <p:spPr>
          <a:xfrm>
            <a:off x="4992801" y="1293938"/>
            <a:ext cx="3993900" cy="3648112"/>
          </a:xfrm>
          <a:prstGeom prst="rect">
            <a:avLst/>
          </a:prstGeom>
          <a:noFill/>
          <a:ln>
            <a:noFill/>
          </a:ln>
        </p:spPr>
      </p:pic>
      <p:pic>
        <p:nvPicPr>
          <p:cNvPr id="1261" name="Google Shape;1261;p183"/>
          <p:cNvPicPr preferRelativeResize="0"/>
          <p:nvPr/>
        </p:nvPicPr>
        <p:blipFill>
          <a:blip r:embed="rId6">
            <a:alphaModFix/>
          </a:blip>
          <a:stretch>
            <a:fillRect/>
          </a:stretch>
        </p:blipFill>
        <p:spPr>
          <a:xfrm>
            <a:off x="5166047" y="1211231"/>
            <a:ext cx="3624725" cy="3476344"/>
          </a:xfrm>
          <a:prstGeom prst="rect">
            <a:avLst/>
          </a:prstGeom>
          <a:noFill/>
          <a:ln>
            <a:noFill/>
          </a:ln>
        </p:spPr>
      </p:pic>
      <p:pic>
        <p:nvPicPr>
          <p:cNvPr id="1262" name="Google Shape;1262;p183"/>
          <p:cNvPicPr preferRelativeResize="0"/>
          <p:nvPr/>
        </p:nvPicPr>
        <p:blipFill>
          <a:blip r:embed="rId7">
            <a:alphaModFix/>
          </a:blip>
          <a:stretch>
            <a:fillRect/>
          </a:stretch>
        </p:blipFill>
        <p:spPr>
          <a:xfrm>
            <a:off x="5036636" y="1122175"/>
            <a:ext cx="3708914" cy="3648100"/>
          </a:xfrm>
          <a:prstGeom prst="rect">
            <a:avLst/>
          </a:prstGeom>
          <a:noFill/>
          <a:ln>
            <a:noFill/>
          </a:ln>
        </p:spPr>
      </p:pic>
      <p:cxnSp>
        <p:nvCxnSpPr>
          <p:cNvPr id="1263" name="Google Shape;1263;p183"/>
          <p:cNvCxnSpPr/>
          <p:nvPr/>
        </p:nvCxnSpPr>
        <p:spPr>
          <a:xfrm flipH="1">
            <a:off x="4572000" y="2857500"/>
            <a:ext cx="741900" cy="915900"/>
          </a:xfrm>
          <a:prstGeom prst="straightConnector1">
            <a:avLst/>
          </a:prstGeom>
          <a:noFill/>
          <a:ln w="57150" cap="flat" cmpd="sng">
            <a:solidFill>
              <a:schemeClr val="dk1"/>
            </a:solidFill>
            <a:prstDash val="solid"/>
            <a:round/>
            <a:headEnd type="none" w="med" len="med"/>
            <a:tailEnd type="triangle" w="med" len="med"/>
          </a:ln>
        </p:spPr>
      </p:cxnSp>
      <p:cxnSp>
        <p:nvCxnSpPr>
          <p:cNvPr id="1264" name="Google Shape;1264;p183"/>
          <p:cNvCxnSpPr/>
          <p:nvPr/>
        </p:nvCxnSpPr>
        <p:spPr>
          <a:xfrm flipH="1">
            <a:off x="4707425" y="3864525"/>
            <a:ext cx="1347000" cy="549900"/>
          </a:xfrm>
          <a:prstGeom prst="straightConnector1">
            <a:avLst/>
          </a:prstGeom>
          <a:noFill/>
          <a:ln w="57150" cap="flat" cmpd="sng">
            <a:solidFill>
              <a:schemeClr val="dk1"/>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6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5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6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6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6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264"/>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26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8"/>
        <p:cNvGrpSpPr/>
        <p:nvPr/>
      </p:nvGrpSpPr>
      <p:grpSpPr>
        <a:xfrm>
          <a:off x="0" y="0"/>
          <a:ext cx="0" cy="0"/>
          <a:chOff x="0" y="0"/>
          <a:chExt cx="0" cy="0"/>
        </a:xfrm>
      </p:grpSpPr>
      <p:sp>
        <p:nvSpPr>
          <p:cNvPr id="1269" name="Google Shape;1269;p184"/>
          <p:cNvSpPr txBox="1">
            <a:spLocks noGrp="1"/>
          </p:cNvSpPr>
          <p:nvPr>
            <p:ph type="body" idx="1"/>
          </p:nvPr>
        </p:nvSpPr>
        <p:spPr>
          <a:xfrm>
            <a:off x="527850" y="386322"/>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TAPP school, creating a positive foundation for Physical and Emotional Health and Safety for AI/AN+ looks like _____________________.</a:t>
            </a:r>
            <a:endParaRPr sz="2900"/>
          </a:p>
        </p:txBody>
      </p:sp>
      <p:pic>
        <p:nvPicPr>
          <p:cNvPr id="1270" name="Google Shape;1270;p184"/>
          <p:cNvPicPr preferRelativeResize="0"/>
          <p:nvPr/>
        </p:nvPicPr>
        <p:blipFill>
          <a:blip r:embed="rId3">
            <a:alphaModFix/>
          </a:blip>
          <a:stretch>
            <a:fillRect/>
          </a:stretch>
        </p:blipFill>
        <p:spPr>
          <a:xfrm>
            <a:off x="3177251" y="2402725"/>
            <a:ext cx="2272000" cy="2234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4"/>
        <p:cNvGrpSpPr/>
        <p:nvPr/>
      </p:nvGrpSpPr>
      <p:grpSpPr>
        <a:xfrm>
          <a:off x="0" y="0"/>
          <a:ext cx="0" cy="0"/>
          <a:chOff x="0" y="0"/>
          <a:chExt cx="0" cy="0"/>
        </a:xfrm>
      </p:grpSpPr>
      <p:sp>
        <p:nvSpPr>
          <p:cNvPr id="1275" name="Google Shape;1275;p185"/>
          <p:cNvSpPr txBox="1">
            <a:spLocks noGrp="1"/>
          </p:cNvSpPr>
          <p:nvPr>
            <p:ph type="body" idx="1"/>
          </p:nvPr>
        </p:nvSpPr>
        <p:spPr>
          <a:xfrm>
            <a:off x="594338" y="410460"/>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Belonging, Connection, and Support for AI/AN+ looks like _____________________.</a:t>
            </a:r>
            <a:endParaRPr sz="2900"/>
          </a:p>
        </p:txBody>
      </p:sp>
      <p:pic>
        <p:nvPicPr>
          <p:cNvPr id="1276" name="Google Shape;1276;p185"/>
          <p:cNvPicPr preferRelativeResize="0"/>
          <p:nvPr/>
        </p:nvPicPr>
        <p:blipFill>
          <a:blip r:embed="rId3">
            <a:alphaModFix/>
          </a:blip>
          <a:stretch>
            <a:fillRect/>
          </a:stretch>
        </p:blipFill>
        <p:spPr>
          <a:xfrm>
            <a:off x="3177251" y="2402725"/>
            <a:ext cx="2272000" cy="2234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159"/>
          <p:cNvSpPr txBox="1">
            <a:spLocks noGrp="1"/>
          </p:cNvSpPr>
          <p:nvPr>
            <p:ph type="body" idx="1"/>
          </p:nvPr>
        </p:nvSpPr>
        <p:spPr>
          <a:xfrm>
            <a:off x="3928300" y="427225"/>
            <a:ext cx="4743000" cy="44196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t>Stacy Parrish, Klamath Tribes (Yahooskin)</a:t>
            </a:r>
            <a:endParaRPr b="1"/>
          </a:p>
          <a:p>
            <a:pPr marL="0" lvl="0" indent="0" algn="l" rtl="0">
              <a:spcBef>
                <a:spcPts val="800"/>
              </a:spcBef>
              <a:spcAft>
                <a:spcPts val="0"/>
              </a:spcAft>
              <a:buNone/>
            </a:pPr>
            <a:r>
              <a:rPr lang="en"/>
              <a:t>Education Program Specialist II in the Office of Indian Education</a:t>
            </a:r>
            <a:endParaRPr/>
          </a:p>
          <a:p>
            <a:pPr marL="0" lvl="0" indent="0" algn="l" rtl="0">
              <a:spcBef>
                <a:spcPts val="800"/>
              </a:spcBef>
              <a:spcAft>
                <a:spcPts val="0"/>
              </a:spcAft>
              <a:buNone/>
            </a:pPr>
            <a:endParaRPr sz="1000"/>
          </a:p>
          <a:p>
            <a:pPr marL="0" lvl="0" indent="0" algn="l" rtl="0">
              <a:spcBef>
                <a:spcPts val="800"/>
              </a:spcBef>
              <a:spcAft>
                <a:spcPts val="0"/>
              </a:spcAft>
              <a:buNone/>
            </a:pPr>
            <a:r>
              <a:rPr lang="en"/>
              <a:t>Within OIE I help support -</a:t>
            </a:r>
            <a:endParaRPr/>
          </a:p>
          <a:p>
            <a:pPr marL="457200" lvl="0" indent="-342900" algn="l" rtl="0">
              <a:spcBef>
                <a:spcPts val="800"/>
              </a:spcBef>
              <a:spcAft>
                <a:spcPts val="0"/>
              </a:spcAft>
              <a:buSzPts val="1800"/>
              <a:buChar char="•"/>
            </a:pPr>
            <a:r>
              <a:rPr lang="en"/>
              <a:t>The TAPP grant</a:t>
            </a:r>
            <a:endParaRPr/>
          </a:p>
          <a:p>
            <a:pPr marL="457200" lvl="0" indent="-342900" algn="l" rtl="0">
              <a:spcBef>
                <a:spcPts val="0"/>
              </a:spcBef>
              <a:spcAft>
                <a:spcPts val="0"/>
              </a:spcAft>
              <a:buSzPts val="1800"/>
              <a:buChar char="•"/>
            </a:pPr>
            <a:r>
              <a:rPr lang="en"/>
              <a:t>Title VI Community of Practice</a:t>
            </a:r>
            <a:endParaRPr/>
          </a:p>
          <a:p>
            <a:pPr marL="457200" lvl="0" indent="-342900" algn="l" rtl="0">
              <a:spcBef>
                <a:spcPts val="0"/>
              </a:spcBef>
              <a:spcAft>
                <a:spcPts val="0"/>
              </a:spcAft>
              <a:buSzPts val="1800"/>
              <a:buChar char="•"/>
            </a:pPr>
            <a:r>
              <a:rPr lang="en"/>
              <a:t>Tribal Consultation between Tribes and School Districts and ESDs</a:t>
            </a:r>
            <a:endParaRPr/>
          </a:p>
          <a:p>
            <a:pPr marL="457200" lvl="0" indent="-342900" algn="l" rtl="0">
              <a:spcBef>
                <a:spcPts val="0"/>
              </a:spcBef>
              <a:spcAft>
                <a:spcPts val="0"/>
              </a:spcAft>
              <a:buSzPts val="1800"/>
              <a:buChar char="•"/>
            </a:pPr>
            <a:r>
              <a:rPr lang="en"/>
              <a:t>Special Education</a:t>
            </a:r>
            <a:endParaRPr/>
          </a:p>
          <a:p>
            <a:pPr marL="457200" lvl="0" indent="-342900" algn="l" rtl="0">
              <a:spcBef>
                <a:spcPts val="0"/>
              </a:spcBef>
              <a:spcAft>
                <a:spcPts val="0"/>
              </a:spcAft>
              <a:buSzPts val="1800"/>
              <a:buChar char="•"/>
            </a:pPr>
            <a:r>
              <a:rPr lang="en"/>
              <a:t>Other Duties as Assigned</a:t>
            </a:r>
            <a:endParaRPr/>
          </a:p>
          <a:p>
            <a:pPr marL="457200" lvl="0" indent="0" algn="l" rtl="0">
              <a:spcBef>
                <a:spcPts val="800"/>
              </a:spcBef>
              <a:spcAft>
                <a:spcPts val="0"/>
              </a:spcAft>
              <a:buNone/>
            </a:pPr>
            <a:endParaRPr sz="400"/>
          </a:p>
          <a:p>
            <a:pPr marL="0" lvl="0" indent="0" algn="l" rtl="0">
              <a:spcBef>
                <a:spcPts val="800"/>
              </a:spcBef>
              <a:spcAft>
                <a:spcPts val="0"/>
              </a:spcAft>
              <a:buNone/>
            </a:pPr>
            <a:r>
              <a:rPr lang="en" b="1">
                <a:solidFill>
                  <a:schemeClr val="accent1"/>
                </a:solidFill>
                <a:highlight>
                  <a:srgbClr val="FFFF00"/>
                </a:highlight>
              </a:rPr>
              <a:t>Everyone – Please take time to further introduce yourself in the chat!</a:t>
            </a:r>
            <a:endParaRPr b="1">
              <a:solidFill>
                <a:schemeClr val="accent1"/>
              </a:solidFill>
              <a:highlight>
                <a:srgbClr val="FFFF00"/>
              </a:highlight>
            </a:endParaRPr>
          </a:p>
        </p:txBody>
      </p:sp>
      <p:sp>
        <p:nvSpPr>
          <p:cNvPr id="1084" name="Google Shape;1084;p159"/>
          <p:cNvSpPr txBox="1">
            <a:spLocks noGrp="1"/>
          </p:cNvSpPr>
          <p:nvPr>
            <p:ph type="title"/>
          </p:nvPr>
        </p:nvSpPr>
        <p:spPr>
          <a:xfrm>
            <a:off x="537883" y="584734"/>
            <a:ext cx="2949000" cy="18975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Meet Your Host</a:t>
            </a:r>
            <a:endParaRPr/>
          </a:p>
        </p:txBody>
      </p:sp>
      <p:pic>
        <p:nvPicPr>
          <p:cNvPr id="1085" name="Google Shape;1085;p159"/>
          <p:cNvPicPr preferRelativeResize="0"/>
          <p:nvPr/>
        </p:nvPicPr>
        <p:blipFill>
          <a:blip r:embed="rId3">
            <a:alphaModFix/>
          </a:blip>
          <a:stretch>
            <a:fillRect/>
          </a:stretch>
        </p:blipFill>
        <p:spPr>
          <a:xfrm>
            <a:off x="1072437" y="1237827"/>
            <a:ext cx="1879875" cy="2505000"/>
          </a:xfrm>
          <a:prstGeom prst="rect">
            <a:avLst/>
          </a:prstGeom>
          <a:noFill/>
          <a:ln>
            <a:noFill/>
          </a:ln>
        </p:spPr>
      </p:pic>
      <p:sp>
        <p:nvSpPr>
          <p:cNvPr id="1086" name="Google Shape;1086;p159"/>
          <p:cNvSpPr txBox="1"/>
          <p:nvPr/>
        </p:nvSpPr>
        <p:spPr>
          <a:xfrm>
            <a:off x="624900" y="3742825"/>
            <a:ext cx="3076500" cy="4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Calibri"/>
                <a:ea typeface="Calibri"/>
                <a:cs typeface="Calibri"/>
                <a:sym typeface="Calibri"/>
              </a:rPr>
              <a:t>Picture of Stacy and Blue Parrish at the end of the Winter Rim trail, overlooking Summer Lake; eastern boundary of the Klamath Tribes Peak to Peak Reservation of 1864; Summer 2025</a:t>
            </a:r>
            <a:endParaRPr sz="11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186"/>
          <p:cNvSpPr txBox="1">
            <a:spLocks noGrp="1"/>
          </p:cNvSpPr>
          <p:nvPr>
            <p:ph type="body" idx="1"/>
          </p:nvPr>
        </p:nvSpPr>
        <p:spPr>
          <a:xfrm>
            <a:off x="527850" y="398410"/>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Adult and Student Well Being and Emotional Competence for AI/AN+ looks like _____________________.</a:t>
            </a:r>
            <a:endParaRPr sz="2900"/>
          </a:p>
        </p:txBody>
      </p:sp>
      <p:pic>
        <p:nvPicPr>
          <p:cNvPr id="1282" name="Google Shape;1282;p186"/>
          <p:cNvPicPr preferRelativeResize="0"/>
          <p:nvPr/>
        </p:nvPicPr>
        <p:blipFill>
          <a:blip r:embed="rId3">
            <a:alphaModFix/>
          </a:blip>
          <a:stretch>
            <a:fillRect/>
          </a:stretch>
        </p:blipFill>
        <p:spPr>
          <a:xfrm>
            <a:off x="3177251" y="2402725"/>
            <a:ext cx="2272000" cy="2234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86"/>
        <p:cNvGrpSpPr/>
        <p:nvPr/>
      </p:nvGrpSpPr>
      <p:grpSpPr>
        <a:xfrm>
          <a:off x="0" y="0"/>
          <a:ext cx="0" cy="0"/>
          <a:chOff x="0" y="0"/>
          <a:chExt cx="0" cy="0"/>
        </a:xfrm>
      </p:grpSpPr>
      <p:sp>
        <p:nvSpPr>
          <p:cNvPr id="1287" name="Google Shape;1287;p187"/>
          <p:cNvSpPr txBox="1">
            <a:spLocks noGrp="1"/>
          </p:cNvSpPr>
          <p:nvPr>
            <p:ph type="body" idx="1"/>
          </p:nvPr>
        </p:nvSpPr>
        <p:spPr>
          <a:xfrm>
            <a:off x="594325" y="422560"/>
            <a:ext cx="8088300" cy="23667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b="1">
                <a:solidFill>
                  <a:schemeClr val="accent1"/>
                </a:solidFill>
              </a:rPr>
              <a:t>Answer this question</a:t>
            </a:r>
            <a:r>
              <a:rPr lang="en"/>
              <a:t> —-</a:t>
            </a:r>
            <a:endParaRPr/>
          </a:p>
          <a:p>
            <a:pPr marL="0" lvl="0" indent="0" algn="l" rtl="0">
              <a:spcBef>
                <a:spcPts val="800"/>
              </a:spcBef>
              <a:spcAft>
                <a:spcPts val="0"/>
              </a:spcAft>
              <a:buNone/>
            </a:pPr>
            <a:endParaRPr/>
          </a:p>
          <a:p>
            <a:pPr marL="0" lvl="0" indent="0" algn="l" rtl="0">
              <a:spcBef>
                <a:spcPts val="800"/>
              </a:spcBef>
              <a:spcAft>
                <a:spcPts val="0"/>
              </a:spcAft>
              <a:buNone/>
            </a:pPr>
            <a:r>
              <a:rPr lang="en" sz="2900"/>
              <a:t>In a school, creating a positive foundation for Academic Challenge and Engagement for AI/AN+ looks like _____________________.</a:t>
            </a:r>
            <a:endParaRPr sz="2900"/>
          </a:p>
        </p:txBody>
      </p:sp>
      <p:pic>
        <p:nvPicPr>
          <p:cNvPr id="1288" name="Google Shape;1288;p187"/>
          <p:cNvPicPr preferRelativeResize="0"/>
          <p:nvPr/>
        </p:nvPicPr>
        <p:blipFill>
          <a:blip r:embed="rId3">
            <a:alphaModFix/>
          </a:blip>
          <a:stretch>
            <a:fillRect/>
          </a:stretch>
        </p:blipFill>
        <p:spPr>
          <a:xfrm>
            <a:off x="3177251" y="2402725"/>
            <a:ext cx="2272000" cy="2234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92"/>
        <p:cNvGrpSpPr/>
        <p:nvPr/>
      </p:nvGrpSpPr>
      <p:grpSpPr>
        <a:xfrm>
          <a:off x="0" y="0"/>
          <a:ext cx="0" cy="0"/>
          <a:chOff x="0" y="0"/>
          <a:chExt cx="0" cy="0"/>
        </a:xfrm>
      </p:grpSpPr>
      <p:sp>
        <p:nvSpPr>
          <p:cNvPr id="1293" name="Google Shape;1293;p188"/>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32</a:t>
            </a:fld>
            <a:endParaRPr/>
          </a:p>
        </p:txBody>
      </p:sp>
      <p:sp>
        <p:nvSpPr>
          <p:cNvPr id="1294" name="Google Shape;1294;p188"/>
          <p:cNvSpPr txBox="1"/>
          <p:nvPr/>
        </p:nvSpPr>
        <p:spPr>
          <a:xfrm>
            <a:off x="4295775" y="466703"/>
            <a:ext cx="4560900" cy="1903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2700" b="1">
                <a:solidFill>
                  <a:schemeClr val="accent5"/>
                </a:solidFill>
                <a:latin typeface="Calibri"/>
                <a:ea typeface="Calibri"/>
                <a:cs typeface="Calibri"/>
                <a:sym typeface="Calibri"/>
              </a:rPr>
              <a:t>Let’s Practice</a:t>
            </a:r>
            <a:r>
              <a:rPr lang="en" sz="1800" b="1">
                <a:solidFill>
                  <a:schemeClr val="accent5"/>
                </a:solidFill>
                <a:latin typeface="Calibri"/>
                <a:ea typeface="Calibri"/>
                <a:cs typeface="Calibri"/>
                <a:sym typeface="Calibri"/>
              </a:rPr>
              <a:t> </a:t>
            </a:r>
            <a:r>
              <a:rPr lang="en" sz="1700" b="1">
                <a:solidFill>
                  <a:schemeClr val="accent5"/>
                </a:solidFill>
                <a:latin typeface="Calibri"/>
                <a:ea typeface="Calibri"/>
                <a:cs typeface="Calibri"/>
                <a:sym typeface="Calibri"/>
              </a:rPr>
              <a:t> </a:t>
            </a:r>
            <a:r>
              <a:rPr lang="en" sz="1700">
                <a:solidFill>
                  <a:schemeClr val="dk1"/>
                </a:solidFill>
                <a:latin typeface="Calibri"/>
                <a:ea typeface="Calibri"/>
                <a:cs typeface="Calibri"/>
                <a:sym typeface="Calibri"/>
              </a:rPr>
              <a:t>–</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0"/>
              </a:spcAft>
              <a:buNone/>
            </a:pPr>
            <a:r>
              <a:rPr lang="en" sz="1700">
                <a:solidFill>
                  <a:schemeClr val="dk1"/>
                </a:solidFill>
                <a:latin typeface="Calibri"/>
                <a:ea typeface="Calibri"/>
                <a:cs typeface="Calibri"/>
                <a:sym typeface="Calibri"/>
              </a:rPr>
              <a:t>Look at this attendance data (≥90%, 70–89%, &lt;70%). Which tier of support are most students who are chronically absent experiencing? How does that differ across both schools? Are their differences between different student groups? What questions might you want to ask about the Foundational Supports?</a:t>
            </a:r>
            <a:endParaRPr sz="1700">
              <a:solidFill>
                <a:schemeClr val="dk1"/>
              </a:solidFill>
              <a:latin typeface="Calibri"/>
              <a:ea typeface="Calibri"/>
              <a:cs typeface="Calibri"/>
              <a:sym typeface="Calibri"/>
            </a:endParaRPr>
          </a:p>
          <a:p>
            <a:pPr marL="0" lvl="0" indent="0" algn="l" rtl="0">
              <a:lnSpc>
                <a:spcPct val="115000"/>
              </a:lnSpc>
              <a:spcBef>
                <a:spcPts val="1200"/>
              </a:spcBef>
              <a:spcAft>
                <a:spcPts val="1200"/>
              </a:spcAft>
              <a:buClr>
                <a:schemeClr val="dk1"/>
              </a:buClr>
              <a:buSzPts val="1100"/>
              <a:buFont typeface="Arial"/>
              <a:buNone/>
            </a:pPr>
            <a:r>
              <a:rPr lang="en" sz="1700" i="1">
                <a:solidFill>
                  <a:schemeClr val="accent2"/>
                </a:solidFill>
                <a:latin typeface="Calibri"/>
                <a:ea typeface="Calibri"/>
                <a:cs typeface="Calibri"/>
                <a:sym typeface="Calibri"/>
              </a:rPr>
              <a:t>This is actual data from one of our TAPP sites. Please be kind in your reflections.</a:t>
            </a:r>
            <a:endParaRPr sz="1700" i="1">
              <a:solidFill>
                <a:schemeClr val="accent2"/>
              </a:solidFill>
              <a:latin typeface="Calibri"/>
              <a:ea typeface="Calibri"/>
              <a:cs typeface="Calibri"/>
              <a:sym typeface="Calibri"/>
            </a:endParaRPr>
          </a:p>
        </p:txBody>
      </p:sp>
      <p:pic>
        <p:nvPicPr>
          <p:cNvPr id="1295" name="Google Shape;1295;p188"/>
          <p:cNvPicPr preferRelativeResize="0"/>
          <p:nvPr/>
        </p:nvPicPr>
        <p:blipFill>
          <a:blip r:embed="rId3">
            <a:alphaModFix/>
          </a:blip>
          <a:stretch>
            <a:fillRect/>
          </a:stretch>
        </p:blipFill>
        <p:spPr>
          <a:xfrm>
            <a:off x="88750" y="152400"/>
            <a:ext cx="4041834" cy="4838700"/>
          </a:xfrm>
          <a:prstGeom prst="rect">
            <a:avLst/>
          </a:prstGeom>
          <a:noFill/>
          <a:ln>
            <a:noFill/>
          </a:ln>
        </p:spPr>
      </p:pic>
      <p:sp>
        <p:nvSpPr>
          <p:cNvPr id="1296" name="Google Shape;1296;p188"/>
          <p:cNvSpPr txBox="1"/>
          <p:nvPr/>
        </p:nvSpPr>
        <p:spPr>
          <a:xfrm>
            <a:off x="305875" y="543800"/>
            <a:ext cx="1246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latin typeface="Calibri"/>
                <a:ea typeface="Calibri"/>
                <a:cs typeface="Calibri"/>
                <a:sym typeface="Calibri"/>
              </a:rPr>
              <a:t>SCHOOL A</a:t>
            </a:r>
            <a:endParaRPr sz="1300" b="1">
              <a:solidFill>
                <a:schemeClr val="dk1"/>
              </a:solidFill>
              <a:latin typeface="Calibri"/>
              <a:ea typeface="Calibri"/>
              <a:cs typeface="Calibri"/>
              <a:sym typeface="Calibri"/>
            </a:endParaRPr>
          </a:p>
        </p:txBody>
      </p:sp>
      <p:sp>
        <p:nvSpPr>
          <p:cNvPr id="1297" name="Google Shape;1297;p188"/>
          <p:cNvSpPr txBox="1"/>
          <p:nvPr/>
        </p:nvSpPr>
        <p:spPr>
          <a:xfrm>
            <a:off x="254350" y="2950725"/>
            <a:ext cx="1246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dk1"/>
                </a:solidFill>
                <a:latin typeface="Calibri"/>
                <a:ea typeface="Calibri"/>
                <a:cs typeface="Calibri"/>
                <a:sym typeface="Calibri"/>
              </a:rPr>
              <a:t>SCHOOL B</a:t>
            </a:r>
            <a:endParaRPr sz="1300" b="1">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pic>
        <p:nvPicPr>
          <p:cNvPr id="1302" name="Google Shape;1302;p189"/>
          <p:cNvPicPr preferRelativeResize="0"/>
          <p:nvPr/>
        </p:nvPicPr>
        <p:blipFill>
          <a:blip r:embed="rId3">
            <a:alphaModFix/>
          </a:blip>
          <a:stretch>
            <a:fillRect/>
          </a:stretch>
        </p:blipFill>
        <p:spPr>
          <a:xfrm>
            <a:off x="1448175" y="883325"/>
            <a:ext cx="5464259" cy="4068701"/>
          </a:xfrm>
          <a:prstGeom prst="rect">
            <a:avLst/>
          </a:prstGeom>
          <a:noFill/>
          <a:ln>
            <a:noFill/>
          </a:ln>
        </p:spPr>
      </p:pic>
      <p:sp>
        <p:nvSpPr>
          <p:cNvPr id="1303" name="Google Shape;1303;p189"/>
          <p:cNvSpPr txBox="1"/>
          <p:nvPr/>
        </p:nvSpPr>
        <p:spPr>
          <a:xfrm>
            <a:off x="475675" y="4604850"/>
            <a:ext cx="972600" cy="2241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4" name="Google Shape;1304;p189"/>
          <p:cNvSpPr txBox="1">
            <a:spLocks noGrp="1"/>
          </p:cNvSpPr>
          <p:nvPr>
            <p:ph type="title" idx="4294967295"/>
          </p:nvPr>
        </p:nvSpPr>
        <p:spPr>
          <a:xfrm>
            <a:off x="371232" y="113225"/>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720"/>
              <a:buFont typeface="Arial"/>
              <a:buNone/>
            </a:pPr>
            <a:r>
              <a:rPr lang="en" sz="1840" b="1">
                <a:solidFill>
                  <a:schemeClr val="accent5"/>
                </a:solidFill>
              </a:rPr>
              <a:t>Based on Action-Research and Case Studies from TAPP – </a:t>
            </a:r>
            <a:endParaRPr sz="1840" b="1">
              <a:solidFill>
                <a:schemeClr val="accent5"/>
              </a:solidFill>
            </a:endParaRPr>
          </a:p>
          <a:p>
            <a:pPr marL="0" lvl="0" indent="0" algn="l" rtl="0">
              <a:spcBef>
                <a:spcPts val="0"/>
              </a:spcBef>
              <a:spcAft>
                <a:spcPts val="0"/>
              </a:spcAft>
              <a:buSzPts val="990"/>
              <a:buNone/>
            </a:pPr>
            <a:r>
              <a:rPr lang="en" sz="2560">
                <a:solidFill>
                  <a:schemeClr val="accent5"/>
                </a:solidFill>
              </a:rPr>
              <a:t>Culturally Sustaining Tiered Response System</a:t>
            </a:r>
            <a:endParaRPr sz="2560">
              <a:solidFill>
                <a:schemeClr val="accent5"/>
              </a:solidFill>
            </a:endParaRPr>
          </a:p>
        </p:txBody>
      </p:sp>
      <p:sp>
        <p:nvSpPr>
          <p:cNvPr id="1305" name="Google Shape;1305;p189"/>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
        <p:nvSpPr>
          <p:cNvPr id="1306" name="Google Shape;1306;p189"/>
          <p:cNvSpPr txBox="1"/>
          <p:nvPr/>
        </p:nvSpPr>
        <p:spPr>
          <a:xfrm>
            <a:off x="6154625" y="1025725"/>
            <a:ext cx="2381400" cy="1465500"/>
          </a:xfrm>
          <a:prstGeom prst="rect">
            <a:avLst/>
          </a:prstGeom>
          <a:solidFill>
            <a:srgbClr val="FCF4F8"/>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chemeClr val="dk1"/>
                </a:solidFill>
                <a:latin typeface="Calibri"/>
                <a:ea typeface="Calibri"/>
                <a:cs typeface="Calibri"/>
                <a:sym typeface="Calibri"/>
              </a:rPr>
              <a:t>Shift #2 -</a:t>
            </a:r>
            <a:endParaRPr sz="1600" b="1">
              <a:solidFill>
                <a:schemeClr val="dk1"/>
              </a:solidFill>
              <a:latin typeface="Calibri"/>
              <a:ea typeface="Calibri"/>
              <a:cs typeface="Calibri"/>
              <a:sym typeface="Calibri"/>
            </a:endParaRPr>
          </a:p>
          <a:p>
            <a:pPr marL="0" lvl="0" indent="0" algn="l" rtl="0">
              <a:spcBef>
                <a:spcPts val="0"/>
              </a:spcBef>
              <a:spcAft>
                <a:spcPts val="0"/>
              </a:spcAft>
              <a:buNone/>
            </a:pPr>
            <a:r>
              <a:rPr lang="en" sz="1600">
                <a:solidFill>
                  <a:schemeClr val="dk1"/>
                </a:solidFill>
                <a:latin typeface="Calibri"/>
                <a:ea typeface="Calibri"/>
                <a:cs typeface="Calibri"/>
                <a:sym typeface="Calibri"/>
              </a:rPr>
              <a:t>Uplifting lessons learned from Tribal Partners to ensure tiered supports reflect Indigenous values.</a:t>
            </a:r>
            <a:endParaRPr sz="1600">
              <a:solidFill>
                <a:schemeClr val="dk1"/>
              </a:solidFill>
              <a:latin typeface="Calibri"/>
              <a:ea typeface="Calibri"/>
              <a:cs typeface="Calibri"/>
              <a:sym typeface="Calibri"/>
            </a:endParaRPr>
          </a:p>
        </p:txBody>
      </p:sp>
      <p:sp>
        <p:nvSpPr>
          <p:cNvPr id="1307" name="Google Shape;1307;p189"/>
          <p:cNvSpPr/>
          <p:nvPr/>
        </p:nvSpPr>
        <p:spPr>
          <a:xfrm>
            <a:off x="2670325" y="2884975"/>
            <a:ext cx="3252300" cy="6411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08" name="Google Shape;1308;p189"/>
          <p:cNvSpPr/>
          <p:nvPr/>
        </p:nvSpPr>
        <p:spPr>
          <a:xfrm>
            <a:off x="2922700" y="2187100"/>
            <a:ext cx="2637600" cy="6411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09" name="Google Shape;1309;p189"/>
          <p:cNvSpPr/>
          <p:nvPr/>
        </p:nvSpPr>
        <p:spPr>
          <a:xfrm>
            <a:off x="3353175" y="1299750"/>
            <a:ext cx="1978200" cy="770100"/>
          </a:xfrm>
          <a:prstGeom prst="ellipse">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pic>
        <p:nvPicPr>
          <p:cNvPr id="1314" name="Google Shape;1314;p190"/>
          <p:cNvPicPr preferRelativeResize="0"/>
          <p:nvPr/>
        </p:nvPicPr>
        <p:blipFill>
          <a:blip r:embed="rId3">
            <a:alphaModFix/>
          </a:blip>
          <a:stretch>
            <a:fillRect/>
          </a:stretch>
        </p:blipFill>
        <p:spPr>
          <a:xfrm>
            <a:off x="585850" y="1111250"/>
            <a:ext cx="7679550" cy="3689950"/>
          </a:xfrm>
          <a:prstGeom prst="rect">
            <a:avLst/>
          </a:prstGeom>
          <a:noFill/>
          <a:ln>
            <a:noFill/>
          </a:ln>
        </p:spPr>
      </p:pic>
      <p:sp>
        <p:nvSpPr>
          <p:cNvPr id="1315" name="Google Shape;1315;p190"/>
          <p:cNvSpPr txBox="1">
            <a:spLocks noGrp="1"/>
          </p:cNvSpPr>
          <p:nvPr>
            <p:ph type="title" idx="4294967295"/>
          </p:nvPr>
        </p:nvSpPr>
        <p:spPr>
          <a:xfrm>
            <a:off x="381482" y="204875"/>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Clr>
                <a:schemeClr val="dk1"/>
              </a:buClr>
              <a:buSzPts val="720"/>
              <a:buFont typeface="Arial"/>
              <a:buNone/>
            </a:pPr>
            <a:r>
              <a:rPr lang="en" sz="1940" b="1">
                <a:solidFill>
                  <a:schemeClr val="accent5"/>
                </a:solidFill>
              </a:rPr>
              <a:t>Based on Action-Research and Case Studies from TAPP – </a:t>
            </a:r>
            <a:endParaRPr sz="1940" b="1">
              <a:solidFill>
                <a:schemeClr val="accent5"/>
              </a:solidFill>
            </a:endParaRPr>
          </a:p>
          <a:p>
            <a:pPr marL="0" lvl="0" indent="0" algn="l" rtl="0">
              <a:spcBef>
                <a:spcPts val="0"/>
              </a:spcBef>
              <a:spcAft>
                <a:spcPts val="0"/>
              </a:spcAft>
              <a:buSzPts val="990"/>
              <a:buNone/>
            </a:pPr>
            <a:r>
              <a:rPr lang="en" sz="2660">
                <a:solidFill>
                  <a:schemeClr val="accent5"/>
                </a:solidFill>
              </a:rPr>
              <a:t>Culturally Sustaining Tiered Response System</a:t>
            </a:r>
            <a:endParaRPr sz="2660">
              <a:solidFill>
                <a:schemeClr val="accent5"/>
              </a:solidFill>
            </a:endParaRPr>
          </a:p>
        </p:txBody>
      </p:sp>
      <p:sp>
        <p:nvSpPr>
          <p:cNvPr id="1316" name="Google Shape;1316;p190"/>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
        <p:nvSpPr>
          <p:cNvPr id="1317" name="Google Shape;1317;p190"/>
          <p:cNvSpPr/>
          <p:nvPr/>
        </p:nvSpPr>
        <p:spPr>
          <a:xfrm>
            <a:off x="5105850" y="4108800"/>
            <a:ext cx="3727500" cy="692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18" name="Google Shape;1318;p190"/>
          <p:cNvSpPr/>
          <p:nvPr/>
        </p:nvSpPr>
        <p:spPr>
          <a:xfrm>
            <a:off x="5155575" y="3507700"/>
            <a:ext cx="3727500" cy="601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19" name="Google Shape;1319;p190"/>
          <p:cNvSpPr/>
          <p:nvPr/>
        </p:nvSpPr>
        <p:spPr>
          <a:xfrm>
            <a:off x="4742275" y="2906525"/>
            <a:ext cx="3727500" cy="601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0" name="Google Shape;1320;p190"/>
          <p:cNvSpPr/>
          <p:nvPr/>
        </p:nvSpPr>
        <p:spPr>
          <a:xfrm>
            <a:off x="4282925" y="2147850"/>
            <a:ext cx="3957600" cy="770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321" name="Google Shape;1321;p190"/>
          <p:cNvSpPr/>
          <p:nvPr/>
        </p:nvSpPr>
        <p:spPr>
          <a:xfrm>
            <a:off x="3696175" y="1228650"/>
            <a:ext cx="4544400" cy="964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3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1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32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5"/>
        <p:cNvGrpSpPr/>
        <p:nvPr/>
      </p:nvGrpSpPr>
      <p:grpSpPr>
        <a:xfrm>
          <a:off x="0" y="0"/>
          <a:ext cx="0" cy="0"/>
          <a:chOff x="0" y="0"/>
          <a:chExt cx="0" cy="0"/>
        </a:xfrm>
      </p:grpSpPr>
      <p:sp>
        <p:nvSpPr>
          <p:cNvPr id="1326" name="Google Shape;1326;p191"/>
          <p:cNvSpPr txBox="1">
            <a:spLocks noGrp="1"/>
          </p:cNvSpPr>
          <p:nvPr>
            <p:ph type="body" idx="1"/>
          </p:nvPr>
        </p:nvSpPr>
        <p:spPr>
          <a:xfrm>
            <a:off x="537875" y="1303975"/>
            <a:ext cx="8088300" cy="3344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 sz="2000"/>
              <a:t>Your TAPP Site Team has to define what these terms mean and what these supports can look like for their local and tribal context –</a:t>
            </a:r>
            <a:endParaRPr sz="2000"/>
          </a:p>
          <a:p>
            <a:pPr marL="457200" lvl="0" indent="-330200" algn="l" rtl="0">
              <a:spcBef>
                <a:spcPts val="800"/>
              </a:spcBef>
              <a:spcAft>
                <a:spcPts val="0"/>
              </a:spcAft>
              <a:buSzPts val="1600"/>
              <a:buChar char="•"/>
            </a:pPr>
            <a:r>
              <a:rPr lang="en" sz="2000"/>
              <a:t>Identify Affirming (found in Tier 1)</a:t>
            </a:r>
            <a:endParaRPr sz="2000"/>
          </a:p>
          <a:p>
            <a:pPr marL="457200" lvl="0" indent="-330200" algn="l" rtl="0">
              <a:spcBef>
                <a:spcPts val="0"/>
              </a:spcBef>
              <a:spcAft>
                <a:spcPts val="0"/>
              </a:spcAft>
              <a:buSzPts val="1600"/>
              <a:buChar char="•"/>
            </a:pPr>
            <a:r>
              <a:rPr lang="en" sz="2000"/>
              <a:t>Culturally Rooted (found in Tier 2)</a:t>
            </a:r>
            <a:endParaRPr sz="2000"/>
          </a:p>
          <a:p>
            <a:pPr marL="457200" lvl="0" indent="-330200" algn="l" rtl="0">
              <a:spcBef>
                <a:spcPts val="0"/>
              </a:spcBef>
              <a:spcAft>
                <a:spcPts val="0"/>
              </a:spcAft>
              <a:buSzPts val="1600"/>
              <a:buChar char="•"/>
            </a:pPr>
            <a:r>
              <a:rPr lang="en" sz="2000"/>
              <a:t>Anti-Deficit / Intensive Care and Belonging (found in Tier 3)</a:t>
            </a:r>
            <a:endParaRPr sz="2000"/>
          </a:p>
          <a:p>
            <a:pPr marL="0" lvl="0" indent="0" algn="l" rtl="0">
              <a:spcBef>
                <a:spcPts val="800"/>
              </a:spcBef>
              <a:spcAft>
                <a:spcPts val="0"/>
              </a:spcAft>
              <a:buNone/>
            </a:pPr>
            <a:r>
              <a:rPr lang="en" sz="2000"/>
              <a:t>Remember –  </a:t>
            </a:r>
            <a:endParaRPr sz="2000"/>
          </a:p>
          <a:p>
            <a:pPr marL="457200" lvl="0" indent="-330200" algn="l" rtl="0">
              <a:spcBef>
                <a:spcPts val="800"/>
              </a:spcBef>
              <a:spcAft>
                <a:spcPts val="0"/>
              </a:spcAft>
              <a:buSzPts val="1600"/>
              <a:buChar char="-"/>
            </a:pPr>
            <a:r>
              <a:rPr lang="en" sz="2000"/>
              <a:t>Interventions that work in one community may not map onto values, norms, or culture of another </a:t>
            </a:r>
            <a:endParaRPr sz="2000"/>
          </a:p>
          <a:p>
            <a:pPr marL="457200" lvl="0" indent="-330200" algn="l" rtl="0">
              <a:spcBef>
                <a:spcPts val="0"/>
              </a:spcBef>
              <a:spcAft>
                <a:spcPts val="0"/>
              </a:spcAft>
              <a:buSzPts val="1600"/>
              <a:buChar char="-"/>
            </a:pPr>
            <a:r>
              <a:rPr lang="en" sz="2000"/>
              <a:t>TAPP schools can differ GREATLY from one site to another: Assuming every school or student will respond similarly to the same approaches is futile.</a:t>
            </a:r>
            <a:endParaRPr sz="2000"/>
          </a:p>
        </p:txBody>
      </p:sp>
      <p:sp>
        <p:nvSpPr>
          <p:cNvPr id="1327" name="Google Shape;1327;p19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Local Context is EVERYTHING.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sp>
        <p:nvSpPr>
          <p:cNvPr id="1332" name="Google Shape;1332;p192"/>
          <p:cNvSpPr txBox="1">
            <a:spLocks noGrp="1"/>
          </p:cNvSpPr>
          <p:nvPr>
            <p:ph type="body" idx="1"/>
          </p:nvPr>
        </p:nvSpPr>
        <p:spPr>
          <a:xfrm>
            <a:off x="3851175" y="379475"/>
            <a:ext cx="4974900" cy="44622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In your TAPP Site Teams engage in dialogue.</a:t>
            </a:r>
            <a:endParaRPr/>
          </a:p>
          <a:p>
            <a:pPr marL="0" lvl="0" indent="0" algn="l" rtl="0">
              <a:spcBef>
                <a:spcPts val="800"/>
              </a:spcBef>
              <a:spcAft>
                <a:spcPts val="0"/>
              </a:spcAft>
              <a:buNone/>
            </a:pPr>
            <a:r>
              <a:rPr lang="en"/>
              <a:t>Step 1 – Take turns sharing what these terms mean to each team member.</a:t>
            </a:r>
            <a:endParaRPr/>
          </a:p>
          <a:p>
            <a:pPr marL="457200" lvl="0" indent="-342900" algn="l" rtl="0">
              <a:spcBef>
                <a:spcPts val="800"/>
              </a:spcBef>
              <a:spcAft>
                <a:spcPts val="0"/>
              </a:spcAft>
              <a:buSzPts val="1800"/>
              <a:buChar char="•"/>
            </a:pPr>
            <a:r>
              <a:rPr lang="en"/>
              <a:t>Identify Affirming (found in Tier 1)</a:t>
            </a:r>
            <a:endParaRPr/>
          </a:p>
          <a:p>
            <a:pPr marL="457200" lvl="0" indent="-342900" algn="l" rtl="0">
              <a:spcBef>
                <a:spcPts val="0"/>
              </a:spcBef>
              <a:spcAft>
                <a:spcPts val="0"/>
              </a:spcAft>
              <a:buSzPts val="1800"/>
              <a:buChar char="•"/>
            </a:pPr>
            <a:r>
              <a:rPr lang="en"/>
              <a:t>Culturally Rooted (found in Tier 2)</a:t>
            </a:r>
            <a:endParaRPr/>
          </a:p>
          <a:p>
            <a:pPr marL="457200" lvl="0" indent="-342900" algn="l" rtl="0">
              <a:spcBef>
                <a:spcPts val="0"/>
              </a:spcBef>
              <a:spcAft>
                <a:spcPts val="0"/>
              </a:spcAft>
              <a:buSzPts val="1800"/>
              <a:buChar char="•"/>
            </a:pPr>
            <a:r>
              <a:rPr lang="en"/>
              <a:t>Anti-Deficit / Intensive Care and Belonging (found in Tier 3)</a:t>
            </a:r>
            <a:endParaRPr/>
          </a:p>
          <a:p>
            <a:pPr marL="0" lvl="0" indent="0" algn="l" rtl="0">
              <a:spcBef>
                <a:spcPts val="800"/>
              </a:spcBef>
              <a:spcAft>
                <a:spcPts val="0"/>
              </a:spcAft>
              <a:buNone/>
            </a:pPr>
            <a:r>
              <a:rPr lang="en"/>
              <a:t>Step 2 –  Identify where your EXISTING SUPPORTS might fit into each category.</a:t>
            </a:r>
            <a:endParaRPr/>
          </a:p>
          <a:p>
            <a:pPr marL="0" lvl="0" indent="0" algn="l" rtl="0">
              <a:spcBef>
                <a:spcPts val="800"/>
              </a:spcBef>
              <a:spcAft>
                <a:spcPts val="0"/>
              </a:spcAft>
              <a:buNone/>
            </a:pPr>
            <a:endParaRPr/>
          </a:p>
          <a:p>
            <a:pPr marL="0" lvl="0" indent="0" algn="l" rtl="0">
              <a:spcBef>
                <a:spcPts val="800"/>
              </a:spcBef>
              <a:spcAft>
                <a:spcPts val="0"/>
              </a:spcAft>
              <a:buNone/>
            </a:pPr>
            <a:r>
              <a:rPr lang="en"/>
              <a:t>Step 3 – Identify where there is gaps in tiered supports and potential next steps.</a:t>
            </a:r>
            <a:endParaRPr/>
          </a:p>
          <a:p>
            <a:pPr marL="0" lvl="0" indent="0" algn="l" rtl="0">
              <a:spcBef>
                <a:spcPts val="800"/>
              </a:spcBef>
              <a:spcAft>
                <a:spcPts val="0"/>
              </a:spcAft>
              <a:buNone/>
            </a:pPr>
            <a:r>
              <a:rPr lang="en">
                <a:solidFill>
                  <a:srgbClr val="FF0000"/>
                </a:solidFill>
              </a:rPr>
              <a:t>CAUTION - This work is not “all on the tribe”. There should be a balance of district and school specific efforts and support and resources from the tribe.</a:t>
            </a:r>
            <a:endParaRPr>
              <a:solidFill>
                <a:srgbClr val="FF0000"/>
              </a:solidFill>
            </a:endParaRPr>
          </a:p>
        </p:txBody>
      </p:sp>
      <p:sp>
        <p:nvSpPr>
          <p:cNvPr id="1333" name="Google Shape;1333;p192"/>
          <p:cNvSpPr txBox="1">
            <a:spLocks noGrp="1"/>
          </p:cNvSpPr>
          <p:nvPr>
            <p:ph type="title"/>
          </p:nvPr>
        </p:nvSpPr>
        <p:spPr>
          <a:xfrm>
            <a:off x="465433" y="1043534"/>
            <a:ext cx="2949000" cy="19068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t>Breakout Rooms</a:t>
            </a:r>
            <a:endParaRPr/>
          </a:p>
        </p:txBody>
      </p:sp>
      <p:pic>
        <p:nvPicPr>
          <p:cNvPr id="1334" name="Google Shape;1334;p192" descr="Chat bubbles"/>
          <p:cNvPicPr preferRelativeResize="0"/>
          <p:nvPr/>
        </p:nvPicPr>
        <p:blipFill rotWithShape="1">
          <a:blip r:embed="rId3">
            <a:alphaModFix/>
          </a:blip>
          <a:srcRect/>
          <a:stretch/>
        </p:blipFill>
        <p:spPr>
          <a:xfrm>
            <a:off x="531253" y="1651528"/>
            <a:ext cx="2665850" cy="266582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38"/>
        <p:cNvGrpSpPr/>
        <p:nvPr/>
      </p:nvGrpSpPr>
      <p:grpSpPr>
        <a:xfrm>
          <a:off x="0" y="0"/>
          <a:ext cx="0" cy="0"/>
          <a:chOff x="0" y="0"/>
          <a:chExt cx="0" cy="0"/>
        </a:xfrm>
      </p:grpSpPr>
      <p:sp>
        <p:nvSpPr>
          <p:cNvPr id="1339" name="Google Shape;1339;p193"/>
          <p:cNvSpPr txBox="1">
            <a:spLocks noGrp="1"/>
          </p:cNvSpPr>
          <p:nvPr>
            <p:ph type="subTitle" idx="1"/>
          </p:nvPr>
        </p:nvSpPr>
        <p:spPr>
          <a:xfrm>
            <a:off x="1143000" y="300238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Call to Action: Strengthening data use to monitor impact of our efforts</a:t>
            </a:r>
            <a:endParaRPr sz="2000"/>
          </a:p>
        </p:txBody>
      </p:sp>
      <p:sp>
        <p:nvSpPr>
          <p:cNvPr id="1340" name="Google Shape;1340;p193"/>
          <p:cNvSpPr txBox="1">
            <a:spLocks noGrp="1"/>
          </p:cNvSpPr>
          <p:nvPr>
            <p:ph type="ctrTitle"/>
          </p:nvPr>
        </p:nvSpPr>
        <p:spPr>
          <a:xfrm>
            <a:off x="1143000" y="977794"/>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6600"/>
              <a:t>Promising Practices Capacity Building</a:t>
            </a:r>
            <a:endParaRPr sz="66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44"/>
        <p:cNvGrpSpPr/>
        <p:nvPr/>
      </p:nvGrpSpPr>
      <p:grpSpPr>
        <a:xfrm>
          <a:off x="0" y="0"/>
          <a:ext cx="0" cy="0"/>
          <a:chOff x="0" y="0"/>
          <a:chExt cx="0" cy="0"/>
        </a:xfrm>
      </p:grpSpPr>
      <p:sp>
        <p:nvSpPr>
          <p:cNvPr id="1345" name="Google Shape;1345;p194"/>
          <p:cNvSpPr txBox="1">
            <a:spLocks noGrp="1"/>
          </p:cNvSpPr>
          <p:nvPr>
            <p:ph type="title"/>
          </p:nvPr>
        </p:nvSpPr>
        <p:spPr>
          <a:xfrm>
            <a:off x="460663" y="754881"/>
            <a:ext cx="2949000" cy="5544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SzPts val="990"/>
              <a:buNone/>
            </a:pPr>
            <a:r>
              <a:rPr lang="en" sz="2640" b="1"/>
              <a:t>Breakout Room - Work Time</a:t>
            </a:r>
            <a:endParaRPr sz="3859" b="1">
              <a:solidFill>
                <a:schemeClr val="accent5"/>
              </a:solidFill>
            </a:endParaRPr>
          </a:p>
        </p:txBody>
      </p:sp>
      <p:sp>
        <p:nvSpPr>
          <p:cNvPr id="1346" name="Google Shape;1346;p194"/>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38</a:t>
            </a:fld>
            <a:endParaRPr/>
          </a:p>
        </p:txBody>
      </p:sp>
      <p:sp>
        <p:nvSpPr>
          <p:cNvPr id="1347" name="Google Shape;1347;p194"/>
          <p:cNvSpPr txBox="1"/>
          <p:nvPr/>
        </p:nvSpPr>
        <p:spPr>
          <a:xfrm>
            <a:off x="3867525" y="423450"/>
            <a:ext cx="5055000" cy="4296600"/>
          </a:xfrm>
          <a:prstGeom prst="rect">
            <a:avLst/>
          </a:prstGeom>
          <a:noFill/>
          <a:ln>
            <a:noFill/>
          </a:ln>
        </p:spPr>
        <p:txBody>
          <a:bodyPr spcFirstLastPara="1" wrap="square" lIns="91425" tIns="91425" rIns="91425" bIns="91425" anchor="t" anchorCtr="0">
            <a:spAutoFit/>
          </a:bodyPr>
          <a:lstStyle/>
          <a:p>
            <a:pPr marL="0" lvl="0" indent="0" algn="l" rtl="0">
              <a:lnSpc>
                <a:spcPct val="70000"/>
              </a:lnSpc>
              <a:spcBef>
                <a:spcPts val="800"/>
              </a:spcBef>
              <a:spcAft>
                <a:spcPts val="0"/>
              </a:spcAft>
              <a:buNone/>
            </a:pPr>
            <a:r>
              <a:rPr lang="en" sz="2000" b="1">
                <a:solidFill>
                  <a:schemeClr val="dk1"/>
                </a:solidFill>
                <a:latin typeface="Calibri"/>
                <a:ea typeface="Calibri"/>
                <a:cs typeface="Calibri"/>
                <a:sym typeface="Calibri"/>
              </a:rPr>
              <a:t>Silently and in writing –</a:t>
            </a:r>
            <a:endParaRPr sz="2000" b="1">
              <a:solidFill>
                <a:schemeClr val="dk1"/>
              </a:solidFill>
              <a:latin typeface="Calibri"/>
              <a:ea typeface="Calibri"/>
              <a:cs typeface="Calibri"/>
              <a:sym typeface="Calibri"/>
            </a:endParaRPr>
          </a:p>
          <a:p>
            <a:pPr marL="0" lvl="0" indent="0" algn="l" rtl="0">
              <a:lnSpc>
                <a:spcPct val="70000"/>
              </a:lnSpc>
              <a:spcBef>
                <a:spcPts val="800"/>
              </a:spcBef>
              <a:spcAft>
                <a:spcPts val="0"/>
              </a:spcAft>
              <a:buNone/>
            </a:pPr>
            <a:r>
              <a:rPr lang="en" sz="2000" b="1">
                <a:solidFill>
                  <a:schemeClr val="dk2"/>
                </a:solidFill>
                <a:latin typeface="Calibri"/>
                <a:ea typeface="Calibri"/>
                <a:cs typeface="Calibri"/>
                <a:sym typeface="Calibri"/>
              </a:rPr>
              <a:t>Step 1</a:t>
            </a:r>
            <a:r>
              <a:rPr lang="en" sz="2000" b="1">
                <a:solidFill>
                  <a:schemeClr val="dk1"/>
                </a:solidFill>
                <a:latin typeface="Calibri"/>
                <a:ea typeface="Calibri"/>
                <a:cs typeface="Calibri"/>
                <a:sym typeface="Calibri"/>
              </a:rPr>
              <a:t> - </a:t>
            </a:r>
            <a:r>
              <a:rPr lang="en" sz="2000">
                <a:solidFill>
                  <a:schemeClr val="dk1"/>
                </a:solidFill>
                <a:latin typeface="Calibri"/>
                <a:ea typeface="Calibri"/>
                <a:cs typeface="Calibri"/>
                <a:sym typeface="Calibri"/>
              </a:rPr>
              <a:t>Go to </a:t>
            </a:r>
            <a:r>
              <a:rPr lang="en" sz="2000" u="sng">
                <a:solidFill>
                  <a:schemeClr val="hlink"/>
                </a:solidFill>
                <a:latin typeface="Calibri"/>
                <a:ea typeface="Calibri"/>
                <a:cs typeface="Calibri"/>
                <a:sym typeface="Calibri"/>
                <a:hlinkClick r:id="rId3"/>
              </a:rPr>
              <a:t>Canva</a:t>
            </a:r>
            <a:r>
              <a:rPr lang="en" sz="2000">
                <a:solidFill>
                  <a:schemeClr val="dk1"/>
                </a:solidFill>
                <a:latin typeface="Calibri"/>
                <a:ea typeface="Calibri"/>
                <a:cs typeface="Calibri"/>
                <a:sym typeface="Calibri"/>
              </a:rPr>
              <a:t>.</a:t>
            </a:r>
            <a:endParaRPr sz="2000">
              <a:solidFill>
                <a:schemeClr val="dk1"/>
              </a:solidFill>
              <a:latin typeface="Calibri"/>
              <a:ea typeface="Calibri"/>
              <a:cs typeface="Calibri"/>
              <a:sym typeface="Calibri"/>
            </a:endParaRPr>
          </a:p>
          <a:p>
            <a:pPr marL="0" lvl="0" indent="0" algn="l" rtl="0">
              <a:lnSpc>
                <a:spcPct val="70000"/>
              </a:lnSpc>
              <a:spcBef>
                <a:spcPts val="800"/>
              </a:spcBef>
              <a:spcAft>
                <a:spcPts val="0"/>
              </a:spcAft>
              <a:buNone/>
            </a:pPr>
            <a:r>
              <a:rPr lang="en" sz="2000" b="1">
                <a:solidFill>
                  <a:schemeClr val="accent1"/>
                </a:solidFill>
                <a:latin typeface="Calibri"/>
                <a:ea typeface="Calibri"/>
                <a:cs typeface="Calibri"/>
                <a:sym typeface="Calibri"/>
              </a:rPr>
              <a:t>Step 2</a:t>
            </a:r>
            <a:r>
              <a:rPr lang="en" sz="2000">
                <a:solidFill>
                  <a:schemeClr val="dk1"/>
                </a:solidFill>
                <a:latin typeface="Calibri"/>
                <a:ea typeface="Calibri"/>
                <a:cs typeface="Calibri"/>
                <a:sym typeface="Calibri"/>
              </a:rPr>
              <a:t> - Scroll down until you find a page for one school served by a TAPP Family Advocate.</a:t>
            </a:r>
            <a:endParaRPr sz="2000">
              <a:solidFill>
                <a:schemeClr val="dk1"/>
              </a:solidFill>
              <a:latin typeface="Calibri"/>
              <a:ea typeface="Calibri"/>
              <a:cs typeface="Calibri"/>
              <a:sym typeface="Calibri"/>
            </a:endParaRPr>
          </a:p>
          <a:p>
            <a:pPr marL="0" lvl="0" indent="0" algn="l" rtl="0">
              <a:lnSpc>
                <a:spcPct val="70000"/>
              </a:lnSpc>
              <a:spcBef>
                <a:spcPts val="800"/>
              </a:spcBef>
              <a:spcAft>
                <a:spcPts val="0"/>
              </a:spcAft>
              <a:buNone/>
            </a:pPr>
            <a:r>
              <a:rPr lang="en" sz="2000" b="1">
                <a:solidFill>
                  <a:schemeClr val="accent2"/>
                </a:solidFill>
                <a:latin typeface="Calibri"/>
                <a:ea typeface="Calibri"/>
                <a:cs typeface="Calibri"/>
                <a:sym typeface="Calibri"/>
              </a:rPr>
              <a:t>Step 3</a:t>
            </a:r>
            <a:r>
              <a:rPr lang="en" sz="2000">
                <a:solidFill>
                  <a:schemeClr val="dk1"/>
                </a:solidFill>
                <a:latin typeface="Calibri"/>
                <a:ea typeface="Calibri"/>
                <a:cs typeface="Calibri"/>
                <a:sym typeface="Calibri"/>
              </a:rPr>
              <a:t> - In the upper left hand corner of this page, you will see the Tiered data from last school year.</a:t>
            </a:r>
            <a:endParaRPr sz="2000" b="1" i="1">
              <a:solidFill>
                <a:srgbClr val="FF0000"/>
              </a:solidFill>
              <a:latin typeface="Calibri"/>
              <a:ea typeface="Calibri"/>
              <a:cs typeface="Calibri"/>
              <a:sym typeface="Calibri"/>
            </a:endParaRPr>
          </a:p>
          <a:p>
            <a:pPr marL="0" lvl="0" indent="0" algn="l" rtl="0">
              <a:lnSpc>
                <a:spcPct val="70000"/>
              </a:lnSpc>
              <a:spcBef>
                <a:spcPts val="800"/>
              </a:spcBef>
              <a:spcAft>
                <a:spcPts val="0"/>
              </a:spcAft>
              <a:buNone/>
            </a:pPr>
            <a:r>
              <a:rPr lang="en" sz="2000" b="1">
                <a:solidFill>
                  <a:schemeClr val="accent5"/>
                </a:solidFill>
                <a:latin typeface="Calibri"/>
                <a:ea typeface="Calibri"/>
                <a:cs typeface="Calibri"/>
                <a:sym typeface="Calibri"/>
              </a:rPr>
              <a:t>Step 4</a:t>
            </a:r>
            <a:r>
              <a:rPr lang="en" sz="2000">
                <a:solidFill>
                  <a:schemeClr val="dk1"/>
                </a:solidFill>
                <a:latin typeface="Calibri"/>
                <a:ea typeface="Calibri"/>
                <a:cs typeface="Calibri"/>
                <a:sym typeface="Calibri"/>
              </a:rPr>
              <a:t> - Answer these questions –</a:t>
            </a:r>
            <a:endParaRPr sz="2000">
              <a:solidFill>
                <a:schemeClr val="dk1"/>
              </a:solidFill>
              <a:latin typeface="Calibri"/>
              <a:ea typeface="Calibri"/>
              <a:cs typeface="Calibri"/>
              <a:sym typeface="Calibri"/>
            </a:endParaRPr>
          </a:p>
          <a:p>
            <a:pPr marL="457200" lvl="0" indent="-349250" algn="l" rtl="0">
              <a:lnSpc>
                <a:spcPct val="70000"/>
              </a:lnSpc>
              <a:spcBef>
                <a:spcPts val="80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Which tier of support did most students who were chronically absent experience?</a:t>
            </a:r>
            <a:endParaRPr sz="1900">
              <a:solidFill>
                <a:schemeClr val="dk1"/>
              </a:solidFill>
              <a:latin typeface="Calibri"/>
              <a:ea typeface="Calibri"/>
              <a:cs typeface="Calibri"/>
              <a:sym typeface="Calibri"/>
            </a:endParaRPr>
          </a:p>
          <a:p>
            <a:pPr marL="457200" lvl="0" indent="-349250" algn="l" rtl="0">
              <a:lnSpc>
                <a:spcPct val="7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What questions come up while seeing the data?</a:t>
            </a:r>
            <a:endParaRPr sz="1900">
              <a:solidFill>
                <a:schemeClr val="dk1"/>
              </a:solidFill>
              <a:latin typeface="Calibri"/>
              <a:ea typeface="Calibri"/>
              <a:cs typeface="Calibri"/>
              <a:sym typeface="Calibri"/>
            </a:endParaRPr>
          </a:p>
          <a:p>
            <a:pPr marL="457200" lvl="0" indent="-349250" algn="l" rtl="0">
              <a:lnSpc>
                <a:spcPct val="70000"/>
              </a:lnSpc>
              <a:spcBef>
                <a:spcPts val="0"/>
              </a:spcBef>
              <a:spcAft>
                <a:spcPts val="0"/>
              </a:spcAft>
              <a:buClr>
                <a:schemeClr val="dk1"/>
              </a:buClr>
              <a:buSzPts val="1900"/>
              <a:buFont typeface="Calibri"/>
              <a:buChar char="●"/>
            </a:pPr>
            <a:r>
              <a:rPr lang="en" sz="1900">
                <a:solidFill>
                  <a:schemeClr val="dk1"/>
                </a:solidFill>
                <a:latin typeface="Calibri"/>
                <a:ea typeface="Calibri"/>
                <a:cs typeface="Calibri"/>
                <a:sym typeface="Calibri"/>
              </a:rPr>
              <a:t>What questions do you have about the foundational supports? </a:t>
            </a:r>
            <a:endParaRPr sz="1900">
              <a:solidFill>
                <a:schemeClr val="dk1"/>
              </a:solidFill>
              <a:latin typeface="Calibri"/>
              <a:ea typeface="Calibri"/>
              <a:cs typeface="Calibri"/>
              <a:sym typeface="Calibri"/>
            </a:endParaRPr>
          </a:p>
          <a:p>
            <a:pPr marL="457200" lvl="0" indent="-336550" algn="l" rtl="0">
              <a:lnSpc>
                <a:spcPct val="70000"/>
              </a:lnSpc>
              <a:spcBef>
                <a:spcPts val="0"/>
              </a:spcBef>
              <a:spcAft>
                <a:spcPts val="0"/>
              </a:spcAft>
              <a:buClr>
                <a:schemeClr val="dk1"/>
              </a:buClr>
              <a:buSzPts val="1700"/>
              <a:buFont typeface="Calibri"/>
              <a:buChar char="●"/>
            </a:pPr>
            <a:r>
              <a:rPr lang="en" sz="1900">
                <a:solidFill>
                  <a:schemeClr val="dk1"/>
                </a:solidFill>
                <a:latin typeface="Calibri"/>
                <a:ea typeface="Calibri"/>
                <a:cs typeface="Calibri"/>
                <a:sym typeface="Calibri"/>
              </a:rPr>
              <a:t>Look at the draft pyramid. </a:t>
            </a:r>
            <a:r>
              <a:rPr lang="en" sz="2000">
                <a:solidFill>
                  <a:schemeClr val="dk1"/>
                </a:solidFill>
                <a:latin typeface="Calibri"/>
                <a:ea typeface="Calibri"/>
                <a:cs typeface="Calibri"/>
                <a:sym typeface="Calibri"/>
              </a:rPr>
              <a:t>Where are we strongest? Where are we misaligned or underdeveloped?</a:t>
            </a:r>
            <a:endParaRPr sz="1900" i="1">
              <a:solidFill>
                <a:schemeClr val="dk1"/>
              </a:solidFill>
              <a:latin typeface="Calibri"/>
              <a:ea typeface="Calibri"/>
              <a:cs typeface="Calibri"/>
              <a:sym typeface="Calibri"/>
            </a:endParaRPr>
          </a:p>
        </p:txBody>
      </p:sp>
      <p:pic>
        <p:nvPicPr>
          <p:cNvPr id="1348" name="Google Shape;1348;p194" descr="Lightbulb icon with chack mark"/>
          <p:cNvPicPr preferRelativeResize="0"/>
          <p:nvPr/>
        </p:nvPicPr>
        <p:blipFill rotWithShape="1">
          <a:blip r:embed="rId4">
            <a:alphaModFix/>
          </a:blip>
          <a:srcRect/>
          <a:stretch/>
        </p:blipFill>
        <p:spPr>
          <a:xfrm>
            <a:off x="702671" y="1703307"/>
            <a:ext cx="2464975" cy="24649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352"/>
        <p:cNvGrpSpPr/>
        <p:nvPr/>
      </p:nvGrpSpPr>
      <p:grpSpPr>
        <a:xfrm>
          <a:off x="0" y="0"/>
          <a:ext cx="0" cy="0"/>
          <a:chOff x="0" y="0"/>
          <a:chExt cx="0" cy="0"/>
        </a:xfrm>
      </p:grpSpPr>
      <p:sp>
        <p:nvSpPr>
          <p:cNvPr id="1353" name="Google Shape;1353;p19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SzPts val="990"/>
              <a:buNone/>
            </a:pPr>
            <a:r>
              <a:rPr lang="en" sz="4800" b="1"/>
              <a:t>Closing </a:t>
            </a:r>
            <a:endParaRPr sz="4800" b="1">
              <a:solidFill>
                <a:schemeClr val="accent5"/>
              </a:solidFill>
            </a:endParaRPr>
          </a:p>
        </p:txBody>
      </p:sp>
      <p:sp>
        <p:nvSpPr>
          <p:cNvPr id="1354" name="Google Shape;1354;p195"/>
          <p:cNvSpPr txBox="1">
            <a:spLocks noGrp="1"/>
          </p:cNvSpPr>
          <p:nvPr>
            <p:ph type="sldNum" idx="12"/>
          </p:nvPr>
        </p:nvSpPr>
        <p:spPr>
          <a:xfrm>
            <a:off x="6457950" y="4604845"/>
            <a:ext cx="2168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39</a:t>
            </a:fld>
            <a:endParaRPr/>
          </a:p>
        </p:txBody>
      </p:sp>
      <p:sp>
        <p:nvSpPr>
          <p:cNvPr id="1355" name="Google Shape;1355;p195"/>
          <p:cNvSpPr txBox="1"/>
          <p:nvPr/>
        </p:nvSpPr>
        <p:spPr>
          <a:xfrm>
            <a:off x="3810875" y="1437775"/>
            <a:ext cx="4991100" cy="324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Clr>
                <a:schemeClr val="dk1"/>
              </a:buClr>
              <a:buSzPts val="1100"/>
              <a:buFont typeface="Arial"/>
              <a:buNone/>
            </a:pPr>
            <a:r>
              <a:rPr lang="en" sz="2800">
                <a:solidFill>
                  <a:schemeClr val="dk1"/>
                </a:solidFill>
                <a:latin typeface="Calibri"/>
                <a:ea typeface="Calibri"/>
                <a:cs typeface="Calibri"/>
                <a:sym typeface="Calibri"/>
              </a:rPr>
              <a:t>What is one word or phrase you are sitting with after our time today?</a:t>
            </a:r>
            <a:endParaRPr sz="2800">
              <a:solidFill>
                <a:schemeClr val="dk1"/>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 sz="2800">
                <a:solidFill>
                  <a:schemeClr val="dk1"/>
                </a:solidFill>
                <a:latin typeface="Calibri"/>
                <a:ea typeface="Calibri"/>
                <a:cs typeface="Calibri"/>
                <a:sym typeface="Calibri"/>
              </a:rPr>
              <a:t>Either unmute or drop it in the chat.</a:t>
            </a:r>
            <a:endParaRPr sz="28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endParaRPr sz="1800">
              <a:solidFill>
                <a:schemeClr val="dk1"/>
              </a:solidFill>
              <a:latin typeface="Calibri"/>
              <a:ea typeface="Calibri"/>
              <a:cs typeface="Calibri"/>
              <a:sym typeface="Calibri"/>
            </a:endParaRPr>
          </a:p>
        </p:txBody>
      </p:sp>
      <p:pic>
        <p:nvPicPr>
          <p:cNvPr id="1356" name="Google Shape;1356;p195" descr="Colorful hands around a gear icon"/>
          <p:cNvPicPr preferRelativeResize="0"/>
          <p:nvPr/>
        </p:nvPicPr>
        <p:blipFill rotWithShape="1">
          <a:blip r:embed="rId3">
            <a:alphaModFix/>
          </a:blip>
          <a:srcRect/>
          <a:stretch/>
        </p:blipFill>
        <p:spPr>
          <a:xfrm>
            <a:off x="720974" y="1541076"/>
            <a:ext cx="2838800" cy="2838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pic>
        <p:nvPicPr>
          <p:cNvPr id="1091" name="Google Shape;1091;p160"/>
          <p:cNvPicPr preferRelativeResize="0"/>
          <p:nvPr/>
        </p:nvPicPr>
        <p:blipFill>
          <a:blip r:embed="rId3">
            <a:alphaModFix/>
          </a:blip>
          <a:stretch>
            <a:fillRect/>
          </a:stretch>
        </p:blipFill>
        <p:spPr>
          <a:xfrm>
            <a:off x="1222000" y="237313"/>
            <a:ext cx="6383149" cy="46688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196"/>
          <p:cNvSpPr txBox="1">
            <a:spLocks noGrp="1"/>
          </p:cNvSpPr>
          <p:nvPr>
            <p:ph type="ctrTitle"/>
          </p:nvPr>
        </p:nvSpPr>
        <p:spPr>
          <a:xfrm>
            <a:off x="537883" y="1866568"/>
            <a:ext cx="8088300" cy="1425300"/>
          </a:xfrm>
          <a:prstGeom prst="rect">
            <a:avLst/>
          </a:prstGeom>
        </p:spPr>
        <p:txBody>
          <a:bodyPr spcFirstLastPara="1" wrap="square" lIns="68575" tIns="34275" rIns="68575" bIns="34275" anchor="ctr" anchorCtr="0">
            <a:noAutofit/>
          </a:bodyPr>
          <a:lstStyle/>
          <a:p>
            <a:pPr marL="0" lvl="0" indent="0" algn="ctr" rtl="0">
              <a:spcBef>
                <a:spcPts val="0"/>
              </a:spcBef>
              <a:spcAft>
                <a:spcPts val="0"/>
              </a:spcAft>
              <a:buNone/>
            </a:pPr>
            <a:r>
              <a:rPr lang="en" sz="4000"/>
              <a:t>Text Parrish anytime at </a:t>
            </a:r>
            <a:r>
              <a:rPr lang="en" sz="4800">
                <a:solidFill>
                  <a:schemeClr val="dk1"/>
                </a:solidFill>
              </a:rPr>
              <a:t>971-208-0270 </a:t>
            </a:r>
            <a:endParaRPr sz="4800"/>
          </a:p>
        </p:txBody>
      </p:sp>
      <p:sp>
        <p:nvSpPr>
          <p:cNvPr id="1362" name="Google Shape;1362;p196"/>
          <p:cNvSpPr txBox="1"/>
          <p:nvPr/>
        </p:nvSpPr>
        <p:spPr>
          <a:xfrm>
            <a:off x="1056350" y="3426475"/>
            <a:ext cx="7334700" cy="103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900">
                <a:latin typeface="Calibri"/>
                <a:ea typeface="Calibri"/>
                <a:cs typeface="Calibri"/>
                <a:sym typeface="Calibri"/>
              </a:rPr>
              <a:t>Or - send me an email. Call if you must.</a:t>
            </a:r>
            <a:endParaRPr sz="1900">
              <a:latin typeface="Calibri"/>
              <a:ea typeface="Calibri"/>
              <a:cs typeface="Calibri"/>
              <a:sym typeface="Calibri"/>
            </a:endParaRPr>
          </a:p>
          <a:p>
            <a:pPr marL="0" lvl="0" indent="0" algn="l" rtl="0">
              <a:spcBef>
                <a:spcPts val="0"/>
              </a:spcBef>
              <a:spcAft>
                <a:spcPts val="0"/>
              </a:spcAft>
              <a:buNone/>
            </a:pPr>
            <a:r>
              <a:rPr lang="en" sz="1900">
                <a:latin typeface="Calibri"/>
                <a:ea typeface="Calibri"/>
                <a:cs typeface="Calibri"/>
                <a:sym typeface="Calibri"/>
              </a:rPr>
              <a:t>There is no such thing as, “I know you are busy”. I am here for you.</a:t>
            </a:r>
            <a:endParaRPr sz="19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161"/>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Ways to Engage Today </a:t>
            </a:r>
            <a:endParaRPr/>
          </a:p>
        </p:txBody>
      </p:sp>
      <p:sp>
        <p:nvSpPr>
          <p:cNvPr id="1097" name="Google Shape;1097;p161"/>
          <p:cNvSpPr txBox="1">
            <a:spLocks noGrp="1"/>
          </p:cNvSpPr>
          <p:nvPr>
            <p:ph type="body" idx="1"/>
          </p:nvPr>
        </p:nvSpPr>
        <p:spPr>
          <a:xfrm>
            <a:off x="537875" y="1369224"/>
            <a:ext cx="8088300" cy="2465400"/>
          </a:xfrm>
          <a:prstGeom prst="rect">
            <a:avLst/>
          </a:prstGeom>
        </p:spPr>
        <p:txBody>
          <a:bodyPr spcFirstLastPara="1" wrap="square" lIns="68575" tIns="34275" rIns="68575" bIns="34275" anchor="t" anchorCtr="0">
            <a:normAutofit lnSpcReduction="10000"/>
          </a:bodyPr>
          <a:lstStyle/>
          <a:p>
            <a:pPr marL="0" lvl="0" indent="0" algn="l" rtl="0">
              <a:spcBef>
                <a:spcPts val="800"/>
              </a:spcBef>
              <a:spcAft>
                <a:spcPts val="0"/>
              </a:spcAft>
              <a:buClr>
                <a:schemeClr val="dk1"/>
              </a:buClr>
              <a:buSzPts val="1100"/>
              <a:buFont typeface="Arial"/>
              <a:buNone/>
            </a:pPr>
            <a:r>
              <a:rPr lang="en" sz="2000"/>
              <a:t>📷 </a:t>
            </a:r>
            <a:r>
              <a:rPr lang="en" sz="2000" b="1"/>
              <a:t>Camera</a:t>
            </a:r>
            <a:r>
              <a:rPr lang="en" sz="2000"/>
              <a:t> – We’d love to see your face if you’re comfortable</a:t>
            </a:r>
            <a:endParaRPr sz="2000"/>
          </a:p>
          <a:p>
            <a:pPr marL="0" lvl="0" indent="0" algn="l" rtl="0">
              <a:spcBef>
                <a:spcPts val="800"/>
              </a:spcBef>
              <a:spcAft>
                <a:spcPts val="0"/>
              </a:spcAft>
              <a:buClr>
                <a:schemeClr val="dk1"/>
              </a:buClr>
              <a:buSzPts val="1100"/>
              <a:buFont typeface="Arial"/>
              <a:buNone/>
            </a:pPr>
            <a:r>
              <a:rPr lang="en" sz="2000"/>
              <a:t>🎤 </a:t>
            </a:r>
            <a:r>
              <a:rPr lang="en" sz="2000" b="1"/>
              <a:t>Voice</a:t>
            </a:r>
            <a:r>
              <a:rPr lang="en" sz="2000"/>
              <a:t> – Unmute and jump into the conversation</a:t>
            </a:r>
            <a:endParaRPr sz="2000"/>
          </a:p>
          <a:p>
            <a:pPr marL="0" lvl="0" indent="0" algn="l" rtl="0">
              <a:spcBef>
                <a:spcPts val="800"/>
              </a:spcBef>
              <a:spcAft>
                <a:spcPts val="0"/>
              </a:spcAft>
              <a:buNone/>
            </a:pPr>
            <a:r>
              <a:rPr lang="en" sz="2000"/>
              <a:t>💬 </a:t>
            </a:r>
            <a:r>
              <a:rPr lang="en" sz="2000" b="1"/>
              <a:t>Chat</a:t>
            </a:r>
            <a:r>
              <a:rPr lang="en" sz="2000"/>
              <a:t> – Share responses, thoughts, links, or reactions</a:t>
            </a:r>
            <a:endParaRPr sz="2000"/>
          </a:p>
          <a:p>
            <a:pPr marL="0" lvl="0" indent="0" algn="l" rtl="0">
              <a:spcBef>
                <a:spcPts val="800"/>
              </a:spcBef>
              <a:spcAft>
                <a:spcPts val="0"/>
              </a:spcAft>
              <a:buNone/>
            </a:pPr>
            <a:r>
              <a:rPr lang="en" sz="2000" b="1"/>
              <a:t>Reactions - </a:t>
            </a:r>
            <a:r>
              <a:rPr lang="en" sz="2000"/>
              <a:t>Use the button to interact with the content or the </a:t>
            </a:r>
            <a:endParaRPr sz="2000"/>
          </a:p>
          <a:p>
            <a:pPr marL="0" lvl="0" indent="0" algn="l" rtl="0">
              <a:spcBef>
                <a:spcPts val="800"/>
              </a:spcBef>
              <a:spcAft>
                <a:spcPts val="0"/>
              </a:spcAft>
              <a:buNone/>
            </a:pPr>
            <a:r>
              <a:rPr lang="en" sz="2000"/>
              <a:t>conversation in real-time. </a:t>
            </a:r>
            <a:endParaRPr sz="2000"/>
          </a:p>
          <a:p>
            <a:pPr marL="0" lvl="0" indent="0" algn="l" rtl="0">
              <a:spcBef>
                <a:spcPts val="800"/>
              </a:spcBef>
              <a:spcAft>
                <a:spcPts val="0"/>
              </a:spcAft>
              <a:buNone/>
            </a:pPr>
            <a:r>
              <a:rPr lang="en" sz="2000" b="1">
                <a:highlight>
                  <a:srgbClr val="E3BE72"/>
                </a:highlight>
              </a:rPr>
              <a:t>Need to take a break?</a:t>
            </a:r>
            <a:r>
              <a:rPr lang="en" sz="2000" b="1"/>
              <a:t> </a:t>
            </a:r>
            <a:r>
              <a:rPr lang="en" sz="2000"/>
              <a:t>- Click the “coffee icon” from the Reactions button OR just drop a note in the chat that lets us know you have stepped away.</a:t>
            </a:r>
            <a:endParaRPr sz="2400"/>
          </a:p>
        </p:txBody>
      </p:sp>
      <p:sp>
        <p:nvSpPr>
          <p:cNvPr id="1098" name="Google Shape;1098;p161"/>
          <p:cNvSpPr txBox="1"/>
          <p:nvPr/>
        </p:nvSpPr>
        <p:spPr>
          <a:xfrm>
            <a:off x="623775" y="3957325"/>
            <a:ext cx="7853400" cy="517200"/>
          </a:xfrm>
          <a:prstGeom prst="rect">
            <a:avLst/>
          </a:prstGeom>
          <a:solidFill>
            <a:srgbClr val="FFF2CC"/>
          </a:solidFill>
          <a:ln>
            <a:noFill/>
          </a:ln>
        </p:spPr>
        <p:txBody>
          <a:bodyPr spcFirstLastPara="1" wrap="square" lIns="91425" tIns="91425" rIns="91425" bIns="91425" anchor="t" anchorCtr="0">
            <a:spAutoFit/>
          </a:bodyPr>
          <a:lstStyle/>
          <a:p>
            <a:pPr marL="0" lvl="0" indent="0" algn="l" rtl="0">
              <a:lnSpc>
                <a:spcPct val="90000"/>
              </a:lnSpc>
              <a:spcBef>
                <a:spcPts val="800"/>
              </a:spcBef>
              <a:spcAft>
                <a:spcPts val="0"/>
              </a:spcAft>
              <a:buClr>
                <a:schemeClr val="dk1"/>
              </a:buClr>
              <a:buSzPts val="1100"/>
              <a:buFont typeface="Arial"/>
              <a:buNone/>
            </a:pPr>
            <a:r>
              <a:rPr lang="en" sz="2400">
                <a:solidFill>
                  <a:schemeClr val="dk1"/>
                </a:solidFill>
                <a:latin typeface="Calibri"/>
                <a:ea typeface="Calibri"/>
                <a:cs typeface="Calibri"/>
                <a:sym typeface="Calibri"/>
              </a:rPr>
              <a:t>✨ </a:t>
            </a:r>
            <a:r>
              <a:rPr lang="en" sz="2400" i="1">
                <a:solidFill>
                  <a:schemeClr val="dk1"/>
                </a:solidFill>
                <a:latin typeface="Calibri"/>
                <a:ea typeface="Calibri"/>
                <a:cs typeface="Calibri"/>
                <a:sym typeface="Calibri"/>
              </a:rPr>
              <a:t>All forms of participation are valued and appreciated.</a:t>
            </a:r>
            <a:r>
              <a:rPr lang="en" sz="24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1099" name="Google Shape;1099;p161"/>
          <p:cNvPicPr preferRelativeResize="0"/>
          <p:nvPr/>
        </p:nvPicPr>
        <p:blipFill>
          <a:blip r:embed="rId3">
            <a:alphaModFix/>
          </a:blip>
          <a:stretch>
            <a:fillRect/>
          </a:stretch>
        </p:blipFill>
        <p:spPr>
          <a:xfrm>
            <a:off x="7048725" y="1113000"/>
            <a:ext cx="1837475" cy="1947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pic>
        <p:nvPicPr>
          <p:cNvPr id="1104" name="Google Shape;1104;p162"/>
          <p:cNvPicPr preferRelativeResize="0"/>
          <p:nvPr/>
        </p:nvPicPr>
        <p:blipFill>
          <a:blip r:embed="rId3">
            <a:alphaModFix/>
          </a:blip>
          <a:stretch>
            <a:fillRect/>
          </a:stretch>
        </p:blipFill>
        <p:spPr>
          <a:xfrm>
            <a:off x="205425" y="751700"/>
            <a:ext cx="8446751" cy="3521600"/>
          </a:xfrm>
          <a:prstGeom prst="rect">
            <a:avLst/>
          </a:prstGeom>
          <a:noFill/>
          <a:ln>
            <a:noFill/>
          </a:ln>
        </p:spPr>
      </p:pic>
      <p:sp>
        <p:nvSpPr>
          <p:cNvPr id="1105" name="Google Shape;1105;p162"/>
          <p:cNvSpPr txBox="1">
            <a:spLocks noGrp="1"/>
          </p:cNvSpPr>
          <p:nvPr>
            <p:ph type="title" idx="4294967295"/>
          </p:nvPr>
        </p:nvSpPr>
        <p:spPr>
          <a:xfrm>
            <a:off x="617550" y="349675"/>
            <a:ext cx="7908900" cy="5868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Things in our TAPP Basket Today –</a:t>
            </a:r>
            <a:endParaRPr/>
          </a:p>
        </p:txBody>
      </p:sp>
      <p:sp>
        <p:nvSpPr>
          <p:cNvPr id="1106" name="Google Shape;1106;p162"/>
          <p:cNvSpPr txBox="1"/>
          <p:nvPr/>
        </p:nvSpPr>
        <p:spPr>
          <a:xfrm>
            <a:off x="287700" y="4215575"/>
            <a:ext cx="8568600" cy="4464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700">
                <a:solidFill>
                  <a:schemeClr val="dk1"/>
                </a:solidFill>
                <a:latin typeface="Calibri"/>
                <a:ea typeface="Calibri"/>
                <a:cs typeface="Calibri"/>
                <a:sym typeface="Calibri"/>
              </a:rPr>
              <a:t>🙾Anticipate reflection time, whole group discussion, and breakout rooms with your teams.🙿</a:t>
            </a:r>
            <a:endParaRPr sz="17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p163"/>
          <p:cNvSpPr txBox="1">
            <a:spLocks noGrp="1"/>
          </p:cNvSpPr>
          <p:nvPr>
            <p:ph type="ctrTitle"/>
          </p:nvPr>
        </p:nvSpPr>
        <p:spPr>
          <a:xfrm>
            <a:off x="1143000" y="966669"/>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 sz="5500"/>
              <a:t>SY 25-26 Grounding</a:t>
            </a:r>
            <a:endParaRPr sz="5500"/>
          </a:p>
        </p:txBody>
      </p:sp>
      <p:sp>
        <p:nvSpPr>
          <p:cNvPr id="1112" name="Google Shape;1112;p163"/>
          <p:cNvSpPr txBox="1">
            <a:spLocks noGrp="1"/>
          </p:cNvSpPr>
          <p:nvPr>
            <p:ph type="subTitle" idx="1"/>
          </p:nvPr>
        </p:nvSpPr>
        <p:spPr>
          <a:xfrm>
            <a:off x="1143000" y="3135638"/>
            <a:ext cx="6858000" cy="660300"/>
          </a:xfrm>
          <a:prstGeom prst="rect">
            <a:avLst/>
          </a:prstGeom>
        </p:spPr>
        <p:txBody>
          <a:bodyPr spcFirstLastPara="1" wrap="square" lIns="68575" tIns="34275" rIns="68575" bIns="34275" anchor="t" anchorCtr="0">
            <a:normAutofit/>
          </a:bodyPr>
          <a:lstStyle/>
          <a:p>
            <a:pPr marL="0" lvl="0" indent="0" algn="ctr" rtl="0">
              <a:spcBef>
                <a:spcPts val="800"/>
              </a:spcBef>
              <a:spcAft>
                <a:spcPts val="0"/>
              </a:spcAft>
              <a:buNone/>
            </a:pPr>
            <a:r>
              <a:rPr lang="en"/>
              <a:t>For the New School Year and Beyond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6"/>
        <p:cNvGrpSpPr/>
        <p:nvPr/>
      </p:nvGrpSpPr>
      <p:grpSpPr>
        <a:xfrm>
          <a:off x="0" y="0"/>
          <a:ext cx="0" cy="0"/>
          <a:chOff x="0" y="0"/>
          <a:chExt cx="0" cy="0"/>
        </a:xfrm>
      </p:grpSpPr>
      <p:sp>
        <p:nvSpPr>
          <p:cNvPr id="1117" name="Google Shape;1117;p164"/>
          <p:cNvSpPr txBox="1">
            <a:spLocks noGrp="1"/>
          </p:cNvSpPr>
          <p:nvPr>
            <p:ph type="title"/>
          </p:nvPr>
        </p:nvSpPr>
        <p:spPr>
          <a:xfrm>
            <a:off x="501063" y="520327"/>
            <a:ext cx="2949000" cy="565500"/>
          </a:xfrm>
          <a:prstGeom prst="rect">
            <a:avLst/>
          </a:prstGeom>
        </p:spPr>
        <p:txBody>
          <a:bodyPr spcFirstLastPara="1" wrap="square" lIns="68575" tIns="34275" rIns="68575" bIns="34275" anchor="t" anchorCtr="0">
            <a:normAutofit fontScale="90000"/>
          </a:bodyPr>
          <a:lstStyle/>
          <a:p>
            <a:pPr marL="0" lvl="0" indent="0" algn="l" rtl="0">
              <a:spcBef>
                <a:spcPts val="0"/>
              </a:spcBef>
              <a:spcAft>
                <a:spcPts val="0"/>
              </a:spcAft>
              <a:buNone/>
            </a:pPr>
            <a:r>
              <a:rPr lang="en"/>
              <a:t>Reflection then Discussion</a:t>
            </a:r>
            <a:endParaRPr/>
          </a:p>
        </p:txBody>
      </p:sp>
      <p:sp>
        <p:nvSpPr>
          <p:cNvPr id="1118" name="Google Shape;1118;p164"/>
          <p:cNvSpPr txBox="1">
            <a:spLocks noGrp="1"/>
          </p:cNvSpPr>
          <p:nvPr>
            <p:ph type="body" idx="1"/>
          </p:nvPr>
        </p:nvSpPr>
        <p:spPr>
          <a:xfrm>
            <a:off x="3858425" y="310300"/>
            <a:ext cx="5082600" cy="4568700"/>
          </a:xfrm>
          <a:prstGeom prst="rect">
            <a:avLst/>
          </a:prstGeom>
        </p:spPr>
        <p:txBody>
          <a:bodyPr spcFirstLastPara="1" wrap="square" lIns="68575" tIns="34275" rIns="68575" bIns="34275" anchor="t" anchorCtr="0">
            <a:normAutofit fontScale="85000" lnSpcReduction="20000"/>
          </a:bodyPr>
          <a:lstStyle/>
          <a:p>
            <a:pPr marL="0" lvl="0" indent="0" algn="l" rtl="0">
              <a:spcBef>
                <a:spcPts val="800"/>
              </a:spcBef>
              <a:spcAft>
                <a:spcPts val="0"/>
              </a:spcAft>
              <a:buNone/>
            </a:pPr>
            <a:r>
              <a:rPr lang="en" sz="1954" i="1"/>
              <a:t>Reflecting silently, please write for </a:t>
            </a:r>
            <a:r>
              <a:rPr lang="en" sz="1954" b="1" i="1">
                <a:solidFill>
                  <a:schemeClr val="accent5"/>
                </a:solidFill>
              </a:rPr>
              <a:t>four minutes</a:t>
            </a:r>
            <a:r>
              <a:rPr lang="en" sz="1954" i="1"/>
              <a:t> on the following prompt depending on your role –</a:t>
            </a:r>
            <a:endParaRPr sz="1954" i="1"/>
          </a:p>
          <a:p>
            <a:pPr marL="0" lvl="0" indent="0" algn="l" rtl="0">
              <a:spcBef>
                <a:spcPts val="800"/>
              </a:spcBef>
              <a:spcAft>
                <a:spcPts val="0"/>
              </a:spcAft>
              <a:buNone/>
            </a:pPr>
            <a:r>
              <a:rPr lang="en" sz="1954" b="1" u="sng"/>
              <a:t>For District Leaders/Staff and TAPP Family Advocates</a:t>
            </a:r>
            <a:r>
              <a:rPr lang="en" sz="1954"/>
              <a:t> -</a:t>
            </a:r>
            <a:endParaRPr sz="1954"/>
          </a:p>
          <a:p>
            <a:pPr marL="0" lvl="0" indent="0" algn="l" rtl="0">
              <a:spcBef>
                <a:spcPts val="800"/>
              </a:spcBef>
              <a:spcAft>
                <a:spcPts val="0"/>
              </a:spcAft>
              <a:buNone/>
            </a:pPr>
            <a:r>
              <a:rPr lang="en" sz="1954"/>
              <a:t>When we talk about ‘root causes’ of absenteeism for Native students, we are not just talking about attendance barriers. We are talking about histories, policies, and lived realities of the local context that stretch across generations. From your perspective, what are the deeper truths schools and the district must be willing to name in order to transform these systems?</a:t>
            </a:r>
            <a:endParaRPr sz="1954"/>
          </a:p>
          <a:p>
            <a:pPr marL="0" lvl="0" indent="0" algn="l" rtl="0">
              <a:spcBef>
                <a:spcPts val="800"/>
              </a:spcBef>
              <a:spcAft>
                <a:spcPts val="0"/>
              </a:spcAft>
              <a:buNone/>
            </a:pPr>
            <a:endParaRPr sz="1954"/>
          </a:p>
          <a:p>
            <a:pPr marL="0" lvl="0" indent="0" algn="l" rtl="0">
              <a:spcBef>
                <a:spcPts val="800"/>
              </a:spcBef>
              <a:spcAft>
                <a:spcPts val="0"/>
              </a:spcAft>
              <a:buNone/>
            </a:pPr>
            <a:r>
              <a:rPr lang="en" sz="1954" b="1" u="sng"/>
              <a:t>For Tribal Partners</a:t>
            </a:r>
            <a:r>
              <a:rPr lang="en" sz="1954"/>
              <a:t> – </a:t>
            </a:r>
            <a:endParaRPr sz="1954"/>
          </a:p>
          <a:p>
            <a:pPr marL="0" lvl="0" indent="0" algn="l" rtl="0">
              <a:spcBef>
                <a:spcPts val="800"/>
              </a:spcBef>
              <a:spcAft>
                <a:spcPts val="0"/>
              </a:spcAft>
              <a:buClr>
                <a:schemeClr val="dk1"/>
              </a:buClr>
              <a:buSzPct val="56272"/>
              <a:buFont typeface="Arial"/>
              <a:buNone/>
            </a:pPr>
            <a:r>
              <a:rPr lang="en" sz="1954"/>
              <a:t>The TAPP grant is not just a school initiative; it is a commitment to honoring tribal sovereignty and voice. Tribal partners, what do you most want schools to hold at the center of their work this year with Native students and families?</a:t>
            </a:r>
            <a:endParaRPr sz="1954"/>
          </a:p>
          <a:p>
            <a:pPr marL="0" lvl="0" indent="0" algn="l" rtl="0">
              <a:spcBef>
                <a:spcPts val="800"/>
              </a:spcBef>
              <a:spcAft>
                <a:spcPts val="0"/>
              </a:spcAft>
              <a:buNone/>
            </a:pPr>
            <a:endParaRPr sz="1954"/>
          </a:p>
          <a:p>
            <a:pPr marL="0" lvl="0" indent="0" algn="l" rtl="0">
              <a:spcBef>
                <a:spcPts val="800"/>
              </a:spcBef>
              <a:spcAft>
                <a:spcPts val="0"/>
              </a:spcAft>
              <a:buNone/>
            </a:pPr>
            <a:r>
              <a:rPr lang="en" sz="1954" b="1">
                <a:solidFill>
                  <a:schemeClr val="accent5"/>
                </a:solidFill>
              </a:rPr>
              <a:t>At the end of four minutes, we will share out in a whole-group discussion.</a:t>
            </a:r>
            <a:endParaRPr sz="1700" b="1"/>
          </a:p>
        </p:txBody>
      </p:sp>
      <p:pic>
        <p:nvPicPr>
          <p:cNvPr id="1119" name="Google Shape;1119;p164"/>
          <p:cNvPicPr preferRelativeResize="0"/>
          <p:nvPr/>
        </p:nvPicPr>
        <p:blipFill>
          <a:blip r:embed="rId3">
            <a:alphaModFix/>
          </a:blip>
          <a:stretch>
            <a:fillRect/>
          </a:stretch>
        </p:blipFill>
        <p:spPr>
          <a:xfrm>
            <a:off x="936950" y="1433000"/>
            <a:ext cx="2077225" cy="2708375"/>
          </a:xfrm>
          <a:prstGeom prst="rect">
            <a:avLst/>
          </a:prstGeom>
          <a:noFill/>
          <a:ln>
            <a:noFill/>
          </a:ln>
        </p:spPr>
      </p:pic>
      <p:sp>
        <p:nvSpPr>
          <p:cNvPr id="1120" name="Google Shape;1120;p164"/>
          <p:cNvSpPr txBox="1"/>
          <p:nvPr/>
        </p:nvSpPr>
        <p:spPr>
          <a:xfrm>
            <a:off x="689175" y="4141375"/>
            <a:ext cx="2760900" cy="4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a:solidFill>
                  <a:schemeClr val="dk1"/>
                </a:solidFill>
                <a:latin typeface="Calibri"/>
                <a:ea typeface="Calibri"/>
                <a:cs typeface="Calibri"/>
                <a:sym typeface="Calibri"/>
              </a:rPr>
              <a:t>Picture of youth with a tribal staff member making a dugout canoe. </a:t>
            </a:r>
            <a:endParaRPr sz="1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165"/>
          <p:cNvSpPr txBox="1">
            <a:spLocks noGrp="1"/>
          </p:cNvSpPr>
          <p:nvPr>
            <p:ph type="title"/>
          </p:nvPr>
        </p:nvSpPr>
        <p:spPr>
          <a:xfrm>
            <a:off x="537882" y="342900"/>
            <a:ext cx="8088300" cy="7701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
              <a:t>Building from Last Year</a:t>
            </a:r>
            <a:endParaRPr/>
          </a:p>
        </p:txBody>
      </p:sp>
      <p:sp>
        <p:nvSpPr>
          <p:cNvPr id="1126" name="Google Shape;1126;p165"/>
          <p:cNvSpPr txBox="1">
            <a:spLocks noGrp="1"/>
          </p:cNvSpPr>
          <p:nvPr>
            <p:ph type="body" idx="1"/>
          </p:nvPr>
        </p:nvSpPr>
        <p:spPr>
          <a:xfrm>
            <a:off x="396525" y="1268875"/>
            <a:ext cx="8406300" cy="3599400"/>
          </a:xfrm>
          <a:prstGeom prst="rect">
            <a:avLst/>
          </a:prstGeom>
          <a:solidFill>
            <a:schemeClr val="lt1"/>
          </a:solidFill>
        </p:spPr>
        <p:txBody>
          <a:bodyPr spcFirstLastPara="1" wrap="square" lIns="68575" tIns="34275" rIns="68575" bIns="34275" anchor="t" anchorCtr="0">
            <a:normAutofit fontScale="92500"/>
          </a:bodyPr>
          <a:lstStyle/>
          <a:p>
            <a:pPr marL="0" lvl="0" indent="0" algn="l" rtl="0">
              <a:lnSpc>
                <a:spcPct val="115000"/>
              </a:lnSpc>
              <a:spcBef>
                <a:spcPts val="1200"/>
              </a:spcBef>
              <a:spcAft>
                <a:spcPts val="0"/>
              </a:spcAft>
              <a:buClr>
                <a:schemeClr val="dk1"/>
              </a:buClr>
              <a:buSzPct val="84615"/>
              <a:buFont typeface="Arial"/>
              <a:buNone/>
            </a:pPr>
            <a:r>
              <a:rPr lang="en" sz="1300" b="1">
                <a:solidFill>
                  <a:srgbClr val="073763"/>
                </a:solidFill>
              </a:rPr>
              <a:t>Across the ten TAPP districts, a powerful set of common themes emerged from the end of biennium reflections:</a:t>
            </a:r>
            <a:endParaRPr sz="1300" b="1">
              <a:solidFill>
                <a:srgbClr val="073763"/>
              </a:solidFill>
            </a:endParaRPr>
          </a:p>
          <a:p>
            <a:pPr marL="457200" lvl="0" indent="-299085" algn="l" rtl="0">
              <a:lnSpc>
                <a:spcPct val="115000"/>
              </a:lnSpc>
              <a:spcBef>
                <a:spcPts val="1200"/>
              </a:spcBef>
              <a:spcAft>
                <a:spcPts val="0"/>
              </a:spcAft>
              <a:buSzPct val="100000"/>
              <a:buFont typeface="Calibri"/>
              <a:buChar char="●"/>
            </a:pPr>
            <a:r>
              <a:rPr lang="en" sz="1200" u="sng"/>
              <a:t>Family Advocate Leadership:</a:t>
            </a:r>
            <a:r>
              <a:rPr lang="en" sz="1200"/>
              <a:t> Advocates are not auxiliary — they are catalysts for relational accountability, family reconnection (both to school and to their culture), and systems change in both the schools they serve and in their school districts.</a:t>
            </a:r>
            <a:endParaRPr sz="1200"/>
          </a:p>
          <a:p>
            <a:pPr marL="457200" lvl="0" indent="-299085" algn="l" rtl="0">
              <a:lnSpc>
                <a:spcPct val="115000"/>
              </a:lnSpc>
              <a:spcBef>
                <a:spcPts val="0"/>
              </a:spcBef>
              <a:spcAft>
                <a:spcPts val="0"/>
              </a:spcAft>
              <a:buSzPct val="100000"/>
              <a:buFont typeface="Calibri"/>
              <a:buChar char="●"/>
            </a:pPr>
            <a:r>
              <a:rPr lang="en" sz="1200" u="sng"/>
              <a:t>Root-Cause-Oriented Practices:</a:t>
            </a:r>
            <a:r>
              <a:rPr lang="en" sz="1200"/>
              <a:t> Districts embraced frameworks that named trauma, poverty, racism, and systemic neglect as causes of chronic absenteeism — not student or family failure. This reflects a powerful shift in our TAPP School Districts to critically examine and identify systemic shifts needed in our organizations to serve Native students, their families, and tribal communities in more culturally sustaining ways.</a:t>
            </a:r>
            <a:endParaRPr sz="1200"/>
          </a:p>
          <a:p>
            <a:pPr marL="457200" lvl="0" indent="-299085" algn="l" rtl="0">
              <a:lnSpc>
                <a:spcPct val="115000"/>
              </a:lnSpc>
              <a:spcBef>
                <a:spcPts val="0"/>
              </a:spcBef>
              <a:spcAft>
                <a:spcPts val="0"/>
              </a:spcAft>
              <a:buSzPct val="100000"/>
              <a:buFont typeface="Calibri"/>
              <a:buChar char="●"/>
            </a:pPr>
            <a:r>
              <a:rPr lang="en" sz="1200" u="sng"/>
              <a:t>Healing-Centered Engagement:</a:t>
            </a:r>
            <a:r>
              <a:rPr lang="en" sz="1200"/>
              <a:t> Shifting away from punitive approaches of addressing attendance and towards healing-centered engagement through cultural activities, home visits, and being mindful of each interaction with students and families as opportunities to restore trust with our schools, with educators, and even the relationships families have with the public school system.</a:t>
            </a:r>
            <a:endParaRPr sz="1200"/>
          </a:p>
          <a:p>
            <a:pPr marL="457200" lvl="0" indent="-299085" algn="l" rtl="0">
              <a:lnSpc>
                <a:spcPct val="115000"/>
              </a:lnSpc>
              <a:spcBef>
                <a:spcPts val="0"/>
              </a:spcBef>
              <a:spcAft>
                <a:spcPts val="0"/>
              </a:spcAft>
              <a:buSzPct val="100000"/>
              <a:buFont typeface="Calibri"/>
              <a:buChar char="●"/>
            </a:pPr>
            <a:r>
              <a:rPr lang="en" sz="1200" u="sng"/>
              <a:t>Elevating Tribal Voice</a:t>
            </a:r>
            <a:r>
              <a:rPr lang="en" sz="1200"/>
              <a:t>: Fostering tribal partnership efforts and building space for Tribal partners to shape district strategies and policies. From unique attendance codes to honor when Native students are engaging in cultural events and activities during the school day, to the creation or revision of robust Memorandums of Understanding between the tribe and school district, or in the implementation of both Tribal History/Shared History lesson plans </a:t>
            </a:r>
            <a:r>
              <a:rPr lang="en" sz="1200" u="sng"/>
              <a:t>AND</a:t>
            </a:r>
            <a:r>
              <a:rPr lang="en" sz="1200"/>
              <a:t> the curriculum of the local tribe(s), TAPP school districts are identifying these as foundational practices that must be in place given the proximity to a Sovereign Nation.</a:t>
            </a:r>
            <a:endParaRPr sz="1200"/>
          </a:p>
          <a:p>
            <a:pPr marL="457200" lvl="0" indent="-299085" algn="l" rtl="0">
              <a:lnSpc>
                <a:spcPct val="115000"/>
              </a:lnSpc>
              <a:spcBef>
                <a:spcPts val="0"/>
              </a:spcBef>
              <a:spcAft>
                <a:spcPts val="0"/>
              </a:spcAft>
              <a:buSzPct val="100000"/>
              <a:buFont typeface="Calibri"/>
              <a:buChar char="●"/>
            </a:pPr>
            <a:r>
              <a:rPr lang="en" sz="1200" u="sng"/>
              <a:t>Place-Based Cultural Curriculum:</a:t>
            </a:r>
            <a:r>
              <a:rPr lang="en" sz="1200"/>
              <a:t> Expansion of Native language instruction, cultural events, and curriculum shaped by tribes has increased significantly this biennium in our ten TAPP school districts.</a:t>
            </a:r>
            <a:endParaRPr sz="1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ue_2021ODE">
  <a:themeElements>
    <a:clrScheme name="ODE2021">
      <a:dk1>
        <a:srgbClr val="000000"/>
      </a:dk1>
      <a:lt1>
        <a:srgbClr val="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2025-09-30T07:00:00+00:00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8C564861-C994-4C1B-BE4E-DE70E9886D49}"/>
</file>

<file path=customXml/itemProps2.xml><?xml version="1.0" encoding="utf-8"?>
<ds:datastoreItem xmlns:ds="http://schemas.openxmlformats.org/officeDocument/2006/customXml" ds:itemID="{763F9A8F-DFE0-4A25-98DA-4AC9DDA473F5}"/>
</file>

<file path=customXml/itemProps3.xml><?xml version="1.0" encoding="utf-8"?>
<ds:datastoreItem xmlns:ds="http://schemas.openxmlformats.org/officeDocument/2006/customXml" ds:itemID="{7BF15EEE-52DA-4119-ACD6-EF538648A02D}"/>
</file>

<file path=docMetadata/LabelInfo.xml><?xml version="1.0" encoding="utf-8"?>
<clbl:labelList xmlns:clbl="http://schemas.microsoft.com/office/2020/mipLabelMetadata">
  <clbl:label id="{7730ea53-6f5e-4160-81a5-992a9105450a}" enabled="1" method="Standard" siteId="{b4f51418-b269-49a2-935a-fa54bf584fc8}" contentBits="0" removed="0"/>
</clbl:labelList>
</file>

<file path=docProps/app.xml><?xml version="1.0" encoding="utf-8"?>
<Properties xmlns="http://schemas.openxmlformats.org/officeDocument/2006/extended-properties" xmlns:vt="http://schemas.openxmlformats.org/officeDocument/2006/docPropsVTypes">
  <TotalTime>0</TotalTime>
  <Words>4128</Words>
  <Application>Microsoft Office PowerPoint</Application>
  <PresentationFormat>On-screen Show (16:9)</PresentationFormat>
  <Paragraphs>269</Paragraphs>
  <Slides>40</Slides>
  <Notes>40</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40</vt:i4>
      </vt:variant>
    </vt:vector>
  </HeadingPairs>
  <TitlesOfParts>
    <vt:vector size="45" baseType="lpstr">
      <vt:lpstr>Arial</vt:lpstr>
      <vt:lpstr>Calibri</vt:lpstr>
      <vt:lpstr>Simple Light</vt:lpstr>
      <vt:lpstr>Blue_2021ODE</vt:lpstr>
      <vt:lpstr>Blue_2021ODE</vt:lpstr>
      <vt:lpstr>TAPP Quarterly Learning Series #1</vt:lpstr>
      <vt:lpstr>Opening Reflection </vt:lpstr>
      <vt:lpstr>Meet Your Host</vt:lpstr>
      <vt:lpstr>PowerPoint Presentation</vt:lpstr>
      <vt:lpstr>Ways to Engage Today </vt:lpstr>
      <vt:lpstr>Things in our TAPP Basket Today –</vt:lpstr>
      <vt:lpstr>SY 25-26 Grounding</vt:lpstr>
      <vt:lpstr>Reflection then Discussion</vt:lpstr>
      <vt:lpstr>Building from Last Year</vt:lpstr>
      <vt:lpstr>PowerPoint Presentation</vt:lpstr>
      <vt:lpstr>Spotlight - Our TAPP Frameworks</vt:lpstr>
      <vt:lpstr>PowerPoint Presentation</vt:lpstr>
      <vt:lpstr>PowerPoint Presentation</vt:lpstr>
      <vt:lpstr>TAPP Frameworks</vt:lpstr>
      <vt:lpstr>PowerPoint Presentation</vt:lpstr>
      <vt:lpstr>As we dive into these frameworks…</vt:lpstr>
      <vt:lpstr>Attendance Works –  Tiered Response System</vt:lpstr>
      <vt:lpstr>PowerPoint Presentation</vt:lpstr>
      <vt:lpstr>TAPP Attendance Tracker - Evaluates Our Efforts </vt:lpstr>
      <vt:lpstr>Attendance Works –  Tiered Response System</vt:lpstr>
      <vt:lpstr>PowerPoint Presentation</vt:lpstr>
      <vt:lpstr>PowerPoint Presentation</vt:lpstr>
      <vt:lpstr>PowerPoint Presentation</vt:lpstr>
      <vt:lpstr>PowerPoint Presentation</vt:lpstr>
      <vt:lpstr>Fundamental Understanding</vt:lpstr>
      <vt:lpstr>Based on Action-Research and Case Studies from TAPP –  Culturally Sustaining Tiered Response System</vt:lpstr>
      <vt:lpstr>Based on Action-Research and Case Studies from TAPP –  Culturally Sustaining Tiered Response System</vt:lpstr>
      <vt:lpstr>PowerPoint Presentation</vt:lpstr>
      <vt:lpstr>PowerPoint Presentation</vt:lpstr>
      <vt:lpstr>PowerPoint Presentation</vt:lpstr>
      <vt:lpstr>PowerPoint Presentation</vt:lpstr>
      <vt:lpstr>PowerPoint Presentation</vt:lpstr>
      <vt:lpstr>Based on Action-Research and Case Studies from TAPP –  Culturally Sustaining Tiered Response System</vt:lpstr>
      <vt:lpstr>Based on Action-Research and Case Studies from TAPP –  Culturally Sustaining Tiered Response System</vt:lpstr>
      <vt:lpstr>Local Context is EVERYTHING.</vt:lpstr>
      <vt:lpstr>Breakout Rooms</vt:lpstr>
      <vt:lpstr>Promising Practices Capacity Building</vt:lpstr>
      <vt:lpstr>Breakout Room - Work Time</vt:lpstr>
      <vt:lpstr>Closing </vt:lpstr>
      <vt:lpstr>Text Parrish anytime at 971-208-0270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REECE Raina * ODE</dc:creator>
  <cp:lastModifiedBy>REECE Raina * ODE</cp:lastModifiedBy>
  <cp:revision>1</cp:revision>
  <dcterms:modified xsi:type="dcterms:W3CDTF">2025-09-30T23:25:31Z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