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3"/>
  </p:normalViewPr>
  <p:slideViewPr>
    <p:cSldViewPr>
      <p:cViewPr varScale="1">
        <p:scale>
          <a:sx n="64" d="100"/>
          <a:sy n="64" d="100"/>
        </p:scale>
        <p:origin x="68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audio" Target="../media/media1.wav"/><Relationship Id="rId16" Type="http://schemas.openxmlformats.org/officeDocument/2006/relationships/image" Target="../media/image5.jp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5.xml"/><Relationship Id="rId5" Type="http://schemas.microsoft.com/office/2007/relationships/media" Target="../media/media3.wav"/><Relationship Id="rId15" Type="http://schemas.openxmlformats.org/officeDocument/2006/relationships/image" Target="../media/image4.jp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4323" y="1800052"/>
            <a:ext cx="3502377" cy="20334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2103" y="3987794"/>
            <a:ext cx="4377252" cy="6890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4950" y="4821046"/>
            <a:ext cx="3489749" cy="20334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394467" y="2508872"/>
            <a:ext cx="1744980" cy="623570"/>
          </a:xfrm>
          <a:custGeom>
            <a:avLst/>
            <a:gdLst/>
            <a:ahLst/>
            <a:cxnLst/>
            <a:rect l="l" t="t" r="r" b="b"/>
            <a:pathLst>
              <a:path w="1744980" h="623569">
                <a:moveTo>
                  <a:pt x="1525816" y="623503"/>
                </a:moveTo>
                <a:lnTo>
                  <a:pt x="219074" y="623503"/>
                </a:lnTo>
                <a:lnTo>
                  <a:pt x="168843" y="617717"/>
                </a:lnTo>
                <a:lnTo>
                  <a:pt x="122731" y="601236"/>
                </a:lnTo>
                <a:lnTo>
                  <a:pt x="82054" y="575375"/>
                </a:lnTo>
                <a:lnTo>
                  <a:pt x="48128" y="541448"/>
                </a:lnTo>
                <a:lnTo>
                  <a:pt x="22267" y="500772"/>
                </a:lnTo>
                <a:lnTo>
                  <a:pt x="5785" y="454660"/>
                </a:lnTo>
                <a:lnTo>
                  <a:pt x="0" y="404428"/>
                </a:lnTo>
                <a:lnTo>
                  <a:pt x="0" y="219074"/>
                </a:lnTo>
                <a:lnTo>
                  <a:pt x="5785" y="168843"/>
                </a:lnTo>
                <a:lnTo>
                  <a:pt x="22267" y="122731"/>
                </a:lnTo>
                <a:lnTo>
                  <a:pt x="48128" y="82054"/>
                </a:lnTo>
                <a:lnTo>
                  <a:pt x="82054" y="48128"/>
                </a:lnTo>
                <a:lnTo>
                  <a:pt x="122731" y="22267"/>
                </a:lnTo>
                <a:lnTo>
                  <a:pt x="168843" y="5785"/>
                </a:lnTo>
                <a:lnTo>
                  <a:pt x="219074" y="0"/>
                </a:lnTo>
                <a:lnTo>
                  <a:pt x="1525816" y="0"/>
                </a:lnTo>
                <a:lnTo>
                  <a:pt x="1576048" y="5785"/>
                </a:lnTo>
                <a:lnTo>
                  <a:pt x="1622160" y="22267"/>
                </a:lnTo>
                <a:lnTo>
                  <a:pt x="1662836" y="48128"/>
                </a:lnTo>
                <a:lnTo>
                  <a:pt x="1696763" y="82054"/>
                </a:lnTo>
                <a:lnTo>
                  <a:pt x="1722624" y="122731"/>
                </a:lnTo>
                <a:lnTo>
                  <a:pt x="1739105" y="168843"/>
                </a:lnTo>
                <a:lnTo>
                  <a:pt x="1744891" y="219074"/>
                </a:lnTo>
                <a:lnTo>
                  <a:pt x="1744891" y="404428"/>
                </a:lnTo>
                <a:lnTo>
                  <a:pt x="1739105" y="454660"/>
                </a:lnTo>
                <a:lnTo>
                  <a:pt x="1722624" y="500772"/>
                </a:lnTo>
                <a:lnTo>
                  <a:pt x="1696763" y="541448"/>
                </a:lnTo>
                <a:lnTo>
                  <a:pt x="1662836" y="575375"/>
                </a:lnTo>
                <a:lnTo>
                  <a:pt x="1622160" y="601236"/>
                </a:lnTo>
                <a:lnTo>
                  <a:pt x="1576048" y="617717"/>
                </a:lnTo>
                <a:lnTo>
                  <a:pt x="1525816" y="623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61833" y="0"/>
            <a:ext cx="12077682" cy="121113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701562" y="1206970"/>
            <a:ext cx="12381865" cy="8884920"/>
            <a:chOff x="5701562" y="1206970"/>
            <a:chExt cx="12381865" cy="8884920"/>
          </a:xfrm>
        </p:grpSpPr>
        <p:pic>
          <p:nvPicPr>
            <p:cNvPr id="8" name="object 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84978" y="3148159"/>
              <a:ext cx="12297942" cy="69437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1562" y="2640110"/>
              <a:ext cx="5681345" cy="2729230"/>
            </a:xfrm>
            <a:custGeom>
              <a:avLst/>
              <a:gdLst/>
              <a:ahLst/>
              <a:cxnLst/>
              <a:rect l="l" t="t" r="r" b="b"/>
              <a:pathLst>
                <a:path w="5681345" h="2729229">
                  <a:moveTo>
                    <a:pt x="5462118" y="2728967"/>
                  </a:moveTo>
                  <a:lnTo>
                    <a:pt x="219074" y="2728967"/>
                  </a:lnTo>
                  <a:lnTo>
                    <a:pt x="168843" y="2723181"/>
                  </a:lnTo>
                  <a:lnTo>
                    <a:pt x="122731" y="2706700"/>
                  </a:lnTo>
                  <a:lnTo>
                    <a:pt x="82054" y="2680839"/>
                  </a:lnTo>
                  <a:lnTo>
                    <a:pt x="48128" y="2646912"/>
                  </a:lnTo>
                  <a:lnTo>
                    <a:pt x="22267" y="2606235"/>
                  </a:lnTo>
                  <a:lnTo>
                    <a:pt x="5785" y="2560124"/>
                  </a:lnTo>
                  <a:lnTo>
                    <a:pt x="0" y="2509892"/>
                  </a:lnTo>
                  <a:lnTo>
                    <a:pt x="0" y="219074"/>
                  </a:lnTo>
                  <a:lnTo>
                    <a:pt x="5785" y="168843"/>
                  </a:lnTo>
                  <a:lnTo>
                    <a:pt x="22267" y="122731"/>
                  </a:lnTo>
                  <a:lnTo>
                    <a:pt x="48128" y="82054"/>
                  </a:lnTo>
                  <a:lnTo>
                    <a:pt x="82054" y="48128"/>
                  </a:lnTo>
                  <a:lnTo>
                    <a:pt x="122731" y="22267"/>
                  </a:lnTo>
                  <a:lnTo>
                    <a:pt x="168843" y="5785"/>
                  </a:lnTo>
                  <a:lnTo>
                    <a:pt x="219074" y="0"/>
                  </a:lnTo>
                  <a:lnTo>
                    <a:pt x="5462118" y="0"/>
                  </a:lnTo>
                  <a:lnTo>
                    <a:pt x="5512350" y="5785"/>
                  </a:lnTo>
                  <a:lnTo>
                    <a:pt x="5558462" y="22267"/>
                  </a:lnTo>
                  <a:lnTo>
                    <a:pt x="5599139" y="48128"/>
                  </a:lnTo>
                  <a:lnTo>
                    <a:pt x="5633065" y="82054"/>
                  </a:lnTo>
                  <a:lnTo>
                    <a:pt x="5658926" y="122731"/>
                  </a:lnTo>
                  <a:lnTo>
                    <a:pt x="5675407" y="168843"/>
                  </a:lnTo>
                  <a:lnTo>
                    <a:pt x="5681193" y="219074"/>
                  </a:lnTo>
                  <a:lnTo>
                    <a:pt x="5681193" y="2509892"/>
                  </a:lnTo>
                  <a:lnTo>
                    <a:pt x="5675407" y="2560124"/>
                  </a:lnTo>
                  <a:lnTo>
                    <a:pt x="5658926" y="2606235"/>
                  </a:lnTo>
                  <a:lnTo>
                    <a:pt x="5633065" y="2646912"/>
                  </a:lnTo>
                  <a:lnTo>
                    <a:pt x="5599139" y="2680839"/>
                  </a:lnTo>
                  <a:lnTo>
                    <a:pt x="5558462" y="2706700"/>
                  </a:lnTo>
                  <a:lnTo>
                    <a:pt x="5512350" y="2723181"/>
                  </a:lnTo>
                  <a:lnTo>
                    <a:pt x="5462118" y="27289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41915" y="1206970"/>
              <a:ext cx="5448300" cy="1943100"/>
            </a:xfrm>
            <a:prstGeom prst="rect">
              <a:avLst/>
            </a:prstGeom>
          </p:spPr>
        </p:pic>
      </p:grpSp>
      <p:pic>
        <p:nvPicPr>
          <p:cNvPr id="11" name="FISH HEAD KIK updated.wav">
            <a:hlinkClick r:id="" action="ppaction://media"/>
            <a:extLst>
              <a:ext uri="{FF2B5EF4-FFF2-40B4-BE49-F238E27FC236}">
                <a16:creationId xmlns:a16="http://schemas.microsoft.com/office/drawing/2014/main" id="{25DA1E49-F9B8-E561-B4B7-CAF7EFECD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73400" y="1772120"/>
            <a:ext cx="812800" cy="812800"/>
          </a:xfrm>
          <a:prstGeom prst="rect">
            <a:avLst/>
          </a:prstGeom>
        </p:spPr>
      </p:pic>
      <p:pic>
        <p:nvPicPr>
          <p:cNvPr id="12" name="FISH SCALES.wav">
            <a:hlinkClick r:id="" action="ppaction://media"/>
            <a:extLst>
              <a:ext uri="{FF2B5EF4-FFF2-40B4-BE49-F238E27FC236}">
                <a16:creationId xmlns:a16="http://schemas.microsoft.com/office/drawing/2014/main" id="{6A9A89E8-97D5-3967-A7B5-8695A48823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06259" y="2982628"/>
            <a:ext cx="812800" cy="812800"/>
          </a:xfrm>
          <a:prstGeom prst="rect">
            <a:avLst/>
          </a:prstGeom>
        </p:spPr>
      </p:pic>
      <p:pic>
        <p:nvPicPr>
          <p:cNvPr id="13" name="FILET KIK.wav">
            <a:hlinkClick r:id="" action="ppaction://media"/>
            <a:extLst>
              <a:ext uri="{FF2B5EF4-FFF2-40B4-BE49-F238E27FC236}">
                <a16:creationId xmlns:a16="http://schemas.microsoft.com/office/drawing/2014/main" id="{02D6CE9F-A5E5-3117-873F-9C5CF0B2D7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78578" y="3893940"/>
            <a:ext cx="812800" cy="812800"/>
          </a:xfrm>
          <a:prstGeom prst="rect">
            <a:avLst/>
          </a:prstGeom>
        </p:spPr>
      </p:pic>
      <p:pic>
        <p:nvPicPr>
          <p:cNvPr id="14" name="BACKBONE KIK.wav">
            <a:hlinkClick r:id="" action="ppaction://media"/>
            <a:extLst>
              <a:ext uri="{FF2B5EF4-FFF2-40B4-BE49-F238E27FC236}">
                <a16:creationId xmlns:a16="http://schemas.microsoft.com/office/drawing/2014/main" id="{1B29024B-132A-B55C-4070-308661C1176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55605" y="4791902"/>
            <a:ext cx="812800" cy="812800"/>
          </a:xfrm>
          <a:prstGeom prst="rect">
            <a:avLst/>
          </a:prstGeom>
        </p:spPr>
      </p:pic>
      <p:pic>
        <p:nvPicPr>
          <p:cNvPr id="15" name="FINS KIK.wav">
            <a:hlinkClick r:id="" action="ppaction://media"/>
            <a:extLst>
              <a:ext uri="{FF2B5EF4-FFF2-40B4-BE49-F238E27FC236}">
                <a16:creationId xmlns:a16="http://schemas.microsoft.com/office/drawing/2014/main" id="{83BFA499-3A30-6B2D-4611-8F69E35E222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55605" y="616569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6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2025-11-19T08:00:00+00:00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33F30AE4-4D21-4944-A766-CD2B2C9E378F}"/>
</file>

<file path=customXml/itemProps2.xml><?xml version="1.0" encoding="utf-8"?>
<ds:datastoreItem xmlns:ds="http://schemas.openxmlformats.org/officeDocument/2006/customXml" ds:itemID="{FD647AA8-FE8F-4169-98AE-3F023CBFF855}"/>
</file>

<file path=customXml/itemProps3.xml><?xml version="1.0" encoding="utf-8"?>
<ds:datastoreItem xmlns:ds="http://schemas.openxmlformats.org/officeDocument/2006/customXml" ds:itemID="{4E8FA5E4-344A-4836-993D-F107DA631617}"/>
</file>

<file path=docMetadata/LabelInfo.xml><?xml version="1.0" encoding="utf-8"?>
<clbl:labelList xmlns:clbl="http://schemas.microsoft.com/office/2020/mipLabelMetadata">
  <clbl:label id="{7730ea53-6f5e-4160-81a5-992a9105450a}" enabled="1" method="Standard" siteId="{b4f51418-b269-49a2-935a-fa54bf584fc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Custom</PresentationFormat>
  <Paragraphs>0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salmon updated</dc:title>
  <dc:creator>Nhung Luong</dc:creator>
  <cp:keywords>DAGtcEOoX3Y,BAGqLF21IiQ,01</cp:keywords>
  <cp:lastModifiedBy>REECE Raina * ODE</cp:lastModifiedBy>
  <cp:revision>1</cp:revision>
  <dcterms:created xsi:type="dcterms:W3CDTF">2025-07-17T17:09:23Z</dcterms:created>
  <dcterms:modified xsi:type="dcterms:W3CDTF">2025-11-19T21:27:02Z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Canva (Renderer)</vt:lpwstr>
  </property>
  <property fmtid="{D5CDD505-2E9C-101B-9397-08002B2CF9AE}" pid="4" name="Producer">
    <vt:lpwstr>Canva (Renderer)</vt:lpwstr>
  </property>
  <property fmtid="{D5CDD505-2E9C-101B-9397-08002B2CF9AE}" pid="5" name="LastSaved">
    <vt:filetime>2025-07-17T00:00:00Z</vt:filetime>
  </property>
  <property fmtid="{D5CDD505-2E9C-101B-9397-08002B2CF9AE}" pid="6" name="ContentTypeId">
    <vt:lpwstr>0x0101005007C023760E4B43B88CA40098E6CCFF</vt:lpwstr>
  </property>
</Properties>
</file>