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diagrams/data3.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diagrams/data4.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2.xml" ContentType="application/vnd.openxmlformats-officedocument.presentationml.notesSlide+xml"/>
  <Override PartName="/ppt/diagrams/data5.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3.xml" ContentType="application/vnd.openxmlformats-officedocument.presentationml.notesSlide+xml"/>
  <Override PartName="/ppt/diagrams/data6.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7.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8.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ppt/diagrams/data2.xml" ContentType="application/vnd.openxmlformats-officedocument.drawingml.diagramData+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9" r:id="rId1"/>
  </p:sldMasterIdLst>
  <p:notesMasterIdLst>
    <p:notesMasterId r:id="rId22"/>
  </p:notesMasterIdLst>
  <p:sldIdLst>
    <p:sldId id="256" r:id="rId2"/>
    <p:sldId id="285" r:id="rId3"/>
    <p:sldId id="257" r:id="rId4"/>
    <p:sldId id="259" r:id="rId5"/>
    <p:sldId id="258" r:id="rId6"/>
    <p:sldId id="271" r:id="rId7"/>
    <p:sldId id="264" r:id="rId8"/>
    <p:sldId id="265" r:id="rId9"/>
    <p:sldId id="266" r:id="rId10"/>
    <p:sldId id="270" r:id="rId11"/>
    <p:sldId id="269" r:id="rId12"/>
    <p:sldId id="279" r:id="rId13"/>
    <p:sldId id="278" r:id="rId14"/>
    <p:sldId id="268" r:id="rId15"/>
    <p:sldId id="288" r:id="rId16"/>
    <p:sldId id="294" r:id="rId17"/>
    <p:sldId id="289" r:id="rId18"/>
    <p:sldId id="281" r:id="rId19"/>
    <p:sldId id="295" r:id="rId20"/>
    <p:sldId id="280"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250"/>
    <p:restoredTop sz="70479"/>
  </p:normalViewPr>
  <p:slideViewPr>
    <p:cSldViewPr snapToGrid="0" snapToObjects="1">
      <p:cViewPr>
        <p:scale>
          <a:sx n="75" d="100"/>
          <a:sy n="75" d="100"/>
        </p:scale>
        <p:origin x="744" y="2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diagrams/_rels/data2.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0.png"/><Relationship Id="rId1" Type="http://schemas.openxmlformats.org/officeDocument/2006/relationships/image" Target="../media/image8.png"/></Relationships>
</file>

<file path=ppt/diagrams/_rels/data6.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svg"/><Relationship Id="rId1" Type="http://schemas.openxmlformats.org/officeDocument/2006/relationships/image" Target="../media/image10.png"/><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diagrams/_rels/data7.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svg"/><Relationship Id="rId1" Type="http://schemas.openxmlformats.org/officeDocument/2006/relationships/image" Target="../media/image18.png"/><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21.svg"/></Relationships>
</file>

<file path=ppt/diagrams/_rels/drawing5.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svg"/><Relationship Id="rId1" Type="http://schemas.openxmlformats.org/officeDocument/2006/relationships/image" Target="../media/image10.png"/><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diagrams/_rels/drawing6.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svg"/><Relationship Id="rId1" Type="http://schemas.openxmlformats.org/officeDocument/2006/relationships/image" Target="../media/image18.png"/><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21.svg"/></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61BB627-35AC-41E1-87DF-56105529011B}" type="doc">
      <dgm:prSet loTypeId="urn:microsoft.com/office/officeart/2005/8/layout/default" loCatId="list" qsTypeId="urn:microsoft.com/office/officeart/2005/8/quickstyle/simple1" qsCatId="simple" csTypeId="urn:microsoft.com/office/officeart/2005/8/colors/colorful2" csCatId="colorful" phldr="1"/>
      <dgm:spPr/>
      <dgm:t>
        <a:bodyPr/>
        <a:lstStyle/>
        <a:p>
          <a:endParaRPr lang="en-US"/>
        </a:p>
      </dgm:t>
    </dgm:pt>
    <mc:AlternateContent xmlns:mc="http://schemas.openxmlformats.org/markup-compatibility/2006" xmlns:a14="http://schemas.microsoft.com/office/drawing/2010/main">
      <mc:Choice Requires="a14">
        <dgm:pt modelId="{01E2B7E9-58C8-4D9B-BCE1-F31236DBB508}">
          <dgm:prSet custT="1"/>
          <dgm:spPr/>
          <dgm:t>
            <a:bodyPr/>
            <a:lstStyle/>
            <a:p>
              <a:r>
                <a:rPr lang="en-US" sz="2000" b="1" dirty="0" err="1"/>
                <a:t>Microassaults</a:t>
              </a:r>
              <a:r>
                <a:rPr lang="en-US" sz="2000" b="1" dirty="0"/>
                <a:t> </a:t>
              </a:r>
            </a:p>
            <a:p>
              <a:r>
                <a:rPr lang="en-US" sz="2000" b="0" i="1" dirty="0"/>
                <a:t>Intentional and deliberate comments or actions meant to hurt others</a:t>
              </a:r>
            </a:p>
            <a:p>
              <a:pPr/>
              <a14:m>
                <m:oMathPara xmlns:m="http://schemas.openxmlformats.org/officeDocument/2006/math">
                  <m:oMathParaPr>
                    <m:jc m:val="centerGroup"/>
                  </m:oMathParaPr>
                  <m:oMath xmlns:m="http://schemas.openxmlformats.org/officeDocument/2006/math">
                    <m:r>
                      <a:rPr lang="en-US" sz="2000" b="0" i="1" smtClean="0">
                        <a:latin typeface="Cambria Math" panose="02040503050406030204" pitchFamily="18" charset="0"/>
                        <a:ea typeface="Cambria Math" panose="02040503050406030204" pitchFamily="18" charset="0"/>
                      </a:rPr>
                      <m:t>∗</m:t>
                    </m:r>
                  </m:oMath>
                </m:oMathPara>
              </a14:m>
              <a:endParaRPr lang="en-US" sz="2000" b="0" i="1" dirty="0"/>
            </a:p>
            <a:p>
              <a:r>
                <a:rPr lang="en-US" sz="2000" dirty="0"/>
                <a:t>Examples: drawing a swastika on a desk or calling someone a racial slur. </a:t>
              </a:r>
            </a:p>
          </dgm:t>
        </dgm:pt>
      </mc:Choice>
      <mc:Fallback xmlns="">
        <dgm:pt modelId="{01E2B7E9-58C8-4D9B-BCE1-F31236DBB508}">
          <dgm:prSet custT="1"/>
          <dgm:spPr/>
          <dgm:t>
            <a:bodyPr/>
            <a:lstStyle/>
            <a:p>
              <a:r>
                <a:rPr lang="en-US" sz="2000" b="1" dirty="0" err="1"/>
                <a:t>Microassaults</a:t>
              </a:r>
              <a:r>
                <a:rPr lang="en-US" sz="2000" b="1" dirty="0"/>
                <a:t> </a:t>
              </a:r>
            </a:p>
            <a:p>
              <a:r>
                <a:rPr lang="en-US" sz="2000" b="0" i="1" dirty="0"/>
                <a:t>Intentional and deliberate comments or actions meant to hurt others</a:t>
              </a:r>
            </a:p>
            <a:p>
              <a:r>
                <a:rPr lang="en-US" sz="2000" b="0" i="0">
                  <a:latin typeface="Cambria Math" panose="02040503050406030204" pitchFamily="18" charset="0"/>
                  <a:ea typeface="Cambria Math" panose="02040503050406030204" pitchFamily="18" charset="0"/>
                </a:rPr>
                <a:t>∗</a:t>
              </a:r>
              <a:endParaRPr lang="en-US" sz="2000" b="0" i="1" dirty="0"/>
            </a:p>
            <a:p>
              <a:r>
                <a:rPr lang="en-US" sz="2000" dirty="0"/>
                <a:t>Examples: drawing a swastika on a desk or calling someone a racial slur. </a:t>
              </a:r>
            </a:p>
          </dgm:t>
        </dgm:pt>
      </mc:Fallback>
    </mc:AlternateContent>
    <dgm:pt modelId="{28B887DC-AF74-43D5-91A4-FC2D40207204}" type="parTrans" cxnId="{EB9A8846-A4FC-4038-BB13-89B29DBB5F67}">
      <dgm:prSet/>
      <dgm:spPr/>
      <dgm:t>
        <a:bodyPr/>
        <a:lstStyle/>
        <a:p>
          <a:endParaRPr lang="en-US"/>
        </a:p>
      </dgm:t>
    </dgm:pt>
    <dgm:pt modelId="{E1F9EF70-21AB-481F-A405-8BAAF6A506D1}" type="sibTrans" cxnId="{EB9A8846-A4FC-4038-BB13-89B29DBB5F67}">
      <dgm:prSet/>
      <dgm:spPr/>
      <dgm:t>
        <a:bodyPr/>
        <a:lstStyle/>
        <a:p>
          <a:endParaRPr lang="en-US"/>
        </a:p>
      </dgm:t>
    </dgm:pt>
    <mc:AlternateContent xmlns:mc="http://schemas.openxmlformats.org/markup-compatibility/2006" xmlns:a14="http://schemas.microsoft.com/office/drawing/2010/main">
      <mc:Choice Requires="a14">
        <dgm:pt modelId="{D44F5C92-C89A-4DC4-B52D-943A2185F3D2}">
          <dgm:prSet custT="1"/>
          <dgm:spPr/>
          <dgm:t>
            <a:bodyPr/>
            <a:lstStyle/>
            <a:p>
              <a:r>
                <a:rPr lang="en-US" sz="2000" b="1" dirty="0"/>
                <a:t>Microinvalidations</a:t>
              </a:r>
              <a:r>
                <a:rPr lang="en-US" sz="2000" dirty="0"/>
                <a:t> </a:t>
              </a:r>
            </a:p>
            <a:p>
              <a:r>
                <a:rPr lang="en-US" sz="2000" i="1" dirty="0"/>
                <a:t>Comments that deny or dismiss a person’s thoughts, feelings, or experiences </a:t>
              </a:r>
            </a:p>
            <a:p>
              <a:pPr/>
              <a14:m>
                <m:oMathPara xmlns:m="http://schemas.openxmlformats.org/officeDocument/2006/math">
                  <m:oMathParaPr>
                    <m:jc m:val="centerGroup"/>
                  </m:oMathParaPr>
                  <m:oMath xmlns:m="http://schemas.openxmlformats.org/officeDocument/2006/math">
                    <m:r>
                      <a:rPr lang="en-US" sz="2000" b="0" i="1" smtClean="0">
                        <a:latin typeface="Cambria Math" panose="02040503050406030204" pitchFamily="18" charset="0"/>
                        <a:ea typeface="Cambria Math" panose="02040503050406030204" pitchFamily="18" charset="0"/>
                      </a:rPr>
                      <m:t>∗</m:t>
                    </m:r>
                  </m:oMath>
                </m:oMathPara>
              </a14:m>
              <a:endParaRPr lang="en-US" sz="2000" dirty="0"/>
            </a:p>
            <a:p>
              <a:r>
                <a:rPr lang="en-US" sz="2000" dirty="0"/>
                <a:t>Examples: Telling a person of color, “When I see you, I don’t see color” or telling a woman “You’re overreacting, stop acting so crazy.”</a:t>
              </a:r>
            </a:p>
          </dgm:t>
        </dgm:pt>
      </mc:Choice>
      <mc:Fallback xmlns="">
        <dgm:pt modelId="{D44F5C92-C89A-4DC4-B52D-943A2185F3D2}">
          <dgm:prSet custT="1"/>
          <dgm:spPr/>
          <dgm:t>
            <a:bodyPr/>
            <a:lstStyle/>
            <a:p>
              <a:r>
                <a:rPr lang="en-US" sz="2000" b="1" dirty="0"/>
                <a:t>Microinvalidations</a:t>
              </a:r>
              <a:r>
                <a:rPr lang="en-US" sz="2000" dirty="0"/>
                <a:t> </a:t>
              </a:r>
            </a:p>
            <a:p>
              <a:r>
                <a:rPr lang="en-US" sz="2000" i="1" dirty="0"/>
                <a:t>Comments that deny or dismiss a person’s thoughts, feelings, or experiences </a:t>
              </a:r>
            </a:p>
            <a:p>
              <a:r>
                <a:rPr lang="en-US" sz="2000" b="0" i="0">
                  <a:latin typeface="Cambria Math" panose="02040503050406030204" pitchFamily="18" charset="0"/>
                  <a:ea typeface="Cambria Math" panose="02040503050406030204" pitchFamily="18" charset="0"/>
                </a:rPr>
                <a:t>∗</a:t>
              </a:r>
              <a:endParaRPr lang="en-US" sz="2000" dirty="0"/>
            </a:p>
            <a:p>
              <a:r>
                <a:rPr lang="en-US" sz="2000" dirty="0"/>
                <a:t>Examples: Telling a person of color, “When I see you, I don’t see color” or telling a woman “You’re overreacting, stop acting so crazy.”</a:t>
              </a:r>
            </a:p>
          </dgm:t>
        </dgm:pt>
      </mc:Fallback>
    </mc:AlternateContent>
    <dgm:pt modelId="{0C0CBFE0-EBE0-48C5-8142-E2CE52FAD1B5}" type="parTrans" cxnId="{E721D34E-547F-4FD0-8249-78BD7C3C9273}">
      <dgm:prSet/>
      <dgm:spPr/>
      <dgm:t>
        <a:bodyPr/>
        <a:lstStyle/>
        <a:p>
          <a:endParaRPr lang="en-US"/>
        </a:p>
      </dgm:t>
    </dgm:pt>
    <dgm:pt modelId="{5672E773-56F0-4D30-AD65-460731088839}" type="sibTrans" cxnId="{E721D34E-547F-4FD0-8249-78BD7C3C9273}">
      <dgm:prSet/>
      <dgm:spPr/>
      <dgm:t>
        <a:bodyPr/>
        <a:lstStyle/>
        <a:p>
          <a:endParaRPr lang="en-US"/>
        </a:p>
      </dgm:t>
    </dgm:pt>
    <mc:AlternateContent xmlns:mc="http://schemas.openxmlformats.org/markup-compatibility/2006" xmlns:a14="http://schemas.microsoft.com/office/drawing/2010/main">
      <mc:Choice Requires="a14">
        <dgm:pt modelId="{6F4D8DA1-BB87-40DD-8781-8B1F7794DEF8}">
          <dgm:prSet/>
          <dgm:spPr/>
          <dgm:t>
            <a:bodyPr/>
            <a:lstStyle/>
            <a:p>
              <a:r>
                <a:rPr lang="en-US" b="1" dirty="0"/>
                <a:t>Microinsults</a:t>
              </a:r>
              <a:r>
                <a:rPr lang="en-US" dirty="0"/>
                <a:t> </a:t>
              </a:r>
            </a:p>
            <a:p>
              <a:r>
                <a:rPr lang="en-US" i="1" dirty="0"/>
                <a:t>Comments that do not intend to hurt people, but often do-- a backhanded compliment. </a:t>
              </a:r>
            </a:p>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ea typeface="Cambria Math" panose="02040503050406030204" pitchFamily="18" charset="0"/>
                      </a:rPr>
                      <m:t>∗</m:t>
                    </m:r>
                  </m:oMath>
                </m:oMathPara>
              </a14:m>
              <a:endParaRPr lang="en-US" dirty="0"/>
            </a:p>
            <a:p>
              <a:r>
                <a:rPr lang="en-US" dirty="0"/>
                <a:t>Examples: Telling a woman “I would have never guessed that you were good at science.”  Saying “You’re the least scary Black guy I’ve ever met” or ”You don’t seem gay.” </a:t>
              </a:r>
            </a:p>
          </dgm:t>
        </dgm:pt>
      </mc:Choice>
      <mc:Fallback xmlns="">
        <dgm:pt modelId="{6F4D8DA1-BB87-40DD-8781-8B1F7794DEF8}">
          <dgm:prSet/>
          <dgm:spPr/>
          <dgm:t>
            <a:bodyPr/>
            <a:lstStyle/>
            <a:p>
              <a:r>
                <a:rPr lang="en-US" b="1" dirty="0"/>
                <a:t>Microinsults</a:t>
              </a:r>
              <a:r>
                <a:rPr lang="en-US" dirty="0"/>
                <a:t> </a:t>
              </a:r>
            </a:p>
            <a:p>
              <a:r>
                <a:rPr lang="en-US" i="1" dirty="0"/>
                <a:t>Comments that do not intend to hurt people, but often do-- a backhanded compliment. </a:t>
              </a:r>
            </a:p>
            <a:p>
              <a:r>
                <a:rPr lang="en-US" b="0" i="0">
                  <a:latin typeface="Cambria Math" panose="02040503050406030204" pitchFamily="18" charset="0"/>
                  <a:ea typeface="Cambria Math" panose="02040503050406030204" pitchFamily="18" charset="0"/>
                </a:rPr>
                <a:t>∗</a:t>
              </a:r>
              <a:endParaRPr lang="en-US" dirty="0"/>
            </a:p>
            <a:p>
              <a:r>
                <a:rPr lang="en-US" dirty="0"/>
                <a:t>Examples: Telling a woman “I would have never guessed that you were good at science.”  Saying “You’re the least scary Black guy I’ve ever met” or ”You don’t seem gay.” </a:t>
              </a:r>
            </a:p>
          </dgm:t>
        </dgm:pt>
      </mc:Fallback>
    </mc:AlternateContent>
    <dgm:pt modelId="{08037267-972A-4B4F-B0A2-9EDE2791C9A3}" type="parTrans" cxnId="{9E3F8BFB-C777-4533-8915-659FE0A2DF94}">
      <dgm:prSet/>
      <dgm:spPr/>
      <dgm:t>
        <a:bodyPr/>
        <a:lstStyle/>
        <a:p>
          <a:endParaRPr lang="en-US"/>
        </a:p>
      </dgm:t>
    </dgm:pt>
    <dgm:pt modelId="{A5A7DE7D-E7FE-4079-A565-E47D11221D26}" type="sibTrans" cxnId="{9E3F8BFB-C777-4533-8915-659FE0A2DF94}">
      <dgm:prSet/>
      <dgm:spPr/>
      <dgm:t>
        <a:bodyPr/>
        <a:lstStyle/>
        <a:p>
          <a:endParaRPr lang="en-US"/>
        </a:p>
      </dgm:t>
    </dgm:pt>
    <dgm:pt modelId="{30B7C9F0-1751-EC46-B3A2-607E6DCA78EC}" type="pres">
      <dgm:prSet presAssocID="{361BB627-35AC-41E1-87DF-56105529011B}" presName="diagram" presStyleCnt="0">
        <dgm:presLayoutVars>
          <dgm:dir/>
          <dgm:resizeHandles val="exact"/>
        </dgm:presLayoutVars>
      </dgm:prSet>
      <dgm:spPr/>
    </dgm:pt>
    <dgm:pt modelId="{77F933C1-5C3B-B245-9678-AA192F630C7B}" type="pres">
      <dgm:prSet presAssocID="{01E2B7E9-58C8-4D9B-BCE1-F31236DBB508}" presName="node" presStyleLbl="node1" presStyleIdx="0" presStyleCnt="3" custScaleY="185939">
        <dgm:presLayoutVars>
          <dgm:bulletEnabled val="1"/>
        </dgm:presLayoutVars>
      </dgm:prSet>
      <dgm:spPr/>
    </dgm:pt>
    <dgm:pt modelId="{2B5FEBC6-5E1C-2248-A853-AD5F5D7CD423}" type="pres">
      <dgm:prSet presAssocID="{E1F9EF70-21AB-481F-A405-8BAAF6A506D1}" presName="sibTrans" presStyleCnt="0"/>
      <dgm:spPr/>
    </dgm:pt>
    <dgm:pt modelId="{0C5E9757-9A82-2644-845A-C49C718F336F}" type="pres">
      <dgm:prSet presAssocID="{D44F5C92-C89A-4DC4-B52D-943A2185F3D2}" presName="node" presStyleLbl="node1" presStyleIdx="1" presStyleCnt="3" custScaleY="215290">
        <dgm:presLayoutVars>
          <dgm:bulletEnabled val="1"/>
        </dgm:presLayoutVars>
      </dgm:prSet>
      <dgm:spPr/>
    </dgm:pt>
    <dgm:pt modelId="{F83E31D0-5AAA-E546-ACCD-6BB090A6D9BB}" type="pres">
      <dgm:prSet presAssocID="{5672E773-56F0-4D30-AD65-460731088839}" presName="sibTrans" presStyleCnt="0"/>
      <dgm:spPr/>
    </dgm:pt>
    <dgm:pt modelId="{DB04D249-7039-AA4B-8C49-62FB3825381B}" type="pres">
      <dgm:prSet presAssocID="{6F4D8DA1-BB87-40DD-8781-8B1F7794DEF8}" presName="node" presStyleLbl="node1" presStyleIdx="2" presStyleCnt="3" custScaleY="185939">
        <dgm:presLayoutVars>
          <dgm:bulletEnabled val="1"/>
        </dgm:presLayoutVars>
      </dgm:prSet>
      <dgm:spPr/>
    </dgm:pt>
  </dgm:ptLst>
  <dgm:cxnLst>
    <dgm:cxn modelId="{41E06905-ABBA-FA45-AAC8-02A7D9B877D1}" type="presOf" srcId="{6F4D8DA1-BB87-40DD-8781-8B1F7794DEF8}" destId="{DB04D249-7039-AA4B-8C49-62FB3825381B}" srcOrd="0" destOrd="0" presId="urn:microsoft.com/office/officeart/2005/8/layout/default"/>
    <dgm:cxn modelId="{A7225931-FE0F-C041-AACF-64F0C7D39275}" type="presOf" srcId="{D44F5C92-C89A-4DC4-B52D-943A2185F3D2}" destId="{0C5E9757-9A82-2644-845A-C49C718F336F}" srcOrd="0" destOrd="0" presId="urn:microsoft.com/office/officeart/2005/8/layout/default"/>
    <dgm:cxn modelId="{EB9A8846-A4FC-4038-BB13-89B29DBB5F67}" srcId="{361BB627-35AC-41E1-87DF-56105529011B}" destId="{01E2B7E9-58C8-4D9B-BCE1-F31236DBB508}" srcOrd="0" destOrd="0" parTransId="{28B887DC-AF74-43D5-91A4-FC2D40207204}" sibTransId="{E1F9EF70-21AB-481F-A405-8BAAF6A506D1}"/>
    <dgm:cxn modelId="{E721D34E-547F-4FD0-8249-78BD7C3C9273}" srcId="{361BB627-35AC-41E1-87DF-56105529011B}" destId="{D44F5C92-C89A-4DC4-B52D-943A2185F3D2}" srcOrd="1" destOrd="0" parTransId="{0C0CBFE0-EBE0-48C5-8142-E2CE52FAD1B5}" sibTransId="{5672E773-56F0-4D30-AD65-460731088839}"/>
    <dgm:cxn modelId="{E6C61B6A-DCCF-1046-A11D-BFD912551C0C}" type="presOf" srcId="{01E2B7E9-58C8-4D9B-BCE1-F31236DBB508}" destId="{77F933C1-5C3B-B245-9678-AA192F630C7B}" srcOrd="0" destOrd="0" presId="urn:microsoft.com/office/officeart/2005/8/layout/default"/>
    <dgm:cxn modelId="{3B198FB8-4B9A-2C4E-B3E7-01ECFC4F508C}" type="presOf" srcId="{361BB627-35AC-41E1-87DF-56105529011B}" destId="{30B7C9F0-1751-EC46-B3A2-607E6DCA78EC}" srcOrd="0" destOrd="0" presId="urn:microsoft.com/office/officeart/2005/8/layout/default"/>
    <dgm:cxn modelId="{9E3F8BFB-C777-4533-8915-659FE0A2DF94}" srcId="{361BB627-35AC-41E1-87DF-56105529011B}" destId="{6F4D8DA1-BB87-40DD-8781-8B1F7794DEF8}" srcOrd="2" destOrd="0" parTransId="{08037267-972A-4B4F-B0A2-9EDE2791C9A3}" sibTransId="{A5A7DE7D-E7FE-4079-A565-E47D11221D26}"/>
    <dgm:cxn modelId="{E0C085BA-C925-4646-AB16-75B19C26BF62}" type="presParOf" srcId="{30B7C9F0-1751-EC46-B3A2-607E6DCA78EC}" destId="{77F933C1-5C3B-B245-9678-AA192F630C7B}" srcOrd="0" destOrd="0" presId="urn:microsoft.com/office/officeart/2005/8/layout/default"/>
    <dgm:cxn modelId="{A0FACBC5-1A87-4046-B412-F24B289BA433}" type="presParOf" srcId="{30B7C9F0-1751-EC46-B3A2-607E6DCA78EC}" destId="{2B5FEBC6-5E1C-2248-A853-AD5F5D7CD423}" srcOrd="1" destOrd="0" presId="urn:microsoft.com/office/officeart/2005/8/layout/default"/>
    <dgm:cxn modelId="{D279A01B-4DE8-6747-BBDA-0A9937B47DEB}" type="presParOf" srcId="{30B7C9F0-1751-EC46-B3A2-607E6DCA78EC}" destId="{0C5E9757-9A82-2644-845A-C49C718F336F}" srcOrd="2" destOrd="0" presId="urn:microsoft.com/office/officeart/2005/8/layout/default"/>
    <dgm:cxn modelId="{A6F3C929-FE98-4142-B208-D4EEAE8B2572}" type="presParOf" srcId="{30B7C9F0-1751-EC46-B3A2-607E6DCA78EC}" destId="{F83E31D0-5AAA-E546-ACCD-6BB090A6D9BB}" srcOrd="3" destOrd="0" presId="urn:microsoft.com/office/officeart/2005/8/layout/default"/>
    <dgm:cxn modelId="{AA4F1EE8-C273-C74B-B0C9-D913668092F8}" type="presParOf" srcId="{30B7C9F0-1751-EC46-B3A2-607E6DCA78EC}" destId="{DB04D249-7039-AA4B-8C49-62FB3825381B}" srcOrd="4"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61BB627-35AC-41E1-87DF-56105529011B}" type="doc">
      <dgm:prSet loTypeId="urn:microsoft.com/office/officeart/2005/8/layout/default" loCatId="list" qsTypeId="urn:microsoft.com/office/officeart/2005/8/quickstyle/simple1" qsCatId="simple" csTypeId="urn:microsoft.com/office/officeart/2005/8/colors/colorful2" csCatId="colorful" phldr="1"/>
      <dgm:spPr/>
      <dgm:t>
        <a:bodyPr/>
        <a:lstStyle/>
        <a:p>
          <a:endParaRPr lang="en-US"/>
        </a:p>
      </dgm:t>
    </dgm:pt>
    <dgm:pt modelId="{01E2B7E9-58C8-4D9B-BCE1-F31236DBB508}">
      <dgm:prSet custT="1"/>
      <dgm:spPr>
        <a:blipFill>
          <a:blip xmlns:r="http://schemas.openxmlformats.org/officeDocument/2006/relationships" r:embed="rId1"/>
          <a:stretch>
            <a:fillRect l="-1111" r="-2593"/>
          </a:stretch>
        </a:blipFill>
      </dgm:spPr>
      <dgm:t>
        <a:bodyPr/>
        <a:lstStyle/>
        <a:p>
          <a:r>
            <a:rPr lang="en-US">
              <a:noFill/>
            </a:rPr>
            <a:t> </a:t>
          </a:r>
        </a:p>
      </dgm:t>
    </dgm:pt>
    <dgm:pt modelId="{28B887DC-AF74-43D5-91A4-FC2D40207204}" type="parTrans" cxnId="{EB9A8846-A4FC-4038-BB13-89B29DBB5F67}">
      <dgm:prSet/>
      <dgm:spPr/>
      <dgm:t>
        <a:bodyPr/>
        <a:lstStyle/>
        <a:p>
          <a:endParaRPr lang="en-US"/>
        </a:p>
      </dgm:t>
    </dgm:pt>
    <dgm:pt modelId="{E1F9EF70-21AB-481F-A405-8BAAF6A506D1}" type="sibTrans" cxnId="{EB9A8846-A4FC-4038-BB13-89B29DBB5F67}">
      <dgm:prSet/>
      <dgm:spPr/>
      <dgm:t>
        <a:bodyPr/>
        <a:lstStyle/>
        <a:p>
          <a:endParaRPr lang="en-US"/>
        </a:p>
      </dgm:t>
    </dgm:pt>
    <dgm:pt modelId="{D44F5C92-C89A-4DC4-B52D-943A2185F3D2}">
      <dgm:prSet custT="1"/>
      <dgm:spPr>
        <a:blipFill>
          <a:blip xmlns:r="http://schemas.openxmlformats.org/officeDocument/2006/relationships" r:embed="rId2"/>
          <a:stretch>
            <a:fillRect l="-1481" r="-3333"/>
          </a:stretch>
        </a:blipFill>
      </dgm:spPr>
      <dgm:t>
        <a:bodyPr/>
        <a:lstStyle/>
        <a:p>
          <a:r>
            <a:rPr lang="en-US">
              <a:noFill/>
            </a:rPr>
            <a:t> </a:t>
          </a:r>
        </a:p>
      </dgm:t>
    </dgm:pt>
    <dgm:pt modelId="{0C0CBFE0-EBE0-48C5-8142-E2CE52FAD1B5}" type="parTrans" cxnId="{E721D34E-547F-4FD0-8249-78BD7C3C9273}">
      <dgm:prSet/>
      <dgm:spPr/>
      <dgm:t>
        <a:bodyPr/>
        <a:lstStyle/>
        <a:p>
          <a:endParaRPr lang="en-US"/>
        </a:p>
      </dgm:t>
    </dgm:pt>
    <dgm:pt modelId="{5672E773-56F0-4D30-AD65-460731088839}" type="sibTrans" cxnId="{E721D34E-547F-4FD0-8249-78BD7C3C9273}">
      <dgm:prSet/>
      <dgm:spPr/>
      <dgm:t>
        <a:bodyPr/>
        <a:lstStyle/>
        <a:p>
          <a:endParaRPr lang="en-US"/>
        </a:p>
      </dgm:t>
    </dgm:pt>
    <dgm:pt modelId="{6F4D8DA1-BB87-40DD-8781-8B1F7794DEF8}">
      <dgm:prSet/>
      <dgm:spPr>
        <a:blipFill>
          <a:blip xmlns:r="http://schemas.openxmlformats.org/officeDocument/2006/relationships" r:embed="rId3"/>
          <a:stretch>
            <a:fillRect l="-1476" r="-2952"/>
          </a:stretch>
        </a:blipFill>
      </dgm:spPr>
      <dgm:t>
        <a:bodyPr/>
        <a:lstStyle/>
        <a:p>
          <a:r>
            <a:rPr lang="en-US">
              <a:noFill/>
            </a:rPr>
            <a:t> </a:t>
          </a:r>
        </a:p>
      </dgm:t>
    </dgm:pt>
    <dgm:pt modelId="{08037267-972A-4B4F-B0A2-9EDE2791C9A3}" type="parTrans" cxnId="{9E3F8BFB-C777-4533-8915-659FE0A2DF94}">
      <dgm:prSet/>
      <dgm:spPr/>
      <dgm:t>
        <a:bodyPr/>
        <a:lstStyle/>
        <a:p>
          <a:endParaRPr lang="en-US"/>
        </a:p>
      </dgm:t>
    </dgm:pt>
    <dgm:pt modelId="{A5A7DE7D-E7FE-4079-A565-E47D11221D26}" type="sibTrans" cxnId="{9E3F8BFB-C777-4533-8915-659FE0A2DF94}">
      <dgm:prSet/>
      <dgm:spPr/>
      <dgm:t>
        <a:bodyPr/>
        <a:lstStyle/>
        <a:p>
          <a:endParaRPr lang="en-US"/>
        </a:p>
      </dgm:t>
    </dgm:pt>
    <dgm:pt modelId="{30B7C9F0-1751-EC46-B3A2-607E6DCA78EC}" type="pres">
      <dgm:prSet presAssocID="{361BB627-35AC-41E1-87DF-56105529011B}" presName="diagram" presStyleCnt="0">
        <dgm:presLayoutVars>
          <dgm:dir/>
          <dgm:resizeHandles val="exact"/>
        </dgm:presLayoutVars>
      </dgm:prSet>
      <dgm:spPr/>
    </dgm:pt>
    <dgm:pt modelId="{77F933C1-5C3B-B245-9678-AA192F630C7B}" type="pres">
      <dgm:prSet presAssocID="{01E2B7E9-58C8-4D9B-BCE1-F31236DBB508}" presName="node" presStyleLbl="node1" presStyleIdx="0" presStyleCnt="3" custScaleY="185939">
        <dgm:presLayoutVars>
          <dgm:bulletEnabled val="1"/>
        </dgm:presLayoutVars>
      </dgm:prSet>
      <dgm:spPr/>
    </dgm:pt>
    <dgm:pt modelId="{2B5FEBC6-5E1C-2248-A853-AD5F5D7CD423}" type="pres">
      <dgm:prSet presAssocID="{E1F9EF70-21AB-481F-A405-8BAAF6A506D1}" presName="sibTrans" presStyleCnt="0"/>
      <dgm:spPr/>
    </dgm:pt>
    <dgm:pt modelId="{0C5E9757-9A82-2644-845A-C49C718F336F}" type="pres">
      <dgm:prSet presAssocID="{D44F5C92-C89A-4DC4-B52D-943A2185F3D2}" presName="node" presStyleLbl="node1" presStyleIdx="1" presStyleCnt="3" custScaleY="215290">
        <dgm:presLayoutVars>
          <dgm:bulletEnabled val="1"/>
        </dgm:presLayoutVars>
      </dgm:prSet>
      <dgm:spPr/>
    </dgm:pt>
    <dgm:pt modelId="{F83E31D0-5AAA-E546-ACCD-6BB090A6D9BB}" type="pres">
      <dgm:prSet presAssocID="{5672E773-56F0-4D30-AD65-460731088839}" presName="sibTrans" presStyleCnt="0"/>
      <dgm:spPr/>
    </dgm:pt>
    <dgm:pt modelId="{DB04D249-7039-AA4B-8C49-62FB3825381B}" type="pres">
      <dgm:prSet presAssocID="{6F4D8DA1-BB87-40DD-8781-8B1F7794DEF8}" presName="node" presStyleLbl="node1" presStyleIdx="2" presStyleCnt="3" custScaleY="185939">
        <dgm:presLayoutVars>
          <dgm:bulletEnabled val="1"/>
        </dgm:presLayoutVars>
      </dgm:prSet>
      <dgm:spPr/>
    </dgm:pt>
  </dgm:ptLst>
  <dgm:cxnLst>
    <dgm:cxn modelId="{41E06905-ABBA-FA45-AAC8-02A7D9B877D1}" type="presOf" srcId="{6F4D8DA1-BB87-40DD-8781-8B1F7794DEF8}" destId="{DB04D249-7039-AA4B-8C49-62FB3825381B}" srcOrd="0" destOrd="0" presId="urn:microsoft.com/office/officeart/2005/8/layout/default"/>
    <dgm:cxn modelId="{A7225931-FE0F-C041-AACF-64F0C7D39275}" type="presOf" srcId="{D44F5C92-C89A-4DC4-B52D-943A2185F3D2}" destId="{0C5E9757-9A82-2644-845A-C49C718F336F}" srcOrd="0" destOrd="0" presId="urn:microsoft.com/office/officeart/2005/8/layout/default"/>
    <dgm:cxn modelId="{EB9A8846-A4FC-4038-BB13-89B29DBB5F67}" srcId="{361BB627-35AC-41E1-87DF-56105529011B}" destId="{01E2B7E9-58C8-4D9B-BCE1-F31236DBB508}" srcOrd="0" destOrd="0" parTransId="{28B887DC-AF74-43D5-91A4-FC2D40207204}" sibTransId="{E1F9EF70-21AB-481F-A405-8BAAF6A506D1}"/>
    <dgm:cxn modelId="{E721D34E-547F-4FD0-8249-78BD7C3C9273}" srcId="{361BB627-35AC-41E1-87DF-56105529011B}" destId="{D44F5C92-C89A-4DC4-B52D-943A2185F3D2}" srcOrd="1" destOrd="0" parTransId="{0C0CBFE0-EBE0-48C5-8142-E2CE52FAD1B5}" sibTransId="{5672E773-56F0-4D30-AD65-460731088839}"/>
    <dgm:cxn modelId="{E6C61B6A-DCCF-1046-A11D-BFD912551C0C}" type="presOf" srcId="{01E2B7E9-58C8-4D9B-BCE1-F31236DBB508}" destId="{77F933C1-5C3B-B245-9678-AA192F630C7B}" srcOrd="0" destOrd="0" presId="urn:microsoft.com/office/officeart/2005/8/layout/default"/>
    <dgm:cxn modelId="{3B198FB8-4B9A-2C4E-B3E7-01ECFC4F508C}" type="presOf" srcId="{361BB627-35AC-41E1-87DF-56105529011B}" destId="{30B7C9F0-1751-EC46-B3A2-607E6DCA78EC}" srcOrd="0" destOrd="0" presId="urn:microsoft.com/office/officeart/2005/8/layout/default"/>
    <dgm:cxn modelId="{9E3F8BFB-C777-4533-8915-659FE0A2DF94}" srcId="{361BB627-35AC-41E1-87DF-56105529011B}" destId="{6F4D8DA1-BB87-40DD-8781-8B1F7794DEF8}" srcOrd="2" destOrd="0" parTransId="{08037267-972A-4B4F-B0A2-9EDE2791C9A3}" sibTransId="{A5A7DE7D-E7FE-4079-A565-E47D11221D26}"/>
    <dgm:cxn modelId="{E0C085BA-C925-4646-AB16-75B19C26BF62}" type="presParOf" srcId="{30B7C9F0-1751-EC46-B3A2-607E6DCA78EC}" destId="{77F933C1-5C3B-B245-9678-AA192F630C7B}" srcOrd="0" destOrd="0" presId="urn:microsoft.com/office/officeart/2005/8/layout/default"/>
    <dgm:cxn modelId="{A0FACBC5-1A87-4046-B412-F24B289BA433}" type="presParOf" srcId="{30B7C9F0-1751-EC46-B3A2-607E6DCA78EC}" destId="{2B5FEBC6-5E1C-2248-A853-AD5F5D7CD423}" srcOrd="1" destOrd="0" presId="urn:microsoft.com/office/officeart/2005/8/layout/default"/>
    <dgm:cxn modelId="{D279A01B-4DE8-6747-BBDA-0A9937B47DEB}" type="presParOf" srcId="{30B7C9F0-1751-EC46-B3A2-607E6DCA78EC}" destId="{0C5E9757-9A82-2644-845A-C49C718F336F}" srcOrd="2" destOrd="0" presId="urn:microsoft.com/office/officeart/2005/8/layout/default"/>
    <dgm:cxn modelId="{A6F3C929-FE98-4142-B208-D4EEAE8B2572}" type="presParOf" srcId="{30B7C9F0-1751-EC46-B3A2-607E6DCA78EC}" destId="{F83E31D0-5AAA-E546-ACCD-6BB090A6D9BB}" srcOrd="3" destOrd="0" presId="urn:microsoft.com/office/officeart/2005/8/layout/default"/>
    <dgm:cxn modelId="{AA4F1EE8-C273-C74B-B0C9-D913668092F8}" type="presParOf" srcId="{30B7C9F0-1751-EC46-B3A2-607E6DCA78EC}" destId="{DB04D249-7039-AA4B-8C49-62FB3825381B}" srcOrd="4"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37C737D-8EA5-48AF-B645-89A2418D4624}"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4DD47C6E-5C0D-4C35-936F-9004BAC8E1F7}">
      <dgm:prSet/>
      <dgm:spPr/>
      <dgm:t>
        <a:bodyPr/>
        <a:lstStyle/>
        <a:p>
          <a:r>
            <a:rPr lang="en-US" dirty="0"/>
            <a:t>1. How would you explain microaggressions to a younger person or a person who has never heard the term before? </a:t>
          </a:r>
        </a:p>
      </dgm:t>
    </dgm:pt>
    <dgm:pt modelId="{09048C12-95EF-4BE4-BCA1-AD49EB0A70CF}" type="parTrans" cxnId="{2BF114C0-7AA1-4889-8F41-ED6A36033EAD}">
      <dgm:prSet/>
      <dgm:spPr/>
      <dgm:t>
        <a:bodyPr/>
        <a:lstStyle/>
        <a:p>
          <a:endParaRPr lang="en-US"/>
        </a:p>
      </dgm:t>
    </dgm:pt>
    <dgm:pt modelId="{D355A3D8-6770-4C58-B6B3-45C62CCC4888}" type="sibTrans" cxnId="{2BF114C0-7AA1-4889-8F41-ED6A36033EAD}">
      <dgm:prSet/>
      <dgm:spPr/>
      <dgm:t>
        <a:bodyPr/>
        <a:lstStyle/>
        <a:p>
          <a:endParaRPr lang="en-US"/>
        </a:p>
      </dgm:t>
    </dgm:pt>
    <dgm:pt modelId="{B26BDA76-F66B-431A-8897-BCC89006BFC2}">
      <dgm:prSet/>
      <dgm:spPr/>
      <dgm:t>
        <a:bodyPr/>
        <a:lstStyle/>
        <a:p>
          <a:r>
            <a:rPr lang="en-US" dirty="0"/>
            <a:t>2. What are some ways that you might be able to tell if something is or is not a microaggression? </a:t>
          </a:r>
        </a:p>
      </dgm:t>
    </dgm:pt>
    <dgm:pt modelId="{46992CD6-236B-493D-8A5C-8325C137FF57}" type="parTrans" cxnId="{C2CE3550-ACA9-4A99-8E2A-D97CC005004B}">
      <dgm:prSet/>
      <dgm:spPr/>
      <dgm:t>
        <a:bodyPr/>
        <a:lstStyle/>
        <a:p>
          <a:endParaRPr lang="en-US"/>
        </a:p>
      </dgm:t>
    </dgm:pt>
    <dgm:pt modelId="{E664F608-776B-4647-B732-222DFD8799D9}" type="sibTrans" cxnId="{C2CE3550-ACA9-4A99-8E2A-D97CC005004B}">
      <dgm:prSet/>
      <dgm:spPr/>
      <dgm:t>
        <a:bodyPr/>
        <a:lstStyle/>
        <a:p>
          <a:endParaRPr lang="en-US"/>
        </a:p>
      </dgm:t>
    </dgm:pt>
    <dgm:pt modelId="{2B636439-FCB4-4417-9F12-214C470A8915}">
      <dgm:prSet/>
      <dgm:spPr/>
      <dgm:t>
        <a:bodyPr/>
        <a:lstStyle/>
        <a:p>
          <a:r>
            <a:rPr lang="en-US" dirty="0"/>
            <a:t>3. What are some effects a person who consistently encounters microaggressions might experience?</a:t>
          </a:r>
        </a:p>
      </dgm:t>
    </dgm:pt>
    <dgm:pt modelId="{F72D1491-B41F-4CF7-B2F4-CDF22FC06B66}" type="parTrans" cxnId="{900EF746-3AA4-4FAF-9DF7-EE26C054BF23}">
      <dgm:prSet/>
      <dgm:spPr/>
      <dgm:t>
        <a:bodyPr/>
        <a:lstStyle/>
        <a:p>
          <a:endParaRPr lang="en-US"/>
        </a:p>
      </dgm:t>
    </dgm:pt>
    <dgm:pt modelId="{440314D7-C966-43E5-8B2C-F2097AD0BA08}" type="sibTrans" cxnId="{900EF746-3AA4-4FAF-9DF7-EE26C054BF23}">
      <dgm:prSet/>
      <dgm:spPr/>
      <dgm:t>
        <a:bodyPr/>
        <a:lstStyle/>
        <a:p>
          <a:endParaRPr lang="en-US"/>
        </a:p>
      </dgm:t>
    </dgm:pt>
    <dgm:pt modelId="{6C50BBF6-FDA3-F64D-BAC5-A94442460A17}" type="pres">
      <dgm:prSet presAssocID="{537C737D-8EA5-48AF-B645-89A2418D4624}" presName="linear" presStyleCnt="0">
        <dgm:presLayoutVars>
          <dgm:animLvl val="lvl"/>
          <dgm:resizeHandles val="exact"/>
        </dgm:presLayoutVars>
      </dgm:prSet>
      <dgm:spPr/>
    </dgm:pt>
    <dgm:pt modelId="{84CE71AF-4B52-444A-B51E-1181182AC6B6}" type="pres">
      <dgm:prSet presAssocID="{4DD47C6E-5C0D-4C35-936F-9004BAC8E1F7}" presName="parentText" presStyleLbl="node1" presStyleIdx="0" presStyleCnt="3">
        <dgm:presLayoutVars>
          <dgm:chMax val="0"/>
          <dgm:bulletEnabled val="1"/>
        </dgm:presLayoutVars>
      </dgm:prSet>
      <dgm:spPr/>
    </dgm:pt>
    <dgm:pt modelId="{95BEA574-4AC9-1E4F-9C85-3BD988149F02}" type="pres">
      <dgm:prSet presAssocID="{D355A3D8-6770-4C58-B6B3-45C62CCC4888}" presName="spacer" presStyleCnt="0"/>
      <dgm:spPr/>
    </dgm:pt>
    <dgm:pt modelId="{B5FB008A-0F1F-4847-B1BE-25DBC17A8DFD}" type="pres">
      <dgm:prSet presAssocID="{B26BDA76-F66B-431A-8897-BCC89006BFC2}" presName="parentText" presStyleLbl="node1" presStyleIdx="1" presStyleCnt="3">
        <dgm:presLayoutVars>
          <dgm:chMax val="0"/>
          <dgm:bulletEnabled val="1"/>
        </dgm:presLayoutVars>
      </dgm:prSet>
      <dgm:spPr/>
    </dgm:pt>
    <dgm:pt modelId="{8CF64DC0-7401-2346-B104-552BD85C6313}" type="pres">
      <dgm:prSet presAssocID="{E664F608-776B-4647-B732-222DFD8799D9}" presName="spacer" presStyleCnt="0"/>
      <dgm:spPr/>
    </dgm:pt>
    <dgm:pt modelId="{A0ECF1BC-5BAC-704D-8552-4C42A00DA6A1}" type="pres">
      <dgm:prSet presAssocID="{2B636439-FCB4-4417-9F12-214C470A8915}" presName="parentText" presStyleLbl="node1" presStyleIdx="2" presStyleCnt="3">
        <dgm:presLayoutVars>
          <dgm:chMax val="0"/>
          <dgm:bulletEnabled val="1"/>
        </dgm:presLayoutVars>
      </dgm:prSet>
      <dgm:spPr/>
    </dgm:pt>
  </dgm:ptLst>
  <dgm:cxnLst>
    <dgm:cxn modelId="{900EF746-3AA4-4FAF-9DF7-EE26C054BF23}" srcId="{537C737D-8EA5-48AF-B645-89A2418D4624}" destId="{2B636439-FCB4-4417-9F12-214C470A8915}" srcOrd="2" destOrd="0" parTransId="{F72D1491-B41F-4CF7-B2F4-CDF22FC06B66}" sibTransId="{440314D7-C966-43E5-8B2C-F2097AD0BA08}"/>
    <dgm:cxn modelId="{C2CE3550-ACA9-4A99-8E2A-D97CC005004B}" srcId="{537C737D-8EA5-48AF-B645-89A2418D4624}" destId="{B26BDA76-F66B-431A-8897-BCC89006BFC2}" srcOrd="1" destOrd="0" parTransId="{46992CD6-236B-493D-8A5C-8325C137FF57}" sibTransId="{E664F608-776B-4647-B732-222DFD8799D9}"/>
    <dgm:cxn modelId="{A8F92F56-338B-9D40-8214-51D1ADDEE5EF}" type="presOf" srcId="{B26BDA76-F66B-431A-8897-BCC89006BFC2}" destId="{B5FB008A-0F1F-4847-B1BE-25DBC17A8DFD}" srcOrd="0" destOrd="0" presId="urn:microsoft.com/office/officeart/2005/8/layout/vList2"/>
    <dgm:cxn modelId="{EAAA0F83-C5A1-4941-8279-B8D7187C25C0}" type="presOf" srcId="{4DD47C6E-5C0D-4C35-936F-9004BAC8E1F7}" destId="{84CE71AF-4B52-444A-B51E-1181182AC6B6}" srcOrd="0" destOrd="0" presId="urn:microsoft.com/office/officeart/2005/8/layout/vList2"/>
    <dgm:cxn modelId="{4DFB1087-FCF0-0341-8F14-769FE0FC7B0F}" type="presOf" srcId="{2B636439-FCB4-4417-9F12-214C470A8915}" destId="{A0ECF1BC-5BAC-704D-8552-4C42A00DA6A1}" srcOrd="0" destOrd="0" presId="urn:microsoft.com/office/officeart/2005/8/layout/vList2"/>
    <dgm:cxn modelId="{221166BC-3C73-EB49-B891-14BC98548040}" type="presOf" srcId="{537C737D-8EA5-48AF-B645-89A2418D4624}" destId="{6C50BBF6-FDA3-F64D-BAC5-A94442460A17}" srcOrd="0" destOrd="0" presId="urn:microsoft.com/office/officeart/2005/8/layout/vList2"/>
    <dgm:cxn modelId="{2BF114C0-7AA1-4889-8F41-ED6A36033EAD}" srcId="{537C737D-8EA5-48AF-B645-89A2418D4624}" destId="{4DD47C6E-5C0D-4C35-936F-9004BAC8E1F7}" srcOrd="0" destOrd="0" parTransId="{09048C12-95EF-4BE4-BCA1-AD49EB0A70CF}" sibTransId="{D355A3D8-6770-4C58-B6B3-45C62CCC4888}"/>
    <dgm:cxn modelId="{25E63F97-A562-4842-AEDA-DBFFF150785E}" type="presParOf" srcId="{6C50BBF6-FDA3-F64D-BAC5-A94442460A17}" destId="{84CE71AF-4B52-444A-B51E-1181182AC6B6}" srcOrd="0" destOrd="0" presId="urn:microsoft.com/office/officeart/2005/8/layout/vList2"/>
    <dgm:cxn modelId="{81C5ED43-119C-0243-9C9D-0341D3BAA8F1}" type="presParOf" srcId="{6C50BBF6-FDA3-F64D-BAC5-A94442460A17}" destId="{95BEA574-4AC9-1E4F-9C85-3BD988149F02}" srcOrd="1" destOrd="0" presId="urn:microsoft.com/office/officeart/2005/8/layout/vList2"/>
    <dgm:cxn modelId="{43882669-6AF3-294E-B888-50C9E8998427}" type="presParOf" srcId="{6C50BBF6-FDA3-F64D-BAC5-A94442460A17}" destId="{B5FB008A-0F1F-4847-B1BE-25DBC17A8DFD}" srcOrd="2" destOrd="0" presId="urn:microsoft.com/office/officeart/2005/8/layout/vList2"/>
    <dgm:cxn modelId="{2403C919-B673-4644-B334-E98B23D92C48}" type="presParOf" srcId="{6C50BBF6-FDA3-F64D-BAC5-A94442460A17}" destId="{8CF64DC0-7401-2346-B104-552BD85C6313}" srcOrd="3" destOrd="0" presId="urn:microsoft.com/office/officeart/2005/8/layout/vList2"/>
    <dgm:cxn modelId="{AA9851EB-6905-AE4E-83ED-253743F8A6F9}" type="presParOf" srcId="{6C50BBF6-FDA3-F64D-BAC5-A94442460A17}" destId="{A0ECF1BC-5BAC-704D-8552-4C42A00DA6A1}"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A8C2A36-DDFC-4302-BEFD-1FDA8A8F9B08}" type="doc">
      <dgm:prSet loTypeId="urn:microsoft.com/office/officeart/2005/8/layout/default" loCatId="list" qsTypeId="urn:microsoft.com/office/officeart/2005/8/quickstyle/simple5" qsCatId="simple" csTypeId="urn:microsoft.com/office/officeart/2005/8/colors/accent6_2" csCatId="accent6"/>
      <dgm:spPr/>
      <dgm:t>
        <a:bodyPr/>
        <a:lstStyle/>
        <a:p>
          <a:endParaRPr lang="en-US"/>
        </a:p>
      </dgm:t>
    </dgm:pt>
    <dgm:pt modelId="{9F3A5D64-8FB5-4EB8-AFAE-3B9A856CDFD6}">
      <dgm:prSet/>
      <dgm:spPr/>
      <dgm:t>
        <a:bodyPr/>
        <a:lstStyle/>
        <a:p>
          <a:r>
            <a:rPr lang="en-US"/>
            <a:t>Lower self-esteem</a:t>
          </a:r>
        </a:p>
      </dgm:t>
    </dgm:pt>
    <dgm:pt modelId="{0CF7EABE-26DF-4AD1-AE95-61213612E117}" type="parTrans" cxnId="{DBE44C5A-245C-42CB-8AFD-BCA5B01A169E}">
      <dgm:prSet/>
      <dgm:spPr/>
      <dgm:t>
        <a:bodyPr/>
        <a:lstStyle/>
        <a:p>
          <a:endParaRPr lang="en-US"/>
        </a:p>
      </dgm:t>
    </dgm:pt>
    <dgm:pt modelId="{88C2A7B1-45EE-4A16-992A-21D7483540DB}" type="sibTrans" cxnId="{DBE44C5A-245C-42CB-8AFD-BCA5B01A169E}">
      <dgm:prSet/>
      <dgm:spPr/>
      <dgm:t>
        <a:bodyPr/>
        <a:lstStyle/>
        <a:p>
          <a:endParaRPr lang="en-US"/>
        </a:p>
      </dgm:t>
    </dgm:pt>
    <dgm:pt modelId="{2515C27B-AECF-48D2-924A-ED281E8DB978}">
      <dgm:prSet/>
      <dgm:spPr/>
      <dgm:t>
        <a:bodyPr/>
        <a:lstStyle/>
        <a:p>
          <a:r>
            <a:rPr lang="en-US"/>
            <a:t>Anxiety</a:t>
          </a:r>
        </a:p>
      </dgm:t>
    </dgm:pt>
    <dgm:pt modelId="{E84FEAA8-0708-4055-B328-FB84CB7A54B0}" type="parTrans" cxnId="{D6FFFBA1-AB99-4206-BA1A-A1041D40CA9A}">
      <dgm:prSet/>
      <dgm:spPr/>
      <dgm:t>
        <a:bodyPr/>
        <a:lstStyle/>
        <a:p>
          <a:endParaRPr lang="en-US"/>
        </a:p>
      </dgm:t>
    </dgm:pt>
    <dgm:pt modelId="{D994A384-E20D-472C-9282-7AE5A0452B8D}" type="sibTrans" cxnId="{D6FFFBA1-AB99-4206-BA1A-A1041D40CA9A}">
      <dgm:prSet/>
      <dgm:spPr/>
      <dgm:t>
        <a:bodyPr/>
        <a:lstStyle/>
        <a:p>
          <a:endParaRPr lang="en-US"/>
        </a:p>
      </dgm:t>
    </dgm:pt>
    <dgm:pt modelId="{9DE8C76F-065A-49D1-BE5B-65F24125AD7A}">
      <dgm:prSet/>
      <dgm:spPr/>
      <dgm:t>
        <a:bodyPr/>
        <a:lstStyle/>
        <a:p>
          <a:r>
            <a:rPr lang="en-US"/>
            <a:t>Exhaustion</a:t>
          </a:r>
        </a:p>
      </dgm:t>
    </dgm:pt>
    <dgm:pt modelId="{992F5BBE-0DBC-4042-9D59-E265347CFBD6}" type="parTrans" cxnId="{4239DCD7-424D-4C47-97A7-51FF070AFC16}">
      <dgm:prSet/>
      <dgm:spPr/>
      <dgm:t>
        <a:bodyPr/>
        <a:lstStyle/>
        <a:p>
          <a:endParaRPr lang="en-US"/>
        </a:p>
      </dgm:t>
    </dgm:pt>
    <dgm:pt modelId="{54E61C92-8C27-4EB7-A1C3-18C32BACD478}" type="sibTrans" cxnId="{4239DCD7-424D-4C47-97A7-51FF070AFC16}">
      <dgm:prSet/>
      <dgm:spPr/>
      <dgm:t>
        <a:bodyPr/>
        <a:lstStyle/>
        <a:p>
          <a:endParaRPr lang="en-US"/>
        </a:p>
      </dgm:t>
    </dgm:pt>
    <dgm:pt modelId="{8DF805F0-F3A9-4E7E-8749-5D550FA1A8DB}">
      <dgm:prSet/>
      <dgm:spPr/>
      <dgm:t>
        <a:bodyPr/>
        <a:lstStyle/>
        <a:p>
          <a:r>
            <a:rPr lang="en-US"/>
            <a:t>Chronic Stress</a:t>
          </a:r>
        </a:p>
      </dgm:t>
    </dgm:pt>
    <dgm:pt modelId="{078813E7-A2AC-4856-B3EB-8803453111D3}" type="parTrans" cxnId="{9C9EE353-A781-4C8E-9119-4CA9216CA71B}">
      <dgm:prSet/>
      <dgm:spPr/>
      <dgm:t>
        <a:bodyPr/>
        <a:lstStyle/>
        <a:p>
          <a:endParaRPr lang="en-US"/>
        </a:p>
      </dgm:t>
    </dgm:pt>
    <dgm:pt modelId="{B544B2BA-D52E-488F-BA43-ED95B9A05983}" type="sibTrans" cxnId="{9C9EE353-A781-4C8E-9119-4CA9216CA71B}">
      <dgm:prSet/>
      <dgm:spPr/>
      <dgm:t>
        <a:bodyPr/>
        <a:lstStyle/>
        <a:p>
          <a:endParaRPr lang="en-US"/>
        </a:p>
      </dgm:t>
    </dgm:pt>
    <dgm:pt modelId="{BA1A093C-5926-4E49-B752-2FEE67D4EF8C}">
      <dgm:prSet/>
      <dgm:spPr/>
      <dgm:t>
        <a:bodyPr/>
        <a:lstStyle/>
        <a:p>
          <a:r>
            <a:rPr lang="en-US"/>
            <a:t>Difficulties with sleep</a:t>
          </a:r>
        </a:p>
      </dgm:t>
    </dgm:pt>
    <dgm:pt modelId="{C65F6572-8EED-40F0-AADB-3B849215A5E8}" type="parTrans" cxnId="{2D30EDD3-3BA2-4288-B589-39B1E1B48BDA}">
      <dgm:prSet/>
      <dgm:spPr/>
      <dgm:t>
        <a:bodyPr/>
        <a:lstStyle/>
        <a:p>
          <a:endParaRPr lang="en-US"/>
        </a:p>
      </dgm:t>
    </dgm:pt>
    <dgm:pt modelId="{7C488E53-D0EB-4D5B-8F54-532CE27E2184}" type="sibTrans" cxnId="{2D30EDD3-3BA2-4288-B589-39B1E1B48BDA}">
      <dgm:prSet/>
      <dgm:spPr/>
      <dgm:t>
        <a:bodyPr/>
        <a:lstStyle/>
        <a:p>
          <a:endParaRPr lang="en-US"/>
        </a:p>
      </dgm:t>
    </dgm:pt>
    <dgm:pt modelId="{5CF9A158-7803-4F0D-AE76-839822D708F4}">
      <dgm:prSet/>
      <dgm:spPr/>
      <dgm:t>
        <a:bodyPr/>
        <a:lstStyle/>
        <a:p>
          <a:r>
            <a:rPr lang="en-US"/>
            <a:t>High blood pressure </a:t>
          </a:r>
        </a:p>
      </dgm:t>
    </dgm:pt>
    <dgm:pt modelId="{B81DBE40-AEC1-4E55-A551-9CFA7781582A}" type="parTrans" cxnId="{4FD5E7AA-AEDA-4AD1-A607-F095ECEF5157}">
      <dgm:prSet/>
      <dgm:spPr/>
      <dgm:t>
        <a:bodyPr/>
        <a:lstStyle/>
        <a:p>
          <a:endParaRPr lang="en-US"/>
        </a:p>
      </dgm:t>
    </dgm:pt>
    <dgm:pt modelId="{C96979F4-1C3E-4AE0-A628-9524ECD3F2ED}" type="sibTrans" cxnId="{4FD5E7AA-AEDA-4AD1-A607-F095ECEF5157}">
      <dgm:prSet/>
      <dgm:spPr/>
      <dgm:t>
        <a:bodyPr/>
        <a:lstStyle/>
        <a:p>
          <a:endParaRPr lang="en-US"/>
        </a:p>
      </dgm:t>
    </dgm:pt>
    <dgm:pt modelId="{C773B26C-2E2A-4727-9B04-CEFFE8DB888F}">
      <dgm:prSet/>
      <dgm:spPr/>
      <dgm:t>
        <a:bodyPr/>
        <a:lstStyle/>
        <a:p>
          <a:r>
            <a:rPr lang="en-US"/>
            <a:t>Headaches</a:t>
          </a:r>
        </a:p>
      </dgm:t>
    </dgm:pt>
    <dgm:pt modelId="{B25D7AEF-FA87-4AEC-9F18-C8830EF63364}" type="parTrans" cxnId="{94B5C2C7-1C39-4BD3-9B3D-4ED38E15E396}">
      <dgm:prSet/>
      <dgm:spPr/>
      <dgm:t>
        <a:bodyPr/>
        <a:lstStyle/>
        <a:p>
          <a:endParaRPr lang="en-US"/>
        </a:p>
      </dgm:t>
    </dgm:pt>
    <dgm:pt modelId="{70CB01AC-D0EE-491F-9940-A93D7B609551}" type="sibTrans" cxnId="{94B5C2C7-1C39-4BD3-9B3D-4ED38E15E396}">
      <dgm:prSet/>
      <dgm:spPr/>
      <dgm:t>
        <a:bodyPr/>
        <a:lstStyle/>
        <a:p>
          <a:endParaRPr lang="en-US"/>
        </a:p>
      </dgm:t>
    </dgm:pt>
    <dgm:pt modelId="{E65BFD7C-0770-4828-A9F1-5FE88D3B38D7}">
      <dgm:prSet/>
      <dgm:spPr/>
      <dgm:t>
        <a:bodyPr/>
        <a:lstStyle/>
        <a:p>
          <a:r>
            <a:rPr lang="en-US"/>
            <a:t>Depression </a:t>
          </a:r>
        </a:p>
      </dgm:t>
    </dgm:pt>
    <dgm:pt modelId="{2051A4CB-3A9A-4E78-8C15-7B94AB6C6918}" type="parTrans" cxnId="{36DD9C2B-5A79-4894-B42A-80D9E1BE9A81}">
      <dgm:prSet/>
      <dgm:spPr/>
      <dgm:t>
        <a:bodyPr/>
        <a:lstStyle/>
        <a:p>
          <a:endParaRPr lang="en-US"/>
        </a:p>
      </dgm:t>
    </dgm:pt>
    <dgm:pt modelId="{9CB53EC4-2120-4E84-933E-D212454137BC}" type="sibTrans" cxnId="{36DD9C2B-5A79-4894-B42A-80D9E1BE9A81}">
      <dgm:prSet/>
      <dgm:spPr/>
      <dgm:t>
        <a:bodyPr/>
        <a:lstStyle/>
        <a:p>
          <a:endParaRPr lang="en-US"/>
        </a:p>
      </dgm:t>
    </dgm:pt>
    <dgm:pt modelId="{E007C6A8-61F5-4888-858A-759AB9BBEF96}">
      <dgm:prSet/>
      <dgm:spPr/>
      <dgm:t>
        <a:bodyPr/>
        <a:lstStyle/>
        <a:p>
          <a:r>
            <a:rPr lang="en-US"/>
            <a:t>Substance Abuse </a:t>
          </a:r>
        </a:p>
      </dgm:t>
    </dgm:pt>
    <dgm:pt modelId="{A499CAD4-9867-49C3-BFA1-EB02E189FC98}" type="parTrans" cxnId="{FB298283-C84F-49BC-A199-E9D5CB5C7663}">
      <dgm:prSet/>
      <dgm:spPr/>
      <dgm:t>
        <a:bodyPr/>
        <a:lstStyle/>
        <a:p>
          <a:endParaRPr lang="en-US"/>
        </a:p>
      </dgm:t>
    </dgm:pt>
    <dgm:pt modelId="{BEF00693-CF0B-46A9-BC61-298D8B224CF1}" type="sibTrans" cxnId="{FB298283-C84F-49BC-A199-E9D5CB5C7663}">
      <dgm:prSet/>
      <dgm:spPr/>
      <dgm:t>
        <a:bodyPr/>
        <a:lstStyle/>
        <a:p>
          <a:endParaRPr lang="en-US"/>
        </a:p>
      </dgm:t>
    </dgm:pt>
    <dgm:pt modelId="{3D426FD9-63DC-44BA-8EFD-06A084A65B71}">
      <dgm:prSet/>
      <dgm:spPr/>
      <dgm:t>
        <a:bodyPr/>
        <a:lstStyle/>
        <a:p>
          <a:r>
            <a:rPr lang="en-US"/>
            <a:t>Suicide</a:t>
          </a:r>
        </a:p>
      </dgm:t>
    </dgm:pt>
    <dgm:pt modelId="{2AC861E7-C044-4C2F-AA5D-F9C45C5384E1}" type="parTrans" cxnId="{2EDAEF2D-659A-4E1A-97FC-8925FE6A94E0}">
      <dgm:prSet/>
      <dgm:spPr/>
      <dgm:t>
        <a:bodyPr/>
        <a:lstStyle/>
        <a:p>
          <a:endParaRPr lang="en-US"/>
        </a:p>
      </dgm:t>
    </dgm:pt>
    <dgm:pt modelId="{4911D1E2-C0BD-4A7A-89F4-C859897B4A0F}" type="sibTrans" cxnId="{2EDAEF2D-659A-4E1A-97FC-8925FE6A94E0}">
      <dgm:prSet/>
      <dgm:spPr/>
      <dgm:t>
        <a:bodyPr/>
        <a:lstStyle/>
        <a:p>
          <a:endParaRPr lang="en-US"/>
        </a:p>
      </dgm:t>
    </dgm:pt>
    <dgm:pt modelId="{25D68241-0216-B14A-AB7B-5C4FC614E9F4}" type="pres">
      <dgm:prSet presAssocID="{DA8C2A36-DDFC-4302-BEFD-1FDA8A8F9B08}" presName="diagram" presStyleCnt="0">
        <dgm:presLayoutVars>
          <dgm:dir/>
          <dgm:resizeHandles val="exact"/>
        </dgm:presLayoutVars>
      </dgm:prSet>
      <dgm:spPr/>
    </dgm:pt>
    <dgm:pt modelId="{C70A3238-27EB-8145-B1C0-74A316D7CBB0}" type="pres">
      <dgm:prSet presAssocID="{9F3A5D64-8FB5-4EB8-AFAE-3B9A856CDFD6}" presName="node" presStyleLbl="node1" presStyleIdx="0" presStyleCnt="10">
        <dgm:presLayoutVars>
          <dgm:bulletEnabled val="1"/>
        </dgm:presLayoutVars>
      </dgm:prSet>
      <dgm:spPr/>
    </dgm:pt>
    <dgm:pt modelId="{57A24145-9C8F-4643-A764-C6DEC0B13395}" type="pres">
      <dgm:prSet presAssocID="{88C2A7B1-45EE-4A16-992A-21D7483540DB}" presName="sibTrans" presStyleCnt="0"/>
      <dgm:spPr/>
    </dgm:pt>
    <dgm:pt modelId="{55DCCB8C-512F-E544-B40C-41665330FDE1}" type="pres">
      <dgm:prSet presAssocID="{2515C27B-AECF-48D2-924A-ED281E8DB978}" presName="node" presStyleLbl="node1" presStyleIdx="1" presStyleCnt="10">
        <dgm:presLayoutVars>
          <dgm:bulletEnabled val="1"/>
        </dgm:presLayoutVars>
      </dgm:prSet>
      <dgm:spPr/>
    </dgm:pt>
    <dgm:pt modelId="{DE2B7EB7-EB34-BB4B-927E-1BACC913E8D9}" type="pres">
      <dgm:prSet presAssocID="{D994A384-E20D-472C-9282-7AE5A0452B8D}" presName="sibTrans" presStyleCnt="0"/>
      <dgm:spPr/>
    </dgm:pt>
    <dgm:pt modelId="{F4BEE613-9DD5-8346-88A0-6A0161D9E56B}" type="pres">
      <dgm:prSet presAssocID="{9DE8C76F-065A-49D1-BE5B-65F24125AD7A}" presName="node" presStyleLbl="node1" presStyleIdx="2" presStyleCnt="10">
        <dgm:presLayoutVars>
          <dgm:bulletEnabled val="1"/>
        </dgm:presLayoutVars>
      </dgm:prSet>
      <dgm:spPr/>
    </dgm:pt>
    <dgm:pt modelId="{51C4FD16-E538-0B4A-A5AA-9390609C0F8E}" type="pres">
      <dgm:prSet presAssocID="{54E61C92-8C27-4EB7-A1C3-18C32BACD478}" presName="sibTrans" presStyleCnt="0"/>
      <dgm:spPr/>
    </dgm:pt>
    <dgm:pt modelId="{6E3C978E-1AF2-9843-ABEB-98E327F6E314}" type="pres">
      <dgm:prSet presAssocID="{8DF805F0-F3A9-4E7E-8749-5D550FA1A8DB}" presName="node" presStyleLbl="node1" presStyleIdx="3" presStyleCnt="10">
        <dgm:presLayoutVars>
          <dgm:bulletEnabled val="1"/>
        </dgm:presLayoutVars>
      </dgm:prSet>
      <dgm:spPr/>
    </dgm:pt>
    <dgm:pt modelId="{C7CCF86C-E099-9B45-8245-1EFF7F4968D1}" type="pres">
      <dgm:prSet presAssocID="{B544B2BA-D52E-488F-BA43-ED95B9A05983}" presName="sibTrans" presStyleCnt="0"/>
      <dgm:spPr/>
    </dgm:pt>
    <dgm:pt modelId="{6BECB301-6A08-EB40-AA49-857E7364F916}" type="pres">
      <dgm:prSet presAssocID="{BA1A093C-5926-4E49-B752-2FEE67D4EF8C}" presName="node" presStyleLbl="node1" presStyleIdx="4" presStyleCnt="10">
        <dgm:presLayoutVars>
          <dgm:bulletEnabled val="1"/>
        </dgm:presLayoutVars>
      </dgm:prSet>
      <dgm:spPr/>
    </dgm:pt>
    <dgm:pt modelId="{82C6568B-3C8B-3545-A7EC-6A8BF2FB1B0B}" type="pres">
      <dgm:prSet presAssocID="{7C488E53-D0EB-4D5B-8F54-532CE27E2184}" presName="sibTrans" presStyleCnt="0"/>
      <dgm:spPr/>
    </dgm:pt>
    <dgm:pt modelId="{39BA5D33-13CA-EC43-B506-E313456DA42F}" type="pres">
      <dgm:prSet presAssocID="{5CF9A158-7803-4F0D-AE76-839822D708F4}" presName="node" presStyleLbl="node1" presStyleIdx="5" presStyleCnt="10">
        <dgm:presLayoutVars>
          <dgm:bulletEnabled val="1"/>
        </dgm:presLayoutVars>
      </dgm:prSet>
      <dgm:spPr/>
    </dgm:pt>
    <dgm:pt modelId="{762DA297-43F0-6E40-AA2B-3EFF899C7439}" type="pres">
      <dgm:prSet presAssocID="{C96979F4-1C3E-4AE0-A628-9524ECD3F2ED}" presName="sibTrans" presStyleCnt="0"/>
      <dgm:spPr/>
    </dgm:pt>
    <dgm:pt modelId="{2A6CF11F-ADD1-5542-A74D-4D4DB81D9C55}" type="pres">
      <dgm:prSet presAssocID="{C773B26C-2E2A-4727-9B04-CEFFE8DB888F}" presName="node" presStyleLbl="node1" presStyleIdx="6" presStyleCnt="10">
        <dgm:presLayoutVars>
          <dgm:bulletEnabled val="1"/>
        </dgm:presLayoutVars>
      </dgm:prSet>
      <dgm:spPr/>
    </dgm:pt>
    <dgm:pt modelId="{E7DC382E-F657-0842-BC5B-18B66C15788A}" type="pres">
      <dgm:prSet presAssocID="{70CB01AC-D0EE-491F-9940-A93D7B609551}" presName="sibTrans" presStyleCnt="0"/>
      <dgm:spPr/>
    </dgm:pt>
    <dgm:pt modelId="{211BA8AD-DFF0-954D-AB61-856B642FDFF8}" type="pres">
      <dgm:prSet presAssocID="{E65BFD7C-0770-4828-A9F1-5FE88D3B38D7}" presName="node" presStyleLbl="node1" presStyleIdx="7" presStyleCnt="10">
        <dgm:presLayoutVars>
          <dgm:bulletEnabled val="1"/>
        </dgm:presLayoutVars>
      </dgm:prSet>
      <dgm:spPr/>
    </dgm:pt>
    <dgm:pt modelId="{57B4B657-40B5-0641-A4B6-919543A65282}" type="pres">
      <dgm:prSet presAssocID="{9CB53EC4-2120-4E84-933E-D212454137BC}" presName="sibTrans" presStyleCnt="0"/>
      <dgm:spPr/>
    </dgm:pt>
    <dgm:pt modelId="{48D60C59-A487-024E-9F9A-40E6AD64940A}" type="pres">
      <dgm:prSet presAssocID="{E007C6A8-61F5-4888-858A-759AB9BBEF96}" presName="node" presStyleLbl="node1" presStyleIdx="8" presStyleCnt="10">
        <dgm:presLayoutVars>
          <dgm:bulletEnabled val="1"/>
        </dgm:presLayoutVars>
      </dgm:prSet>
      <dgm:spPr/>
    </dgm:pt>
    <dgm:pt modelId="{B0CE24AE-AB78-D74B-8838-83740D9CA292}" type="pres">
      <dgm:prSet presAssocID="{BEF00693-CF0B-46A9-BC61-298D8B224CF1}" presName="sibTrans" presStyleCnt="0"/>
      <dgm:spPr/>
    </dgm:pt>
    <dgm:pt modelId="{25FCA1F0-43A1-314B-B04D-F5761CB94C7C}" type="pres">
      <dgm:prSet presAssocID="{3D426FD9-63DC-44BA-8EFD-06A084A65B71}" presName="node" presStyleLbl="node1" presStyleIdx="9" presStyleCnt="10">
        <dgm:presLayoutVars>
          <dgm:bulletEnabled val="1"/>
        </dgm:presLayoutVars>
      </dgm:prSet>
      <dgm:spPr/>
    </dgm:pt>
  </dgm:ptLst>
  <dgm:cxnLst>
    <dgm:cxn modelId="{E1E71406-689C-8B41-9C00-EDF6F5360E46}" type="presOf" srcId="{C773B26C-2E2A-4727-9B04-CEFFE8DB888F}" destId="{2A6CF11F-ADD1-5542-A74D-4D4DB81D9C55}" srcOrd="0" destOrd="0" presId="urn:microsoft.com/office/officeart/2005/8/layout/default"/>
    <dgm:cxn modelId="{A60D8519-6A74-3C43-A918-3D664B892E45}" type="presOf" srcId="{8DF805F0-F3A9-4E7E-8749-5D550FA1A8DB}" destId="{6E3C978E-1AF2-9843-ABEB-98E327F6E314}" srcOrd="0" destOrd="0" presId="urn:microsoft.com/office/officeart/2005/8/layout/default"/>
    <dgm:cxn modelId="{36DD9C2B-5A79-4894-B42A-80D9E1BE9A81}" srcId="{DA8C2A36-DDFC-4302-BEFD-1FDA8A8F9B08}" destId="{E65BFD7C-0770-4828-A9F1-5FE88D3B38D7}" srcOrd="7" destOrd="0" parTransId="{2051A4CB-3A9A-4E78-8C15-7B94AB6C6918}" sibTransId="{9CB53EC4-2120-4E84-933E-D212454137BC}"/>
    <dgm:cxn modelId="{2EDAEF2D-659A-4E1A-97FC-8925FE6A94E0}" srcId="{DA8C2A36-DDFC-4302-BEFD-1FDA8A8F9B08}" destId="{3D426FD9-63DC-44BA-8EFD-06A084A65B71}" srcOrd="9" destOrd="0" parTransId="{2AC861E7-C044-4C2F-AA5D-F9C45C5384E1}" sibTransId="{4911D1E2-C0BD-4A7A-89F4-C859897B4A0F}"/>
    <dgm:cxn modelId="{525A1534-9CFF-914E-BEE0-24B889717140}" type="presOf" srcId="{3D426FD9-63DC-44BA-8EFD-06A084A65B71}" destId="{25FCA1F0-43A1-314B-B04D-F5761CB94C7C}" srcOrd="0" destOrd="0" presId="urn:microsoft.com/office/officeart/2005/8/layout/default"/>
    <dgm:cxn modelId="{446D0441-B989-8741-8DFD-8F775DC725CB}" type="presOf" srcId="{2515C27B-AECF-48D2-924A-ED281E8DB978}" destId="{55DCCB8C-512F-E544-B40C-41665330FDE1}" srcOrd="0" destOrd="0" presId="urn:microsoft.com/office/officeart/2005/8/layout/default"/>
    <dgm:cxn modelId="{9C9EE353-A781-4C8E-9119-4CA9216CA71B}" srcId="{DA8C2A36-DDFC-4302-BEFD-1FDA8A8F9B08}" destId="{8DF805F0-F3A9-4E7E-8749-5D550FA1A8DB}" srcOrd="3" destOrd="0" parTransId="{078813E7-A2AC-4856-B3EB-8803453111D3}" sibTransId="{B544B2BA-D52E-488F-BA43-ED95B9A05983}"/>
    <dgm:cxn modelId="{DBE44C5A-245C-42CB-8AFD-BCA5B01A169E}" srcId="{DA8C2A36-DDFC-4302-BEFD-1FDA8A8F9B08}" destId="{9F3A5D64-8FB5-4EB8-AFAE-3B9A856CDFD6}" srcOrd="0" destOrd="0" parTransId="{0CF7EABE-26DF-4AD1-AE95-61213612E117}" sibTransId="{88C2A7B1-45EE-4A16-992A-21D7483540DB}"/>
    <dgm:cxn modelId="{D05B3F5B-B0D2-ED4D-B34C-0CF1C43DB05F}" type="presOf" srcId="{5CF9A158-7803-4F0D-AE76-839822D708F4}" destId="{39BA5D33-13CA-EC43-B506-E313456DA42F}" srcOrd="0" destOrd="0" presId="urn:microsoft.com/office/officeart/2005/8/layout/default"/>
    <dgm:cxn modelId="{FB298283-C84F-49BC-A199-E9D5CB5C7663}" srcId="{DA8C2A36-DDFC-4302-BEFD-1FDA8A8F9B08}" destId="{E007C6A8-61F5-4888-858A-759AB9BBEF96}" srcOrd="8" destOrd="0" parTransId="{A499CAD4-9867-49C3-BFA1-EB02E189FC98}" sibTransId="{BEF00693-CF0B-46A9-BC61-298D8B224CF1}"/>
    <dgm:cxn modelId="{A2C8598A-068A-444E-806C-46F03252F847}" type="presOf" srcId="{BA1A093C-5926-4E49-B752-2FEE67D4EF8C}" destId="{6BECB301-6A08-EB40-AA49-857E7364F916}" srcOrd="0" destOrd="0" presId="urn:microsoft.com/office/officeart/2005/8/layout/default"/>
    <dgm:cxn modelId="{1767B78C-3649-404F-96FC-A170D36940E0}" type="presOf" srcId="{9F3A5D64-8FB5-4EB8-AFAE-3B9A856CDFD6}" destId="{C70A3238-27EB-8145-B1C0-74A316D7CBB0}" srcOrd="0" destOrd="0" presId="urn:microsoft.com/office/officeart/2005/8/layout/default"/>
    <dgm:cxn modelId="{D6FFFBA1-AB99-4206-BA1A-A1041D40CA9A}" srcId="{DA8C2A36-DDFC-4302-BEFD-1FDA8A8F9B08}" destId="{2515C27B-AECF-48D2-924A-ED281E8DB978}" srcOrd="1" destOrd="0" parTransId="{E84FEAA8-0708-4055-B328-FB84CB7A54B0}" sibTransId="{D994A384-E20D-472C-9282-7AE5A0452B8D}"/>
    <dgm:cxn modelId="{4FD5E7AA-AEDA-4AD1-A607-F095ECEF5157}" srcId="{DA8C2A36-DDFC-4302-BEFD-1FDA8A8F9B08}" destId="{5CF9A158-7803-4F0D-AE76-839822D708F4}" srcOrd="5" destOrd="0" parTransId="{B81DBE40-AEC1-4E55-A551-9CFA7781582A}" sibTransId="{C96979F4-1C3E-4AE0-A628-9524ECD3F2ED}"/>
    <dgm:cxn modelId="{B7EFF6B4-8BE0-7647-BEE3-243679CF9CC2}" type="presOf" srcId="{E007C6A8-61F5-4888-858A-759AB9BBEF96}" destId="{48D60C59-A487-024E-9F9A-40E6AD64940A}" srcOrd="0" destOrd="0" presId="urn:microsoft.com/office/officeart/2005/8/layout/default"/>
    <dgm:cxn modelId="{94B5C2C7-1C39-4BD3-9B3D-4ED38E15E396}" srcId="{DA8C2A36-DDFC-4302-BEFD-1FDA8A8F9B08}" destId="{C773B26C-2E2A-4727-9B04-CEFFE8DB888F}" srcOrd="6" destOrd="0" parTransId="{B25D7AEF-FA87-4AEC-9F18-C8830EF63364}" sibTransId="{70CB01AC-D0EE-491F-9940-A93D7B609551}"/>
    <dgm:cxn modelId="{406718CE-8F4E-DE47-9A70-ADA5C7835176}" type="presOf" srcId="{9DE8C76F-065A-49D1-BE5B-65F24125AD7A}" destId="{F4BEE613-9DD5-8346-88A0-6A0161D9E56B}" srcOrd="0" destOrd="0" presId="urn:microsoft.com/office/officeart/2005/8/layout/default"/>
    <dgm:cxn modelId="{2D30EDD3-3BA2-4288-B589-39B1E1B48BDA}" srcId="{DA8C2A36-DDFC-4302-BEFD-1FDA8A8F9B08}" destId="{BA1A093C-5926-4E49-B752-2FEE67D4EF8C}" srcOrd="4" destOrd="0" parTransId="{C65F6572-8EED-40F0-AADB-3B849215A5E8}" sibTransId="{7C488E53-D0EB-4D5B-8F54-532CE27E2184}"/>
    <dgm:cxn modelId="{53C4F1D3-57AA-0149-9770-A0B8E7C09617}" type="presOf" srcId="{DA8C2A36-DDFC-4302-BEFD-1FDA8A8F9B08}" destId="{25D68241-0216-B14A-AB7B-5C4FC614E9F4}" srcOrd="0" destOrd="0" presId="urn:microsoft.com/office/officeart/2005/8/layout/default"/>
    <dgm:cxn modelId="{4239DCD7-424D-4C47-97A7-51FF070AFC16}" srcId="{DA8C2A36-DDFC-4302-BEFD-1FDA8A8F9B08}" destId="{9DE8C76F-065A-49D1-BE5B-65F24125AD7A}" srcOrd="2" destOrd="0" parTransId="{992F5BBE-0DBC-4042-9D59-E265347CFBD6}" sibTransId="{54E61C92-8C27-4EB7-A1C3-18C32BACD478}"/>
    <dgm:cxn modelId="{8AA534D8-9DDA-9F47-A747-6C45AC023E1C}" type="presOf" srcId="{E65BFD7C-0770-4828-A9F1-5FE88D3B38D7}" destId="{211BA8AD-DFF0-954D-AB61-856B642FDFF8}" srcOrd="0" destOrd="0" presId="urn:microsoft.com/office/officeart/2005/8/layout/default"/>
    <dgm:cxn modelId="{32A85C86-32CF-274D-8BB7-E7E878E10866}" type="presParOf" srcId="{25D68241-0216-B14A-AB7B-5C4FC614E9F4}" destId="{C70A3238-27EB-8145-B1C0-74A316D7CBB0}" srcOrd="0" destOrd="0" presId="urn:microsoft.com/office/officeart/2005/8/layout/default"/>
    <dgm:cxn modelId="{F052172A-F497-6241-8402-7135DFDF2A1D}" type="presParOf" srcId="{25D68241-0216-B14A-AB7B-5C4FC614E9F4}" destId="{57A24145-9C8F-4643-A764-C6DEC0B13395}" srcOrd="1" destOrd="0" presId="urn:microsoft.com/office/officeart/2005/8/layout/default"/>
    <dgm:cxn modelId="{47C53262-F935-0347-B9D3-A5348A0C8D22}" type="presParOf" srcId="{25D68241-0216-B14A-AB7B-5C4FC614E9F4}" destId="{55DCCB8C-512F-E544-B40C-41665330FDE1}" srcOrd="2" destOrd="0" presId="urn:microsoft.com/office/officeart/2005/8/layout/default"/>
    <dgm:cxn modelId="{323182B5-FD3F-EF4D-A2CD-60EB7CF276C2}" type="presParOf" srcId="{25D68241-0216-B14A-AB7B-5C4FC614E9F4}" destId="{DE2B7EB7-EB34-BB4B-927E-1BACC913E8D9}" srcOrd="3" destOrd="0" presId="urn:microsoft.com/office/officeart/2005/8/layout/default"/>
    <dgm:cxn modelId="{F9B80DAA-9DE1-AF48-BB5F-B5113560F031}" type="presParOf" srcId="{25D68241-0216-B14A-AB7B-5C4FC614E9F4}" destId="{F4BEE613-9DD5-8346-88A0-6A0161D9E56B}" srcOrd="4" destOrd="0" presId="urn:microsoft.com/office/officeart/2005/8/layout/default"/>
    <dgm:cxn modelId="{4E770FE0-F1A3-F942-A7EA-8890B1ED0CF7}" type="presParOf" srcId="{25D68241-0216-B14A-AB7B-5C4FC614E9F4}" destId="{51C4FD16-E538-0B4A-A5AA-9390609C0F8E}" srcOrd="5" destOrd="0" presId="urn:microsoft.com/office/officeart/2005/8/layout/default"/>
    <dgm:cxn modelId="{CE289818-0498-9048-A989-9AAB9F6C9362}" type="presParOf" srcId="{25D68241-0216-B14A-AB7B-5C4FC614E9F4}" destId="{6E3C978E-1AF2-9843-ABEB-98E327F6E314}" srcOrd="6" destOrd="0" presId="urn:microsoft.com/office/officeart/2005/8/layout/default"/>
    <dgm:cxn modelId="{C466D15D-F4C0-524E-ADFA-9538DC79C83D}" type="presParOf" srcId="{25D68241-0216-B14A-AB7B-5C4FC614E9F4}" destId="{C7CCF86C-E099-9B45-8245-1EFF7F4968D1}" srcOrd="7" destOrd="0" presId="urn:microsoft.com/office/officeart/2005/8/layout/default"/>
    <dgm:cxn modelId="{E8485124-DB54-3B49-A27C-0CB2A686FE54}" type="presParOf" srcId="{25D68241-0216-B14A-AB7B-5C4FC614E9F4}" destId="{6BECB301-6A08-EB40-AA49-857E7364F916}" srcOrd="8" destOrd="0" presId="urn:microsoft.com/office/officeart/2005/8/layout/default"/>
    <dgm:cxn modelId="{69C39AFB-84B5-2D43-ABFB-6CD53FD70A1F}" type="presParOf" srcId="{25D68241-0216-B14A-AB7B-5C4FC614E9F4}" destId="{82C6568B-3C8B-3545-A7EC-6A8BF2FB1B0B}" srcOrd="9" destOrd="0" presId="urn:microsoft.com/office/officeart/2005/8/layout/default"/>
    <dgm:cxn modelId="{9B825DF0-E505-034F-8F42-61D3AC37575D}" type="presParOf" srcId="{25D68241-0216-B14A-AB7B-5C4FC614E9F4}" destId="{39BA5D33-13CA-EC43-B506-E313456DA42F}" srcOrd="10" destOrd="0" presId="urn:microsoft.com/office/officeart/2005/8/layout/default"/>
    <dgm:cxn modelId="{13CBCBB6-EB8A-F740-B406-8554101EB57C}" type="presParOf" srcId="{25D68241-0216-B14A-AB7B-5C4FC614E9F4}" destId="{762DA297-43F0-6E40-AA2B-3EFF899C7439}" srcOrd="11" destOrd="0" presId="urn:microsoft.com/office/officeart/2005/8/layout/default"/>
    <dgm:cxn modelId="{DBFBCFDE-990E-E742-824C-95F9DDC44F73}" type="presParOf" srcId="{25D68241-0216-B14A-AB7B-5C4FC614E9F4}" destId="{2A6CF11F-ADD1-5542-A74D-4D4DB81D9C55}" srcOrd="12" destOrd="0" presId="urn:microsoft.com/office/officeart/2005/8/layout/default"/>
    <dgm:cxn modelId="{A6BA2FB9-31F9-D54A-A4F4-C18439FA2C19}" type="presParOf" srcId="{25D68241-0216-B14A-AB7B-5C4FC614E9F4}" destId="{E7DC382E-F657-0842-BC5B-18B66C15788A}" srcOrd="13" destOrd="0" presId="urn:microsoft.com/office/officeart/2005/8/layout/default"/>
    <dgm:cxn modelId="{6CB3219C-ED49-274B-9B27-F48907915ED8}" type="presParOf" srcId="{25D68241-0216-B14A-AB7B-5C4FC614E9F4}" destId="{211BA8AD-DFF0-954D-AB61-856B642FDFF8}" srcOrd="14" destOrd="0" presId="urn:microsoft.com/office/officeart/2005/8/layout/default"/>
    <dgm:cxn modelId="{D7C93CE4-9593-5E40-994F-4037A3687683}" type="presParOf" srcId="{25D68241-0216-B14A-AB7B-5C4FC614E9F4}" destId="{57B4B657-40B5-0641-A4B6-919543A65282}" srcOrd="15" destOrd="0" presId="urn:microsoft.com/office/officeart/2005/8/layout/default"/>
    <dgm:cxn modelId="{745F1A42-E6CD-AC47-9581-123A329AEB7F}" type="presParOf" srcId="{25D68241-0216-B14A-AB7B-5C4FC614E9F4}" destId="{48D60C59-A487-024E-9F9A-40E6AD64940A}" srcOrd="16" destOrd="0" presId="urn:microsoft.com/office/officeart/2005/8/layout/default"/>
    <dgm:cxn modelId="{216D5330-5C9D-9343-B74E-15FC41112F03}" type="presParOf" srcId="{25D68241-0216-B14A-AB7B-5C4FC614E9F4}" destId="{B0CE24AE-AB78-D74B-8838-83740D9CA292}" srcOrd="17" destOrd="0" presId="urn:microsoft.com/office/officeart/2005/8/layout/default"/>
    <dgm:cxn modelId="{6F9562A7-6130-164D-9B93-686A2FE5BB08}" type="presParOf" srcId="{25D68241-0216-B14A-AB7B-5C4FC614E9F4}" destId="{25FCA1F0-43A1-314B-B04D-F5761CB94C7C}" srcOrd="18"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DB26126-192E-4FDA-A86A-05CF87640786}"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en-US"/>
        </a:p>
      </dgm:t>
    </dgm:pt>
    <dgm:pt modelId="{3F1CDFF0-C67B-4A39-B7ED-4CF475BA1D5D}">
      <dgm:prSet/>
      <dgm:spPr/>
      <dgm:t>
        <a:bodyPr/>
        <a:lstStyle/>
        <a:p>
          <a:r>
            <a:rPr lang="en-US" dirty="0"/>
            <a:t>1. What makes addressing microaggressions hard or uncomfortable?</a:t>
          </a:r>
        </a:p>
      </dgm:t>
    </dgm:pt>
    <dgm:pt modelId="{E323C073-D1AE-46FE-9DF4-855A77914E11}" type="parTrans" cxnId="{0F894899-CAF0-4399-8668-1BF6283E57D9}">
      <dgm:prSet/>
      <dgm:spPr/>
      <dgm:t>
        <a:bodyPr/>
        <a:lstStyle/>
        <a:p>
          <a:endParaRPr lang="en-US"/>
        </a:p>
      </dgm:t>
    </dgm:pt>
    <dgm:pt modelId="{9133BD6A-8F94-4FB8-9A44-BB6E47488810}" type="sibTrans" cxnId="{0F894899-CAF0-4399-8668-1BF6283E57D9}">
      <dgm:prSet/>
      <dgm:spPr/>
      <dgm:t>
        <a:bodyPr/>
        <a:lstStyle/>
        <a:p>
          <a:endParaRPr lang="en-US"/>
        </a:p>
      </dgm:t>
    </dgm:pt>
    <dgm:pt modelId="{7C692BE8-F551-41C7-84B6-17099E17ABE8}">
      <dgm:prSet/>
      <dgm:spPr/>
      <dgm:t>
        <a:bodyPr/>
        <a:lstStyle/>
        <a:p>
          <a:r>
            <a:rPr lang="en-US" dirty="0"/>
            <a:t>2. How much does or should a person’s intention or consciousness matter when addressing microaggressions?</a:t>
          </a:r>
        </a:p>
      </dgm:t>
    </dgm:pt>
    <dgm:pt modelId="{D42BDB0B-3B02-46EE-B52D-6F87AF86CBA3}" type="parTrans" cxnId="{F03DA382-1331-4054-8D67-94ECDF91A10C}">
      <dgm:prSet/>
      <dgm:spPr/>
      <dgm:t>
        <a:bodyPr/>
        <a:lstStyle/>
        <a:p>
          <a:endParaRPr lang="en-US"/>
        </a:p>
      </dgm:t>
    </dgm:pt>
    <dgm:pt modelId="{6E932C1C-D0AE-4722-9379-B47BAE5C2063}" type="sibTrans" cxnId="{F03DA382-1331-4054-8D67-94ECDF91A10C}">
      <dgm:prSet/>
      <dgm:spPr/>
      <dgm:t>
        <a:bodyPr/>
        <a:lstStyle/>
        <a:p>
          <a:endParaRPr lang="en-US"/>
        </a:p>
      </dgm:t>
    </dgm:pt>
    <dgm:pt modelId="{BA61A58C-91C6-432E-80D0-09C29E4BB2E5}">
      <dgm:prSet/>
      <dgm:spPr/>
      <dgm:t>
        <a:bodyPr/>
        <a:lstStyle/>
        <a:p>
          <a:r>
            <a:rPr lang="en-US"/>
            <a:t>3. What factors might contribute to how a person might respond to a microaggression?</a:t>
          </a:r>
        </a:p>
      </dgm:t>
    </dgm:pt>
    <dgm:pt modelId="{F22F1810-BF7F-435C-99AE-A9167FFA9577}" type="parTrans" cxnId="{493733A8-D2ED-4C1D-8AA8-E9BC8A4D26FC}">
      <dgm:prSet/>
      <dgm:spPr/>
      <dgm:t>
        <a:bodyPr/>
        <a:lstStyle/>
        <a:p>
          <a:endParaRPr lang="en-US"/>
        </a:p>
      </dgm:t>
    </dgm:pt>
    <dgm:pt modelId="{B86853AC-47F8-46C5-8164-CDE6EC5A8870}" type="sibTrans" cxnId="{493733A8-D2ED-4C1D-8AA8-E9BC8A4D26FC}">
      <dgm:prSet/>
      <dgm:spPr/>
      <dgm:t>
        <a:bodyPr/>
        <a:lstStyle/>
        <a:p>
          <a:endParaRPr lang="en-US"/>
        </a:p>
      </dgm:t>
    </dgm:pt>
    <dgm:pt modelId="{A9E00A5D-446E-4767-9816-A5D13B0ABCA1}">
      <dgm:prSet/>
      <dgm:spPr/>
      <dgm:t>
        <a:bodyPr/>
        <a:lstStyle/>
        <a:p>
          <a:r>
            <a:rPr lang="en-US" dirty="0"/>
            <a:t>4. What are the consequences of not addressing microaggressions? When or why, if at all, should a person not respond to a microaggression?  </a:t>
          </a:r>
        </a:p>
      </dgm:t>
    </dgm:pt>
    <dgm:pt modelId="{05512F3E-CF3C-4650-A6BA-8B23BA778ACC}" type="parTrans" cxnId="{468C7180-29AE-4A91-A80F-8A265CA2BE4B}">
      <dgm:prSet/>
      <dgm:spPr/>
      <dgm:t>
        <a:bodyPr/>
        <a:lstStyle/>
        <a:p>
          <a:endParaRPr lang="en-US"/>
        </a:p>
      </dgm:t>
    </dgm:pt>
    <dgm:pt modelId="{D37AF28B-02A2-489A-A703-BA897A7CDC08}" type="sibTrans" cxnId="{468C7180-29AE-4A91-A80F-8A265CA2BE4B}">
      <dgm:prSet/>
      <dgm:spPr/>
      <dgm:t>
        <a:bodyPr/>
        <a:lstStyle/>
        <a:p>
          <a:endParaRPr lang="en-US"/>
        </a:p>
      </dgm:t>
    </dgm:pt>
    <dgm:pt modelId="{09A0020E-C594-4D43-A67A-3BD1680737DE}" type="pres">
      <dgm:prSet presAssocID="{8DB26126-192E-4FDA-A86A-05CF87640786}" presName="linear" presStyleCnt="0">
        <dgm:presLayoutVars>
          <dgm:animLvl val="lvl"/>
          <dgm:resizeHandles val="exact"/>
        </dgm:presLayoutVars>
      </dgm:prSet>
      <dgm:spPr/>
    </dgm:pt>
    <dgm:pt modelId="{9D98B21C-D401-CA4C-9926-2BC8A3CA8419}" type="pres">
      <dgm:prSet presAssocID="{3F1CDFF0-C67B-4A39-B7ED-4CF475BA1D5D}" presName="parentText" presStyleLbl="node1" presStyleIdx="0" presStyleCnt="4">
        <dgm:presLayoutVars>
          <dgm:chMax val="0"/>
          <dgm:bulletEnabled val="1"/>
        </dgm:presLayoutVars>
      </dgm:prSet>
      <dgm:spPr/>
    </dgm:pt>
    <dgm:pt modelId="{C0CC3A87-019C-3548-93EE-C422E8E05FB5}" type="pres">
      <dgm:prSet presAssocID="{9133BD6A-8F94-4FB8-9A44-BB6E47488810}" presName="spacer" presStyleCnt="0"/>
      <dgm:spPr/>
    </dgm:pt>
    <dgm:pt modelId="{313804F3-AAEF-304B-865A-97FCC6E949C8}" type="pres">
      <dgm:prSet presAssocID="{7C692BE8-F551-41C7-84B6-17099E17ABE8}" presName="parentText" presStyleLbl="node1" presStyleIdx="1" presStyleCnt="4">
        <dgm:presLayoutVars>
          <dgm:chMax val="0"/>
          <dgm:bulletEnabled val="1"/>
        </dgm:presLayoutVars>
      </dgm:prSet>
      <dgm:spPr/>
    </dgm:pt>
    <dgm:pt modelId="{CEAE357E-2840-FF4A-8039-7D4E313D09DA}" type="pres">
      <dgm:prSet presAssocID="{6E932C1C-D0AE-4722-9379-B47BAE5C2063}" presName="spacer" presStyleCnt="0"/>
      <dgm:spPr/>
    </dgm:pt>
    <dgm:pt modelId="{7BB0F98B-6A36-B94B-B85A-C4102FFC2ACC}" type="pres">
      <dgm:prSet presAssocID="{BA61A58C-91C6-432E-80D0-09C29E4BB2E5}" presName="parentText" presStyleLbl="node1" presStyleIdx="2" presStyleCnt="4">
        <dgm:presLayoutVars>
          <dgm:chMax val="0"/>
          <dgm:bulletEnabled val="1"/>
        </dgm:presLayoutVars>
      </dgm:prSet>
      <dgm:spPr/>
    </dgm:pt>
    <dgm:pt modelId="{3309FAB5-C0CC-9243-A376-472A4DE9F9E4}" type="pres">
      <dgm:prSet presAssocID="{B86853AC-47F8-46C5-8164-CDE6EC5A8870}" presName="spacer" presStyleCnt="0"/>
      <dgm:spPr/>
    </dgm:pt>
    <dgm:pt modelId="{CBBFC5F2-FCE3-1B44-B6BC-15CF49081BC4}" type="pres">
      <dgm:prSet presAssocID="{A9E00A5D-446E-4767-9816-A5D13B0ABCA1}" presName="parentText" presStyleLbl="node1" presStyleIdx="3" presStyleCnt="4">
        <dgm:presLayoutVars>
          <dgm:chMax val="0"/>
          <dgm:bulletEnabled val="1"/>
        </dgm:presLayoutVars>
      </dgm:prSet>
      <dgm:spPr/>
    </dgm:pt>
  </dgm:ptLst>
  <dgm:cxnLst>
    <dgm:cxn modelId="{971B8A00-BE5E-7548-8EE3-299BAFA166FC}" type="presOf" srcId="{7C692BE8-F551-41C7-84B6-17099E17ABE8}" destId="{313804F3-AAEF-304B-865A-97FCC6E949C8}" srcOrd="0" destOrd="0" presId="urn:microsoft.com/office/officeart/2005/8/layout/vList2"/>
    <dgm:cxn modelId="{9ECB0640-2E52-664B-B99A-C3C9E3419E49}" type="presOf" srcId="{A9E00A5D-446E-4767-9816-A5D13B0ABCA1}" destId="{CBBFC5F2-FCE3-1B44-B6BC-15CF49081BC4}" srcOrd="0" destOrd="0" presId="urn:microsoft.com/office/officeart/2005/8/layout/vList2"/>
    <dgm:cxn modelId="{71D7DA7F-2705-EE41-91C2-95D18ED733EE}" type="presOf" srcId="{8DB26126-192E-4FDA-A86A-05CF87640786}" destId="{09A0020E-C594-4D43-A67A-3BD1680737DE}" srcOrd="0" destOrd="0" presId="urn:microsoft.com/office/officeart/2005/8/layout/vList2"/>
    <dgm:cxn modelId="{468C7180-29AE-4A91-A80F-8A265CA2BE4B}" srcId="{8DB26126-192E-4FDA-A86A-05CF87640786}" destId="{A9E00A5D-446E-4767-9816-A5D13B0ABCA1}" srcOrd="3" destOrd="0" parTransId="{05512F3E-CF3C-4650-A6BA-8B23BA778ACC}" sibTransId="{D37AF28B-02A2-489A-A703-BA897A7CDC08}"/>
    <dgm:cxn modelId="{F03DA382-1331-4054-8D67-94ECDF91A10C}" srcId="{8DB26126-192E-4FDA-A86A-05CF87640786}" destId="{7C692BE8-F551-41C7-84B6-17099E17ABE8}" srcOrd="1" destOrd="0" parTransId="{D42BDB0B-3B02-46EE-B52D-6F87AF86CBA3}" sibTransId="{6E932C1C-D0AE-4722-9379-B47BAE5C2063}"/>
    <dgm:cxn modelId="{F0190684-A8EB-3D48-BC38-DDDEFCFFC4C1}" type="presOf" srcId="{3F1CDFF0-C67B-4A39-B7ED-4CF475BA1D5D}" destId="{9D98B21C-D401-CA4C-9926-2BC8A3CA8419}" srcOrd="0" destOrd="0" presId="urn:microsoft.com/office/officeart/2005/8/layout/vList2"/>
    <dgm:cxn modelId="{0F894899-CAF0-4399-8668-1BF6283E57D9}" srcId="{8DB26126-192E-4FDA-A86A-05CF87640786}" destId="{3F1CDFF0-C67B-4A39-B7ED-4CF475BA1D5D}" srcOrd="0" destOrd="0" parTransId="{E323C073-D1AE-46FE-9DF4-855A77914E11}" sibTransId="{9133BD6A-8F94-4FB8-9A44-BB6E47488810}"/>
    <dgm:cxn modelId="{493733A8-D2ED-4C1D-8AA8-E9BC8A4D26FC}" srcId="{8DB26126-192E-4FDA-A86A-05CF87640786}" destId="{BA61A58C-91C6-432E-80D0-09C29E4BB2E5}" srcOrd="2" destOrd="0" parTransId="{F22F1810-BF7F-435C-99AE-A9167FFA9577}" sibTransId="{B86853AC-47F8-46C5-8164-CDE6EC5A8870}"/>
    <dgm:cxn modelId="{E9D3DDB3-F164-2A40-AD75-EEDA92CEB5AA}" type="presOf" srcId="{BA61A58C-91C6-432E-80D0-09C29E4BB2E5}" destId="{7BB0F98B-6A36-B94B-B85A-C4102FFC2ACC}" srcOrd="0" destOrd="0" presId="urn:microsoft.com/office/officeart/2005/8/layout/vList2"/>
    <dgm:cxn modelId="{0E4C42D8-1F89-9447-91A7-21041C18A1E9}" type="presParOf" srcId="{09A0020E-C594-4D43-A67A-3BD1680737DE}" destId="{9D98B21C-D401-CA4C-9926-2BC8A3CA8419}" srcOrd="0" destOrd="0" presId="urn:microsoft.com/office/officeart/2005/8/layout/vList2"/>
    <dgm:cxn modelId="{0C4F48A1-0DF7-3648-840B-0CD66665369B}" type="presParOf" srcId="{09A0020E-C594-4D43-A67A-3BD1680737DE}" destId="{C0CC3A87-019C-3548-93EE-C422E8E05FB5}" srcOrd="1" destOrd="0" presId="urn:microsoft.com/office/officeart/2005/8/layout/vList2"/>
    <dgm:cxn modelId="{47E803F5-17FE-2A4B-85E9-B9FAD81E2E4F}" type="presParOf" srcId="{09A0020E-C594-4D43-A67A-3BD1680737DE}" destId="{313804F3-AAEF-304B-865A-97FCC6E949C8}" srcOrd="2" destOrd="0" presId="urn:microsoft.com/office/officeart/2005/8/layout/vList2"/>
    <dgm:cxn modelId="{15638E52-3632-A64B-9E5A-2EE5F80D5615}" type="presParOf" srcId="{09A0020E-C594-4D43-A67A-3BD1680737DE}" destId="{CEAE357E-2840-FF4A-8039-7D4E313D09DA}" srcOrd="3" destOrd="0" presId="urn:microsoft.com/office/officeart/2005/8/layout/vList2"/>
    <dgm:cxn modelId="{C8B804AC-F0F3-4941-B0A9-7D30646035BC}" type="presParOf" srcId="{09A0020E-C594-4D43-A67A-3BD1680737DE}" destId="{7BB0F98B-6A36-B94B-B85A-C4102FFC2ACC}" srcOrd="4" destOrd="0" presId="urn:microsoft.com/office/officeart/2005/8/layout/vList2"/>
    <dgm:cxn modelId="{DE90114C-A3F4-DA40-9023-0D122DC434F3}" type="presParOf" srcId="{09A0020E-C594-4D43-A67A-3BD1680737DE}" destId="{3309FAB5-C0CC-9243-A376-472A4DE9F9E4}" srcOrd="5" destOrd="0" presId="urn:microsoft.com/office/officeart/2005/8/layout/vList2"/>
    <dgm:cxn modelId="{8F170A55-F5A9-7840-979B-DA2192D60855}" type="presParOf" srcId="{09A0020E-C594-4D43-A67A-3BD1680737DE}" destId="{CBBFC5F2-FCE3-1B44-B6BC-15CF49081BC4}"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20AA9BF-907B-4CD8-A5D3-13B1DD9CDFAB}"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A9528945-D508-40B3-85D6-E92ABAC57D38}">
      <dgm:prSet/>
      <dgm:spPr>
        <a:solidFill>
          <a:schemeClr val="accent3"/>
        </a:solidFill>
      </dgm:spPr>
      <dgm:t>
        <a:bodyPr/>
        <a:lstStyle/>
        <a:p>
          <a:pPr>
            <a:lnSpc>
              <a:spcPct val="100000"/>
            </a:lnSpc>
          </a:pPr>
          <a:r>
            <a:rPr lang="en-US" dirty="0"/>
            <a:t>“Wow. Nope. I need to stop you right there.” </a:t>
          </a:r>
        </a:p>
      </dgm:t>
    </dgm:pt>
    <dgm:pt modelId="{A470889F-1823-4F93-8D7D-48D9FB26DF06}" type="parTrans" cxnId="{3C999241-613C-4E88-BBF6-3B980672AB0A}">
      <dgm:prSet/>
      <dgm:spPr/>
      <dgm:t>
        <a:bodyPr/>
        <a:lstStyle/>
        <a:p>
          <a:endParaRPr lang="en-US"/>
        </a:p>
      </dgm:t>
    </dgm:pt>
    <dgm:pt modelId="{2C91F7C3-BBBA-45B5-A3DD-956769E76CAE}" type="sibTrans" cxnId="{3C999241-613C-4E88-BBF6-3B980672AB0A}">
      <dgm:prSet/>
      <dgm:spPr/>
      <dgm:t>
        <a:bodyPr/>
        <a:lstStyle/>
        <a:p>
          <a:endParaRPr lang="en-US"/>
        </a:p>
      </dgm:t>
    </dgm:pt>
    <dgm:pt modelId="{6FC5AF34-6811-4BEF-AF19-BBBB45A085B8}">
      <dgm:prSet/>
      <dgm:spPr>
        <a:solidFill>
          <a:schemeClr val="accent3"/>
        </a:solidFill>
      </dgm:spPr>
      <dgm:t>
        <a:bodyPr/>
        <a:lstStyle/>
        <a:p>
          <a:pPr>
            <a:lnSpc>
              <a:spcPct val="100000"/>
            </a:lnSpc>
          </a:pPr>
          <a:r>
            <a:rPr lang="en-US" dirty="0"/>
            <a:t>“That word/comment is really offensive. Be mindful and pick a different word.” </a:t>
          </a:r>
        </a:p>
      </dgm:t>
    </dgm:pt>
    <dgm:pt modelId="{3EAC630B-765E-4105-BD5A-8333E3CFAC6F}" type="parTrans" cxnId="{830FDA98-23CC-402F-82EA-2CC6374BB709}">
      <dgm:prSet/>
      <dgm:spPr/>
      <dgm:t>
        <a:bodyPr/>
        <a:lstStyle/>
        <a:p>
          <a:endParaRPr lang="en-US"/>
        </a:p>
      </dgm:t>
    </dgm:pt>
    <dgm:pt modelId="{D81B47F4-07B0-4268-A7F5-4ACD8720CB84}" type="sibTrans" cxnId="{830FDA98-23CC-402F-82EA-2CC6374BB709}">
      <dgm:prSet/>
      <dgm:spPr/>
      <dgm:t>
        <a:bodyPr/>
        <a:lstStyle/>
        <a:p>
          <a:endParaRPr lang="en-US"/>
        </a:p>
      </dgm:t>
    </dgm:pt>
    <dgm:pt modelId="{4F471EB1-E22F-4902-87B1-887F7AED36E2}">
      <dgm:prSet/>
      <dgm:spPr>
        <a:solidFill>
          <a:schemeClr val="accent3"/>
        </a:solidFill>
      </dgm:spPr>
      <dgm:t>
        <a:bodyPr/>
        <a:lstStyle/>
        <a:p>
          <a:pPr>
            <a:lnSpc>
              <a:spcPct val="100000"/>
            </a:lnSpc>
          </a:pPr>
          <a:r>
            <a:rPr lang="en-US" dirty="0"/>
            <a:t>“I feel obligated as your friend to tell you that your comment wasn’t okay.” </a:t>
          </a:r>
        </a:p>
      </dgm:t>
    </dgm:pt>
    <dgm:pt modelId="{CE8CF61B-8506-40C8-AEC9-59148D5836AE}" type="parTrans" cxnId="{9CFC4030-A025-4855-B140-15168C2E5D09}">
      <dgm:prSet/>
      <dgm:spPr/>
      <dgm:t>
        <a:bodyPr/>
        <a:lstStyle/>
        <a:p>
          <a:endParaRPr lang="en-US"/>
        </a:p>
      </dgm:t>
    </dgm:pt>
    <dgm:pt modelId="{C8AF9466-2FB3-493E-939E-83B612DCABE2}" type="sibTrans" cxnId="{9CFC4030-A025-4855-B140-15168C2E5D09}">
      <dgm:prSet/>
      <dgm:spPr/>
      <dgm:t>
        <a:bodyPr/>
        <a:lstStyle/>
        <a:p>
          <a:endParaRPr lang="en-US"/>
        </a:p>
      </dgm:t>
    </dgm:pt>
    <dgm:pt modelId="{EE69FDEA-69C0-4C19-ADDA-95529356E434}">
      <dgm:prSet/>
      <dgm:spPr>
        <a:solidFill>
          <a:schemeClr val="accent3"/>
        </a:solidFill>
      </dgm:spPr>
      <dgm:t>
        <a:bodyPr/>
        <a:lstStyle/>
        <a:p>
          <a:pPr>
            <a:lnSpc>
              <a:spcPct val="100000"/>
            </a:lnSpc>
          </a:pPr>
          <a:r>
            <a:rPr lang="en-US" dirty="0"/>
            <a:t>“I don’t find that funny.” </a:t>
          </a:r>
        </a:p>
      </dgm:t>
    </dgm:pt>
    <dgm:pt modelId="{215AB75F-436D-4E22-A8F2-F1FEFE3E7FA2}" type="parTrans" cxnId="{020A1BB5-3FB5-4C20-9BEA-1607AB34ACC7}">
      <dgm:prSet/>
      <dgm:spPr/>
      <dgm:t>
        <a:bodyPr/>
        <a:lstStyle/>
        <a:p>
          <a:endParaRPr lang="en-US"/>
        </a:p>
      </dgm:t>
    </dgm:pt>
    <dgm:pt modelId="{A4EADF7F-0607-4C08-A00E-5E417E673FB4}" type="sibTrans" cxnId="{020A1BB5-3FB5-4C20-9BEA-1607AB34ACC7}">
      <dgm:prSet/>
      <dgm:spPr/>
      <dgm:t>
        <a:bodyPr/>
        <a:lstStyle/>
        <a:p>
          <a:endParaRPr lang="en-US"/>
        </a:p>
      </dgm:t>
    </dgm:pt>
    <dgm:pt modelId="{7DCAAB71-C4F8-4F02-BA6B-69973674DD37}" type="pres">
      <dgm:prSet presAssocID="{A20AA9BF-907B-4CD8-A5D3-13B1DD9CDFAB}" presName="root" presStyleCnt="0">
        <dgm:presLayoutVars>
          <dgm:dir/>
          <dgm:resizeHandles val="exact"/>
        </dgm:presLayoutVars>
      </dgm:prSet>
      <dgm:spPr/>
    </dgm:pt>
    <dgm:pt modelId="{720AFB7E-B797-496A-9102-25B057A6B6E5}" type="pres">
      <dgm:prSet presAssocID="{A9528945-D508-40B3-85D6-E92ABAC57D38}" presName="compNode" presStyleCnt="0"/>
      <dgm:spPr/>
    </dgm:pt>
    <dgm:pt modelId="{4EBDEF10-6EC0-4D41-8B38-290F87455F8D}" type="pres">
      <dgm:prSet presAssocID="{A9528945-D508-40B3-85D6-E92ABAC57D38}" presName="bgRect" presStyleLbl="bgShp" presStyleIdx="0" presStyleCnt="4"/>
      <dgm:spPr/>
    </dgm:pt>
    <dgm:pt modelId="{89C2C1B7-67C1-43AE-8FA9-913BB35B6335}" type="pres">
      <dgm:prSet presAssocID="{A9528945-D508-40B3-85D6-E92ABAC57D38}"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Stop Sign"/>
        </a:ext>
      </dgm:extLst>
    </dgm:pt>
    <dgm:pt modelId="{716E3D7C-01E1-40D8-A515-A8BF084A3AEE}" type="pres">
      <dgm:prSet presAssocID="{A9528945-D508-40B3-85D6-E92ABAC57D38}" presName="spaceRect" presStyleCnt="0"/>
      <dgm:spPr/>
    </dgm:pt>
    <dgm:pt modelId="{C316AD25-4B07-4D34-82C2-BC7DE748FBD0}" type="pres">
      <dgm:prSet presAssocID="{A9528945-D508-40B3-85D6-E92ABAC57D38}" presName="parTx" presStyleLbl="revTx" presStyleIdx="0" presStyleCnt="4">
        <dgm:presLayoutVars>
          <dgm:chMax val="0"/>
          <dgm:chPref val="0"/>
        </dgm:presLayoutVars>
      </dgm:prSet>
      <dgm:spPr/>
    </dgm:pt>
    <dgm:pt modelId="{C03E0E85-D11E-4ED0-8C18-16AFFB83C62D}" type="pres">
      <dgm:prSet presAssocID="{2C91F7C3-BBBA-45B5-A3DD-956769E76CAE}" presName="sibTrans" presStyleCnt="0"/>
      <dgm:spPr/>
    </dgm:pt>
    <dgm:pt modelId="{C7B7786E-7F3F-40F2-8DB3-40FED4CA3F43}" type="pres">
      <dgm:prSet presAssocID="{6FC5AF34-6811-4BEF-AF19-BBBB45A085B8}" presName="compNode" presStyleCnt="0"/>
      <dgm:spPr/>
    </dgm:pt>
    <dgm:pt modelId="{28AAD167-4E35-4EFD-ABB1-35E3EA3ED32C}" type="pres">
      <dgm:prSet presAssocID="{6FC5AF34-6811-4BEF-AF19-BBBB45A085B8}" presName="bgRect" presStyleLbl="bgShp" presStyleIdx="1" presStyleCnt="4"/>
      <dgm:spPr/>
    </dgm:pt>
    <dgm:pt modelId="{1B740B80-FF3B-4442-B8AA-A392F2DF9C2D}" type="pres">
      <dgm:prSet presAssocID="{6FC5AF34-6811-4BEF-AF19-BBBB45A085B8}"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Flag1 outline"/>
        </a:ext>
      </dgm:extLst>
    </dgm:pt>
    <dgm:pt modelId="{6BBB5BD8-E9E8-4B25-97A8-377D663B6911}" type="pres">
      <dgm:prSet presAssocID="{6FC5AF34-6811-4BEF-AF19-BBBB45A085B8}" presName="spaceRect" presStyleCnt="0"/>
      <dgm:spPr/>
    </dgm:pt>
    <dgm:pt modelId="{6007A126-BAC2-40DB-B8CB-B6E032464AF3}" type="pres">
      <dgm:prSet presAssocID="{6FC5AF34-6811-4BEF-AF19-BBBB45A085B8}" presName="parTx" presStyleLbl="revTx" presStyleIdx="1" presStyleCnt="4">
        <dgm:presLayoutVars>
          <dgm:chMax val="0"/>
          <dgm:chPref val="0"/>
        </dgm:presLayoutVars>
      </dgm:prSet>
      <dgm:spPr/>
    </dgm:pt>
    <dgm:pt modelId="{244E24ED-F404-4507-A8CE-47F15C3CA073}" type="pres">
      <dgm:prSet presAssocID="{D81B47F4-07B0-4268-A7F5-4ACD8720CB84}" presName="sibTrans" presStyleCnt="0"/>
      <dgm:spPr/>
    </dgm:pt>
    <dgm:pt modelId="{603280E7-2A18-4DE2-9213-49B4D762F121}" type="pres">
      <dgm:prSet presAssocID="{4F471EB1-E22F-4902-87B1-887F7AED36E2}" presName="compNode" presStyleCnt="0"/>
      <dgm:spPr/>
    </dgm:pt>
    <dgm:pt modelId="{B7C60B3D-2607-49BA-A671-2CAC286EF85E}" type="pres">
      <dgm:prSet presAssocID="{4F471EB1-E22F-4902-87B1-887F7AED36E2}" presName="bgRect" presStyleLbl="bgShp" presStyleIdx="2" presStyleCnt="4"/>
      <dgm:spPr/>
    </dgm:pt>
    <dgm:pt modelId="{080F2C0E-AD1B-4313-B011-2B9031A02379}" type="pres">
      <dgm:prSet presAssocID="{4F471EB1-E22F-4902-87B1-887F7AED36E2}"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Chat Bubble"/>
        </a:ext>
      </dgm:extLst>
    </dgm:pt>
    <dgm:pt modelId="{8C6E4A16-68AD-4BB2-B002-DB05B88DA531}" type="pres">
      <dgm:prSet presAssocID="{4F471EB1-E22F-4902-87B1-887F7AED36E2}" presName="spaceRect" presStyleCnt="0"/>
      <dgm:spPr/>
    </dgm:pt>
    <dgm:pt modelId="{4DD1E6C0-3FFA-4A66-84EE-4FFDE78CA510}" type="pres">
      <dgm:prSet presAssocID="{4F471EB1-E22F-4902-87B1-887F7AED36E2}" presName="parTx" presStyleLbl="revTx" presStyleIdx="2" presStyleCnt="4">
        <dgm:presLayoutVars>
          <dgm:chMax val="0"/>
          <dgm:chPref val="0"/>
        </dgm:presLayoutVars>
      </dgm:prSet>
      <dgm:spPr/>
    </dgm:pt>
    <dgm:pt modelId="{9447FAF7-0B7E-42D8-985F-38D1D9920D81}" type="pres">
      <dgm:prSet presAssocID="{C8AF9466-2FB3-493E-939E-83B612DCABE2}" presName="sibTrans" presStyleCnt="0"/>
      <dgm:spPr/>
    </dgm:pt>
    <dgm:pt modelId="{C233EA0A-6D57-4788-BB81-AAB904598F1E}" type="pres">
      <dgm:prSet presAssocID="{EE69FDEA-69C0-4C19-ADDA-95529356E434}" presName="compNode" presStyleCnt="0"/>
      <dgm:spPr/>
    </dgm:pt>
    <dgm:pt modelId="{E1E5BB42-BA32-4F2D-BE07-7147FB29E608}" type="pres">
      <dgm:prSet presAssocID="{EE69FDEA-69C0-4C19-ADDA-95529356E434}" presName="bgRect" presStyleLbl="bgShp" presStyleIdx="3" presStyleCnt="4"/>
      <dgm:spPr/>
    </dgm:pt>
    <dgm:pt modelId="{5B7F7A3C-D157-475A-ACA1-4E871B79EFAB}" type="pres">
      <dgm:prSet presAssocID="{EE69FDEA-69C0-4C19-ADDA-95529356E434}"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Funny Face Outline"/>
        </a:ext>
      </dgm:extLst>
    </dgm:pt>
    <dgm:pt modelId="{D6919CB5-D4CF-49DB-A9C0-FF66830C31F2}" type="pres">
      <dgm:prSet presAssocID="{EE69FDEA-69C0-4C19-ADDA-95529356E434}" presName="spaceRect" presStyleCnt="0"/>
      <dgm:spPr/>
    </dgm:pt>
    <dgm:pt modelId="{D7024FD3-A63E-464B-A3A0-A9196B470B74}" type="pres">
      <dgm:prSet presAssocID="{EE69FDEA-69C0-4C19-ADDA-95529356E434}" presName="parTx" presStyleLbl="revTx" presStyleIdx="3" presStyleCnt="4">
        <dgm:presLayoutVars>
          <dgm:chMax val="0"/>
          <dgm:chPref val="0"/>
        </dgm:presLayoutVars>
      </dgm:prSet>
      <dgm:spPr/>
    </dgm:pt>
  </dgm:ptLst>
  <dgm:cxnLst>
    <dgm:cxn modelId="{D4CEC302-49C6-0847-9944-23F4F32FD4F7}" type="presOf" srcId="{4F471EB1-E22F-4902-87B1-887F7AED36E2}" destId="{4DD1E6C0-3FFA-4A66-84EE-4FFDE78CA510}" srcOrd="0" destOrd="0" presId="urn:microsoft.com/office/officeart/2018/2/layout/IconVerticalSolidList"/>
    <dgm:cxn modelId="{1E6D9729-2ADD-214D-978C-95E5D17950BD}" type="presOf" srcId="{EE69FDEA-69C0-4C19-ADDA-95529356E434}" destId="{D7024FD3-A63E-464B-A3A0-A9196B470B74}" srcOrd="0" destOrd="0" presId="urn:microsoft.com/office/officeart/2018/2/layout/IconVerticalSolidList"/>
    <dgm:cxn modelId="{9CFC4030-A025-4855-B140-15168C2E5D09}" srcId="{A20AA9BF-907B-4CD8-A5D3-13B1DD9CDFAB}" destId="{4F471EB1-E22F-4902-87B1-887F7AED36E2}" srcOrd="2" destOrd="0" parTransId="{CE8CF61B-8506-40C8-AEC9-59148D5836AE}" sibTransId="{C8AF9466-2FB3-493E-939E-83B612DCABE2}"/>
    <dgm:cxn modelId="{3C999241-613C-4E88-BBF6-3B980672AB0A}" srcId="{A20AA9BF-907B-4CD8-A5D3-13B1DD9CDFAB}" destId="{A9528945-D508-40B3-85D6-E92ABAC57D38}" srcOrd="0" destOrd="0" parTransId="{A470889F-1823-4F93-8D7D-48D9FB26DF06}" sibTransId="{2C91F7C3-BBBA-45B5-A3DD-956769E76CAE}"/>
    <dgm:cxn modelId="{F9826878-2A7F-254E-89E0-B9A1CFDD22E2}" type="presOf" srcId="{A20AA9BF-907B-4CD8-A5D3-13B1DD9CDFAB}" destId="{7DCAAB71-C4F8-4F02-BA6B-69973674DD37}" srcOrd="0" destOrd="0" presId="urn:microsoft.com/office/officeart/2018/2/layout/IconVerticalSolidList"/>
    <dgm:cxn modelId="{830FDA98-23CC-402F-82EA-2CC6374BB709}" srcId="{A20AA9BF-907B-4CD8-A5D3-13B1DD9CDFAB}" destId="{6FC5AF34-6811-4BEF-AF19-BBBB45A085B8}" srcOrd="1" destOrd="0" parTransId="{3EAC630B-765E-4105-BD5A-8333E3CFAC6F}" sibTransId="{D81B47F4-07B0-4268-A7F5-4ACD8720CB84}"/>
    <dgm:cxn modelId="{020A1BB5-3FB5-4C20-9BEA-1607AB34ACC7}" srcId="{A20AA9BF-907B-4CD8-A5D3-13B1DD9CDFAB}" destId="{EE69FDEA-69C0-4C19-ADDA-95529356E434}" srcOrd="3" destOrd="0" parTransId="{215AB75F-436D-4E22-A8F2-F1FEFE3E7FA2}" sibTransId="{A4EADF7F-0607-4C08-A00E-5E417E673FB4}"/>
    <dgm:cxn modelId="{FE8366CD-14FB-0340-9EF1-DE012DE4ED30}" type="presOf" srcId="{A9528945-D508-40B3-85D6-E92ABAC57D38}" destId="{C316AD25-4B07-4D34-82C2-BC7DE748FBD0}" srcOrd="0" destOrd="0" presId="urn:microsoft.com/office/officeart/2018/2/layout/IconVerticalSolidList"/>
    <dgm:cxn modelId="{D57FE0D3-46AF-F545-A263-7AD175F2746F}" type="presOf" srcId="{6FC5AF34-6811-4BEF-AF19-BBBB45A085B8}" destId="{6007A126-BAC2-40DB-B8CB-B6E032464AF3}" srcOrd="0" destOrd="0" presId="urn:microsoft.com/office/officeart/2018/2/layout/IconVerticalSolidList"/>
    <dgm:cxn modelId="{09E2DDC8-319E-3344-8EE1-A4FD1901722E}" type="presParOf" srcId="{7DCAAB71-C4F8-4F02-BA6B-69973674DD37}" destId="{720AFB7E-B797-496A-9102-25B057A6B6E5}" srcOrd="0" destOrd="0" presId="urn:microsoft.com/office/officeart/2018/2/layout/IconVerticalSolidList"/>
    <dgm:cxn modelId="{3CB646E9-6610-D345-8453-84FEBB35062F}" type="presParOf" srcId="{720AFB7E-B797-496A-9102-25B057A6B6E5}" destId="{4EBDEF10-6EC0-4D41-8B38-290F87455F8D}" srcOrd="0" destOrd="0" presId="urn:microsoft.com/office/officeart/2018/2/layout/IconVerticalSolidList"/>
    <dgm:cxn modelId="{C0F0D3DC-823E-8641-A309-1397B9C9D981}" type="presParOf" srcId="{720AFB7E-B797-496A-9102-25B057A6B6E5}" destId="{89C2C1B7-67C1-43AE-8FA9-913BB35B6335}" srcOrd="1" destOrd="0" presId="urn:microsoft.com/office/officeart/2018/2/layout/IconVerticalSolidList"/>
    <dgm:cxn modelId="{BD6FF095-708D-0843-AF37-01D62698532E}" type="presParOf" srcId="{720AFB7E-B797-496A-9102-25B057A6B6E5}" destId="{716E3D7C-01E1-40D8-A515-A8BF084A3AEE}" srcOrd="2" destOrd="0" presId="urn:microsoft.com/office/officeart/2018/2/layout/IconVerticalSolidList"/>
    <dgm:cxn modelId="{678E6E0A-AABF-CC4B-8A3C-819B269CC08B}" type="presParOf" srcId="{720AFB7E-B797-496A-9102-25B057A6B6E5}" destId="{C316AD25-4B07-4D34-82C2-BC7DE748FBD0}" srcOrd="3" destOrd="0" presId="urn:microsoft.com/office/officeart/2018/2/layout/IconVerticalSolidList"/>
    <dgm:cxn modelId="{376D1FD0-6CA3-9D44-8442-B22AAFC8F577}" type="presParOf" srcId="{7DCAAB71-C4F8-4F02-BA6B-69973674DD37}" destId="{C03E0E85-D11E-4ED0-8C18-16AFFB83C62D}" srcOrd="1" destOrd="0" presId="urn:microsoft.com/office/officeart/2018/2/layout/IconVerticalSolidList"/>
    <dgm:cxn modelId="{8F1D31C7-56D5-674E-B68C-860ABFE5CE74}" type="presParOf" srcId="{7DCAAB71-C4F8-4F02-BA6B-69973674DD37}" destId="{C7B7786E-7F3F-40F2-8DB3-40FED4CA3F43}" srcOrd="2" destOrd="0" presId="urn:microsoft.com/office/officeart/2018/2/layout/IconVerticalSolidList"/>
    <dgm:cxn modelId="{7D3EBCAC-7835-354F-A407-387F60830F08}" type="presParOf" srcId="{C7B7786E-7F3F-40F2-8DB3-40FED4CA3F43}" destId="{28AAD167-4E35-4EFD-ABB1-35E3EA3ED32C}" srcOrd="0" destOrd="0" presId="urn:microsoft.com/office/officeart/2018/2/layout/IconVerticalSolidList"/>
    <dgm:cxn modelId="{A91EC613-7FE3-4F47-A1C4-A05FD1DA1B91}" type="presParOf" srcId="{C7B7786E-7F3F-40F2-8DB3-40FED4CA3F43}" destId="{1B740B80-FF3B-4442-B8AA-A392F2DF9C2D}" srcOrd="1" destOrd="0" presId="urn:microsoft.com/office/officeart/2018/2/layout/IconVerticalSolidList"/>
    <dgm:cxn modelId="{9BA770DC-B051-464D-8895-CB07AFFB26A2}" type="presParOf" srcId="{C7B7786E-7F3F-40F2-8DB3-40FED4CA3F43}" destId="{6BBB5BD8-E9E8-4B25-97A8-377D663B6911}" srcOrd="2" destOrd="0" presId="urn:microsoft.com/office/officeart/2018/2/layout/IconVerticalSolidList"/>
    <dgm:cxn modelId="{58F3F1DF-16FA-EA45-A801-3BDE6ABB0C2A}" type="presParOf" srcId="{C7B7786E-7F3F-40F2-8DB3-40FED4CA3F43}" destId="{6007A126-BAC2-40DB-B8CB-B6E032464AF3}" srcOrd="3" destOrd="0" presId="urn:microsoft.com/office/officeart/2018/2/layout/IconVerticalSolidList"/>
    <dgm:cxn modelId="{148651FA-631C-E84D-B7AD-1988262CD863}" type="presParOf" srcId="{7DCAAB71-C4F8-4F02-BA6B-69973674DD37}" destId="{244E24ED-F404-4507-A8CE-47F15C3CA073}" srcOrd="3" destOrd="0" presId="urn:microsoft.com/office/officeart/2018/2/layout/IconVerticalSolidList"/>
    <dgm:cxn modelId="{44086706-B173-8A49-8168-C6436A98699E}" type="presParOf" srcId="{7DCAAB71-C4F8-4F02-BA6B-69973674DD37}" destId="{603280E7-2A18-4DE2-9213-49B4D762F121}" srcOrd="4" destOrd="0" presId="urn:microsoft.com/office/officeart/2018/2/layout/IconVerticalSolidList"/>
    <dgm:cxn modelId="{52DB8507-A5D5-3A4C-B72B-3164B4028B2C}" type="presParOf" srcId="{603280E7-2A18-4DE2-9213-49B4D762F121}" destId="{B7C60B3D-2607-49BA-A671-2CAC286EF85E}" srcOrd="0" destOrd="0" presId="urn:microsoft.com/office/officeart/2018/2/layout/IconVerticalSolidList"/>
    <dgm:cxn modelId="{41588785-3DC4-6244-A04C-42D28CECCDDD}" type="presParOf" srcId="{603280E7-2A18-4DE2-9213-49B4D762F121}" destId="{080F2C0E-AD1B-4313-B011-2B9031A02379}" srcOrd="1" destOrd="0" presId="urn:microsoft.com/office/officeart/2018/2/layout/IconVerticalSolidList"/>
    <dgm:cxn modelId="{513429FD-5334-D64F-9705-D08972DC9629}" type="presParOf" srcId="{603280E7-2A18-4DE2-9213-49B4D762F121}" destId="{8C6E4A16-68AD-4BB2-B002-DB05B88DA531}" srcOrd="2" destOrd="0" presId="urn:microsoft.com/office/officeart/2018/2/layout/IconVerticalSolidList"/>
    <dgm:cxn modelId="{D2923657-FA00-5D4A-AFB4-FB4397E5ADA2}" type="presParOf" srcId="{603280E7-2A18-4DE2-9213-49B4D762F121}" destId="{4DD1E6C0-3FFA-4A66-84EE-4FFDE78CA510}" srcOrd="3" destOrd="0" presId="urn:microsoft.com/office/officeart/2018/2/layout/IconVerticalSolidList"/>
    <dgm:cxn modelId="{084F9563-A4A6-E04F-B96E-EAD985F7DB60}" type="presParOf" srcId="{7DCAAB71-C4F8-4F02-BA6B-69973674DD37}" destId="{9447FAF7-0B7E-42D8-985F-38D1D9920D81}" srcOrd="5" destOrd="0" presId="urn:microsoft.com/office/officeart/2018/2/layout/IconVerticalSolidList"/>
    <dgm:cxn modelId="{65308C06-7E64-6F43-9416-AAB6B0105C48}" type="presParOf" srcId="{7DCAAB71-C4F8-4F02-BA6B-69973674DD37}" destId="{C233EA0A-6D57-4788-BB81-AAB904598F1E}" srcOrd="6" destOrd="0" presId="urn:microsoft.com/office/officeart/2018/2/layout/IconVerticalSolidList"/>
    <dgm:cxn modelId="{A4F8A11B-1DE0-974C-B47D-F831E860D79F}" type="presParOf" srcId="{C233EA0A-6D57-4788-BB81-AAB904598F1E}" destId="{E1E5BB42-BA32-4F2D-BE07-7147FB29E608}" srcOrd="0" destOrd="0" presId="urn:microsoft.com/office/officeart/2018/2/layout/IconVerticalSolidList"/>
    <dgm:cxn modelId="{6516DDC3-A118-4E48-9C9C-7230A5872C75}" type="presParOf" srcId="{C233EA0A-6D57-4788-BB81-AAB904598F1E}" destId="{5B7F7A3C-D157-475A-ACA1-4E871B79EFAB}" srcOrd="1" destOrd="0" presId="urn:microsoft.com/office/officeart/2018/2/layout/IconVerticalSolidList"/>
    <dgm:cxn modelId="{094C5849-D39A-B54C-B0B2-902DD5C4A145}" type="presParOf" srcId="{C233EA0A-6D57-4788-BB81-AAB904598F1E}" destId="{D6919CB5-D4CF-49DB-A9C0-FF66830C31F2}" srcOrd="2" destOrd="0" presId="urn:microsoft.com/office/officeart/2018/2/layout/IconVerticalSolidList"/>
    <dgm:cxn modelId="{B441DC46-F1FB-4544-B64B-E6C30FF1D4AC}" type="presParOf" srcId="{C233EA0A-6D57-4788-BB81-AAB904598F1E}" destId="{D7024FD3-A63E-464B-A3A0-A9196B470B74}"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20AA9BF-907B-4CD8-A5D3-13B1DD9CDFAB}"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A9528945-D508-40B3-85D6-E92ABAC57D38}">
      <dgm:prSet/>
      <dgm:spPr>
        <a:solidFill>
          <a:schemeClr val="tx2">
            <a:lumMod val="40000"/>
            <a:lumOff val="60000"/>
          </a:schemeClr>
        </a:solidFill>
      </dgm:spPr>
      <dgm:t>
        <a:bodyPr/>
        <a:lstStyle/>
        <a:p>
          <a:pPr>
            <a:lnSpc>
              <a:spcPct val="100000"/>
            </a:lnSpc>
          </a:pPr>
          <a:r>
            <a:rPr lang="en-US" dirty="0"/>
            <a:t>“I’m curious, what was your intention when you said that?” </a:t>
          </a:r>
        </a:p>
      </dgm:t>
    </dgm:pt>
    <dgm:pt modelId="{A470889F-1823-4F93-8D7D-48D9FB26DF06}" type="parTrans" cxnId="{3C999241-613C-4E88-BBF6-3B980672AB0A}">
      <dgm:prSet/>
      <dgm:spPr/>
      <dgm:t>
        <a:bodyPr/>
        <a:lstStyle/>
        <a:p>
          <a:endParaRPr lang="en-US"/>
        </a:p>
      </dgm:t>
    </dgm:pt>
    <dgm:pt modelId="{2C91F7C3-BBBA-45B5-A3DD-956769E76CAE}" type="sibTrans" cxnId="{3C999241-613C-4E88-BBF6-3B980672AB0A}">
      <dgm:prSet/>
      <dgm:spPr/>
      <dgm:t>
        <a:bodyPr/>
        <a:lstStyle/>
        <a:p>
          <a:endParaRPr lang="en-US"/>
        </a:p>
      </dgm:t>
    </dgm:pt>
    <dgm:pt modelId="{6FC5AF34-6811-4BEF-AF19-BBBB45A085B8}">
      <dgm:prSet/>
      <dgm:spPr>
        <a:solidFill>
          <a:schemeClr val="tx2">
            <a:lumMod val="40000"/>
            <a:lumOff val="60000"/>
          </a:schemeClr>
        </a:solidFill>
      </dgm:spPr>
      <dgm:t>
        <a:bodyPr/>
        <a:lstStyle/>
        <a:p>
          <a:pPr>
            <a:lnSpc>
              <a:spcPct val="100000"/>
            </a:lnSpc>
          </a:pPr>
          <a:r>
            <a:rPr lang="en-US" dirty="0"/>
            <a:t>“How might someone else see or feel your comment differently?” </a:t>
          </a:r>
        </a:p>
      </dgm:t>
    </dgm:pt>
    <dgm:pt modelId="{3EAC630B-765E-4105-BD5A-8333E3CFAC6F}" type="parTrans" cxnId="{830FDA98-23CC-402F-82EA-2CC6374BB709}">
      <dgm:prSet/>
      <dgm:spPr/>
      <dgm:t>
        <a:bodyPr/>
        <a:lstStyle/>
        <a:p>
          <a:endParaRPr lang="en-US"/>
        </a:p>
      </dgm:t>
    </dgm:pt>
    <dgm:pt modelId="{D81B47F4-07B0-4268-A7F5-4ACD8720CB84}" type="sibTrans" cxnId="{830FDA98-23CC-402F-82EA-2CC6374BB709}">
      <dgm:prSet/>
      <dgm:spPr/>
      <dgm:t>
        <a:bodyPr/>
        <a:lstStyle/>
        <a:p>
          <a:endParaRPr lang="en-US"/>
        </a:p>
      </dgm:t>
    </dgm:pt>
    <dgm:pt modelId="{4F471EB1-E22F-4902-87B1-887F7AED36E2}">
      <dgm:prSet/>
      <dgm:spPr>
        <a:solidFill>
          <a:schemeClr val="tx2">
            <a:lumMod val="40000"/>
            <a:lumOff val="60000"/>
          </a:schemeClr>
        </a:solidFill>
      </dgm:spPr>
      <dgm:t>
        <a:bodyPr/>
        <a:lstStyle/>
        <a:p>
          <a:pPr>
            <a:lnSpc>
              <a:spcPct val="100000"/>
            </a:lnSpc>
          </a:pPr>
          <a:r>
            <a:rPr lang="en-US" dirty="0"/>
            <a:t>“Why do you find that joke funny?”</a:t>
          </a:r>
        </a:p>
      </dgm:t>
    </dgm:pt>
    <dgm:pt modelId="{CE8CF61B-8506-40C8-AEC9-59148D5836AE}" type="parTrans" cxnId="{9CFC4030-A025-4855-B140-15168C2E5D09}">
      <dgm:prSet/>
      <dgm:spPr/>
      <dgm:t>
        <a:bodyPr/>
        <a:lstStyle/>
        <a:p>
          <a:endParaRPr lang="en-US"/>
        </a:p>
      </dgm:t>
    </dgm:pt>
    <dgm:pt modelId="{C8AF9466-2FB3-493E-939E-83B612DCABE2}" type="sibTrans" cxnId="{9CFC4030-A025-4855-B140-15168C2E5D09}">
      <dgm:prSet/>
      <dgm:spPr/>
      <dgm:t>
        <a:bodyPr/>
        <a:lstStyle/>
        <a:p>
          <a:endParaRPr lang="en-US"/>
        </a:p>
      </dgm:t>
    </dgm:pt>
    <dgm:pt modelId="{EE69FDEA-69C0-4C19-ADDA-95529356E434}">
      <dgm:prSet/>
      <dgm:spPr>
        <a:solidFill>
          <a:schemeClr val="tx2">
            <a:lumMod val="40000"/>
            <a:lumOff val="60000"/>
          </a:schemeClr>
        </a:solidFill>
      </dgm:spPr>
      <dgm:t>
        <a:bodyPr/>
        <a:lstStyle/>
        <a:p>
          <a:pPr>
            <a:lnSpc>
              <a:spcPct val="100000"/>
            </a:lnSpc>
          </a:pPr>
          <a:r>
            <a:rPr lang="en-US" dirty="0"/>
            <a:t>“How might your comment be based off of assumptions or stereotypes?”</a:t>
          </a:r>
        </a:p>
      </dgm:t>
    </dgm:pt>
    <dgm:pt modelId="{215AB75F-436D-4E22-A8F2-F1FEFE3E7FA2}" type="parTrans" cxnId="{020A1BB5-3FB5-4C20-9BEA-1607AB34ACC7}">
      <dgm:prSet/>
      <dgm:spPr/>
      <dgm:t>
        <a:bodyPr/>
        <a:lstStyle/>
        <a:p>
          <a:endParaRPr lang="en-US"/>
        </a:p>
      </dgm:t>
    </dgm:pt>
    <dgm:pt modelId="{A4EADF7F-0607-4C08-A00E-5E417E673FB4}" type="sibTrans" cxnId="{020A1BB5-3FB5-4C20-9BEA-1607AB34ACC7}">
      <dgm:prSet/>
      <dgm:spPr/>
      <dgm:t>
        <a:bodyPr/>
        <a:lstStyle/>
        <a:p>
          <a:endParaRPr lang="en-US"/>
        </a:p>
      </dgm:t>
    </dgm:pt>
    <dgm:pt modelId="{7DCAAB71-C4F8-4F02-BA6B-69973674DD37}" type="pres">
      <dgm:prSet presAssocID="{A20AA9BF-907B-4CD8-A5D3-13B1DD9CDFAB}" presName="root" presStyleCnt="0">
        <dgm:presLayoutVars>
          <dgm:dir/>
          <dgm:resizeHandles val="exact"/>
        </dgm:presLayoutVars>
      </dgm:prSet>
      <dgm:spPr/>
    </dgm:pt>
    <dgm:pt modelId="{720AFB7E-B797-496A-9102-25B057A6B6E5}" type="pres">
      <dgm:prSet presAssocID="{A9528945-D508-40B3-85D6-E92ABAC57D38}" presName="compNode" presStyleCnt="0"/>
      <dgm:spPr/>
    </dgm:pt>
    <dgm:pt modelId="{4EBDEF10-6EC0-4D41-8B38-290F87455F8D}" type="pres">
      <dgm:prSet presAssocID="{A9528945-D508-40B3-85D6-E92ABAC57D38}" presName="bgRect" presStyleLbl="bgShp" presStyleIdx="0" presStyleCnt="4"/>
      <dgm:spPr/>
    </dgm:pt>
    <dgm:pt modelId="{89C2C1B7-67C1-43AE-8FA9-913BB35B6335}" type="pres">
      <dgm:prSet presAssocID="{A9528945-D508-40B3-85D6-E92ABAC57D38}"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Badge Question Mark with solid fill"/>
        </a:ext>
      </dgm:extLst>
    </dgm:pt>
    <dgm:pt modelId="{716E3D7C-01E1-40D8-A515-A8BF084A3AEE}" type="pres">
      <dgm:prSet presAssocID="{A9528945-D508-40B3-85D6-E92ABAC57D38}" presName="spaceRect" presStyleCnt="0"/>
      <dgm:spPr/>
    </dgm:pt>
    <dgm:pt modelId="{C316AD25-4B07-4D34-82C2-BC7DE748FBD0}" type="pres">
      <dgm:prSet presAssocID="{A9528945-D508-40B3-85D6-E92ABAC57D38}" presName="parTx" presStyleLbl="revTx" presStyleIdx="0" presStyleCnt="4">
        <dgm:presLayoutVars>
          <dgm:chMax val="0"/>
          <dgm:chPref val="0"/>
        </dgm:presLayoutVars>
      </dgm:prSet>
      <dgm:spPr/>
    </dgm:pt>
    <dgm:pt modelId="{C03E0E85-D11E-4ED0-8C18-16AFFB83C62D}" type="pres">
      <dgm:prSet presAssocID="{2C91F7C3-BBBA-45B5-A3DD-956769E76CAE}" presName="sibTrans" presStyleCnt="0"/>
      <dgm:spPr/>
    </dgm:pt>
    <dgm:pt modelId="{C7B7786E-7F3F-40F2-8DB3-40FED4CA3F43}" type="pres">
      <dgm:prSet presAssocID="{6FC5AF34-6811-4BEF-AF19-BBBB45A085B8}" presName="compNode" presStyleCnt="0"/>
      <dgm:spPr/>
    </dgm:pt>
    <dgm:pt modelId="{28AAD167-4E35-4EFD-ABB1-35E3EA3ED32C}" type="pres">
      <dgm:prSet presAssocID="{6FC5AF34-6811-4BEF-AF19-BBBB45A085B8}" presName="bgRect" presStyleLbl="bgShp" presStyleIdx="1" presStyleCnt="4"/>
      <dgm:spPr/>
    </dgm:pt>
    <dgm:pt modelId="{1B740B80-FF3B-4442-B8AA-A392F2DF9C2D}" type="pres">
      <dgm:prSet presAssocID="{6FC5AF34-6811-4BEF-AF19-BBBB45A085B8}" presName="iconRect" presStyleLbl="node1" presStyleIdx="1" presStyleCnt="4"/>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Comment Slash Silence outline"/>
        </a:ext>
      </dgm:extLst>
    </dgm:pt>
    <dgm:pt modelId="{6BBB5BD8-E9E8-4B25-97A8-377D663B6911}" type="pres">
      <dgm:prSet presAssocID="{6FC5AF34-6811-4BEF-AF19-BBBB45A085B8}" presName="spaceRect" presStyleCnt="0"/>
      <dgm:spPr/>
    </dgm:pt>
    <dgm:pt modelId="{6007A126-BAC2-40DB-B8CB-B6E032464AF3}" type="pres">
      <dgm:prSet presAssocID="{6FC5AF34-6811-4BEF-AF19-BBBB45A085B8}" presName="parTx" presStyleLbl="revTx" presStyleIdx="1" presStyleCnt="4">
        <dgm:presLayoutVars>
          <dgm:chMax val="0"/>
          <dgm:chPref val="0"/>
        </dgm:presLayoutVars>
      </dgm:prSet>
      <dgm:spPr/>
    </dgm:pt>
    <dgm:pt modelId="{244E24ED-F404-4507-A8CE-47F15C3CA073}" type="pres">
      <dgm:prSet presAssocID="{D81B47F4-07B0-4268-A7F5-4ACD8720CB84}" presName="sibTrans" presStyleCnt="0"/>
      <dgm:spPr/>
    </dgm:pt>
    <dgm:pt modelId="{603280E7-2A18-4DE2-9213-49B4D762F121}" type="pres">
      <dgm:prSet presAssocID="{4F471EB1-E22F-4902-87B1-887F7AED36E2}" presName="compNode" presStyleCnt="0"/>
      <dgm:spPr/>
    </dgm:pt>
    <dgm:pt modelId="{B7C60B3D-2607-49BA-A671-2CAC286EF85E}" type="pres">
      <dgm:prSet presAssocID="{4F471EB1-E22F-4902-87B1-887F7AED36E2}" presName="bgRect" presStyleLbl="bgShp" presStyleIdx="2" presStyleCnt="4"/>
      <dgm:spPr/>
    </dgm:pt>
    <dgm:pt modelId="{080F2C0E-AD1B-4313-B011-2B9031A02379}" type="pres">
      <dgm:prSet presAssocID="{4F471EB1-E22F-4902-87B1-887F7AED36E2}" presName="iconRect" presStyleLbl="node1" presStyleIdx="2" presStyleCnt="4"/>
      <dgm:spPr>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Tongue face with solid fill with solid fill"/>
        </a:ext>
      </dgm:extLst>
    </dgm:pt>
    <dgm:pt modelId="{8C6E4A16-68AD-4BB2-B002-DB05B88DA531}" type="pres">
      <dgm:prSet presAssocID="{4F471EB1-E22F-4902-87B1-887F7AED36E2}" presName="spaceRect" presStyleCnt="0"/>
      <dgm:spPr/>
    </dgm:pt>
    <dgm:pt modelId="{4DD1E6C0-3FFA-4A66-84EE-4FFDE78CA510}" type="pres">
      <dgm:prSet presAssocID="{4F471EB1-E22F-4902-87B1-887F7AED36E2}" presName="parTx" presStyleLbl="revTx" presStyleIdx="2" presStyleCnt="4">
        <dgm:presLayoutVars>
          <dgm:chMax val="0"/>
          <dgm:chPref val="0"/>
        </dgm:presLayoutVars>
      </dgm:prSet>
      <dgm:spPr/>
    </dgm:pt>
    <dgm:pt modelId="{9447FAF7-0B7E-42D8-985F-38D1D9920D81}" type="pres">
      <dgm:prSet presAssocID="{C8AF9466-2FB3-493E-939E-83B612DCABE2}" presName="sibTrans" presStyleCnt="0"/>
      <dgm:spPr/>
    </dgm:pt>
    <dgm:pt modelId="{C233EA0A-6D57-4788-BB81-AAB904598F1E}" type="pres">
      <dgm:prSet presAssocID="{EE69FDEA-69C0-4C19-ADDA-95529356E434}" presName="compNode" presStyleCnt="0"/>
      <dgm:spPr/>
    </dgm:pt>
    <dgm:pt modelId="{E1E5BB42-BA32-4F2D-BE07-7147FB29E608}" type="pres">
      <dgm:prSet presAssocID="{EE69FDEA-69C0-4C19-ADDA-95529356E434}" presName="bgRect" presStyleLbl="bgShp" presStyleIdx="3" presStyleCnt="4"/>
      <dgm:spPr/>
    </dgm:pt>
    <dgm:pt modelId="{5B7F7A3C-D157-475A-ACA1-4E871B79EFAB}" type="pres">
      <dgm:prSet presAssocID="{EE69FDEA-69C0-4C19-ADDA-95529356E434}" presName="iconRect" presStyleLbl="node1" presStyleIdx="3" presStyleCnt="4"/>
      <dgm:spPr>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dgm:spPr>
      <dgm:extLst>
        <a:ext uri="{E40237B7-FDA0-4F09-8148-C483321AD2D9}">
          <dgm14:cNvPr xmlns:dgm14="http://schemas.microsoft.com/office/drawing/2010/diagram" id="0" name="" descr="Comment Important outline"/>
        </a:ext>
      </dgm:extLst>
    </dgm:pt>
    <dgm:pt modelId="{D6919CB5-D4CF-49DB-A9C0-FF66830C31F2}" type="pres">
      <dgm:prSet presAssocID="{EE69FDEA-69C0-4C19-ADDA-95529356E434}" presName="spaceRect" presStyleCnt="0"/>
      <dgm:spPr/>
    </dgm:pt>
    <dgm:pt modelId="{D7024FD3-A63E-464B-A3A0-A9196B470B74}" type="pres">
      <dgm:prSet presAssocID="{EE69FDEA-69C0-4C19-ADDA-95529356E434}" presName="parTx" presStyleLbl="revTx" presStyleIdx="3" presStyleCnt="4">
        <dgm:presLayoutVars>
          <dgm:chMax val="0"/>
          <dgm:chPref val="0"/>
        </dgm:presLayoutVars>
      </dgm:prSet>
      <dgm:spPr/>
    </dgm:pt>
  </dgm:ptLst>
  <dgm:cxnLst>
    <dgm:cxn modelId="{D4CEC302-49C6-0847-9944-23F4F32FD4F7}" type="presOf" srcId="{4F471EB1-E22F-4902-87B1-887F7AED36E2}" destId="{4DD1E6C0-3FFA-4A66-84EE-4FFDE78CA510}" srcOrd="0" destOrd="0" presId="urn:microsoft.com/office/officeart/2018/2/layout/IconVerticalSolidList"/>
    <dgm:cxn modelId="{1E6D9729-2ADD-214D-978C-95E5D17950BD}" type="presOf" srcId="{EE69FDEA-69C0-4C19-ADDA-95529356E434}" destId="{D7024FD3-A63E-464B-A3A0-A9196B470B74}" srcOrd="0" destOrd="0" presId="urn:microsoft.com/office/officeart/2018/2/layout/IconVerticalSolidList"/>
    <dgm:cxn modelId="{9CFC4030-A025-4855-B140-15168C2E5D09}" srcId="{A20AA9BF-907B-4CD8-A5D3-13B1DD9CDFAB}" destId="{4F471EB1-E22F-4902-87B1-887F7AED36E2}" srcOrd="2" destOrd="0" parTransId="{CE8CF61B-8506-40C8-AEC9-59148D5836AE}" sibTransId="{C8AF9466-2FB3-493E-939E-83B612DCABE2}"/>
    <dgm:cxn modelId="{3C999241-613C-4E88-BBF6-3B980672AB0A}" srcId="{A20AA9BF-907B-4CD8-A5D3-13B1DD9CDFAB}" destId="{A9528945-D508-40B3-85D6-E92ABAC57D38}" srcOrd="0" destOrd="0" parTransId="{A470889F-1823-4F93-8D7D-48D9FB26DF06}" sibTransId="{2C91F7C3-BBBA-45B5-A3DD-956769E76CAE}"/>
    <dgm:cxn modelId="{F9826878-2A7F-254E-89E0-B9A1CFDD22E2}" type="presOf" srcId="{A20AA9BF-907B-4CD8-A5D3-13B1DD9CDFAB}" destId="{7DCAAB71-C4F8-4F02-BA6B-69973674DD37}" srcOrd="0" destOrd="0" presId="urn:microsoft.com/office/officeart/2018/2/layout/IconVerticalSolidList"/>
    <dgm:cxn modelId="{830FDA98-23CC-402F-82EA-2CC6374BB709}" srcId="{A20AA9BF-907B-4CD8-A5D3-13B1DD9CDFAB}" destId="{6FC5AF34-6811-4BEF-AF19-BBBB45A085B8}" srcOrd="1" destOrd="0" parTransId="{3EAC630B-765E-4105-BD5A-8333E3CFAC6F}" sibTransId="{D81B47F4-07B0-4268-A7F5-4ACD8720CB84}"/>
    <dgm:cxn modelId="{020A1BB5-3FB5-4C20-9BEA-1607AB34ACC7}" srcId="{A20AA9BF-907B-4CD8-A5D3-13B1DD9CDFAB}" destId="{EE69FDEA-69C0-4C19-ADDA-95529356E434}" srcOrd="3" destOrd="0" parTransId="{215AB75F-436D-4E22-A8F2-F1FEFE3E7FA2}" sibTransId="{A4EADF7F-0607-4C08-A00E-5E417E673FB4}"/>
    <dgm:cxn modelId="{FE8366CD-14FB-0340-9EF1-DE012DE4ED30}" type="presOf" srcId="{A9528945-D508-40B3-85D6-E92ABAC57D38}" destId="{C316AD25-4B07-4D34-82C2-BC7DE748FBD0}" srcOrd="0" destOrd="0" presId="urn:microsoft.com/office/officeart/2018/2/layout/IconVerticalSolidList"/>
    <dgm:cxn modelId="{D57FE0D3-46AF-F545-A263-7AD175F2746F}" type="presOf" srcId="{6FC5AF34-6811-4BEF-AF19-BBBB45A085B8}" destId="{6007A126-BAC2-40DB-B8CB-B6E032464AF3}" srcOrd="0" destOrd="0" presId="urn:microsoft.com/office/officeart/2018/2/layout/IconVerticalSolidList"/>
    <dgm:cxn modelId="{09E2DDC8-319E-3344-8EE1-A4FD1901722E}" type="presParOf" srcId="{7DCAAB71-C4F8-4F02-BA6B-69973674DD37}" destId="{720AFB7E-B797-496A-9102-25B057A6B6E5}" srcOrd="0" destOrd="0" presId="urn:microsoft.com/office/officeart/2018/2/layout/IconVerticalSolidList"/>
    <dgm:cxn modelId="{3CB646E9-6610-D345-8453-84FEBB35062F}" type="presParOf" srcId="{720AFB7E-B797-496A-9102-25B057A6B6E5}" destId="{4EBDEF10-6EC0-4D41-8B38-290F87455F8D}" srcOrd="0" destOrd="0" presId="urn:microsoft.com/office/officeart/2018/2/layout/IconVerticalSolidList"/>
    <dgm:cxn modelId="{C0F0D3DC-823E-8641-A309-1397B9C9D981}" type="presParOf" srcId="{720AFB7E-B797-496A-9102-25B057A6B6E5}" destId="{89C2C1B7-67C1-43AE-8FA9-913BB35B6335}" srcOrd="1" destOrd="0" presId="urn:microsoft.com/office/officeart/2018/2/layout/IconVerticalSolidList"/>
    <dgm:cxn modelId="{BD6FF095-708D-0843-AF37-01D62698532E}" type="presParOf" srcId="{720AFB7E-B797-496A-9102-25B057A6B6E5}" destId="{716E3D7C-01E1-40D8-A515-A8BF084A3AEE}" srcOrd="2" destOrd="0" presId="urn:microsoft.com/office/officeart/2018/2/layout/IconVerticalSolidList"/>
    <dgm:cxn modelId="{678E6E0A-AABF-CC4B-8A3C-819B269CC08B}" type="presParOf" srcId="{720AFB7E-B797-496A-9102-25B057A6B6E5}" destId="{C316AD25-4B07-4D34-82C2-BC7DE748FBD0}" srcOrd="3" destOrd="0" presId="urn:microsoft.com/office/officeart/2018/2/layout/IconVerticalSolidList"/>
    <dgm:cxn modelId="{376D1FD0-6CA3-9D44-8442-B22AAFC8F577}" type="presParOf" srcId="{7DCAAB71-C4F8-4F02-BA6B-69973674DD37}" destId="{C03E0E85-D11E-4ED0-8C18-16AFFB83C62D}" srcOrd="1" destOrd="0" presId="urn:microsoft.com/office/officeart/2018/2/layout/IconVerticalSolidList"/>
    <dgm:cxn modelId="{8F1D31C7-56D5-674E-B68C-860ABFE5CE74}" type="presParOf" srcId="{7DCAAB71-C4F8-4F02-BA6B-69973674DD37}" destId="{C7B7786E-7F3F-40F2-8DB3-40FED4CA3F43}" srcOrd="2" destOrd="0" presId="urn:microsoft.com/office/officeart/2018/2/layout/IconVerticalSolidList"/>
    <dgm:cxn modelId="{7D3EBCAC-7835-354F-A407-387F60830F08}" type="presParOf" srcId="{C7B7786E-7F3F-40F2-8DB3-40FED4CA3F43}" destId="{28AAD167-4E35-4EFD-ABB1-35E3EA3ED32C}" srcOrd="0" destOrd="0" presId="urn:microsoft.com/office/officeart/2018/2/layout/IconVerticalSolidList"/>
    <dgm:cxn modelId="{A91EC613-7FE3-4F47-A1C4-A05FD1DA1B91}" type="presParOf" srcId="{C7B7786E-7F3F-40F2-8DB3-40FED4CA3F43}" destId="{1B740B80-FF3B-4442-B8AA-A392F2DF9C2D}" srcOrd="1" destOrd="0" presId="urn:microsoft.com/office/officeart/2018/2/layout/IconVerticalSolidList"/>
    <dgm:cxn modelId="{9BA770DC-B051-464D-8895-CB07AFFB26A2}" type="presParOf" srcId="{C7B7786E-7F3F-40F2-8DB3-40FED4CA3F43}" destId="{6BBB5BD8-E9E8-4B25-97A8-377D663B6911}" srcOrd="2" destOrd="0" presId="urn:microsoft.com/office/officeart/2018/2/layout/IconVerticalSolidList"/>
    <dgm:cxn modelId="{58F3F1DF-16FA-EA45-A801-3BDE6ABB0C2A}" type="presParOf" srcId="{C7B7786E-7F3F-40F2-8DB3-40FED4CA3F43}" destId="{6007A126-BAC2-40DB-B8CB-B6E032464AF3}" srcOrd="3" destOrd="0" presId="urn:microsoft.com/office/officeart/2018/2/layout/IconVerticalSolidList"/>
    <dgm:cxn modelId="{148651FA-631C-E84D-B7AD-1988262CD863}" type="presParOf" srcId="{7DCAAB71-C4F8-4F02-BA6B-69973674DD37}" destId="{244E24ED-F404-4507-A8CE-47F15C3CA073}" srcOrd="3" destOrd="0" presId="urn:microsoft.com/office/officeart/2018/2/layout/IconVerticalSolidList"/>
    <dgm:cxn modelId="{44086706-B173-8A49-8168-C6436A98699E}" type="presParOf" srcId="{7DCAAB71-C4F8-4F02-BA6B-69973674DD37}" destId="{603280E7-2A18-4DE2-9213-49B4D762F121}" srcOrd="4" destOrd="0" presId="urn:microsoft.com/office/officeart/2018/2/layout/IconVerticalSolidList"/>
    <dgm:cxn modelId="{52DB8507-A5D5-3A4C-B72B-3164B4028B2C}" type="presParOf" srcId="{603280E7-2A18-4DE2-9213-49B4D762F121}" destId="{B7C60B3D-2607-49BA-A671-2CAC286EF85E}" srcOrd="0" destOrd="0" presId="urn:microsoft.com/office/officeart/2018/2/layout/IconVerticalSolidList"/>
    <dgm:cxn modelId="{41588785-3DC4-6244-A04C-42D28CECCDDD}" type="presParOf" srcId="{603280E7-2A18-4DE2-9213-49B4D762F121}" destId="{080F2C0E-AD1B-4313-B011-2B9031A02379}" srcOrd="1" destOrd="0" presId="urn:microsoft.com/office/officeart/2018/2/layout/IconVerticalSolidList"/>
    <dgm:cxn modelId="{513429FD-5334-D64F-9705-D08972DC9629}" type="presParOf" srcId="{603280E7-2A18-4DE2-9213-49B4D762F121}" destId="{8C6E4A16-68AD-4BB2-B002-DB05B88DA531}" srcOrd="2" destOrd="0" presId="urn:microsoft.com/office/officeart/2018/2/layout/IconVerticalSolidList"/>
    <dgm:cxn modelId="{D2923657-FA00-5D4A-AFB4-FB4397E5ADA2}" type="presParOf" srcId="{603280E7-2A18-4DE2-9213-49B4D762F121}" destId="{4DD1E6C0-3FFA-4A66-84EE-4FFDE78CA510}" srcOrd="3" destOrd="0" presId="urn:microsoft.com/office/officeart/2018/2/layout/IconVerticalSolidList"/>
    <dgm:cxn modelId="{084F9563-A4A6-E04F-B96E-EAD985F7DB60}" type="presParOf" srcId="{7DCAAB71-C4F8-4F02-BA6B-69973674DD37}" destId="{9447FAF7-0B7E-42D8-985F-38D1D9920D81}" srcOrd="5" destOrd="0" presId="urn:microsoft.com/office/officeart/2018/2/layout/IconVerticalSolidList"/>
    <dgm:cxn modelId="{65308C06-7E64-6F43-9416-AAB6B0105C48}" type="presParOf" srcId="{7DCAAB71-C4F8-4F02-BA6B-69973674DD37}" destId="{C233EA0A-6D57-4788-BB81-AAB904598F1E}" srcOrd="6" destOrd="0" presId="urn:microsoft.com/office/officeart/2018/2/layout/IconVerticalSolidList"/>
    <dgm:cxn modelId="{A4F8A11B-1DE0-974C-B47D-F831E860D79F}" type="presParOf" srcId="{C233EA0A-6D57-4788-BB81-AAB904598F1E}" destId="{E1E5BB42-BA32-4F2D-BE07-7147FB29E608}" srcOrd="0" destOrd="0" presId="urn:microsoft.com/office/officeart/2018/2/layout/IconVerticalSolidList"/>
    <dgm:cxn modelId="{6516DDC3-A118-4E48-9C9C-7230A5872C75}" type="presParOf" srcId="{C233EA0A-6D57-4788-BB81-AAB904598F1E}" destId="{5B7F7A3C-D157-475A-ACA1-4E871B79EFAB}" srcOrd="1" destOrd="0" presId="urn:microsoft.com/office/officeart/2018/2/layout/IconVerticalSolidList"/>
    <dgm:cxn modelId="{094C5849-D39A-B54C-B0B2-902DD5C4A145}" type="presParOf" srcId="{C233EA0A-6D57-4788-BB81-AAB904598F1E}" destId="{D6919CB5-D4CF-49DB-A9C0-FF66830C31F2}" srcOrd="2" destOrd="0" presId="urn:microsoft.com/office/officeart/2018/2/layout/IconVerticalSolidList"/>
    <dgm:cxn modelId="{B441DC46-F1FB-4544-B64B-E6C30FF1D4AC}" type="presParOf" srcId="{C233EA0A-6D57-4788-BB81-AAB904598F1E}" destId="{D7024FD3-A63E-464B-A3A0-A9196B470B74}" srcOrd="3" destOrd="0" presId="urn:microsoft.com/office/officeart/2018/2/layout/IconVerticalSolidLis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BE276F3-D9E7-420D-BB5B-4F9979C736FA}"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9119BD25-0B8F-4E54-AD5B-F10956097B0A}">
      <dgm:prSet/>
      <dgm:spPr/>
      <dgm:t>
        <a:bodyPr/>
        <a:lstStyle/>
        <a:p>
          <a:r>
            <a:rPr lang="en-US"/>
            <a:t>Oh, I’m sorry what I said hurt you. That wasn’t my intention, and I won’t do it again.</a:t>
          </a:r>
        </a:p>
      </dgm:t>
    </dgm:pt>
    <dgm:pt modelId="{6036E750-DF92-4916-88BE-78AC23014168}" type="parTrans" cxnId="{543BAFE0-2359-4BF6-9C91-00948B6F57AB}">
      <dgm:prSet/>
      <dgm:spPr/>
      <dgm:t>
        <a:bodyPr/>
        <a:lstStyle/>
        <a:p>
          <a:endParaRPr lang="en-US"/>
        </a:p>
      </dgm:t>
    </dgm:pt>
    <dgm:pt modelId="{1AEC3FD0-3484-4BCF-9F20-5DC89B5BF886}" type="sibTrans" cxnId="{543BAFE0-2359-4BF6-9C91-00948B6F57AB}">
      <dgm:prSet/>
      <dgm:spPr/>
      <dgm:t>
        <a:bodyPr/>
        <a:lstStyle/>
        <a:p>
          <a:endParaRPr lang="en-US"/>
        </a:p>
      </dgm:t>
    </dgm:pt>
    <dgm:pt modelId="{5C86A9C6-79B8-4C4C-BEB5-9F2046E22AE9}">
      <dgm:prSet/>
      <dgm:spPr/>
      <dgm:t>
        <a:bodyPr/>
        <a:lstStyle/>
        <a:p>
          <a:r>
            <a:rPr lang="en-US"/>
            <a:t>I’m sorry. I didn’t know that. If you’re willing to talk more about it, I’d like to better understand the ways in which my comment was problematic? </a:t>
          </a:r>
        </a:p>
      </dgm:t>
    </dgm:pt>
    <dgm:pt modelId="{4C40879C-110A-4B27-A4DA-C3D5F7CB35E3}" type="parTrans" cxnId="{5FA71480-4DE8-4AB6-BECA-6D6AA1EFE0E4}">
      <dgm:prSet/>
      <dgm:spPr/>
      <dgm:t>
        <a:bodyPr/>
        <a:lstStyle/>
        <a:p>
          <a:endParaRPr lang="en-US"/>
        </a:p>
      </dgm:t>
    </dgm:pt>
    <dgm:pt modelId="{6E86D639-F3B9-4346-803E-33934B7A0D66}" type="sibTrans" cxnId="{5FA71480-4DE8-4AB6-BECA-6D6AA1EFE0E4}">
      <dgm:prSet/>
      <dgm:spPr/>
      <dgm:t>
        <a:bodyPr/>
        <a:lstStyle/>
        <a:p>
          <a:endParaRPr lang="en-US"/>
        </a:p>
      </dgm:t>
    </dgm:pt>
    <dgm:pt modelId="{145C7A90-4D2E-DF44-9535-F0032AE31844}">
      <dgm:prSet/>
      <dgm:spPr/>
      <dgm:t>
        <a:bodyPr/>
        <a:lstStyle/>
        <a:p>
          <a:r>
            <a:rPr lang="en-US" dirty="0"/>
            <a:t>I feel like you had a strong reaction to what I just said. Can you help me understand what just happened?</a:t>
          </a:r>
        </a:p>
      </dgm:t>
    </dgm:pt>
    <dgm:pt modelId="{09FAAD74-D214-2A49-9914-246601B877E3}" type="parTrans" cxnId="{0078563A-1AA3-994F-A535-B3BDF875B8C7}">
      <dgm:prSet/>
      <dgm:spPr/>
      <dgm:t>
        <a:bodyPr/>
        <a:lstStyle/>
        <a:p>
          <a:endParaRPr lang="en-US"/>
        </a:p>
      </dgm:t>
    </dgm:pt>
    <dgm:pt modelId="{569118A9-5E44-1643-BC98-CDCEEFDA4F38}" type="sibTrans" cxnId="{0078563A-1AA3-994F-A535-B3BDF875B8C7}">
      <dgm:prSet/>
      <dgm:spPr/>
      <dgm:t>
        <a:bodyPr/>
        <a:lstStyle/>
        <a:p>
          <a:endParaRPr lang="en-US"/>
        </a:p>
      </dgm:t>
    </dgm:pt>
    <dgm:pt modelId="{9E739DD3-380D-794D-950D-01E60432F1EE}" type="pres">
      <dgm:prSet presAssocID="{3BE276F3-D9E7-420D-BB5B-4F9979C736FA}" presName="linear" presStyleCnt="0">
        <dgm:presLayoutVars>
          <dgm:animLvl val="lvl"/>
          <dgm:resizeHandles val="exact"/>
        </dgm:presLayoutVars>
      </dgm:prSet>
      <dgm:spPr/>
    </dgm:pt>
    <dgm:pt modelId="{AF5CCB9B-B65A-F04C-8692-077D2BBFAE90}" type="pres">
      <dgm:prSet presAssocID="{9119BD25-0B8F-4E54-AD5B-F10956097B0A}" presName="parentText" presStyleLbl="node1" presStyleIdx="0" presStyleCnt="3">
        <dgm:presLayoutVars>
          <dgm:chMax val="0"/>
          <dgm:bulletEnabled val="1"/>
        </dgm:presLayoutVars>
      </dgm:prSet>
      <dgm:spPr/>
    </dgm:pt>
    <dgm:pt modelId="{9CC0094E-A4E2-A24E-A635-7AD42419966D}" type="pres">
      <dgm:prSet presAssocID="{1AEC3FD0-3484-4BCF-9F20-5DC89B5BF886}" presName="spacer" presStyleCnt="0"/>
      <dgm:spPr/>
    </dgm:pt>
    <dgm:pt modelId="{3752F0C2-CB95-9041-BB8F-20AFD70C1F3D}" type="pres">
      <dgm:prSet presAssocID="{5C86A9C6-79B8-4C4C-BEB5-9F2046E22AE9}" presName="parentText" presStyleLbl="node1" presStyleIdx="1" presStyleCnt="3">
        <dgm:presLayoutVars>
          <dgm:chMax val="0"/>
          <dgm:bulletEnabled val="1"/>
        </dgm:presLayoutVars>
      </dgm:prSet>
      <dgm:spPr/>
    </dgm:pt>
    <dgm:pt modelId="{8AB51B5D-85BC-E74B-A401-A0E54E5EB0FB}" type="pres">
      <dgm:prSet presAssocID="{6E86D639-F3B9-4346-803E-33934B7A0D66}" presName="spacer" presStyleCnt="0"/>
      <dgm:spPr/>
    </dgm:pt>
    <dgm:pt modelId="{CCA78465-A4D8-1B43-862E-46E41FCCBB19}" type="pres">
      <dgm:prSet presAssocID="{145C7A90-4D2E-DF44-9535-F0032AE31844}" presName="parentText" presStyleLbl="node1" presStyleIdx="2" presStyleCnt="3">
        <dgm:presLayoutVars>
          <dgm:chMax val="0"/>
          <dgm:bulletEnabled val="1"/>
        </dgm:presLayoutVars>
      </dgm:prSet>
      <dgm:spPr/>
    </dgm:pt>
  </dgm:ptLst>
  <dgm:cxnLst>
    <dgm:cxn modelId="{0078563A-1AA3-994F-A535-B3BDF875B8C7}" srcId="{3BE276F3-D9E7-420D-BB5B-4F9979C736FA}" destId="{145C7A90-4D2E-DF44-9535-F0032AE31844}" srcOrd="2" destOrd="0" parTransId="{09FAAD74-D214-2A49-9914-246601B877E3}" sibTransId="{569118A9-5E44-1643-BC98-CDCEEFDA4F38}"/>
    <dgm:cxn modelId="{E90BA23F-F4C9-C741-B102-1292C0ECFFEC}" type="presOf" srcId="{3BE276F3-D9E7-420D-BB5B-4F9979C736FA}" destId="{9E739DD3-380D-794D-950D-01E60432F1EE}" srcOrd="0" destOrd="0" presId="urn:microsoft.com/office/officeart/2005/8/layout/vList2"/>
    <dgm:cxn modelId="{B3A1B357-ADB7-CA4E-92B6-7FB0C2B015A3}" type="presOf" srcId="{9119BD25-0B8F-4E54-AD5B-F10956097B0A}" destId="{AF5CCB9B-B65A-F04C-8692-077D2BBFAE90}" srcOrd="0" destOrd="0" presId="urn:microsoft.com/office/officeart/2005/8/layout/vList2"/>
    <dgm:cxn modelId="{D9A93073-57FE-CF40-ABC1-5C2BB622F29F}" type="presOf" srcId="{145C7A90-4D2E-DF44-9535-F0032AE31844}" destId="{CCA78465-A4D8-1B43-862E-46E41FCCBB19}" srcOrd="0" destOrd="0" presId="urn:microsoft.com/office/officeart/2005/8/layout/vList2"/>
    <dgm:cxn modelId="{5FA71480-4DE8-4AB6-BECA-6D6AA1EFE0E4}" srcId="{3BE276F3-D9E7-420D-BB5B-4F9979C736FA}" destId="{5C86A9C6-79B8-4C4C-BEB5-9F2046E22AE9}" srcOrd="1" destOrd="0" parTransId="{4C40879C-110A-4B27-A4DA-C3D5F7CB35E3}" sibTransId="{6E86D639-F3B9-4346-803E-33934B7A0D66}"/>
    <dgm:cxn modelId="{A147AD99-D360-0A4B-B162-CC08F0B7DB78}" type="presOf" srcId="{5C86A9C6-79B8-4C4C-BEB5-9F2046E22AE9}" destId="{3752F0C2-CB95-9041-BB8F-20AFD70C1F3D}" srcOrd="0" destOrd="0" presId="urn:microsoft.com/office/officeart/2005/8/layout/vList2"/>
    <dgm:cxn modelId="{543BAFE0-2359-4BF6-9C91-00948B6F57AB}" srcId="{3BE276F3-D9E7-420D-BB5B-4F9979C736FA}" destId="{9119BD25-0B8F-4E54-AD5B-F10956097B0A}" srcOrd="0" destOrd="0" parTransId="{6036E750-DF92-4916-88BE-78AC23014168}" sibTransId="{1AEC3FD0-3484-4BCF-9F20-5DC89B5BF886}"/>
    <dgm:cxn modelId="{94BC5BF7-B098-EF4A-98D6-904A55615083}" type="presParOf" srcId="{9E739DD3-380D-794D-950D-01E60432F1EE}" destId="{AF5CCB9B-B65A-F04C-8692-077D2BBFAE90}" srcOrd="0" destOrd="0" presId="urn:microsoft.com/office/officeart/2005/8/layout/vList2"/>
    <dgm:cxn modelId="{3F0E4343-C28E-694C-839A-5EC6B125CA99}" type="presParOf" srcId="{9E739DD3-380D-794D-950D-01E60432F1EE}" destId="{9CC0094E-A4E2-A24E-A635-7AD42419966D}" srcOrd="1" destOrd="0" presId="urn:microsoft.com/office/officeart/2005/8/layout/vList2"/>
    <dgm:cxn modelId="{27454815-FA85-3D4F-BD37-426960C8B0D7}" type="presParOf" srcId="{9E739DD3-380D-794D-950D-01E60432F1EE}" destId="{3752F0C2-CB95-9041-BB8F-20AFD70C1F3D}" srcOrd="2" destOrd="0" presId="urn:microsoft.com/office/officeart/2005/8/layout/vList2"/>
    <dgm:cxn modelId="{6F0CE260-08E8-D94F-ACF7-14124C8C784A}" type="presParOf" srcId="{9E739DD3-380D-794D-950D-01E60432F1EE}" destId="{8AB51B5D-85BC-E74B-A401-A0E54E5EB0FB}" srcOrd="3" destOrd="0" presId="urn:microsoft.com/office/officeart/2005/8/layout/vList2"/>
    <dgm:cxn modelId="{9200213E-846E-F641-8A17-B20245E9ABF9}" type="presParOf" srcId="{9E739DD3-380D-794D-950D-01E60432F1EE}" destId="{CCA78465-A4D8-1B43-862E-46E41FCCBB19}"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F933C1-5C3B-B245-9678-AA192F630C7B}">
      <dsp:nvSpPr>
        <dsp:cNvPr id="0" name=""/>
        <dsp:cNvSpPr/>
      </dsp:nvSpPr>
      <dsp:spPr>
        <a:xfrm>
          <a:off x="0" y="576352"/>
          <a:ext cx="3406399" cy="3800294"/>
        </a:xfrm>
        <a:prstGeom prst="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err="1"/>
            <a:t>Microassaults</a:t>
          </a:r>
          <a:r>
            <a:rPr lang="en-US" sz="2000" b="1" kern="1200" dirty="0"/>
            <a:t> </a:t>
          </a:r>
        </a:p>
        <a:p>
          <a:pPr marL="0" lvl="0" indent="0" algn="ctr" defTabSz="889000">
            <a:lnSpc>
              <a:spcPct val="90000"/>
            </a:lnSpc>
            <a:spcBef>
              <a:spcPct val="0"/>
            </a:spcBef>
            <a:spcAft>
              <a:spcPct val="35000"/>
            </a:spcAft>
            <a:buNone/>
          </a:pPr>
          <a:r>
            <a:rPr lang="en-US" sz="2000" b="0" i="1" kern="1200" dirty="0"/>
            <a:t>Intentional and deliberate comments or actions meant to hurt others</a:t>
          </a:r>
        </a:p>
        <a:p>
          <a:pPr marL="0" lvl="0" indent="0" algn="ctr" defTabSz="889000">
            <a:lnSpc>
              <a:spcPct val="90000"/>
            </a:lnSpc>
            <a:spcBef>
              <a:spcPct val="0"/>
            </a:spcBef>
            <a:spcAft>
              <a:spcPct val="35000"/>
            </a:spcAft>
            <a:buNone/>
          </a:pPr>
          <a14:m xmlns:a14="http://schemas.microsoft.com/office/drawing/2010/main">
            <m:oMathPara xmlns:m="http://schemas.openxmlformats.org/officeDocument/2006/math">
              <m:oMathParaPr>
                <m:jc m:val="centerGroup"/>
              </m:oMathParaPr>
              <m:oMath xmlns:m="http://schemas.openxmlformats.org/officeDocument/2006/math">
                <m:r>
                  <a:rPr lang="en-US" sz="2000" b="0" i="1" kern="1200" smtClean="0">
                    <a:latin typeface="Cambria Math" panose="02040503050406030204" pitchFamily="18" charset="0"/>
                    <a:ea typeface="Cambria Math" panose="02040503050406030204" pitchFamily="18" charset="0"/>
                  </a:rPr>
                  <m:t>∗</m:t>
                </m:r>
              </m:oMath>
            </m:oMathPara>
          </a14:m>
          <a:endParaRPr lang="en-US" sz="2000" b="0" i="1" kern="1200" dirty="0"/>
        </a:p>
        <a:p>
          <a:pPr marL="0" lvl="0" indent="0" algn="ctr" defTabSz="889000">
            <a:lnSpc>
              <a:spcPct val="90000"/>
            </a:lnSpc>
            <a:spcBef>
              <a:spcPct val="0"/>
            </a:spcBef>
            <a:spcAft>
              <a:spcPct val="35000"/>
            </a:spcAft>
            <a:buNone/>
          </a:pPr>
          <a:r>
            <a:rPr lang="en-US" sz="2000" kern="1200" dirty="0"/>
            <a:t>Examples: drawing a swastika on a desk or calling someone a racial slur. </a:t>
          </a:r>
        </a:p>
      </dsp:txBody>
      <dsp:txXfrm>
        <a:off x="0" y="576352"/>
        <a:ext cx="3406399" cy="3800294"/>
      </dsp:txXfrm>
    </dsp:sp>
    <dsp:sp modelId="{0C5E9757-9A82-2644-845A-C49C718F336F}">
      <dsp:nvSpPr>
        <dsp:cNvPr id="0" name=""/>
        <dsp:cNvSpPr/>
      </dsp:nvSpPr>
      <dsp:spPr>
        <a:xfrm>
          <a:off x="3747038" y="276409"/>
          <a:ext cx="3406399" cy="4400181"/>
        </a:xfrm>
        <a:prstGeom prst="rect">
          <a:avLst/>
        </a:prstGeom>
        <a:solidFill>
          <a:schemeClr val="accent2">
            <a:hueOff val="-665912"/>
            <a:satOff val="-293"/>
            <a:lumOff val="784"/>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t>Microinvalidations</a:t>
          </a:r>
          <a:r>
            <a:rPr lang="en-US" sz="2000" kern="1200" dirty="0"/>
            <a:t> </a:t>
          </a:r>
        </a:p>
        <a:p>
          <a:pPr marL="0" lvl="0" indent="0" algn="ctr" defTabSz="889000">
            <a:lnSpc>
              <a:spcPct val="90000"/>
            </a:lnSpc>
            <a:spcBef>
              <a:spcPct val="0"/>
            </a:spcBef>
            <a:spcAft>
              <a:spcPct val="35000"/>
            </a:spcAft>
            <a:buNone/>
          </a:pPr>
          <a:r>
            <a:rPr lang="en-US" sz="2000" i="1" kern="1200" dirty="0"/>
            <a:t>Comments that deny or dismiss a person’s thoughts, feelings, or experiences </a:t>
          </a:r>
        </a:p>
        <a:p>
          <a:pPr marL="0" lvl="0" indent="0" algn="ctr" defTabSz="889000">
            <a:lnSpc>
              <a:spcPct val="90000"/>
            </a:lnSpc>
            <a:spcBef>
              <a:spcPct val="0"/>
            </a:spcBef>
            <a:spcAft>
              <a:spcPct val="35000"/>
            </a:spcAft>
            <a:buNone/>
          </a:pPr>
          <a14:m xmlns:a14="http://schemas.microsoft.com/office/drawing/2010/main">
            <m:oMathPara xmlns:m="http://schemas.openxmlformats.org/officeDocument/2006/math">
              <m:oMathParaPr>
                <m:jc m:val="centerGroup"/>
              </m:oMathParaPr>
              <m:oMath xmlns:m="http://schemas.openxmlformats.org/officeDocument/2006/math">
                <m:r>
                  <a:rPr lang="en-US" sz="2000" b="0" i="1" kern="1200" smtClean="0">
                    <a:latin typeface="Cambria Math" panose="02040503050406030204" pitchFamily="18" charset="0"/>
                    <a:ea typeface="Cambria Math" panose="02040503050406030204" pitchFamily="18" charset="0"/>
                  </a:rPr>
                  <m:t>∗</m:t>
                </m:r>
              </m:oMath>
            </m:oMathPara>
          </a14:m>
          <a:endParaRPr lang="en-US" sz="2000" kern="1200" dirty="0"/>
        </a:p>
        <a:p>
          <a:pPr marL="0" lvl="0" indent="0" algn="ctr" defTabSz="889000">
            <a:lnSpc>
              <a:spcPct val="90000"/>
            </a:lnSpc>
            <a:spcBef>
              <a:spcPct val="0"/>
            </a:spcBef>
            <a:spcAft>
              <a:spcPct val="35000"/>
            </a:spcAft>
            <a:buNone/>
          </a:pPr>
          <a:r>
            <a:rPr lang="en-US" sz="2000" kern="1200" dirty="0"/>
            <a:t>Examples: Telling a person of color, “When I see you, I don’t see color” or telling a woman “You’re overreacting, stop acting so crazy.”</a:t>
          </a:r>
        </a:p>
      </dsp:txBody>
      <dsp:txXfrm>
        <a:off x="3747038" y="276409"/>
        <a:ext cx="3406399" cy="4400181"/>
      </dsp:txXfrm>
    </dsp:sp>
    <dsp:sp modelId="{DB04D249-7039-AA4B-8C49-62FB3825381B}">
      <dsp:nvSpPr>
        <dsp:cNvPr id="0" name=""/>
        <dsp:cNvSpPr/>
      </dsp:nvSpPr>
      <dsp:spPr>
        <a:xfrm>
          <a:off x="7494077" y="576352"/>
          <a:ext cx="3406399" cy="3800294"/>
        </a:xfrm>
        <a:prstGeom prst="rect">
          <a:avLst/>
        </a:prstGeom>
        <a:solidFill>
          <a:schemeClr val="accent2">
            <a:hueOff val="-1331824"/>
            <a:satOff val="-586"/>
            <a:lumOff val="1569"/>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b="1" kern="1200" dirty="0"/>
            <a:t>Microinsults</a:t>
          </a:r>
          <a:r>
            <a:rPr lang="en-US" sz="1900" kern="1200" dirty="0"/>
            <a:t> </a:t>
          </a:r>
        </a:p>
        <a:p>
          <a:pPr marL="0" lvl="0" indent="0" algn="ctr" defTabSz="844550">
            <a:lnSpc>
              <a:spcPct val="90000"/>
            </a:lnSpc>
            <a:spcBef>
              <a:spcPct val="0"/>
            </a:spcBef>
            <a:spcAft>
              <a:spcPct val="35000"/>
            </a:spcAft>
            <a:buNone/>
          </a:pPr>
          <a:r>
            <a:rPr lang="en-US" sz="1900" i="1" kern="1200" dirty="0"/>
            <a:t>Comments that do not intend to hurt people, but often do-- a backhanded compliment. </a:t>
          </a:r>
        </a:p>
        <a:p>
          <a:pPr marL="0" lvl="0" indent="0" algn="ctr" defTabSz="844550">
            <a:lnSpc>
              <a:spcPct val="90000"/>
            </a:lnSpc>
            <a:spcBef>
              <a:spcPct val="0"/>
            </a:spcBef>
            <a:spcAft>
              <a:spcPct val="35000"/>
            </a:spcAft>
            <a:buNone/>
          </a:pPr>
          <a14:m xmlns:a14="http://schemas.microsoft.com/office/drawing/2010/main">
            <m:oMathPara xmlns:m="http://schemas.openxmlformats.org/officeDocument/2006/math">
              <m:oMathParaPr>
                <m:jc m:val="centerGroup"/>
              </m:oMathParaPr>
              <m:oMath xmlns:m="http://schemas.openxmlformats.org/officeDocument/2006/math">
                <m:r>
                  <a:rPr lang="en-US" sz="1900" b="0" i="1" kern="1200" smtClean="0">
                    <a:latin typeface="Cambria Math" panose="02040503050406030204" pitchFamily="18" charset="0"/>
                    <a:ea typeface="Cambria Math" panose="02040503050406030204" pitchFamily="18" charset="0"/>
                  </a:rPr>
                  <m:t>∗</m:t>
                </m:r>
              </m:oMath>
            </m:oMathPara>
          </a14:m>
          <a:endParaRPr lang="en-US" sz="1900" kern="1200" dirty="0"/>
        </a:p>
        <a:p>
          <a:pPr marL="0" lvl="0" indent="0" algn="ctr" defTabSz="844550">
            <a:lnSpc>
              <a:spcPct val="90000"/>
            </a:lnSpc>
            <a:spcBef>
              <a:spcPct val="0"/>
            </a:spcBef>
            <a:spcAft>
              <a:spcPct val="35000"/>
            </a:spcAft>
            <a:buNone/>
          </a:pPr>
          <a:r>
            <a:rPr lang="en-US" sz="1900" kern="1200" dirty="0"/>
            <a:t>Examples: Telling a woman “I would have never guessed that you were good at science.”  Saying “You’re the least scary Black guy I’ve ever met” or ”You don’t seem gay.” </a:t>
          </a:r>
        </a:p>
      </dsp:txBody>
      <dsp:txXfrm>
        <a:off x="7494077" y="576352"/>
        <a:ext cx="3406399" cy="380029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CE71AF-4B52-444A-B51E-1181182AC6B6}">
      <dsp:nvSpPr>
        <dsp:cNvPr id="0" name=""/>
        <dsp:cNvSpPr/>
      </dsp:nvSpPr>
      <dsp:spPr>
        <a:xfrm>
          <a:off x="0" y="12276"/>
          <a:ext cx="6797675" cy="1825200"/>
        </a:xfrm>
        <a:prstGeom prst="round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en-US" sz="2600" kern="1200" dirty="0"/>
            <a:t>1. How would you explain microaggressions to a younger person or a person who has never heard the term before? </a:t>
          </a:r>
        </a:p>
      </dsp:txBody>
      <dsp:txXfrm>
        <a:off x="89099" y="101375"/>
        <a:ext cx="6619477" cy="1647002"/>
      </dsp:txXfrm>
    </dsp:sp>
    <dsp:sp modelId="{B5FB008A-0F1F-4847-B1BE-25DBC17A8DFD}">
      <dsp:nvSpPr>
        <dsp:cNvPr id="0" name=""/>
        <dsp:cNvSpPr/>
      </dsp:nvSpPr>
      <dsp:spPr>
        <a:xfrm>
          <a:off x="0" y="1912356"/>
          <a:ext cx="6797675" cy="1825200"/>
        </a:xfrm>
        <a:prstGeom prst="roundRect">
          <a:avLst/>
        </a:prstGeom>
        <a:solidFill>
          <a:schemeClr val="accent2">
            <a:hueOff val="-665912"/>
            <a:satOff val="-293"/>
            <a:lumOff val="784"/>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en-US" sz="2600" kern="1200" dirty="0"/>
            <a:t>2. What are some ways that you might be able to tell if something is or is not a microaggression? </a:t>
          </a:r>
        </a:p>
      </dsp:txBody>
      <dsp:txXfrm>
        <a:off x="89099" y="2001455"/>
        <a:ext cx="6619477" cy="1647002"/>
      </dsp:txXfrm>
    </dsp:sp>
    <dsp:sp modelId="{A0ECF1BC-5BAC-704D-8552-4C42A00DA6A1}">
      <dsp:nvSpPr>
        <dsp:cNvPr id="0" name=""/>
        <dsp:cNvSpPr/>
      </dsp:nvSpPr>
      <dsp:spPr>
        <a:xfrm>
          <a:off x="0" y="3812436"/>
          <a:ext cx="6797675" cy="1825200"/>
        </a:xfrm>
        <a:prstGeom prst="roundRect">
          <a:avLst/>
        </a:prstGeom>
        <a:solidFill>
          <a:schemeClr val="accent2">
            <a:hueOff val="-1331824"/>
            <a:satOff val="-586"/>
            <a:lumOff val="1569"/>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en-US" sz="2600" kern="1200" dirty="0"/>
            <a:t>3. What are some effects a person who consistently encounters microaggressions might experience?</a:t>
          </a:r>
        </a:p>
      </dsp:txBody>
      <dsp:txXfrm>
        <a:off x="89099" y="3901535"/>
        <a:ext cx="6619477" cy="164700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0A3238-27EB-8145-B1C0-74A316D7CBB0}">
      <dsp:nvSpPr>
        <dsp:cNvPr id="0" name=""/>
        <dsp:cNvSpPr/>
      </dsp:nvSpPr>
      <dsp:spPr>
        <a:xfrm>
          <a:off x="1884" y="235790"/>
          <a:ext cx="1495038" cy="897023"/>
        </a:xfrm>
        <a:prstGeom prst="rect">
          <a:avLst/>
        </a:prstGeom>
        <a:gradFill rotWithShape="0">
          <a:gsLst>
            <a:gs pos="0">
              <a:schemeClr val="accent6">
                <a:hueOff val="0"/>
                <a:satOff val="0"/>
                <a:lumOff val="0"/>
                <a:alphaOff val="0"/>
                <a:shade val="85000"/>
                <a:satMod val="130000"/>
              </a:schemeClr>
            </a:gs>
            <a:gs pos="34000">
              <a:schemeClr val="accent6">
                <a:hueOff val="0"/>
                <a:satOff val="0"/>
                <a:lumOff val="0"/>
                <a:alphaOff val="0"/>
                <a:shade val="87000"/>
                <a:satMod val="125000"/>
              </a:schemeClr>
            </a:gs>
            <a:gs pos="70000">
              <a:schemeClr val="accent6">
                <a:hueOff val="0"/>
                <a:satOff val="0"/>
                <a:lumOff val="0"/>
                <a:alphaOff val="0"/>
                <a:tint val="100000"/>
                <a:shade val="90000"/>
                <a:satMod val="130000"/>
              </a:schemeClr>
            </a:gs>
            <a:gs pos="100000">
              <a:schemeClr val="accent6">
                <a:hueOff val="0"/>
                <a:satOff val="0"/>
                <a:lumOff val="0"/>
                <a:alphaOff val="0"/>
                <a:tint val="100000"/>
                <a:shade val="100000"/>
                <a:satMod val="110000"/>
              </a:schemeClr>
            </a:gs>
          </a:gsLst>
          <a:path path="circle">
            <a:fillToRect l="100000" t="100000" r="100000" b="100000"/>
          </a:path>
        </a:gra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Lower self-esteem</a:t>
          </a:r>
        </a:p>
      </dsp:txBody>
      <dsp:txXfrm>
        <a:off x="1884" y="235790"/>
        <a:ext cx="1495038" cy="897023"/>
      </dsp:txXfrm>
    </dsp:sp>
    <dsp:sp modelId="{55DCCB8C-512F-E544-B40C-41665330FDE1}">
      <dsp:nvSpPr>
        <dsp:cNvPr id="0" name=""/>
        <dsp:cNvSpPr/>
      </dsp:nvSpPr>
      <dsp:spPr>
        <a:xfrm>
          <a:off x="1646426" y="235790"/>
          <a:ext cx="1495038" cy="897023"/>
        </a:xfrm>
        <a:prstGeom prst="rect">
          <a:avLst/>
        </a:prstGeom>
        <a:gradFill rotWithShape="0">
          <a:gsLst>
            <a:gs pos="0">
              <a:schemeClr val="accent6">
                <a:hueOff val="0"/>
                <a:satOff val="0"/>
                <a:lumOff val="0"/>
                <a:alphaOff val="0"/>
                <a:shade val="85000"/>
                <a:satMod val="130000"/>
              </a:schemeClr>
            </a:gs>
            <a:gs pos="34000">
              <a:schemeClr val="accent6">
                <a:hueOff val="0"/>
                <a:satOff val="0"/>
                <a:lumOff val="0"/>
                <a:alphaOff val="0"/>
                <a:shade val="87000"/>
                <a:satMod val="125000"/>
              </a:schemeClr>
            </a:gs>
            <a:gs pos="70000">
              <a:schemeClr val="accent6">
                <a:hueOff val="0"/>
                <a:satOff val="0"/>
                <a:lumOff val="0"/>
                <a:alphaOff val="0"/>
                <a:tint val="100000"/>
                <a:shade val="90000"/>
                <a:satMod val="130000"/>
              </a:schemeClr>
            </a:gs>
            <a:gs pos="100000">
              <a:schemeClr val="accent6">
                <a:hueOff val="0"/>
                <a:satOff val="0"/>
                <a:lumOff val="0"/>
                <a:alphaOff val="0"/>
                <a:tint val="100000"/>
                <a:shade val="100000"/>
                <a:satMod val="110000"/>
              </a:schemeClr>
            </a:gs>
          </a:gsLst>
          <a:path path="circle">
            <a:fillToRect l="100000" t="100000" r="100000" b="100000"/>
          </a:path>
        </a:gra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Anxiety</a:t>
          </a:r>
        </a:p>
      </dsp:txBody>
      <dsp:txXfrm>
        <a:off x="1646426" y="235790"/>
        <a:ext cx="1495038" cy="897023"/>
      </dsp:txXfrm>
    </dsp:sp>
    <dsp:sp modelId="{F4BEE613-9DD5-8346-88A0-6A0161D9E56B}">
      <dsp:nvSpPr>
        <dsp:cNvPr id="0" name=""/>
        <dsp:cNvSpPr/>
      </dsp:nvSpPr>
      <dsp:spPr>
        <a:xfrm>
          <a:off x="3290968" y="235790"/>
          <a:ext cx="1495038" cy="897023"/>
        </a:xfrm>
        <a:prstGeom prst="rect">
          <a:avLst/>
        </a:prstGeom>
        <a:gradFill rotWithShape="0">
          <a:gsLst>
            <a:gs pos="0">
              <a:schemeClr val="accent6">
                <a:hueOff val="0"/>
                <a:satOff val="0"/>
                <a:lumOff val="0"/>
                <a:alphaOff val="0"/>
                <a:shade val="85000"/>
                <a:satMod val="130000"/>
              </a:schemeClr>
            </a:gs>
            <a:gs pos="34000">
              <a:schemeClr val="accent6">
                <a:hueOff val="0"/>
                <a:satOff val="0"/>
                <a:lumOff val="0"/>
                <a:alphaOff val="0"/>
                <a:shade val="87000"/>
                <a:satMod val="125000"/>
              </a:schemeClr>
            </a:gs>
            <a:gs pos="70000">
              <a:schemeClr val="accent6">
                <a:hueOff val="0"/>
                <a:satOff val="0"/>
                <a:lumOff val="0"/>
                <a:alphaOff val="0"/>
                <a:tint val="100000"/>
                <a:shade val="90000"/>
                <a:satMod val="130000"/>
              </a:schemeClr>
            </a:gs>
            <a:gs pos="100000">
              <a:schemeClr val="accent6">
                <a:hueOff val="0"/>
                <a:satOff val="0"/>
                <a:lumOff val="0"/>
                <a:alphaOff val="0"/>
                <a:tint val="100000"/>
                <a:shade val="100000"/>
                <a:satMod val="110000"/>
              </a:schemeClr>
            </a:gs>
          </a:gsLst>
          <a:path path="circle">
            <a:fillToRect l="100000" t="100000" r="100000" b="100000"/>
          </a:path>
        </a:gra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Exhaustion</a:t>
          </a:r>
        </a:p>
      </dsp:txBody>
      <dsp:txXfrm>
        <a:off x="3290968" y="235790"/>
        <a:ext cx="1495038" cy="897023"/>
      </dsp:txXfrm>
    </dsp:sp>
    <dsp:sp modelId="{6E3C978E-1AF2-9843-ABEB-98E327F6E314}">
      <dsp:nvSpPr>
        <dsp:cNvPr id="0" name=""/>
        <dsp:cNvSpPr/>
      </dsp:nvSpPr>
      <dsp:spPr>
        <a:xfrm>
          <a:off x="4935511" y="235790"/>
          <a:ext cx="1495038" cy="897023"/>
        </a:xfrm>
        <a:prstGeom prst="rect">
          <a:avLst/>
        </a:prstGeom>
        <a:gradFill rotWithShape="0">
          <a:gsLst>
            <a:gs pos="0">
              <a:schemeClr val="accent6">
                <a:hueOff val="0"/>
                <a:satOff val="0"/>
                <a:lumOff val="0"/>
                <a:alphaOff val="0"/>
                <a:shade val="85000"/>
                <a:satMod val="130000"/>
              </a:schemeClr>
            </a:gs>
            <a:gs pos="34000">
              <a:schemeClr val="accent6">
                <a:hueOff val="0"/>
                <a:satOff val="0"/>
                <a:lumOff val="0"/>
                <a:alphaOff val="0"/>
                <a:shade val="87000"/>
                <a:satMod val="125000"/>
              </a:schemeClr>
            </a:gs>
            <a:gs pos="70000">
              <a:schemeClr val="accent6">
                <a:hueOff val="0"/>
                <a:satOff val="0"/>
                <a:lumOff val="0"/>
                <a:alphaOff val="0"/>
                <a:tint val="100000"/>
                <a:shade val="90000"/>
                <a:satMod val="130000"/>
              </a:schemeClr>
            </a:gs>
            <a:gs pos="100000">
              <a:schemeClr val="accent6">
                <a:hueOff val="0"/>
                <a:satOff val="0"/>
                <a:lumOff val="0"/>
                <a:alphaOff val="0"/>
                <a:tint val="100000"/>
                <a:shade val="100000"/>
                <a:satMod val="110000"/>
              </a:schemeClr>
            </a:gs>
          </a:gsLst>
          <a:path path="circle">
            <a:fillToRect l="100000" t="100000" r="100000" b="100000"/>
          </a:path>
        </a:gra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Chronic Stress</a:t>
          </a:r>
        </a:p>
      </dsp:txBody>
      <dsp:txXfrm>
        <a:off x="4935511" y="235790"/>
        <a:ext cx="1495038" cy="897023"/>
      </dsp:txXfrm>
    </dsp:sp>
    <dsp:sp modelId="{6BECB301-6A08-EB40-AA49-857E7364F916}">
      <dsp:nvSpPr>
        <dsp:cNvPr id="0" name=""/>
        <dsp:cNvSpPr/>
      </dsp:nvSpPr>
      <dsp:spPr>
        <a:xfrm>
          <a:off x="1884" y="1282317"/>
          <a:ext cx="1495038" cy="897023"/>
        </a:xfrm>
        <a:prstGeom prst="rect">
          <a:avLst/>
        </a:prstGeom>
        <a:gradFill rotWithShape="0">
          <a:gsLst>
            <a:gs pos="0">
              <a:schemeClr val="accent6">
                <a:hueOff val="0"/>
                <a:satOff val="0"/>
                <a:lumOff val="0"/>
                <a:alphaOff val="0"/>
                <a:shade val="85000"/>
                <a:satMod val="130000"/>
              </a:schemeClr>
            </a:gs>
            <a:gs pos="34000">
              <a:schemeClr val="accent6">
                <a:hueOff val="0"/>
                <a:satOff val="0"/>
                <a:lumOff val="0"/>
                <a:alphaOff val="0"/>
                <a:shade val="87000"/>
                <a:satMod val="125000"/>
              </a:schemeClr>
            </a:gs>
            <a:gs pos="70000">
              <a:schemeClr val="accent6">
                <a:hueOff val="0"/>
                <a:satOff val="0"/>
                <a:lumOff val="0"/>
                <a:alphaOff val="0"/>
                <a:tint val="100000"/>
                <a:shade val="90000"/>
                <a:satMod val="130000"/>
              </a:schemeClr>
            </a:gs>
            <a:gs pos="100000">
              <a:schemeClr val="accent6">
                <a:hueOff val="0"/>
                <a:satOff val="0"/>
                <a:lumOff val="0"/>
                <a:alphaOff val="0"/>
                <a:tint val="100000"/>
                <a:shade val="100000"/>
                <a:satMod val="110000"/>
              </a:schemeClr>
            </a:gs>
          </a:gsLst>
          <a:path path="circle">
            <a:fillToRect l="100000" t="100000" r="100000" b="100000"/>
          </a:path>
        </a:gra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Difficulties with sleep</a:t>
          </a:r>
        </a:p>
      </dsp:txBody>
      <dsp:txXfrm>
        <a:off x="1884" y="1282317"/>
        <a:ext cx="1495038" cy="897023"/>
      </dsp:txXfrm>
    </dsp:sp>
    <dsp:sp modelId="{39BA5D33-13CA-EC43-B506-E313456DA42F}">
      <dsp:nvSpPr>
        <dsp:cNvPr id="0" name=""/>
        <dsp:cNvSpPr/>
      </dsp:nvSpPr>
      <dsp:spPr>
        <a:xfrm>
          <a:off x="1646426" y="1282317"/>
          <a:ext cx="1495038" cy="897023"/>
        </a:xfrm>
        <a:prstGeom prst="rect">
          <a:avLst/>
        </a:prstGeom>
        <a:gradFill rotWithShape="0">
          <a:gsLst>
            <a:gs pos="0">
              <a:schemeClr val="accent6">
                <a:hueOff val="0"/>
                <a:satOff val="0"/>
                <a:lumOff val="0"/>
                <a:alphaOff val="0"/>
                <a:shade val="85000"/>
                <a:satMod val="130000"/>
              </a:schemeClr>
            </a:gs>
            <a:gs pos="34000">
              <a:schemeClr val="accent6">
                <a:hueOff val="0"/>
                <a:satOff val="0"/>
                <a:lumOff val="0"/>
                <a:alphaOff val="0"/>
                <a:shade val="87000"/>
                <a:satMod val="125000"/>
              </a:schemeClr>
            </a:gs>
            <a:gs pos="70000">
              <a:schemeClr val="accent6">
                <a:hueOff val="0"/>
                <a:satOff val="0"/>
                <a:lumOff val="0"/>
                <a:alphaOff val="0"/>
                <a:tint val="100000"/>
                <a:shade val="90000"/>
                <a:satMod val="130000"/>
              </a:schemeClr>
            </a:gs>
            <a:gs pos="100000">
              <a:schemeClr val="accent6">
                <a:hueOff val="0"/>
                <a:satOff val="0"/>
                <a:lumOff val="0"/>
                <a:alphaOff val="0"/>
                <a:tint val="100000"/>
                <a:shade val="100000"/>
                <a:satMod val="110000"/>
              </a:schemeClr>
            </a:gs>
          </a:gsLst>
          <a:path path="circle">
            <a:fillToRect l="100000" t="100000" r="100000" b="100000"/>
          </a:path>
        </a:gra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High blood pressure </a:t>
          </a:r>
        </a:p>
      </dsp:txBody>
      <dsp:txXfrm>
        <a:off x="1646426" y="1282317"/>
        <a:ext cx="1495038" cy="897023"/>
      </dsp:txXfrm>
    </dsp:sp>
    <dsp:sp modelId="{2A6CF11F-ADD1-5542-A74D-4D4DB81D9C55}">
      <dsp:nvSpPr>
        <dsp:cNvPr id="0" name=""/>
        <dsp:cNvSpPr/>
      </dsp:nvSpPr>
      <dsp:spPr>
        <a:xfrm>
          <a:off x="3290968" y="1282317"/>
          <a:ext cx="1495038" cy="897023"/>
        </a:xfrm>
        <a:prstGeom prst="rect">
          <a:avLst/>
        </a:prstGeom>
        <a:gradFill rotWithShape="0">
          <a:gsLst>
            <a:gs pos="0">
              <a:schemeClr val="accent6">
                <a:hueOff val="0"/>
                <a:satOff val="0"/>
                <a:lumOff val="0"/>
                <a:alphaOff val="0"/>
                <a:shade val="85000"/>
                <a:satMod val="130000"/>
              </a:schemeClr>
            </a:gs>
            <a:gs pos="34000">
              <a:schemeClr val="accent6">
                <a:hueOff val="0"/>
                <a:satOff val="0"/>
                <a:lumOff val="0"/>
                <a:alphaOff val="0"/>
                <a:shade val="87000"/>
                <a:satMod val="125000"/>
              </a:schemeClr>
            </a:gs>
            <a:gs pos="70000">
              <a:schemeClr val="accent6">
                <a:hueOff val="0"/>
                <a:satOff val="0"/>
                <a:lumOff val="0"/>
                <a:alphaOff val="0"/>
                <a:tint val="100000"/>
                <a:shade val="90000"/>
                <a:satMod val="130000"/>
              </a:schemeClr>
            </a:gs>
            <a:gs pos="100000">
              <a:schemeClr val="accent6">
                <a:hueOff val="0"/>
                <a:satOff val="0"/>
                <a:lumOff val="0"/>
                <a:alphaOff val="0"/>
                <a:tint val="100000"/>
                <a:shade val="100000"/>
                <a:satMod val="110000"/>
              </a:schemeClr>
            </a:gs>
          </a:gsLst>
          <a:path path="circle">
            <a:fillToRect l="100000" t="100000" r="100000" b="100000"/>
          </a:path>
        </a:gra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Headaches</a:t>
          </a:r>
        </a:p>
      </dsp:txBody>
      <dsp:txXfrm>
        <a:off x="3290968" y="1282317"/>
        <a:ext cx="1495038" cy="897023"/>
      </dsp:txXfrm>
    </dsp:sp>
    <dsp:sp modelId="{211BA8AD-DFF0-954D-AB61-856B642FDFF8}">
      <dsp:nvSpPr>
        <dsp:cNvPr id="0" name=""/>
        <dsp:cNvSpPr/>
      </dsp:nvSpPr>
      <dsp:spPr>
        <a:xfrm>
          <a:off x="4935511" y="1282317"/>
          <a:ext cx="1495038" cy="897023"/>
        </a:xfrm>
        <a:prstGeom prst="rect">
          <a:avLst/>
        </a:prstGeom>
        <a:gradFill rotWithShape="0">
          <a:gsLst>
            <a:gs pos="0">
              <a:schemeClr val="accent6">
                <a:hueOff val="0"/>
                <a:satOff val="0"/>
                <a:lumOff val="0"/>
                <a:alphaOff val="0"/>
                <a:shade val="85000"/>
                <a:satMod val="130000"/>
              </a:schemeClr>
            </a:gs>
            <a:gs pos="34000">
              <a:schemeClr val="accent6">
                <a:hueOff val="0"/>
                <a:satOff val="0"/>
                <a:lumOff val="0"/>
                <a:alphaOff val="0"/>
                <a:shade val="87000"/>
                <a:satMod val="125000"/>
              </a:schemeClr>
            </a:gs>
            <a:gs pos="70000">
              <a:schemeClr val="accent6">
                <a:hueOff val="0"/>
                <a:satOff val="0"/>
                <a:lumOff val="0"/>
                <a:alphaOff val="0"/>
                <a:tint val="100000"/>
                <a:shade val="90000"/>
                <a:satMod val="130000"/>
              </a:schemeClr>
            </a:gs>
            <a:gs pos="100000">
              <a:schemeClr val="accent6">
                <a:hueOff val="0"/>
                <a:satOff val="0"/>
                <a:lumOff val="0"/>
                <a:alphaOff val="0"/>
                <a:tint val="100000"/>
                <a:shade val="100000"/>
                <a:satMod val="110000"/>
              </a:schemeClr>
            </a:gs>
          </a:gsLst>
          <a:path path="circle">
            <a:fillToRect l="100000" t="100000" r="100000" b="100000"/>
          </a:path>
        </a:gra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Depression </a:t>
          </a:r>
        </a:p>
      </dsp:txBody>
      <dsp:txXfrm>
        <a:off x="4935511" y="1282317"/>
        <a:ext cx="1495038" cy="897023"/>
      </dsp:txXfrm>
    </dsp:sp>
    <dsp:sp modelId="{48D60C59-A487-024E-9F9A-40E6AD64940A}">
      <dsp:nvSpPr>
        <dsp:cNvPr id="0" name=""/>
        <dsp:cNvSpPr/>
      </dsp:nvSpPr>
      <dsp:spPr>
        <a:xfrm>
          <a:off x="1646426" y="2328844"/>
          <a:ext cx="1495038" cy="897023"/>
        </a:xfrm>
        <a:prstGeom prst="rect">
          <a:avLst/>
        </a:prstGeom>
        <a:gradFill rotWithShape="0">
          <a:gsLst>
            <a:gs pos="0">
              <a:schemeClr val="accent6">
                <a:hueOff val="0"/>
                <a:satOff val="0"/>
                <a:lumOff val="0"/>
                <a:alphaOff val="0"/>
                <a:shade val="85000"/>
                <a:satMod val="130000"/>
              </a:schemeClr>
            </a:gs>
            <a:gs pos="34000">
              <a:schemeClr val="accent6">
                <a:hueOff val="0"/>
                <a:satOff val="0"/>
                <a:lumOff val="0"/>
                <a:alphaOff val="0"/>
                <a:shade val="87000"/>
                <a:satMod val="125000"/>
              </a:schemeClr>
            </a:gs>
            <a:gs pos="70000">
              <a:schemeClr val="accent6">
                <a:hueOff val="0"/>
                <a:satOff val="0"/>
                <a:lumOff val="0"/>
                <a:alphaOff val="0"/>
                <a:tint val="100000"/>
                <a:shade val="90000"/>
                <a:satMod val="130000"/>
              </a:schemeClr>
            </a:gs>
            <a:gs pos="100000">
              <a:schemeClr val="accent6">
                <a:hueOff val="0"/>
                <a:satOff val="0"/>
                <a:lumOff val="0"/>
                <a:alphaOff val="0"/>
                <a:tint val="100000"/>
                <a:shade val="100000"/>
                <a:satMod val="110000"/>
              </a:schemeClr>
            </a:gs>
          </a:gsLst>
          <a:path path="circle">
            <a:fillToRect l="100000" t="100000" r="100000" b="100000"/>
          </a:path>
        </a:gra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Substance Abuse </a:t>
          </a:r>
        </a:p>
      </dsp:txBody>
      <dsp:txXfrm>
        <a:off x="1646426" y="2328844"/>
        <a:ext cx="1495038" cy="897023"/>
      </dsp:txXfrm>
    </dsp:sp>
    <dsp:sp modelId="{25FCA1F0-43A1-314B-B04D-F5761CB94C7C}">
      <dsp:nvSpPr>
        <dsp:cNvPr id="0" name=""/>
        <dsp:cNvSpPr/>
      </dsp:nvSpPr>
      <dsp:spPr>
        <a:xfrm>
          <a:off x="3290968" y="2328844"/>
          <a:ext cx="1495038" cy="897023"/>
        </a:xfrm>
        <a:prstGeom prst="rect">
          <a:avLst/>
        </a:prstGeom>
        <a:gradFill rotWithShape="0">
          <a:gsLst>
            <a:gs pos="0">
              <a:schemeClr val="accent6">
                <a:hueOff val="0"/>
                <a:satOff val="0"/>
                <a:lumOff val="0"/>
                <a:alphaOff val="0"/>
                <a:shade val="85000"/>
                <a:satMod val="130000"/>
              </a:schemeClr>
            </a:gs>
            <a:gs pos="34000">
              <a:schemeClr val="accent6">
                <a:hueOff val="0"/>
                <a:satOff val="0"/>
                <a:lumOff val="0"/>
                <a:alphaOff val="0"/>
                <a:shade val="87000"/>
                <a:satMod val="125000"/>
              </a:schemeClr>
            </a:gs>
            <a:gs pos="70000">
              <a:schemeClr val="accent6">
                <a:hueOff val="0"/>
                <a:satOff val="0"/>
                <a:lumOff val="0"/>
                <a:alphaOff val="0"/>
                <a:tint val="100000"/>
                <a:shade val="90000"/>
                <a:satMod val="130000"/>
              </a:schemeClr>
            </a:gs>
            <a:gs pos="100000">
              <a:schemeClr val="accent6">
                <a:hueOff val="0"/>
                <a:satOff val="0"/>
                <a:lumOff val="0"/>
                <a:alphaOff val="0"/>
                <a:tint val="100000"/>
                <a:shade val="100000"/>
                <a:satMod val="110000"/>
              </a:schemeClr>
            </a:gs>
          </a:gsLst>
          <a:path path="circle">
            <a:fillToRect l="100000" t="100000" r="100000" b="100000"/>
          </a:path>
        </a:gradFill>
        <a:ln>
          <a:noFill/>
        </a:ln>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Suicide</a:t>
          </a:r>
        </a:p>
      </dsp:txBody>
      <dsp:txXfrm>
        <a:off x="3290968" y="2328844"/>
        <a:ext cx="1495038" cy="89702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98B21C-D401-CA4C-9926-2BC8A3CA8419}">
      <dsp:nvSpPr>
        <dsp:cNvPr id="0" name=""/>
        <dsp:cNvSpPr/>
      </dsp:nvSpPr>
      <dsp:spPr>
        <a:xfrm>
          <a:off x="0" y="117035"/>
          <a:ext cx="10900477" cy="993128"/>
        </a:xfrm>
        <a:prstGeom prst="round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US" sz="2500" kern="1200" dirty="0"/>
            <a:t>1. What makes addressing microaggressions hard or uncomfortable?</a:t>
          </a:r>
        </a:p>
      </dsp:txBody>
      <dsp:txXfrm>
        <a:off x="48481" y="165516"/>
        <a:ext cx="10803515" cy="896166"/>
      </dsp:txXfrm>
    </dsp:sp>
    <dsp:sp modelId="{313804F3-AAEF-304B-865A-97FCC6E949C8}">
      <dsp:nvSpPr>
        <dsp:cNvPr id="0" name=""/>
        <dsp:cNvSpPr/>
      </dsp:nvSpPr>
      <dsp:spPr>
        <a:xfrm>
          <a:off x="0" y="1182164"/>
          <a:ext cx="10900477" cy="993128"/>
        </a:xfrm>
        <a:prstGeom prst="roundRect">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US" sz="2500" kern="1200" dirty="0"/>
            <a:t>2. How much does or should a person’s intention or consciousness matter when addressing microaggressions?</a:t>
          </a:r>
        </a:p>
      </dsp:txBody>
      <dsp:txXfrm>
        <a:off x="48481" y="1230645"/>
        <a:ext cx="10803515" cy="896166"/>
      </dsp:txXfrm>
    </dsp:sp>
    <dsp:sp modelId="{7BB0F98B-6A36-B94B-B85A-C4102FFC2ACC}">
      <dsp:nvSpPr>
        <dsp:cNvPr id="0" name=""/>
        <dsp:cNvSpPr/>
      </dsp:nvSpPr>
      <dsp:spPr>
        <a:xfrm>
          <a:off x="0" y="2247293"/>
          <a:ext cx="10900477" cy="993128"/>
        </a:xfrm>
        <a:prstGeom prst="roundRect">
          <a:avLst/>
        </a:prstGeom>
        <a:solidFill>
          <a:schemeClr val="accent4">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US" sz="2500" kern="1200"/>
            <a:t>3. What factors might contribute to how a person might respond to a microaggression?</a:t>
          </a:r>
        </a:p>
      </dsp:txBody>
      <dsp:txXfrm>
        <a:off x="48481" y="2295774"/>
        <a:ext cx="10803515" cy="896166"/>
      </dsp:txXfrm>
    </dsp:sp>
    <dsp:sp modelId="{CBBFC5F2-FCE3-1B44-B6BC-15CF49081BC4}">
      <dsp:nvSpPr>
        <dsp:cNvPr id="0" name=""/>
        <dsp:cNvSpPr/>
      </dsp:nvSpPr>
      <dsp:spPr>
        <a:xfrm>
          <a:off x="0" y="3312422"/>
          <a:ext cx="10900477" cy="993128"/>
        </a:xfrm>
        <a:prstGeom prst="roundRect">
          <a:avLst/>
        </a:prstGeom>
        <a:solidFill>
          <a:schemeClr val="accent5">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US" sz="2500" kern="1200" dirty="0"/>
            <a:t>4. What are the consequences of not addressing microaggressions? When or why, if at all, should a person not respond to a microaggression?  </a:t>
          </a:r>
        </a:p>
      </dsp:txBody>
      <dsp:txXfrm>
        <a:off x="48481" y="3360903"/>
        <a:ext cx="10803515" cy="89616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BDEF10-6EC0-4D41-8B38-290F87455F8D}">
      <dsp:nvSpPr>
        <dsp:cNvPr id="0" name=""/>
        <dsp:cNvSpPr/>
      </dsp:nvSpPr>
      <dsp:spPr>
        <a:xfrm>
          <a:off x="0" y="1555"/>
          <a:ext cx="4640262" cy="78841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9C2C1B7-67C1-43AE-8FA9-913BB35B6335}">
      <dsp:nvSpPr>
        <dsp:cNvPr id="0" name=""/>
        <dsp:cNvSpPr/>
      </dsp:nvSpPr>
      <dsp:spPr>
        <a:xfrm>
          <a:off x="238495" y="178949"/>
          <a:ext cx="433628" cy="433628"/>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316AD25-4B07-4D34-82C2-BC7DE748FBD0}">
      <dsp:nvSpPr>
        <dsp:cNvPr id="0" name=""/>
        <dsp:cNvSpPr/>
      </dsp:nvSpPr>
      <dsp:spPr>
        <a:xfrm>
          <a:off x="910620" y="1555"/>
          <a:ext cx="3729641" cy="788416"/>
        </a:xfrm>
        <a:prstGeom prst="rect">
          <a:avLst/>
        </a:prstGeom>
        <a:solidFill>
          <a:schemeClr val="accent3"/>
        </a:solidFill>
        <a:ln>
          <a:noFill/>
        </a:ln>
        <a:effectLst/>
      </dsp:spPr>
      <dsp:style>
        <a:lnRef idx="0">
          <a:scrgbClr r="0" g="0" b="0"/>
        </a:lnRef>
        <a:fillRef idx="0">
          <a:scrgbClr r="0" g="0" b="0"/>
        </a:fillRef>
        <a:effectRef idx="0">
          <a:scrgbClr r="0" g="0" b="0"/>
        </a:effectRef>
        <a:fontRef idx="minor"/>
      </dsp:style>
      <dsp:txBody>
        <a:bodyPr spcFirstLastPara="0" vert="horz" wrap="square" lIns="83441" tIns="83441" rIns="83441" bIns="83441" numCol="1" spcCol="1270" anchor="ctr" anchorCtr="0">
          <a:noAutofit/>
        </a:bodyPr>
        <a:lstStyle/>
        <a:p>
          <a:pPr marL="0" lvl="0" indent="0" algn="l" defTabSz="666750">
            <a:lnSpc>
              <a:spcPct val="100000"/>
            </a:lnSpc>
            <a:spcBef>
              <a:spcPct val="0"/>
            </a:spcBef>
            <a:spcAft>
              <a:spcPct val="35000"/>
            </a:spcAft>
            <a:buNone/>
          </a:pPr>
          <a:r>
            <a:rPr lang="en-US" sz="1500" kern="1200" dirty="0"/>
            <a:t>“Wow. Nope. I need to stop you right there.” </a:t>
          </a:r>
        </a:p>
      </dsp:txBody>
      <dsp:txXfrm>
        <a:off x="910620" y="1555"/>
        <a:ext cx="3729641" cy="788416"/>
      </dsp:txXfrm>
    </dsp:sp>
    <dsp:sp modelId="{28AAD167-4E35-4EFD-ABB1-35E3EA3ED32C}">
      <dsp:nvSpPr>
        <dsp:cNvPr id="0" name=""/>
        <dsp:cNvSpPr/>
      </dsp:nvSpPr>
      <dsp:spPr>
        <a:xfrm>
          <a:off x="0" y="987075"/>
          <a:ext cx="4640262" cy="78841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B740B80-FF3B-4442-B8AA-A392F2DF9C2D}">
      <dsp:nvSpPr>
        <dsp:cNvPr id="0" name=""/>
        <dsp:cNvSpPr/>
      </dsp:nvSpPr>
      <dsp:spPr>
        <a:xfrm>
          <a:off x="238495" y="1164469"/>
          <a:ext cx="433628" cy="433628"/>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007A126-BAC2-40DB-B8CB-B6E032464AF3}">
      <dsp:nvSpPr>
        <dsp:cNvPr id="0" name=""/>
        <dsp:cNvSpPr/>
      </dsp:nvSpPr>
      <dsp:spPr>
        <a:xfrm>
          <a:off x="910620" y="987075"/>
          <a:ext cx="3729641" cy="788416"/>
        </a:xfrm>
        <a:prstGeom prst="rect">
          <a:avLst/>
        </a:prstGeom>
        <a:solidFill>
          <a:schemeClr val="accent3"/>
        </a:solidFill>
        <a:ln>
          <a:noFill/>
        </a:ln>
        <a:effectLst/>
      </dsp:spPr>
      <dsp:style>
        <a:lnRef idx="0">
          <a:scrgbClr r="0" g="0" b="0"/>
        </a:lnRef>
        <a:fillRef idx="0">
          <a:scrgbClr r="0" g="0" b="0"/>
        </a:fillRef>
        <a:effectRef idx="0">
          <a:scrgbClr r="0" g="0" b="0"/>
        </a:effectRef>
        <a:fontRef idx="minor"/>
      </dsp:style>
      <dsp:txBody>
        <a:bodyPr spcFirstLastPara="0" vert="horz" wrap="square" lIns="83441" tIns="83441" rIns="83441" bIns="83441" numCol="1" spcCol="1270" anchor="ctr" anchorCtr="0">
          <a:noAutofit/>
        </a:bodyPr>
        <a:lstStyle/>
        <a:p>
          <a:pPr marL="0" lvl="0" indent="0" algn="l" defTabSz="666750">
            <a:lnSpc>
              <a:spcPct val="100000"/>
            </a:lnSpc>
            <a:spcBef>
              <a:spcPct val="0"/>
            </a:spcBef>
            <a:spcAft>
              <a:spcPct val="35000"/>
            </a:spcAft>
            <a:buNone/>
          </a:pPr>
          <a:r>
            <a:rPr lang="en-US" sz="1500" kern="1200" dirty="0"/>
            <a:t>“That word/comment is really offensive. Be mindful and pick a different word.” </a:t>
          </a:r>
        </a:p>
      </dsp:txBody>
      <dsp:txXfrm>
        <a:off x="910620" y="987075"/>
        <a:ext cx="3729641" cy="788416"/>
      </dsp:txXfrm>
    </dsp:sp>
    <dsp:sp modelId="{B7C60B3D-2607-49BA-A671-2CAC286EF85E}">
      <dsp:nvSpPr>
        <dsp:cNvPr id="0" name=""/>
        <dsp:cNvSpPr/>
      </dsp:nvSpPr>
      <dsp:spPr>
        <a:xfrm>
          <a:off x="0" y="1972596"/>
          <a:ext cx="4640262" cy="78841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80F2C0E-AD1B-4313-B011-2B9031A02379}">
      <dsp:nvSpPr>
        <dsp:cNvPr id="0" name=""/>
        <dsp:cNvSpPr/>
      </dsp:nvSpPr>
      <dsp:spPr>
        <a:xfrm>
          <a:off x="238495" y="2149989"/>
          <a:ext cx="433628" cy="433628"/>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DD1E6C0-3FFA-4A66-84EE-4FFDE78CA510}">
      <dsp:nvSpPr>
        <dsp:cNvPr id="0" name=""/>
        <dsp:cNvSpPr/>
      </dsp:nvSpPr>
      <dsp:spPr>
        <a:xfrm>
          <a:off x="910620" y="1972596"/>
          <a:ext cx="3729641" cy="788416"/>
        </a:xfrm>
        <a:prstGeom prst="rect">
          <a:avLst/>
        </a:prstGeom>
        <a:solidFill>
          <a:schemeClr val="accent3"/>
        </a:solidFill>
        <a:ln>
          <a:noFill/>
        </a:ln>
        <a:effectLst/>
      </dsp:spPr>
      <dsp:style>
        <a:lnRef idx="0">
          <a:scrgbClr r="0" g="0" b="0"/>
        </a:lnRef>
        <a:fillRef idx="0">
          <a:scrgbClr r="0" g="0" b="0"/>
        </a:fillRef>
        <a:effectRef idx="0">
          <a:scrgbClr r="0" g="0" b="0"/>
        </a:effectRef>
        <a:fontRef idx="minor"/>
      </dsp:style>
      <dsp:txBody>
        <a:bodyPr spcFirstLastPara="0" vert="horz" wrap="square" lIns="83441" tIns="83441" rIns="83441" bIns="83441" numCol="1" spcCol="1270" anchor="ctr" anchorCtr="0">
          <a:noAutofit/>
        </a:bodyPr>
        <a:lstStyle/>
        <a:p>
          <a:pPr marL="0" lvl="0" indent="0" algn="l" defTabSz="666750">
            <a:lnSpc>
              <a:spcPct val="100000"/>
            </a:lnSpc>
            <a:spcBef>
              <a:spcPct val="0"/>
            </a:spcBef>
            <a:spcAft>
              <a:spcPct val="35000"/>
            </a:spcAft>
            <a:buNone/>
          </a:pPr>
          <a:r>
            <a:rPr lang="en-US" sz="1500" kern="1200" dirty="0"/>
            <a:t>“I feel obligated as your friend to tell you that your comment wasn’t okay.” </a:t>
          </a:r>
        </a:p>
      </dsp:txBody>
      <dsp:txXfrm>
        <a:off x="910620" y="1972596"/>
        <a:ext cx="3729641" cy="788416"/>
      </dsp:txXfrm>
    </dsp:sp>
    <dsp:sp modelId="{E1E5BB42-BA32-4F2D-BE07-7147FB29E608}">
      <dsp:nvSpPr>
        <dsp:cNvPr id="0" name=""/>
        <dsp:cNvSpPr/>
      </dsp:nvSpPr>
      <dsp:spPr>
        <a:xfrm>
          <a:off x="0" y="2958116"/>
          <a:ext cx="4640262" cy="78841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B7F7A3C-D157-475A-ACA1-4E871B79EFAB}">
      <dsp:nvSpPr>
        <dsp:cNvPr id="0" name=""/>
        <dsp:cNvSpPr/>
      </dsp:nvSpPr>
      <dsp:spPr>
        <a:xfrm>
          <a:off x="238495" y="3135509"/>
          <a:ext cx="433628" cy="433628"/>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7024FD3-A63E-464B-A3A0-A9196B470B74}">
      <dsp:nvSpPr>
        <dsp:cNvPr id="0" name=""/>
        <dsp:cNvSpPr/>
      </dsp:nvSpPr>
      <dsp:spPr>
        <a:xfrm>
          <a:off x="910620" y="2958116"/>
          <a:ext cx="3729641" cy="788416"/>
        </a:xfrm>
        <a:prstGeom prst="rect">
          <a:avLst/>
        </a:prstGeom>
        <a:solidFill>
          <a:schemeClr val="accent3"/>
        </a:solidFill>
        <a:ln>
          <a:noFill/>
        </a:ln>
        <a:effectLst/>
      </dsp:spPr>
      <dsp:style>
        <a:lnRef idx="0">
          <a:scrgbClr r="0" g="0" b="0"/>
        </a:lnRef>
        <a:fillRef idx="0">
          <a:scrgbClr r="0" g="0" b="0"/>
        </a:fillRef>
        <a:effectRef idx="0">
          <a:scrgbClr r="0" g="0" b="0"/>
        </a:effectRef>
        <a:fontRef idx="minor"/>
      </dsp:style>
      <dsp:txBody>
        <a:bodyPr spcFirstLastPara="0" vert="horz" wrap="square" lIns="83441" tIns="83441" rIns="83441" bIns="83441" numCol="1" spcCol="1270" anchor="ctr" anchorCtr="0">
          <a:noAutofit/>
        </a:bodyPr>
        <a:lstStyle/>
        <a:p>
          <a:pPr marL="0" lvl="0" indent="0" algn="l" defTabSz="666750">
            <a:lnSpc>
              <a:spcPct val="100000"/>
            </a:lnSpc>
            <a:spcBef>
              <a:spcPct val="0"/>
            </a:spcBef>
            <a:spcAft>
              <a:spcPct val="35000"/>
            </a:spcAft>
            <a:buNone/>
          </a:pPr>
          <a:r>
            <a:rPr lang="en-US" sz="1500" kern="1200" dirty="0"/>
            <a:t>“I don’t find that funny.” </a:t>
          </a:r>
        </a:p>
      </dsp:txBody>
      <dsp:txXfrm>
        <a:off x="910620" y="2958116"/>
        <a:ext cx="3729641" cy="78841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BDEF10-6EC0-4D41-8B38-290F87455F8D}">
      <dsp:nvSpPr>
        <dsp:cNvPr id="0" name=""/>
        <dsp:cNvSpPr/>
      </dsp:nvSpPr>
      <dsp:spPr>
        <a:xfrm>
          <a:off x="0" y="1555"/>
          <a:ext cx="4640262" cy="78841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9C2C1B7-67C1-43AE-8FA9-913BB35B6335}">
      <dsp:nvSpPr>
        <dsp:cNvPr id="0" name=""/>
        <dsp:cNvSpPr/>
      </dsp:nvSpPr>
      <dsp:spPr>
        <a:xfrm>
          <a:off x="238495" y="178949"/>
          <a:ext cx="433628" cy="433628"/>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316AD25-4B07-4D34-82C2-BC7DE748FBD0}">
      <dsp:nvSpPr>
        <dsp:cNvPr id="0" name=""/>
        <dsp:cNvSpPr/>
      </dsp:nvSpPr>
      <dsp:spPr>
        <a:xfrm>
          <a:off x="910620" y="1555"/>
          <a:ext cx="3729641" cy="788416"/>
        </a:xfrm>
        <a:prstGeom prst="rect">
          <a:avLst/>
        </a:prstGeom>
        <a:solidFill>
          <a:schemeClr val="tx2">
            <a:lumMod val="40000"/>
            <a:lumOff val="60000"/>
          </a:schemeClr>
        </a:solidFill>
        <a:ln>
          <a:noFill/>
        </a:ln>
        <a:effectLst/>
      </dsp:spPr>
      <dsp:style>
        <a:lnRef idx="0">
          <a:scrgbClr r="0" g="0" b="0"/>
        </a:lnRef>
        <a:fillRef idx="0">
          <a:scrgbClr r="0" g="0" b="0"/>
        </a:fillRef>
        <a:effectRef idx="0">
          <a:scrgbClr r="0" g="0" b="0"/>
        </a:effectRef>
        <a:fontRef idx="minor"/>
      </dsp:style>
      <dsp:txBody>
        <a:bodyPr spcFirstLastPara="0" vert="horz" wrap="square" lIns="83441" tIns="83441" rIns="83441" bIns="83441" numCol="1" spcCol="1270" anchor="ctr" anchorCtr="0">
          <a:noAutofit/>
        </a:bodyPr>
        <a:lstStyle/>
        <a:p>
          <a:pPr marL="0" lvl="0" indent="0" algn="l" defTabSz="711200">
            <a:lnSpc>
              <a:spcPct val="100000"/>
            </a:lnSpc>
            <a:spcBef>
              <a:spcPct val="0"/>
            </a:spcBef>
            <a:spcAft>
              <a:spcPct val="35000"/>
            </a:spcAft>
            <a:buNone/>
          </a:pPr>
          <a:r>
            <a:rPr lang="en-US" sz="1600" kern="1200" dirty="0"/>
            <a:t>“I’m curious, what was your intention when you said that?” </a:t>
          </a:r>
        </a:p>
      </dsp:txBody>
      <dsp:txXfrm>
        <a:off x="910620" y="1555"/>
        <a:ext cx="3729641" cy="788416"/>
      </dsp:txXfrm>
    </dsp:sp>
    <dsp:sp modelId="{28AAD167-4E35-4EFD-ABB1-35E3EA3ED32C}">
      <dsp:nvSpPr>
        <dsp:cNvPr id="0" name=""/>
        <dsp:cNvSpPr/>
      </dsp:nvSpPr>
      <dsp:spPr>
        <a:xfrm>
          <a:off x="0" y="987075"/>
          <a:ext cx="4640262" cy="78841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B740B80-FF3B-4442-B8AA-A392F2DF9C2D}">
      <dsp:nvSpPr>
        <dsp:cNvPr id="0" name=""/>
        <dsp:cNvSpPr/>
      </dsp:nvSpPr>
      <dsp:spPr>
        <a:xfrm>
          <a:off x="238495" y="1164469"/>
          <a:ext cx="433628" cy="433628"/>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007A126-BAC2-40DB-B8CB-B6E032464AF3}">
      <dsp:nvSpPr>
        <dsp:cNvPr id="0" name=""/>
        <dsp:cNvSpPr/>
      </dsp:nvSpPr>
      <dsp:spPr>
        <a:xfrm>
          <a:off x="910620" y="987075"/>
          <a:ext cx="3729641" cy="788416"/>
        </a:xfrm>
        <a:prstGeom prst="rect">
          <a:avLst/>
        </a:prstGeom>
        <a:solidFill>
          <a:schemeClr val="tx2">
            <a:lumMod val="40000"/>
            <a:lumOff val="60000"/>
          </a:schemeClr>
        </a:solidFill>
        <a:ln>
          <a:noFill/>
        </a:ln>
        <a:effectLst/>
      </dsp:spPr>
      <dsp:style>
        <a:lnRef idx="0">
          <a:scrgbClr r="0" g="0" b="0"/>
        </a:lnRef>
        <a:fillRef idx="0">
          <a:scrgbClr r="0" g="0" b="0"/>
        </a:fillRef>
        <a:effectRef idx="0">
          <a:scrgbClr r="0" g="0" b="0"/>
        </a:effectRef>
        <a:fontRef idx="minor"/>
      </dsp:style>
      <dsp:txBody>
        <a:bodyPr spcFirstLastPara="0" vert="horz" wrap="square" lIns="83441" tIns="83441" rIns="83441" bIns="83441" numCol="1" spcCol="1270" anchor="ctr" anchorCtr="0">
          <a:noAutofit/>
        </a:bodyPr>
        <a:lstStyle/>
        <a:p>
          <a:pPr marL="0" lvl="0" indent="0" algn="l" defTabSz="711200">
            <a:lnSpc>
              <a:spcPct val="100000"/>
            </a:lnSpc>
            <a:spcBef>
              <a:spcPct val="0"/>
            </a:spcBef>
            <a:spcAft>
              <a:spcPct val="35000"/>
            </a:spcAft>
            <a:buNone/>
          </a:pPr>
          <a:r>
            <a:rPr lang="en-US" sz="1600" kern="1200" dirty="0"/>
            <a:t>“How might someone else see or feel your comment differently?” </a:t>
          </a:r>
        </a:p>
      </dsp:txBody>
      <dsp:txXfrm>
        <a:off x="910620" y="987075"/>
        <a:ext cx="3729641" cy="788416"/>
      </dsp:txXfrm>
    </dsp:sp>
    <dsp:sp modelId="{B7C60B3D-2607-49BA-A671-2CAC286EF85E}">
      <dsp:nvSpPr>
        <dsp:cNvPr id="0" name=""/>
        <dsp:cNvSpPr/>
      </dsp:nvSpPr>
      <dsp:spPr>
        <a:xfrm>
          <a:off x="0" y="1972596"/>
          <a:ext cx="4640262" cy="78841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80F2C0E-AD1B-4313-B011-2B9031A02379}">
      <dsp:nvSpPr>
        <dsp:cNvPr id="0" name=""/>
        <dsp:cNvSpPr/>
      </dsp:nvSpPr>
      <dsp:spPr>
        <a:xfrm>
          <a:off x="238495" y="2149989"/>
          <a:ext cx="433628" cy="433628"/>
        </a:xfrm>
        <a:prstGeom prst="rect">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DD1E6C0-3FFA-4A66-84EE-4FFDE78CA510}">
      <dsp:nvSpPr>
        <dsp:cNvPr id="0" name=""/>
        <dsp:cNvSpPr/>
      </dsp:nvSpPr>
      <dsp:spPr>
        <a:xfrm>
          <a:off x="910620" y="1972596"/>
          <a:ext cx="3729641" cy="788416"/>
        </a:xfrm>
        <a:prstGeom prst="rect">
          <a:avLst/>
        </a:prstGeom>
        <a:solidFill>
          <a:schemeClr val="tx2">
            <a:lumMod val="40000"/>
            <a:lumOff val="60000"/>
          </a:schemeClr>
        </a:solidFill>
        <a:ln>
          <a:noFill/>
        </a:ln>
        <a:effectLst/>
      </dsp:spPr>
      <dsp:style>
        <a:lnRef idx="0">
          <a:scrgbClr r="0" g="0" b="0"/>
        </a:lnRef>
        <a:fillRef idx="0">
          <a:scrgbClr r="0" g="0" b="0"/>
        </a:fillRef>
        <a:effectRef idx="0">
          <a:scrgbClr r="0" g="0" b="0"/>
        </a:effectRef>
        <a:fontRef idx="minor"/>
      </dsp:style>
      <dsp:txBody>
        <a:bodyPr spcFirstLastPara="0" vert="horz" wrap="square" lIns="83441" tIns="83441" rIns="83441" bIns="83441" numCol="1" spcCol="1270" anchor="ctr" anchorCtr="0">
          <a:noAutofit/>
        </a:bodyPr>
        <a:lstStyle/>
        <a:p>
          <a:pPr marL="0" lvl="0" indent="0" algn="l" defTabSz="711200">
            <a:lnSpc>
              <a:spcPct val="100000"/>
            </a:lnSpc>
            <a:spcBef>
              <a:spcPct val="0"/>
            </a:spcBef>
            <a:spcAft>
              <a:spcPct val="35000"/>
            </a:spcAft>
            <a:buNone/>
          </a:pPr>
          <a:r>
            <a:rPr lang="en-US" sz="1600" kern="1200" dirty="0"/>
            <a:t>“Why do you find that joke funny?”</a:t>
          </a:r>
        </a:p>
      </dsp:txBody>
      <dsp:txXfrm>
        <a:off x="910620" y="1972596"/>
        <a:ext cx="3729641" cy="788416"/>
      </dsp:txXfrm>
    </dsp:sp>
    <dsp:sp modelId="{E1E5BB42-BA32-4F2D-BE07-7147FB29E608}">
      <dsp:nvSpPr>
        <dsp:cNvPr id="0" name=""/>
        <dsp:cNvSpPr/>
      </dsp:nvSpPr>
      <dsp:spPr>
        <a:xfrm>
          <a:off x="0" y="2958116"/>
          <a:ext cx="4640262" cy="78841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B7F7A3C-D157-475A-ACA1-4E871B79EFAB}">
      <dsp:nvSpPr>
        <dsp:cNvPr id="0" name=""/>
        <dsp:cNvSpPr/>
      </dsp:nvSpPr>
      <dsp:spPr>
        <a:xfrm>
          <a:off x="238495" y="3135509"/>
          <a:ext cx="433628" cy="433628"/>
        </a:xfrm>
        <a:prstGeom prst="rect">
          <a:avLst/>
        </a:prstGeom>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7024FD3-A63E-464B-A3A0-A9196B470B74}">
      <dsp:nvSpPr>
        <dsp:cNvPr id="0" name=""/>
        <dsp:cNvSpPr/>
      </dsp:nvSpPr>
      <dsp:spPr>
        <a:xfrm>
          <a:off x="910620" y="2958116"/>
          <a:ext cx="3729641" cy="788416"/>
        </a:xfrm>
        <a:prstGeom prst="rect">
          <a:avLst/>
        </a:prstGeom>
        <a:solidFill>
          <a:schemeClr val="tx2">
            <a:lumMod val="40000"/>
            <a:lumOff val="60000"/>
          </a:schemeClr>
        </a:solidFill>
        <a:ln>
          <a:noFill/>
        </a:ln>
        <a:effectLst/>
      </dsp:spPr>
      <dsp:style>
        <a:lnRef idx="0">
          <a:scrgbClr r="0" g="0" b="0"/>
        </a:lnRef>
        <a:fillRef idx="0">
          <a:scrgbClr r="0" g="0" b="0"/>
        </a:fillRef>
        <a:effectRef idx="0">
          <a:scrgbClr r="0" g="0" b="0"/>
        </a:effectRef>
        <a:fontRef idx="minor"/>
      </dsp:style>
      <dsp:txBody>
        <a:bodyPr spcFirstLastPara="0" vert="horz" wrap="square" lIns="83441" tIns="83441" rIns="83441" bIns="83441" numCol="1" spcCol="1270" anchor="ctr" anchorCtr="0">
          <a:noAutofit/>
        </a:bodyPr>
        <a:lstStyle/>
        <a:p>
          <a:pPr marL="0" lvl="0" indent="0" algn="l" defTabSz="711200">
            <a:lnSpc>
              <a:spcPct val="100000"/>
            </a:lnSpc>
            <a:spcBef>
              <a:spcPct val="0"/>
            </a:spcBef>
            <a:spcAft>
              <a:spcPct val="35000"/>
            </a:spcAft>
            <a:buNone/>
          </a:pPr>
          <a:r>
            <a:rPr lang="en-US" sz="1600" kern="1200" dirty="0"/>
            <a:t>“How might your comment be based off of assumptions or stereotypes?”</a:t>
          </a:r>
        </a:p>
      </dsp:txBody>
      <dsp:txXfrm>
        <a:off x="910620" y="2958116"/>
        <a:ext cx="3729641" cy="78841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5CCB9B-B65A-F04C-8692-077D2BBFAE90}">
      <dsp:nvSpPr>
        <dsp:cNvPr id="0" name=""/>
        <dsp:cNvSpPr/>
      </dsp:nvSpPr>
      <dsp:spPr>
        <a:xfrm>
          <a:off x="0" y="454389"/>
          <a:ext cx="10058399" cy="914940"/>
        </a:xfrm>
        <a:prstGeom prst="round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a:t>Oh, I’m sorry what I said hurt you. That wasn’t my intention, and I won’t do it again.</a:t>
          </a:r>
        </a:p>
      </dsp:txBody>
      <dsp:txXfrm>
        <a:off x="44664" y="499053"/>
        <a:ext cx="9969071" cy="825612"/>
      </dsp:txXfrm>
    </dsp:sp>
    <dsp:sp modelId="{3752F0C2-CB95-9041-BB8F-20AFD70C1F3D}">
      <dsp:nvSpPr>
        <dsp:cNvPr id="0" name=""/>
        <dsp:cNvSpPr/>
      </dsp:nvSpPr>
      <dsp:spPr>
        <a:xfrm>
          <a:off x="0" y="1435569"/>
          <a:ext cx="10058399" cy="914940"/>
        </a:xfrm>
        <a:prstGeom prst="roundRect">
          <a:avLst/>
        </a:prstGeom>
        <a:solidFill>
          <a:schemeClr val="accent2">
            <a:hueOff val="-665912"/>
            <a:satOff val="-293"/>
            <a:lumOff val="784"/>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a:t>I’m sorry. I didn’t know that. If you’re willing to talk more about it, I’d like to better understand the ways in which my comment was problematic? </a:t>
          </a:r>
        </a:p>
      </dsp:txBody>
      <dsp:txXfrm>
        <a:off x="44664" y="1480233"/>
        <a:ext cx="9969071" cy="825612"/>
      </dsp:txXfrm>
    </dsp:sp>
    <dsp:sp modelId="{CCA78465-A4D8-1B43-862E-46E41FCCBB19}">
      <dsp:nvSpPr>
        <dsp:cNvPr id="0" name=""/>
        <dsp:cNvSpPr/>
      </dsp:nvSpPr>
      <dsp:spPr>
        <a:xfrm>
          <a:off x="0" y="2416750"/>
          <a:ext cx="10058399" cy="914940"/>
        </a:xfrm>
        <a:prstGeom prst="roundRect">
          <a:avLst/>
        </a:prstGeom>
        <a:solidFill>
          <a:schemeClr val="accent2">
            <a:hueOff val="-1331824"/>
            <a:satOff val="-586"/>
            <a:lumOff val="1569"/>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dirty="0"/>
            <a:t>I feel like you had a strong reaction to what I just said. Can you help me understand what just happened?</a:t>
          </a:r>
        </a:p>
      </dsp:txBody>
      <dsp:txXfrm>
        <a:off x="44664" y="2461414"/>
        <a:ext cx="9969071" cy="825612"/>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6.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FD3E11E-244B-4145-8083-3A45685D03B5}" type="datetimeFigureOut">
              <a:rPr lang="en-US" smtClean="0"/>
              <a:t>6/9/21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9C5F7C-339C-E547-85E1-E21F78DEC0AF}" type="slidenum">
              <a:rPr lang="en-US" smtClean="0"/>
              <a:t>‹#›</a:t>
            </a:fld>
            <a:endParaRPr lang="en-US"/>
          </a:p>
        </p:txBody>
      </p:sp>
    </p:spTree>
    <p:extLst>
      <p:ext uri="{BB962C8B-B14F-4D97-AF65-F5344CB8AC3E}">
        <p14:creationId xmlns:p14="http://schemas.microsoft.com/office/powerpoint/2010/main" val="16555738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Video: https://</a:t>
            </a:r>
            <a:r>
              <a:rPr lang="en-US" dirty="0" err="1"/>
              <a:t>www.youtube.com</a:t>
            </a:r>
            <a:r>
              <a:rPr lang="en-US" dirty="0"/>
              <a:t>/</a:t>
            </a:r>
            <a:r>
              <a:rPr lang="en-US" dirty="0" err="1"/>
              <a:t>watch?v</a:t>
            </a:r>
            <a:r>
              <a:rPr lang="en-US" dirty="0"/>
              <a:t>=ZahtlxW2CIQ </a:t>
            </a:r>
          </a:p>
          <a:p>
            <a:r>
              <a:rPr lang="en-US" dirty="0"/>
              <a:t>	Microaggressions in the classroom video (18 minutes)</a:t>
            </a:r>
          </a:p>
        </p:txBody>
      </p:sp>
      <p:sp>
        <p:nvSpPr>
          <p:cNvPr id="4" name="Slide Number Placeholder 3"/>
          <p:cNvSpPr>
            <a:spLocks noGrp="1"/>
          </p:cNvSpPr>
          <p:nvPr>
            <p:ph type="sldNum" sz="quarter" idx="5"/>
          </p:nvPr>
        </p:nvSpPr>
        <p:spPr/>
        <p:txBody>
          <a:bodyPr/>
          <a:lstStyle/>
          <a:p>
            <a:fld id="{4C9C5F7C-339C-E547-85E1-E21F78DEC0AF}" type="slidenum">
              <a:rPr lang="en-US" smtClean="0"/>
              <a:t>1</a:t>
            </a:fld>
            <a:endParaRPr lang="en-US"/>
          </a:p>
        </p:txBody>
      </p:sp>
    </p:spTree>
    <p:extLst>
      <p:ext uri="{BB962C8B-B14F-4D97-AF65-F5344CB8AC3E}">
        <p14:creationId xmlns:p14="http://schemas.microsoft.com/office/powerpoint/2010/main" val="12859190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C9C5F7C-339C-E547-85E1-E21F78DEC0AF}" type="slidenum">
              <a:rPr lang="en-US" smtClean="0"/>
              <a:t>12</a:t>
            </a:fld>
            <a:endParaRPr lang="en-US"/>
          </a:p>
        </p:txBody>
      </p:sp>
    </p:spTree>
    <p:extLst>
      <p:ext uri="{BB962C8B-B14F-4D97-AF65-F5344CB8AC3E}">
        <p14:creationId xmlns:p14="http://schemas.microsoft.com/office/powerpoint/2010/main" val="2267128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It’s not about one microaggression, but the cumulative effect. A 2013 article in the Journal of LGBT Youth called microaggressions “death by a thousand cuts.”</a:t>
            </a:r>
          </a:p>
        </p:txBody>
      </p:sp>
      <p:sp>
        <p:nvSpPr>
          <p:cNvPr id="4" name="Slide Number Placeholder 3"/>
          <p:cNvSpPr>
            <a:spLocks noGrp="1"/>
          </p:cNvSpPr>
          <p:nvPr>
            <p:ph type="sldNum" sz="quarter" idx="5"/>
          </p:nvPr>
        </p:nvSpPr>
        <p:spPr/>
        <p:txBody>
          <a:bodyPr/>
          <a:lstStyle/>
          <a:p>
            <a:fld id="{4C9C5F7C-339C-E547-85E1-E21F78DEC0AF}" type="slidenum">
              <a:rPr lang="en-US" smtClean="0"/>
              <a:t>13</a:t>
            </a:fld>
            <a:endParaRPr lang="en-US"/>
          </a:p>
        </p:txBody>
      </p:sp>
    </p:spTree>
    <p:extLst>
      <p:ext uri="{BB962C8B-B14F-4D97-AF65-F5344CB8AC3E}">
        <p14:creationId xmlns:p14="http://schemas.microsoft.com/office/powerpoint/2010/main" val="9194049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br>
              <a:rPr lang="en-US" dirty="0"/>
            </a:br>
            <a:br>
              <a:rPr lang="en-US" dirty="0"/>
            </a:br>
            <a:endParaRPr lang="en-US" dirty="0"/>
          </a:p>
        </p:txBody>
      </p:sp>
      <p:sp>
        <p:nvSpPr>
          <p:cNvPr id="4" name="Slide Number Placeholder 3"/>
          <p:cNvSpPr>
            <a:spLocks noGrp="1"/>
          </p:cNvSpPr>
          <p:nvPr>
            <p:ph type="sldNum" sz="quarter" idx="5"/>
          </p:nvPr>
        </p:nvSpPr>
        <p:spPr/>
        <p:txBody>
          <a:bodyPr/>
          <a:lstStyle/>
          <a:p>
            <a:fld id="{4C9C5F7C-339C-E547-85E1-E21F78DEC0AF}" type="slidenum">
              <a:rPr lang="en-US" smtClean="0"/>
              <a:t>14</a:t>
            </a:fld>
            <a:endParaRPr lang="en-US"/>
          </a:p>
        </p:txBody>
      </p:sp>
    </p:spTree>
    <p:extLst>
      <p:ext uri="{BB962C8B-B14F-4D97-AF65-F5344CB8AC3E}">
        <p14:creationId xmlns:p14="http://schemas.microsoft.com/office/powerpoint/2010/main" val="7610685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4C9C5F7C-339C-E547-85E1-E21F78DEC0AF}" type="slidenum">
              <a:rPr lang="en-US" smtClean="0"/>
              <a:t>15</a:t>
            </a:fld>
            <a:endParaRPr lang="en-US"/>
          </a:p>
        </p:txBody>
      </p:sp>
    </p:spTree>
    <p:extLst>
      <p:ext uri="{BB962C8B-B14F-4D97-AF65-F5344CB8AC3E}">
        <p14:creationId xmlns:p14="http://schemas.microsoft.com/office/powerpoint/2010/main" val="3924276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4C9C5F7C-339C-E547-85E1-E21F78DEC0AF}" type="slidenum">
              <a:rPr lang="en-US" smtClean="0"/>
              <a:t>17</a:t>
            </a:fld>
            <a:endParaRPr lang="en-US"/>
          </a:p>
        </p:txBody>
      </p:sp>
    </p:spTree>
    <p:extLst>
      <p:ext uri="{BB962C8B-B14F-4D97-AF65-F5344CB8AC3E}">
        <p14:creationId xmlns:p14="http://schemas.microsoft.com/office/powerpoint/2010/main" val="35992859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Choose from one of the examples below or share one of your own. </a:t>
            </a:r>
          </a:p>
          <a:p>
            <a:endParaRPr lang="en-US" sz="1200" b="0" i="0" u="none" strike="noStrike" kern="1200" dirty="0">
              <a:solidFill>
                <a:schemeClr val="tx1"/>
              </a:solidFill>
              <a:effectLst/>
              <a:latin typeface="+mn-lt"/>
              <a:ea typeface="+mn-ea"/>
              <a:cs typeface="+mn-cs"/>
            </a:endParaRPr>
          </a:p>
          <a:p>
            <a:pPr marL="228600" indent="-228600">
              <a:buAutoNum type="arabicPeriod"/>
            </a:pPr>
            <a:r>
              <a:rPr lang="en-US" sz="1200" b="0" i="0" u="none" strike="noStrike" kern="1200" dirty="0">
                <a:solidFill>
                  <a:schemeClr val="tx1"/>
                </a:solidFill>
                <a:effectLst/>
                <a:latin typeface="+mn-lt"/>
                <a:ea typeface="+mn-ea"/>
                <a:cs typeface="+mn-cs"/>
              </a:rPr>
              <a:t>The sound is not working from the teacher’s computer, and they are trying to play a video. Many students in the class turn toward one of the few Asian students expecting them to act as “tech support.” Some students even chant the student’s name followed by “tech guy.”</a:t>
            </a:r>
          </a:p>
          <a:p>
            <a:pPr marL="228600" indent="-228600">
              <a:buAutoNum type="arabicPeriod"/>
            </a:pPr>
            <a:r>
              <a:rPr lang="en-US" sz="1200" b="0" i="0" u="none" strike="noStrike" kern="1200" dirty="0">
                <a:solidFill>
                  <a:schemeClr val="tx1"/>
                </a:solidFill>
                <a:effectLst/>
                <a:latin typeface="+mn-lt"/>
                <a:ea typeface="+mn-ea"/>
                <a:cs typeface="+mn-cs"/>
              </a:rPr>
              <a:t>The Student Leadership Council at school is planning a spirit week. Some of the days they have planned are Crazy Hair Day, Senor and Senoritas Day, Hobo Day, and Nerd Day. </a:t>
            </a:r>
          </a:p>
          <a:p>
            <a:r>
              <a:rPr lang="en-US" sz="1200" b="0" i="0" u="none" strike="noStrike" kern="1200" dirty="0">
                <a:solidFill>
                  <a:schemeClr val="tx1"/>
                </a:solidFill>
                <a:effectLst/>
                <a:latin typeface="+mn-lt"/>
                <a:ea typeface="+mn-ea"/>
                <a:cs typeface="+mn-cs"/>
              </a:rPr>
              <a:t>3. Chairs and desks need to be rearranged for a lesson and the teacher asks for “strong boys” to help out. </a:t>
            </a:r>
          </a:p>
          <a:p>
            <a:r>
              <a:rPr lang="en-US" sz="1200" b="0" i="0" u="none" strike="noStrike" kern="1200" dirty="0">
                <a:solidFill>
                  <a:schemeClr val="tx1"/>
                </a:solidFill>
                <a:effectLst/>
                <a:latin typeface="+mn-lt"/>
                <a:ea typeface="+mn-ea"/>
                <a:cs typeface="+mn-cs"/>
              </a:rPr>
              <a:t>4. A male teacher consistently interrupts and/or rarely calls on female students to answer questions. </a:t>
            </a:r>
          </a:p>
        </p:txBody>
      </p:sp>
      <p:sp>
        <p:nvSpPr>
          <p:cNvPr id="4" name="Slide Number Placeholder 3"/>
          <p:cNvSpPr>
            <a:spLocks noGrp="1"/>
          </p:cNvSpPr>
          <p:nvPr>
            <p:ph type="sldNum" sz="quarter" idx="5"/>
          </p:nvPr>
        </p:nvSpPr>
        <p:spPr/>
        <p:txBody>
          <a:bodyPr/>
          <a:lstStyle/>
          <a:p>
            <a:fld id="{4C9C5F7C-339C-E547-85E1-E21F78DEC0AF}" type="slidenum">
              <a:rPr lang="en-US" smtClean="0"/>
              <a:t>18</a:t>
            </a:fld>
            <a:endParaRPr lang="en-US"/>
          </a:p>
        </p:txBody>
      </p:sp>
    </p:spTree>
    <p:extLst>
      <p:ext uri="{BB962C8B-B14F-4D97-AF65-F5344CB8AC3E}">
        <p14:creationId xmlns:p14="http://schemas.microsoft.com/office/powerpoint/2010/main" val="36480384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C9C5F7C-339C-E547-85E1-E21F78DEC0AF}" type="slidenum">
              <a:rPr lang="en-US" smtClean="0"/>
              <a:t>19</a:t>
            </a:fld>
            <a:endParaRPr lang="en-US"/>
          </a:p>
        </p:txBody>
      </p:sp>
    </p:spTree>
    <p:extLst>
      <p:ext uri="{BB962C8B-B14F-4D97-AF65-F5344CB8AC3E}">
        <p14:creationId xmlns:p14="http://schemas.microsoft.com/office/powerpoint/2010/main" val="8681741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C9C5F7C-339C-E547-85E1-E21F78DEC0AF}" type="slidenum">
              <a:rPr lang="en-US" smtClean="0"/>
              <a:t>20</a:t>
            </a:fld>
            <a:endParaRPr lang="en-US"/>
          </a:p>
        </p:txBody>
      </p:sp>
    </p:spTree>
    <p:extLst>
      <p:ext uri="{BB962C8B-B14F-4D97-AF65-F5344CB8AC3E}">
        <p14:creationId xmlns:p14="http://schemas.microsoft.com/office/powerpoint/2010/main" val="40869489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C9C5F7C-339C-E547-85E1-E21F78DEC0AF}" type="slidenum">
              <a:rPr lang="en-US" smtClean="0"/>
              <a:t>3</a:t>
            </a:fld>
            <a:endParaRPr lang="en-US"/>
          </a:p>
        </p:txBody>
      </p:sp>
    </p:spTree>
    <p:extLst>
      <p:ext uri="{BB962C8B-B14F-4D97-AF65-F5344CB8AC3E}">
        <p14:creationId xmlns:p14="http://schemas.microsoft.com/office/powerpoint/2010/main" val="37329602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*Optional extension - Circle up to 10 words on your index card write them in an order to demonstrate how words can evolve, devolve, or hold coded, even different meanings.  </a:t>
            </a:r>
          </a:p>
          <a:p>
            <a:endParaRPr lang="en-US" dirty="0"/>
          </a:p>
        </p:txBody>
      </p:sp>
      <p:sp>
        <p:nvSpPr>
          <p:cNvPr id="4" name="Slide Number Placeholder 3"/>
          <p:cNvSpPr>
            <a:spLocks noGrp="1"/>
          </p:cNvSpPr>
          <p:nvPr>
            <p:ph type="sldNum" sz="quarter" idx="5"/>
          </p:nvPr>
        </p:nvSpPr>
        <p:spPr/>
        <p:txBody>
          <a:bodyPr/>
          <a:lstStyle/>
          <a:p>
            <a:fld id="{4C9C5F7C-339C-E547-85E1-E21F78DEC0AF}" type="slidenum">
              <a:rPr lang="en-US" smtClean="0"/>
              <a:t>4</a:t>
            </a:fld>
            <a:endParaRPr lang="en-US"/>
          </a:p>
        </p:txBody>
      </p:sp>
    </p:spTree>
    <p:extLst>
      <p:ext uri="{BB962C8B-B14F-4D97-AF65-F5344CB8AC3E}">
        <p14:creationId xmlns:p14="http://schemas.microsoft.com/office/powerpoint/2010/main" val="3294379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C9C5F7C-339C-E547-85E1-E21F78DEC0AF}" type="slidenum">
              <a:rPr lang="en-US" smtClean="0"/>
              <a:t>5</a:t>
            </a:fld>
            <a:endParaRPr lang="en-US"/>
          </a:p>
        </p:txBody>
      </p:sp>
    </p:spTree>
    <p:extLst>
      <p:ext uri="{BB962C8B-B14F-4D97-AF65-F5344CB8AC3E}">
        <p14:creationId xmlns:p14="http://schemas.microsoft.com/office/powerpoint/2010/main" val="20480502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C9C5F7C-339C-E547-85E1-E21F78DEC0AF}" type="slidenum">
              <a:rPr lang="en-US" smtClean="0"/>
              <a:t>7</a:t>
            </a:fld>
            <a:endParaRPr lang="en-US"/>
          </a:p>
        </p:txBody>
      </p:sp>
    </p:spTree>
    <p:extLst>
      <p:ext uri="{BB962C8B-B14F-4D97-AF65-F5344CB8AC3E}">
        <p14:creationId xmlns:p14="http://schemas.microsoft.com/office/powerpoint/2010/main" val="40143188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KWL chart </a:t>
            </a:r>
          </a:p>
        </p:txBody>
      </p:sp>
      <p:sp>
        <p:nvSpPr>
          <p:cNvPr id="4" name="Slide Number Placeholder 3"/>
          <p:cNvSpPr>
            <a:spLocks noGrp="1"/>
          </p:cNvSpPr>
          <p:nvPr>
            <p:ph type="sldNum" sz="quarter" idx="5"/>
          </p:nvPr>
        </p:nvSpPr>
        <p:spPr/>
        <p:txBody>
          <a:bodyPr/>
          <a:lstStyle/>
          <a:p>
            <a:fld id="{4C9C5F7C-339C-E547-85E1-E21F78DEC0AF}" type="slidenum">
              <a:rPr lang="en-US" smtClean="0"/>
              <a:t>8</a:t>
            </a:fld>
            <a:endParaRPr lang="en-US"/>
          </a:p>
        </p:txBody>
      </p:sp>
    </p:spTree>
    <p:extLst>
      <p:ext uri="{BB962C8B-B14F-4D97-AF65-F5344CB8AC3E}">
        <p14:creationId xmlns:p14="http://schemas.microsoft.com/office/powerpoint/2010/main" val="28799182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C9C5F7C-339C-E547-85E1-E21F78DEC0AF}" type="slidenum">
              <a:rPr lang="en-US" smtClean="0"/>
              <a:t>9</a:t>
            </a:fld>
            <a:endParaRPr lang="en-US"/>
          </a:p>
        </p:txBody>
      </p:sp>
    </p:spTree>
    <p:extLst>
      <p:ext uri="{BB962C8B-B14F-4D97-AF65-F5344CB8AC3E}">
        <p14:creationId xmlns:p14="http://schemas.microsoft.com/office/powerpoint/2010/main" val="35791570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Microaggressions are specific actions, not general attitudes and can have identifiable physical and mental health impacts. </a:t>
            </a:r>
          </a:p>
          <a:p>
            <a:endParaRPr lang="en-US" dirty="0"/>
          </a:p>
          <a:p>
            <a:endParaRPr lang="en-US" dirty="0"/>
          </a:p>
        </p:txBody>
      </p:sp>
      <p:sp>
        <p:nvSpPr>
          <p:cNvPr id="4" name="Slide Number Placeholder 3"/>
          <p:cNvSpPr>
            <a:spLocks noGrp="1"/>
          </p:cNvSpPr>
          <p:nvPr>
            <p:ph type="sldNum" sz="quarter" idx="5"/>
          </p:nvPr>
        </p:nvSpPr>
        <p:spPr/>
        <p:txBody>
          <a:bodyPr/>
          <a:lstStyle/>
          <a:p>
            <a:fld id="{4C9C5F7C-339C-E547-85E1-E21F78DEC0AF}" type="slidenum">
              <a:rPr lang="en-US" smtClean="0"/>
              <a:t>10</a:t>
            </a:fld>
            <a:endParaRPr lang="en-US"/>
          </a:p>
        </p:txBody>
      </p:sp>
    </p:spTree>
    <p:extLst>
      <p:ext uri="{BB962C8B-B14F-4D97-AF65-F5344CB8AC3E}">
        <p14:creationId xmlns:p14="http://schemas.microsoft.com/office/powerpoint/2010/main" val="27323679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Circle back to words from the activity and discuss how they be microaggressions. You may choose to use any number of recommended videos from the lesson plan to further explore and discuss. </a:t>
            </a:r>
          </a:p>
        </p:txBody>
      </p:sp>
      <p:sp>
        <p:nvSpPr>
          <p:cNvPr id="4" name="Slide Number Placeholder 3"/>
          <p:cNvSpPr>
            <a:spLocks noGrp="1"/>
          </p:cNvSpPr>
          <p:nvPr>
            <p:ph type="sldNum" sz="quarter" idx="5"/>
          </p:nvPr>
        </p:nvSpPr>
        <p:spPr/>
        <p:txBody>
          <a:bodyPr/>
          <a:lstStyle/>
          <a:p>
            <a:fld id="{4C9C5F7C-339C-E547-85E1-E21F78DEC0AF}" type="slidenum">
              <a:rPr lang="en-US" smtClean="0"/>
              <a:t>11</a:t>
            </a:fld>
            <a:endParaRPr lang="en-US"/>
          </a:p>
        </p:txBody>
      </p:sp>
    </p:spTree>
    <p:extLst>
      <p:ext uri="{BB962C8B-B14F-4D97-AF65-F5344CB8AC3E}">
        <p14:creationId xmlns:p14="http://schemas.microsoft.com/office/powerpoint/2010/main" val="20820785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9E3965E-AC41-4711-9D10-E25ABB132D86}"/>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90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645152"/>
            <a:ext cx="10058400" cy="1143000"/>
          </a:xfrm>
        </p:spPr>
        <p:txBody>
          <a:bodyPr lIns="91440" rIns="91440">
            <a:normAutofit/>
          </a:bodyPr>
          <a:lstStyle>
            <a:lvl1pPr marL="0" indent="0" algn="l">
              <a:buNone/>
              <a:defRPr sz="2400" cap="all" spc="200" baseline="0">
                <a:solidFill>
                  <a:schemeClr val="tx1"/>
                </a:solidFill>
                <a:latin typeface="+mn-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cxnSp>
        <p:nvCxnSpPr>
          <p:cNvPr id="9" name="Straight Connector 8">
            <a:extLst>
              <a:ext uri="{FF2B5EF4-FFF2-40B4-BE49-F238E27FC236}">
                <a16:creationId xmlns:a16="http://schemas.microsoft.com/office/drawing/2014/main" id="{1F5DC8C3-BA5F-4EED-BB9A-A14272BD82A1}"/>
              </a:ext>
            </a:extLst>
          </p:cNvPr>
          <p:cNvCxnSpPr/>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Date Placeholder 3">
            <a:extLst>
              <a:ext uri="{FF2B5EF4-FFF2-40B4-BE49-F238E27FC236}">
                <a16:creationId xmlns:a16="http://schemas.microsoft.com/office/drawing/2014/main" id="{9925CCF1-92C0-4AF3-BFAF-4921631915AB}"/>
              </a:ext>
            </a:extLst>
          </p:cNvPr>
          <p:cNvSpPr>
            <a:spLocks noGrp="1"/>
          </p:cNvSpPr>
          <p:nvPr>
            <p:ph type="dt" sz="half" idx="10"/>
          </p:nvPr>
        </p:nvSpPr>
        <p:spPr/>
        <p:txBody>
          <a:bodyPr/>
          <a:lstStyle/>
          <a:p>
            <a:fld id="{9184DA70-C731-4C70-880D-CCD4705E623C}" type="datetime1">
              <a:rPr lang="en-US" smtClean="0"/>
              <a:t>6/9/21</a:t>
            </a:fld>
            <a:endParaRPr lang="en-US" dirty="0"/>
          </a:p>
        </p:txBody>
      </p:sp>
      <p:sp>
        <p:nvSpPr>
          <p:cNvPr id="5" name="Footer Placeholder 4">
            <a:extLst>
              <a:ext uri="{FF2B5EF4-FFF2-40B4-BE49-F238E27FC236}">
                <a16:creationId xmlns:a16="http://schemas.microsoft.com/office/drawing/2014/main" id="{051A78A9-3DFF-4937-A9F2-5D8CF495F36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FAEB271-5CC0-4759-BC6E-8BE53AB227C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1264393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7D5506EE-1026-4F35-9ACC-BD05BE0F9B36}"/>
              </a:ext>
            </a:extLst>
          </p:cNvPr>
          <p:cNvSpPr>
            <a:spLocks noGrp="1"/>
          </p:cNvSpPr>
          <p:nvPr>
            <p:ph type="dt" sz="half" idx="10"/>
          </p:nvPr>
        </p:nvSpPr>
        <p:spPr/>
        <p:txBody>
          <a:bodyPr/>
          <a:lstStyle/>
          <a:p>
            <a:fld id="{B612A279-0833-481D-8C56-F67FD0AC6C50}" type="datetime1">
              <a:rPr lang="en-US" smtClean="0"/>
              <a:t>6/9/21</a:t>
            </a:fld>
            <a:endParaRPr lang="en-US" dirty="0"/>
          </a:p>
        </p:txBody>
      </p:sp>
      <p:sp>
        <p:nvSpPr>
          <p:cNvPr id="8" name="Footer Placeholder 7">
            <a:extLst>
              <a:ext uri="{FF2B5EF4-FFF2-40B4-BE49-F238E27FC236}">
                <a16:creationId xmlns:a16="http://schemas.microsoft.com/office/drawing/2014/main" id="{B7696E5F-8D95-4450-AE52-5438E6EDE2BF}"/>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999B2253-74CC-409E-BEB0-F8EFCFCB5629}"/>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0267855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1B68A5B-D9FA-424B-A4EB-30E7223836B3}"/>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AF33D6B0-F070-45C4-A472-19F432BE3932}"/>
              </a:ext>
            </a:extLst>
          </p:cNvPr>
          <p:cNvSpPr>
            <a:spLocks noGrp="1"/>
          </p:cNvSpPr>
          <p:nvPr>
            <p:ph type="dt" sz="half" idx="10"/>
          </p:nvPr>
        </p:nvSpPr>
        <p:spPr/>
        <p:txBody>
          <a:bodyPr/>
          <a:lstStyle/>
          <a:p>
            <a:fld id="{6587DA83-5663-4C9C-B9AA-0B40A3DAFF81}" type="datetime1">
              <a:rPr lang="en-US" smtClean="0"/>
              <a:t>6/9/21</a:t>
            </a:fld>
            <a:endParaRPr lang="en-US" dirty="0"/>
          </a:p>
        </p:txBody>
      </p:sp>
      <p:sp>
        <p:nvSpPr>
          <p:cNvPr id="8" name="Footer Placeholder 7">
            <a:extLst>
              <a:ext uri="{FF2B5EF4-FFF2-40B4-BE49-F238E27FC236}">
                <a16:creationId xmlns:a16="http://schemas.microsoft.com/office/drawing/2014/main" id="{9975399F-DAB2-410D-967F-ED17E6F796E7}"/>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F762A46F-6BE5-4D12-9412-5CA7672EA8EC}"/>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1863241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354D8B55-9EA8-4B81-8E84-9B93B0A27559}"/>
              </a:ext>
            </a:extLst>
          </p:cNvPr>
          <p:cNvSpPr>
            <a:spLocks noGrp="1"/>
          </p:cNvSpPr>
          <p:nvPr>
            <p:ph type="dt" sz="half" idx="10"/>
          </p:nvPr>
        </p:nvSpPr>
        <p:spPr/>
        <p:txBody>
          <a:bodyPr/>
          <a:lstStyle/>
          <a:p>
            <a:fld id="{4BE1D723-8F53-4F53-90B0-1982A396982E}" type="datetime1">
              <a:rPr lang="en-US" smtClean="0"/>
              <a:t>6/9/21</a:t>
            </a:fld>
            <a:endParaRPr lang="en-US" dirty="0"/>
          </a:p>
        </p:txBody>
      </p:sp>
      <p:sp>
        <p:nvSpPr>
          <p:cNvPr id="8" name="Footer Placeholder 7">
            <a:extLst>
              <a:ext uri="{FF2B5EF4-FFF2-40B4-BE49-F238E27FC236}">
                <a16:creationId xmlns:a16="http://schemas.microsoft.com/office/drawing/2014/main" id="{062CA021-2578-47CB-822C-BDDFF7223B28}"/>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C4AAB51D-4141-4682-9375-DAFD5FB9DD1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0274075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585C21A-8B93-4657-B5DF-7EAEAD3BE127}"/>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90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663440"/>
            <a:ext cx="10058400" cy="1143000"/>
          </a:xfrm>
        </p:spPr>
        <p:txBody>
          <a:bodyPr lIns="91440" rIns="91440" anchor="t" anchorCtr="0">
            <a:normAutofit/>
          </a:bodyPr>
          <a:lstStyle>
            <a:lvl1pPr marL="0" indent="0">
              <a:buNone/>
              <a:defRPr sz="2400" cap="all" spc="200" baseline="0">
                <a:solidFill>
                  <a:schemeClr val="tx1"/>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cxnSp>
        <p:nvCxnSpPr>
          <p:cNvPr id="9" name="Straight Connector 8">
            <a:extLst>
              <a:ext uri="{FF2B5EF4-FFF2-40B4-BE49-F238E27FC236}">
                <a16:creationId xmlns:a16="http://schemas.microsoft.com/office/drawing/2014/main" id="{459DE2C1-4C52-40A3-8959-27B2C1BEBFF6}"/>
              </a:ext>
            </a:extLst>
          </p:cNvPr>
          <p:cNvCxnSpPr/>
          <p:nvPr/>
        </p:nvCxnSpPr>
        <p:spPr>
          <a:xfrm>
            <a:off x="1207658" y="4485132"/>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 name="Date Placeholder 6">
            <a:extLst>
              <a:ext uri="{FF2B5EF4-FFF2-40B4-BE49-F238E27FC236}">
                <a16:creationId xmlns:a16="http://schemas.microsoft.com/office/drawing/2014/main" id="{AAF2E137-EC28-48F8-9198-1F02539029B6}"/>
              </a:ext>
            </a:extLst>
          </p:cNvPr>
          <p:cNvSpPr>
            <a:spLocks noGrp="1"/>
          </p:cNvSpPr>
          <p:nvPr>
            <p:ph type="dt" sz="half" idx="10"/>
          </p:nvPr>
        </p:nvSpPr>
        <p:spPr/>
        <p:txBody>
          <a:bodyPr/>
          <a:lstStyle/>
          <a:p>
            <a:fld id="{97669AF7-7BEB-44E4-9852-375E34362B5B}" type="datetime1">
              <a:rPr lang="en-US" smtClean="0"/>
              <a:t>6/9/21</a:t>
            </a:fld>
            <a:endParaRPr lang="en-US" dirty="0"/>
          </a:p>
        </p:txBody>
      </p:sp>
      <p:sp>
        <p:nvSpPr>
          <p:cNvPr id="8" name="Footer Placeholder 7">
            <a:extLst>
              <a:ext uri="{FF2B5EF4-FFF2-40B4-BE49-F238E27FC236}">
                <a16:creationId xmlns:a16="http://schemas.microsoft.com/office/drawing/2014/main" id="{189422CD-6F62-4DD6-89EF-07A60B42D219}"/>
              </a:ext>
            </a:extLst>
          </p:cNvPr>
          <p:cNvSpPr>
            <a:spLocks noGrp="1"/>
          </p:cNvSpPr>
          <p:nvPr>
            <p:ph type="ftr" sz="quarter" idx="11"/>
          </p:nvPr>
        </p:nvSpPr>
        <p:spPr/>
        <p:txBody>
          <a:bodyPr/>
          <a:lstStyle/>
          <a:p>
            <a:endParaRPr lang="en-US" dirty="0"/>
          </a:p>
        </p:txBody>
      </p:sp>
      <p:sp>
        <p:nvSpPr>
          <p:cNvPr id="11" name="Slide Number Placeholder 10">
            <a:extLst>
              <a:ext uri="{FF2B5EF4-FFF2-40B4-BE49-F238E27FC236}">
                <a16:creationId xmlns:a16="http://schemas.microsoft.com/office/drawing/2014/main" id="{69C6AFF8-42B4-4D05-969B-9F5FB3355555}"/>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5621171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2120900"/>
            <a:ext cx="4639736" cy="37481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15944" y="2120900"/>
            <a:ext cx="4639736" cy="37481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a16="http://schemas.microsoft.com/office/drawing/2014/main" id="{5782D47D-B0DC-4C40-BCC6-BBBA32584A38}"/>
              </a:ext>
            </a:extLst>
          </p:cNvPr>
          <p:cNvSpPr>
            <a:spLocks noGrp="1"/>
          </p:cNvSpPr>
          <p:nvPr>
            <p:ph type="dt" sz="half" idx="10"/>
          </p:nvPr>
        </p:nvSpPr>
        <p:spPr/>
        <p:txBody>
          <a:bodyPr/>
          <a:lstStyle/>
          <a:p>
            <a:fld id="{BAAAC38D-0552-4C82-B593-E6124DFADBE2}" type="datetime1">
              <a:rPr lang="en-US" smtClean="0"/>
              <a:t>6/9/21</a:t>
            </a:fld>
            <a:endParaRPr lang="en-US" dirty="0"/>
          </a:p>
        </p:txBody>
      </p:sp>
      <p:sp>
        <p:nvSpPr>
          <p:cNvPr id="9" name="Footer Placeholder 8">
            <a:extLst>
              <a:ext uri="{FF2B5EF4-FFF2-40B4-BE49-F238E27FC236}">
                <a16:creationId xmlns:a16="http://schemas.microsoft.com/office/drawing/2014/main" id="{4690D34E-7EBD-44B2-83CA-4C126A18D7EF}"/>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2AC511A1-9BBD-42DE-92FB-2AF44F8E97A9}"/>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8759758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2057400"/>
            <a:ext cx="4639736" cy="736282"/>
          </a:xfrm>
        </p:spPr>
        <p:txBody>
          <a:bodyPr lIns="91440" rIns="91440" anchor="ctr">
            <a:normAutofit/>
          </a:bodyPr>
          <a:lstStyle>
            <a:lvl1pPr marL="0" indent="0">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958274"/>
            <a:ext cx="4639736" cy="29108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15944" y="2057400"/>
            <a:ext cx="4639736" cy="736282"/>
          </a:xfrm>
        </p:spPr>
        <p:txBody>
          <a:bodyPr lIns="91440" rIns="91440" anchor="ctr">
            <a:normAutofit/>
          </a:bodyPr>
          <a:lstStyle>
            <a:lvl1pPr marL="0" indent="0">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515944" y="2958273"/>
            <a:ext cx="4639736" cy="29108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a16="http://schemas.microsoft.com/office/drawing/2014/main" id="{8AF8A515-AA94-45D1-9223-5C2272618D85}"/>
              </a:ext>
            </a:extLst>
          </p:cNvPr>
          <p:cNvSpPr>
            <a:spLocks noGrp="1"/>
          </p:cNvSpPr>
          <p:nvPr>
            <p:ph type="dt" sz="half" idx="10"/>
          </p:nvPr>
        </p:nvSpPr>
        <p:spPr/>
        <p:txBody>
          <a:bodyPr/>
          <a:lstStyle/>
          <a:p>
            <a:fld id="{D9DF0F1C-5577-4ACB-BB62-DF8F3C494C7E}" type="datetime1">
              <a:rPr lang="en-US" smtClean="0"/>
              <a:t>6/9/21</a:t>
            </a:fld>
            <a:endParaRPr lang="en-US" dirty="0"/>
          </a:p>
        </p:txBody>
      </p:sp>
      <p:sp>
        <p:nvSpPr>
          <p:cNvPr id="11" name="Footer Placeholder 10">
            <a:extLst>
              <a:ext uri="{FF2B5EF4-FFF2-40B4-BE49-F238E27FC236}">
                <a16:creationId xmlns:a16="http://schemas.microsoft.com/office/drawing/2014/main" id="{D052F5BC-98E0-4D60-AD67-9547738B7DD4}"/>
              </a:ext>
            </a:extLst>
          </p:cNvPr>
          <p:cNvSpPr>
            <a:spLocks noGrp="1"/>
          </p:cNvSpPr>
          <p:nvPr>
            <p:ph type="ftr" sz="quarter" idx="11"/>
          </p:nvPr>
        </p:nvSpPr>
        <p:spPr/>
        <p:txBody>
          <a:bodyPr/>
          <a:lstStyle/>
          <a:p>
            <a:endParaRPr lang="en-US" dirty="0"/>
          </a:p>
        </p:txBody>
      </p:sp>
      <p:sp>
        <p:nvSpPr>
          <p:cNvPr id="12" name="Slide Number Placeholder 11">
            <a:extLst>
              <a:ext uri="{FF2B5EF4-FFF2-40B4-BE49-F238E27FC236}">
                <a16:creationId xmlns:a16="http://schemas.microsoft.com/office/drawing/2014/main" id="{A38552DC-952E-41EA-AAAF-C2187523C0B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2097442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Date Placeholder 5">
            <a:extLst>
              <a:ext uri="{FF2B5EF4-FFF2-40B4-BE49-F238E27FC236}">
                <a16:creationId xmlns:a16="http://schemas.microsoft.com/office/drawing/2014/main" id="{7392073F-158F-44A3-8913-917AFFC1BC20}"/>
              </a:ext>
            </a:extLst>
          </p:cNvPr>
          <p:cNvSpPr>
            <a:spLocks noGrp="1"/>
          </p:cNvSpPr>
          <p:nvPr>
            <p:ph type="dt" sz="half" idx="10"/>
          </p:nvPr>
        </p:nvSpPr>
        <p:spPr/>
        <p:txBody>
          <a:bodyPr/>
          <a:lstStyle/>
          <a:p>
            <a:fld id="{1775B394-D9F9-4F0C-B15D-605F45CB9E9F}" type="datetime1">
              <a:rPr lang="en-US" smtClean="0"/>
              <a:t>6/9/21</a:t>
            </a:fld>
            <a:endParaRPr lang="en-US" dirty="0"/>
          </a:p>
        </p:txBody>
      </p:sp>
      <p:sp>
        <p:nvSpPr>
          <p:cNvPr id="7" name="Footer Placeholder 6">
            <a:extLst>
              <a:ext uri="{FF2B5EF4-FFF2-40B4-BE49-F238E27FC236}">
                <a16:creationId xmlns:a16="http://schemas.microsoft.com/office/drawing/2014/main" id="{EED72207-24CA-42B7-A975-2F8E41CBA904}"/>
              </a:ext>
            </a:extLst>
          </p:cNvPr>
          <p:cNvSpPr>
            <a:spLocks noGrp="1"/>
          </p:cNvSpPr>
          <p:nvPr>
            <p:ph type="ftr" sz="quarter" idx="11"/>
          </p:nvPr>
        </p:nvSpPr>
        <p:spPr/>
        <p:txBody>
          <a:bodyPr/>
          <a:lstStyle/>
          <a:p>
            <a:endParaRPr lang="en-US" dirty="0"/>
          </a:p>
        </p:txBody>
      </p:sp>
      <p:sp>
        <p:nvSpPr>
          <p:cNvPr id="8" name="Slide Number Placeholder 7">
            <a:extLst>
              <a:ext uri="{FF2B5EF4-FFF2-40B4-BE49-F238E27FC236}">
                <a16:creationId xmlns:a16="http://schemas.microsoft.com/office/drawing/2014/main" id="{D01080F2-251A-4B88-9A62-16F46D724F83}"/>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9843493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8E9C91B-7EAD-4562-AB0E-DFB9663AECE3}"/>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a:extLst>
              <a:ext uri="{FF2B5EF4-FFF2-40B4-BE49-F238E27FC236}">
                <a16:creationId xmlns:a16="http://schemas.microsoft.com/office/drawing/2014/main" id="{94E9223F-721F-47BF-9FD5-0F8D12FF0DE1}"/>
              </a:ext>
            </a:extLst>
          </p:cNvPr>
          <p:cNvSpPr>
            <a:spLocks noGrp="1"/>
          </p:cNvSpPr>
          <p:nvPr>
            <p:ph type="dt" sz="half" idx="10"/>
          </p:nvPr>
        </p:nvSpPr>
        <p:spPr/>
        <p:txBody>
          <a:bodyPr/>
          <a:lstStyle/>
          <a:p>
            <a:fld id="{39667345-2558-425A-8533-9BFDBCE15005}" type="datetime1">
              <a:rPr lang="en-US" smtClean="0"/>
              <a:t>6/9/21</a:t>
            </a:fld>
            <a:endParaRPr lang="en-US" dirty="0"/>
          </a:p>
        </p:txBody>
      </p:sp>
      <p:sp>
        <p:nvSpPr>
          <p:cNvPr id="3" name="Footer Placeholder 2">
            <a:extLst>
              <a:ext uri="{FF2B5EF4-FFF2-40B4-BE49-F238E27FC236}">
                <a16:creationId xmlns:a16="http://schemas.microsoft.com/office/drawing/2014/main" id="{05915714-6BBA-4593-8591-4E26F7D58D9F}"/>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BE06F857-D2E1-44DD-ABDD-EBB739645B67}"/>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5397340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90D66-BCB9-4229-A829-628874352AC0}"/>
              </a:ext>
            </a:extLst>
          </p:cNvPr>
          <p:cNvSpPr/>
          <p:nvPr/>
        </p:nvSpPr>
        <p:spPr>
          <a:xfrm>
            <a:off x="16" y="0"/>
            <a:ext cx="4654296"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3466" y="786383"/>
            <a:ext cx="3517567" cy="2093975"/>
          </a:xfrm>
        </p:spPr>
        <p:txBody>
          <a:bodyPr anchor="b">
            <a:normAutofit/>
          </a:bodyPr>
          <a:lstStyle>
            <a:lvl1pPr>
              <a:lnSpc>
                <a:spcPct val="90000"/>
              </a:lnSpc>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5458984" y="812799"/>
            <a:ext cx="5928344" cy="52947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43465" y="3043050"/>
            <a:ext cx="3517567" cy="3064505"/>
          </a:xfrm>
        </p:spPr>
        <p:txBody>
          <a:bodyPr lIns="91440" rIns="91440">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43464" y="6446520"/>
            <a:ext cx="3517568" cy="365125"/>
          </a:xfrm>
        </p:spPr>
        <p:txBody>
          <a:bodyPr/>
          <a:lstStyle>
            <a:lvl1pPr algn="l">
              <a:defRPr/>
            </a:lvl1pPr>
          </a:lstStyle>
          <a:p>
            <a:fld id="{92BEA474-078D-4E9B-9B14-09A87B19DC46}" type="datetime1">
              <a:rPr lang="en-US" smtClean="0"/>
              <a:t>6/9/21</a:t>
            </a:fld>
            <a:endParaRPr lang="en-US" dirty="0"/>
          </a:p>
        </p:txBody>
      </p:sp>
      <p:sp>
        <p:nvSpPr>
          <p:cNvPr id="6" name="Footer Placeholder 5"/>
          <p:cNvSpPr>
            <a:spLocks noGrp="1"/>
          </p:cNvSpPr>
          <p:nvPr>
            <p:ph type="ftr" sz="quarter" idx="11"/>
          </p:nvPr>
        </p:nvSpPr>
        <p:spPr>
          <a:xfrm>
            <a:off x="5458983" y="6446520"/>
            <a:ext cx="5334019"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27610972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A134939-39C0-4522-A125-A13DFDA66490}"/>
              </a:ext>
            </a:extLst>
          </p:cNvPr>
          <p:cNvSpPr/>
          <p:nvPr/>
        </p:nvSpPr>
        <p:spPr>
          <a:xfrm>
            <a:off x="0" y="4578350"/>
            <a:ext cx="12188825" cy="227965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Picture Placeholder 2"/>
          <p:cNvSpPr>
            <a:spLocks noGrp="1" noChangeAspect="1"/>
          </p:cNvSpPr>
          <p:nvPr>
            <p:ph type="pic" idx="1"/>
          </p:nvPr>
        </p:nvSpPr>
        <p:spPr>
          <a:xfrm>
            <a:off x="15" y="0"/>
            <a:ext cx="12191985" cy="4578350"/>
          </a:xfrm>
          <a:solidFill>
            <a:schemeClr val="bg1">
              <a:lumMod val="85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 name="Title 1"/>
          <p:cNvSpPr>
            <a:spLocks noGrp="1"/>
          </p:cNvSpPr>
          <p:nvPr>
            <p:ph type="title"/>
          </p:nvPr>
        </p:nvSpPr>
        <p:spPr>
          <a:xfrm>
            <a:off x="1097279" y="4799362"/>
            <a:ext cx="10113645" cy="743682"/>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4" name="Text Placeholder 3"/>
          <p:cNvSpPr>
            <a:spLocks noGrp="1"/>
          </p:cNvSpPr>
          <p:nvPr>
            <p:ph type="body" sz="half" idx="2"/>
          </p:nvPr>
        </p:nvSpPr>
        <p:spPr>
          <a:xfrm>
            <a:off x="1097279" y="5715000"/>
            <a:ext cx="10113264" cy="609600"/>
          </a:xfrm>
        </p:spPr>
        <p:txBody>
          <a:bodyPr lIns="91440" tIns="0" rIns="91440" bIns="0">
            <a:normAutofit/>
          </a:bodyPr>
          <a:lstStyle>
            <a:lvl1pPr marL="0" indent="0">
              <a:spcBef>
                <a:spcPts val="0"/>
              </a:spcBef>
              <a:spcAft>
                <a:spcPts val="600"/>
              </a:spcAft>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fld id="{4907D986-8816-4272-A432-0437A28A9828}" type="datetime1">
              <a:rPr lang="en-US" smtClean="0"/>
              <a:t>6/9/21</a:t>
            </a:fld>
            <a:endParaRPr lang="en-US" dirty="0"/>
          </a:p>
        </p:txBody>
      </p:sp>
      <p:sp>
        <p:nvSpPr>
          <p:cNvPr id="6" name="Footer Placeholder 5"/>
          <p:cNvSpPr>
            <a:spLocks noGrp="1"/>
          </p:cNvSpPr>
          <p:nvPr>
            <p:ph type="ftr" sz="quarter" idx="11"/>
          </p:nvPr>
        </p:nvSpPr>
        <p:spPr>
          <a:xfrm>
            <a:off x="1097279" y="6446838"/>
            <a:ext cx="6818262" cy="365125"/>
          </a:xfrm>
        </p:spPr>
        <p:txBody>
          <a:bodyPr/>
          <a:lstStyle/>
          <a:p>
            <a:pPr algn="l"/>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0727703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16A0E3C-60E6-4F39-BC55-5F7C224E1F7C}"/>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2108201"/>
            <a:ext cx="10058400" cy="3760891"/>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18426" y="6446838"/>
            <a:ext cx="2584850" cy="365125"/>
          </a:xfrm>
          <a:prstGeom prst="rect">
            <a:avLst/>
          </a:prstGeom>
        </p:spPr>
        <p:txBody>
          <a:bodyPr vert="horz" lIns="91440" tIns="45720" rIns="91440" bIns="45720" rtlCol="0" anchor="ctr"/>
          <a:lstStyle>
            <a:lvl1pPr algn="r">
              <a:defRPr sz="800">
                <a:solidFill>
                  <a:srgbClr val="FFFFFF"/>
                </a:solidFill>
              </a:defRPr>
            </a:lvl1pPr>
          </a:lstStyle>
          <a:p>
            <a:fld id="{62D6E202-B606-4609-B914-27C9371A1F6D}" type="datetime1">
              <a:rPr lang="en-US" smtClean="0"/>
              <a:t>6/9/21</a:t>
            </a:fld>
            <a:endParaRPr lang="en-US" dirty="0"/>
          </a:p>
        </p:txBody>
      </p:sp>
      <p:sp>
        <p:nvSpPr>
          <p:cNvPr id="5" name="Footer Placeholder 4"/>
          <p:cNvSpPr>
            <a:spLocks noGrp="1"/>
          </p:cNvSpPr>
          <p:nvPr>
            <p:ph type="ftr" sz="quarter" idx="3"/>
          </p:nvPr>
        </p:nvSpPr>
        <p:spPr>
          <a:xfrm>
            <a:off x="1097279" y="6446838"/>
            <a:ext cx="6818262" cy="365125"/>
          </a:xfrm>
          <a:prstGeom prst="rect">
            <a:avLst/>
          </a:prstGeom>
        </p:spPr>
        <p:txBody>
          <a:bodyPr vert="horz" lIns="91440" tIns="45720" rIns="91440" bIns="45720" rtlCol="0" anchor="ctr"/>
          <a:lstStyle>
            <a:lvl1pPr algn="l">
              <a:defRPr sz="8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10993582" y="6446838"/>
            <a:ext cx="780010" cy="365125"/>
          </a:xfrm>
          <a:prstGeom prst="rect">
            <a:avLst/>
          </a:prstGeom>
        </p:spPr>
        <p:txBody>
          <a:bodyPr vert="horz" lIns="91440" tIns="45720" rIns="91440" bIns="45720" rtlCol="0" anchor="ctr"/>
          <a:lstStyle>
            <a:lvl1pPr algn="l">
              <a:defRPr sz="800">
                <a:solidFill>
                  <a:srgbClr val="FFFFFF"/>
                </a:solidFill>
              </a:defRPr>
            </a:lvl1pPr>
          </a:lstStyle>
          <a:p>
            <a:fld id="{3A98EE3D-8CD1-4C3F-BD1C-C98C9596463C}" type="slidenum">
              <a:rPr lang="en-US" smtClean="0"/>
              <a:t>‹#›</a:t>
            </a:fld>
            <a:endParaRPr lang="en-US" dirty="0"/>
          </a:p>
        </p:txBody>
      </p:sp>
      <p:cxnSp>
        <p:nvCxnSpPr>
          <p:cNvPr id="10" name="Straight Connector 9">
            <a:extLst>
              <a:ext uri="{FF2B5EF4-FFF2-40B4-BE49-F238E27FC236}">
                <a16:creationId xmlns:a16="http://schemas.microsoft.com/office/drawing/2014/main" id="{C5025DAC-8B93-4160-B017-3A274A5828C0}"/>
              </a:ext>
            </a:extLst>
          </p:cNvPr>
          <p:cNvCxnSpPr/>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7399770"/>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8" r:id="rId10"/>
    <p:sldLayoutId id="2147483747" r:id="rId11"/>
  </p:sldLayoutIdLst>
  <p:hf sldNum="0" hdr="0" ftr="0" dt="0"/>
  <p:txStyles>
    <p:titleStyle>
      <a:lvl1pPr algn="l" defTabSz="914400" rtl="0" eaLnBrk="1" latinLnBrk="0" hangingPunct="1">
        <a:lnSpc>
          <a:spcPct val="90000"/>
        </a:lnSpc>
        <a:spcBef>
          <a:spcPct val="0"/>
        </a:spcBef>
        <a:buNone/>
        <a:defRPr sz="47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110000"/>
        </a:lnSpc>
        <a:spcBef>
          <a:spcPts val="200"/>
        </a:spcBef>
        <a:spcAft>
          <a:spcPts val="400"/>
        </a:spcAft>
        <a:buClrTx/>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11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11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11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2.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3.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9.tiff"/><Relationship Id="rId7" Type="http://schemas.openxmlformats.org/officeDocument/2006/relationships/diagramColors" Target="../diagrams/colors3.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4.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4.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diagramLayout" Target="../diagrams/layout6.xml"/><Relationship Id="rId3" Type="http://schemas.openxmlformats.org/officeDocument/2006/relationships/diagramLayout" Target="../diagrams/layout5.xml"/><Relationship Id="rId7" Type="http://schemas.openxmlformats.org/officeDocument/2006/relationships/diagramData" Target="../diagrams/data7.xml"/><Relationship Id="rId2" Type="http://schemas.openxmlformats.org/officeDocument/2006/relationships/diagramData" Target="../diagrams/data6.xml"/><Relationship Id="rId1" Type="http://schemas.openxmlformats.org/officeDocument/2006/relationships/slideLayout" Target="../slideLayouts/slideLayout4.xml"/><Relationship Id="rId6" Type="http://schemas.microsoft.com/office/2007/relationships/diagramDrawing" Target="../diagrams/drawing5.xml"/><Relationship Id="rId11" Type="http://schemas.microsoft.com/office/2007/relationships/diagramDrawing" Target="../diagrams/drawing6.xml"/><Relationship Id="rId5" Type="http://schemas.openxmlformats.org/officeDocument/2006/relationships/diagramColors" Target="../diagrams/colors5.xml"/><Relationship Id="rId10" Type="http://schemas.openxmlformats.org/officeDocument/2006/relationships/diagramColors" Target="../diagrams/colors6.xml"/><Relationship Id="rId4" Type="http://schemas.openxmlformats.org/officeDocument/2006/relationships/diagramQuickStyle" Target="../diagrams/quickStyle5.xml"/><Relationship Id="rId9" Type="http://schemas.openxmlformats.org/officeDocument/2006/relationships/diagramQuickStyle" Target="../diagrams/quickStyle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7.tif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7.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8.tiff"/><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7" name="Rectangle 26">
            <a:extLst>
              <a:ext uri="{FF2B5EF4-FFF2-40B4-BE49-F238E27FC236}">
                <a16:creationId xmlns:a16="http://schemas.microsoft.com/office/drawing/2014/main" id="{E75F8FC7-2268-462F-AFF6-A4A975C344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3343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BCBF001-4B75-2B42-A42D-A8B97DE3DB73}"/>
              </a:ext>
            </a:extLst>
          </p:cNvPr>
          <p:cNvSpPr>
            <a:spLocks noGrp="1"/>
          </p:cNvSpPr>
          <p:nvPr>
            <p:ph type="ctrTitle"/>
          </p:nvPr>
        </p:nvSpPr>
        <p:spPr>
          <a:xfrm>
            <a:off x="6738013" y="639098"/>
            <a:ext cx="4813072" cy="3571186"/>
          </a:xfrm>
        </p:spPr>
        <p:txBody>
          <a:bodyPr>
            <a:normAutofit/>
          </a:bodyPr>
          <a:lstStyle/>
          <a:p>
            <a:r>
              <a:rPr lang="en-US" sz="6200"/>
              <a:t>Is That Really What I Said?</a:t>
            </a:r>
            <a:br>
              <a:rPr lang="en-US" sz="6200"/>
            </a:br>
            <a:endParaRPr lang="en-US" sz="6200"/>
          </a:p>
        </p:txBody>
      </p:sp>
      <p:sp>
        <p:nvSpPr>
          <p:cNvPr id="3" name="Subtitle 2">
            <a:extLst>
              <a:ext uri="{FF2B5EF4-FFF2-40B4-BE49-F238E27FC236}">
                <a16:creationId xmlns:a16="http://schemas.microsoft.com/office/drawing/2014/main" id="{4B016F23-D192-624F-B74E-B5C535AEE6B1}"/>
              </a:ext>
            </a:extLst>
          </p:cNvPr>
          <p:cNvSpPr>
            <a:spLocks noGrp="1"/>
          </p:cNvSpPr>
          <p:nvPr>
            <p:ph type="subTitle" idx="1"/>
          </p:nvPr>
        </p:nvSpPr>
        <p:spPr>
          <a:xfrm>
            <a:off x="6729999" y="4532015"/>
            <a:ext cx="4829101" cy="1162222"/>
          </a:xfrm>
        </p:spPr>
        <p:txBody>
          <a:bodyPr>
            <a:normAutofit/>
          </a:bodyPr>
          <a:lstStyle/>
          <a:p>
            <a:pPr>
              <a:lnSpc>
                <a:spcPct val="100000"/>
              </a:lnSpc>
            </a:pPr>
            <a:r>
              <a:rPr lang="en-US" sz="1500" dirty="0">
                <a:solidFill>
                  <a:schemeClr val="tx1">
                    <a:lumMod val="85000"/>
                    <a:lumOff val="15000"/>
                  </a:schemeClr>
                </a:solidFill>
              </a:rPr>
              <a:t>Created by:</a:t>
            </a:r>
          </a:p>
          <a:p>
            <a:pPr>
              <a:lnSpc>
                <a:spcPct val="100000"/>
              </a:lnSpc>
            </a:pPr>
            <a:r>
              <a:rPr lang="en-US" sz="1500" dirty="0">
                <a:solidFill>
                  <a:schemeClr val="tx1">
                    <a:lumMod val="85000"/>
                    <a:lumOff val="15000"/>
                  </a:schemeClr>
                </a:solidFill>
              </a:rPr>
              <a:t>Oregon Jewish Museum and Center for Holocaust Education</a:t>
            </a:r>
          </a:p>
        </p:txBody>
      </p:sp>
      <p:pic>
        <p:nvPicPr>
          <p:cNvPr id="4" name="Picture 3">
            <a:extLst>
              <a:ext uri="{FF2B5EF4-FFF2-40B4-BE49-F238E27FC236}">
                <a16:creationId xmlns:a16="http://schemas.microsoft.com/office/drawing/2014/main" id="{CF5F2390-A251-0046-8B33-C9C8E9A04AF1}"/>
              </a:ext>
            </a:extLst>
          </p:cNvPr>
          <p:cNvPicPr>
            <a:picLocks noChangeAspect="1"/>
          </p:cNvPicPr>
          <p:nvPr/>
        </p:nvPicPr>
        <p:blipFill rotWithShape="1">
          <a:blip r:embed="rId3"/>
          <a:srcRect t="6197" b="1270"/>
          <a:stretch/>
        </p:blipFill>
        <p:spPr>
          <a:xfrm>
            <a:off x="633999" y="640081"/>
            <a:ext cx="5462001" cy="5054156"/>
          </a:xfrm>
          <a:prstGeom prst="rect">
            <a:avLst/>
          </a:prstGeom>
        </p:spPr>
      </p:pic>
      <p:cxnSp>
        <p:nvCxnSpPr>
          <p:cNvPr id="29" name="Straight Connector 28">
            <a:extLst>
              <a:ext uri="{FF2B5EF4-FFF2-40B4-BE49-F238E27FC236}">
                <a16:creationId xmlns:a16="http://schemas.microsoft.com/office/drawing/2014/main" id="{BEF45B32-FB97-49CC-B778-CA7CF87BEF7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858549" y="4371149"/>
            <a:ext cx="457200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1" name="Rectangle 30">
            <a:extLst>
              <a:ext uri="{FF2B5EF4-FFF2-40B4-BE49-F238E27FC236}">
                <a16:creationId xmlns:a16="http://schemas.microsoft.com/office/drawing/2014/main" id="{7EE051E9-6C07-4FBB-B4F7-EDF8DDEAA6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659662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400"/>
                                        <p:tgtEl>
                                          <p:spTgt spid="3">
                                            <p:txEl>
                                              <p:pRg st="0" end="0"/>
                                            </p:txEl>
                                          </p:spTgt>
                                        </p:tgtEl>
                                      </p:cBhvr>
                                    </p:animEffect>
                                  </p:childTnLst>
                                </p:cTn>
                              </p:par>
                              <p:par>
                                <p:cTn id="8" presetID="10" presetClass="entr" presetSubtype="0" fill="hold" grpId="0" nodeType="withEffect">
                                  <p:stCondLst>
                                    <p:cond delay="1000"/>
                                  </p:stCondLst>
                                  <p:iterate type="lt">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4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2000"/>
                                  </p:stCondLst>
                                  <p:iterate type="lt">
                                    <p:tmPct val="10000"/>
                                  </p:iterate>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4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C8DD82D3-D002-45B0-B16A-82B3DA4EFD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F9375C3-81CB-F64F-BECA-D78D1B453266}"/>
              </a:ext>
            </a:extLst>
          </p:cNvPr>
          <p:cNvSpPr>
            <a:spLocks noGrp="1"/>
          </p:cNvSpPr>
          <p:nvPr>
            <p:ph type="title"/>
          </p:nvPr>
        </p:nvSpPr>
        <p:spPr>
          <a:xfrm>
            <a:off x="643468" y="643467"/>
            <a:ext cx="3073550" cy="5126203"/>
          </a:xfrm>
        </p:spPr>
        <p:txBody>
          <a:bodyPr anchor="ctr">
            <a:normAutofit/>
          </a:bodyPr>
          <a:lstStyle/>
          <a:p>
            <a:pPr algn="r"/>
            <a:r>
              <a:rPr lang="en-US" sz="2900" dirty="0"/>
              <a:t>Microaggressions</a:t>
            </a:r>
          </a:p>
        </p:txBody>
      </p:sp>
      <p:cxnSp>
        <p:nvCxnSpPr>
          <p:cNvPr id="10" name="Straight Connector 9">
            <a:extLst>
              <a:ext uri="{FF2B5EF4-FFF2-40B4-BE49-F238E27FC236}">
                <a16:creationId xmlns:a16="http://schemas.microsoft.com/office/drawing/2014/main" id="{9F09C252-16FE-4557-AD6D-BB5CA773496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042052" y="1778497"/>
            <a:ext cx="0" cy="3200400"/>
          </a:xfrm>
          <a:prstGeom prst="line">
            <a:avLst/>
          </a:prstGeom>
          <a:ln w="19050">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58C7A281-D4EE-F849-A6EA-7EC2A02E2D8E}"/>
              </a:ext>
            </a:extLst>
          </p:cNvPr>
          <p:cNvSpPr>
            <a:spLocks noGrp="1"/>
          </p:cNvSpPr>
          <p:nvPr>
            <p:ph idx="1"/>
          </p:nvPr>
        </p:nvSpPr>
        <p:spPr>
          <a:xfrm>
            <a:off x="4363785" y="621697"/>
            <a:ext cx="7316369" cy="4224643"/>
          </a:xfrm>
        </p:spPr>
        <p:txBody>
          <a:bodyPr anchor="ctr">
            <a:normAutofit/>
          </a:bodyPr>
          <a:lstStyle/>
          <a:p>
            <a:r>
              <a:rPr lang="en-US" b="1" dirty="0">
                <a:solidFill>
                  <a:schemeClr val="accent1">
                    <a:lumMod val="50000"/>
                  </a:schemeClr>
                </a:solidFill>
              </a:rPr>
              <a:t>Everyday verbal, nonverbal, and environmental </a:t>
            </a:r>
          </a:p>
          <a:p>
            <a:r>
              <a:rPr lang="en-US" b="1" dirty="0">
                <a:solidFill>
                  <a:schemeClr val="accent4">
                    <a:lumMod val="75000"/>
                  </a:schemeClr>
                </a:solidFill>
              </a:rPr>
              <a:t>slights, snubs, or insults, </a:t>
            </a:r>
          </a:p>
          <a:p>
            <a:r>
              <a:rPr lang="en-US" b="1" dirty="0">
                <a:solidFill>
                  <a:schemeClr val="tx2">
                    <a:lumMod val="60000"/>
                    <a:lumOff val="40000"/>
                  </a:schemeClr>
                </a:solidFill>
              </a:rPr>
              <a:t>whether intentional or unintentional, </a:t>
            </a:r>
          </a:p>
          <a:p>
            <a:r>
              <a:rPr lang="en-US" b="1" dirty="0">
                <a:solidFill>
                  <a:schemeClr val="accent6">
                    <a:lumMod val="75000"/>
                  </a:schemeClr>
                </a:solidFill>
              </a:rPr>
              <a:t>which communicate hostile, derogatory, or negative messages</a:t>
            </a:r>
          </a:p>
          <a:p>
            <a:r>
              <a:rPr lang="en-US" b="1" dirty="0">
                <a:solidFill>
                  <a:schemeClr val="accent2">
                    <a:lumMod val="60000"/>
                    <a:lumOff val="40000"/>
                  </a:schemeClr>
                </a:solidFill>
              </a:rPr>
              <a:t>to target persons based solely upon their marginalized group membership.</a:t>
            </a:r>
          </a:p>
        </p:txBody>
      </p:sp>
      <p:sp>
        <p:nvSpPr>
          <p:cNvPr id="12" name="Rectangle 11">
            <a:extLst>
              <a:ext uri="{FF2B5EF4-FFF2-40B4-BE49-F238E27FC236}">
                <a16:creationId xmlns:a16="http://schemas.microsoft.com/office/drawing/2014/main" id="{14552793-7DFF-4EC7-AC69-D34A75D018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Rectangle 3">
            <a:extLst>
              <a:ext uri="{FF2B5EF4-FFF2-40B4-BE49-F238E27FC236}">
                <a16:creationId xmlns:a16="http://schemas.microsoft.com/office/drawing/2014/main" id="{395684A1-277E-DB43-ACC5-717F7EDDDEF3}"/>
              </a:ext>
            </a:extLst>
          </p:cNvPr>
          <p:cNvSpPr/>
          <p:nvPr/>
        </p:nvSpPr>
        <p:spPr>
          <a:xfrm>
            <a:off x="4357438" y="5161905"/>
            <a:ext cx="6952246" cy="923330"/>
          </a:xfrm>
          <a:prstGeom prst="rect">
            <a:avLst/>
          </a:prstGeom>
        </p:spPr>
        <p:txBody>
          <a:bodyPr wrap="square">
            <a:spAutoFit/>
          </a:bodyPr>
          <a:lstStyle/>
          <a:p>
            <a:r>
              <a:rPr lang="en-US" dirty="0"/>
              <a:t>Microaggressions may be based on socioeconomic status (class), ability, gender, gender expression, sexual identity, race, ethnicity, religion, etc. </a:t>
            </a:r>
          </a:p>
        </p:txBody>
      </p:sp>
    </p:spTree>
    <p:extLst>
      <p:ext uri="{BB962C8B-B14F-4D97-AF65-F5344CB8AC3E}">
        <p14:creationId xmlns:p14="http://schemas.microsoft.com/office/powerpoint/2010/main" val="15130165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2B6C9846-B5AB-4E52-988D-F7E5865C9E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6F3D7E8E-8467-4198-87E0-ADC1B60467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07" y="4953000"/>
            <a:ext cx="12188952" cy="1905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11045BC8-136B-EC4E-AE77-BB005398473D}"/>
              </a:ext>
            </a:extLst>
          </p:cNvPr>
          <p:cNvSpPr>
            <a:spLocks noGrp="1"/>
          </p:cNvSpPr>
          <p:nvPr>
            <p:ph type="title"/>
          </p:nvPr>
        </p:nvSpPr>
        <p:spPr>
          <a:xfrm>
            <a:off x="1066800" y="5252936"/>
            <a:ext cx="10058400" cy="1028715"/>
          </a:xfrm>
        </p:spPr>
        <p:txBody>
          <a:bodyPr>
            <a:normAutofit/>
          </a:bodyPr>
          <a:lstStyle/>
          <a:p>
            <a:pPr algn="ctr"/>
            <a:r>
              <a:rPr lang="en-US">
                <a:solidFill>
                  <a:schemeClr val="bg1"/>
                </a:solidFill>
              </a:rPr>
              <a:t>Microaggressions</a:t>
            </a:r>
          </a:p>
        </p:txBody>
      </p:sp>
      <mc:AlternateContent xmlns:mc="http://schemas.openxmlformats.org/markup-compatibility/2006" xmlns:a14="http://schemas.microsoft.com/office/drawing/2010/main">
        <mc:Choice Requires="a14">
          <p:graphicFrame>
            <p:nvGraphicFramePr>
              <p:cNvPr id="5" name="Content Placeholder 2">
                <a:extLst>
                  <a:ext uri="{FF2B5EF4-FFF2-40B4-BE49-F238E27FC236}">
                    <a16:creationId xmlns:a16="http://schemas.microsoft.com/office/drawing/2014/main" id="{0C213572-4090-4A8F-95DA-256169BD8E83}"/>
                  </a:ext>
                </a:extLst>
              </p:cNvPr>
              <p:cNvGraphicFramePr>
                <a:graphicFrameLocks noGrp="1"/>
              </p:cNvGraphicFramePr>
              <p:nvPr>
                <p:ph idx="1"/>
                <p:extLst>
                  <p:ext uri="{D42A27DB-BD31-4B8C-83A1-F6EECF244321}">
                    <p14:modId xmlns:p14="http://schemas.microsoft.com/office/powerpoint/2010/main" val="815418674"/>
                  </p:ext>
                </p:extLst>
              </p:nvPr>
            </p:nvGraphicFramePr>
            <p:xfrm>
              <a:off x="643466" y="0"/>
              <a:ext cx="10900477" cy="495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mc:Choice>
        <mc:Fallback xmlns="">
          <p:graphicFrame>
            <p:nvGraphicFramePr>
              <p:cNvPr id="5" name="Content Placeholder 2">
                <a:extLst>
                  <a:ext uri="{FF2B5EF4-FFF2-40B4-BE49-F238E27FC236}">
                    <a16:creationId xmlns:a16="http://schemas.microsoft.com/office/drawing/2014/main" id="{0C213572-4090-4A8F-95DA-256169BD8E83}"/>
                  </a:ext>
                </a:extLst>
              </p:cNvPr>
              <p:cNvGraphicFramePr>
                <a:graphicFrameLocks noGrp="1"/>
              </p:cNvGraphicFramePr>
              <p:nvPr>
                <p:ph idx="1"/>
                <p:extLst>
                  <p:ext uri="{D42A27DB-BD31-4B8C-83A1-F6EECF244321}">
                    <p14:modId xmlns:p14="http://schemas.microsoft.com/office/powerpoint/2010/main" val="815418674"/>
                  </p:ext>
                </p:extLst>
              </p:nvPr>
            </p:nvGraphicFramePr>
            <p:xfrm>
              <a:off x="643466" y="0"/>
              <a:ext cx="10900477" cy="49530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mc:Fallback>
      </mc:AlternateContent>
    </p:spTree>
    <p:extLst>
      <p:ext uri="{BB962C8B-B14F-4D97-AF65-F5344CB8AC3E}">
        <p14:creationId xmlns:p14="http://schemas.microsoft.com/office/powerpoint/2010/main" val="26784305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2B024561-8A3C-D548-A9AE-070A456CE0ED}"/>
              </a:ext>
            </a:extLst>
          </p:cNvPr>
          <p:cNvSpPr>
            <a:spLocks noGrp="1"/>
          </p:cNvSpPr>
          <p:nvPr>
            <p:ph type="title"/>
          </p:nvPr>
        </p:nvSpPr>
        <p:spPr>
          <a:xfrm>
            <a:off x="492370" y="516835"/>
            <a:ext cx="3084844" cy="5772840"/>
          </a:xfrm>
        </p:spPr>
        <p:txBody>
          <a:bodyPr anchor="ctr">
            <a:normAutofit/>
          </a:bodyPr>
          <a:lstStyle/>
          <a:p>
            <a:r>
              <a:rPr lang="en-US" sz="3600" dirty="0">
                <a:solidFill>
                  <a:schemeClr val="bg1"/>
                </a:solidFill>
              </a:rPr>
              <a:t>Process</a:t>
            </a:r>
          </a:p>
        </p:txBody>
      </p:sp>
      <p:graphicFrame>
        <p:nvGraphicFramePr>
          <p:cNvPr id="5" name="Content Placeholder 2">
            <a:extLst>
              <a:ext uri="{FF2B5EF4-FFF2-40B4-BE49-F238E27FC236}">
                <a16:creationId xmlns:a16="http://schemas.microsoft.com/office/drawing/2014/main" id="{2010CB2D-9AD6-4580-AED1-D769F69A2C0F}"/>
              </a:ext>
            </a:extLst>
          </p:cNvPr>
          <p:cNvGraphicFramePr>
            <a:graphicFrameLocks noGrp="1"/>
          </p:cNvGraphicFramePr>
          <p:nvPr>
            <p:ph idx="1"/>
            <p:extLst>
              <p:ext uri="{D42A27DB-BD31-4B8C-83A1-F6EECF244321}">
                <p14:modId xmlns:p14="http://schemas.microsoft.com/office/powerpoint/2010/main" val="1504279956"/>
              </p:ext>
            </p:extLst>
          </p:nvPr>
        </p:nvGraphicFramePr>
        <p:xfrm>
          <a:off x="4741863" y="639763"/>
          <a:ext cx="6797675" cy="56499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264843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9" name="Rectangle 28">
            <a:extLst>
              <a:ext uri="{FF2B5EF4-FFF2-40B4-BE49-F238E27FC236}">
                <a16:creationId xmlns:a16="http://schemas.microsoft.com/office/drawing/2014/main" id="{D40791F6-715D-481A-9C4A-3645AECFD5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5405D72-9D0D-AC42-B947-4884B9B5334F}"/>
              </a:ext>
            </a:extLst>
          </p:cNvPr>
          <p:cNvSpPr>
            <a:spLocks noGrp="1"/>
          </p:cNvSpPr>
          <p:nvPr>
            <p:ph type="title"/>
          </p:nvPr>
        </p:nvSpPr>
        <p:spPr>
          <a:xfrm>
            <a:off x="5117309" y="634946"/>
            <a:ext cx="6432434" cy="1450757"/>
          </a:xfrm>
        </p:spPr>
        <p:txBody>
          <a:bodyPr>
            <a:normAutofit/>
          </a:bodyPr>
          <a:lstStyle/>
          <a:p>
            <a:r>
              <a:rPr lang="en-US" sz="3300"/>
              <a:t>Possible effects of consistently being a target of microaggressions </a:t>
            </a:r>
          </a:p>
        </p:txBody>
      </p:sp>
      <p:pic>
        <p:nvPicPr>
          <p:cNvPr id="4" name="Picture 3">
            <a:extLst>
              <a:ext uri="{FF2B5EF4-FFF2-40B4-BE49-F238E27FC236}">
                <a16:creationId xmlns:a16="http://schemas.microsoft.com/office/drawing/2014/main" id="{F8DE6968-08BF-1948-9481-452E0B5F7774}"/>
              </a:ext>
            </a:extLst>
          </p:cNvPr>
          <p:cNvPicPr>
            <a:picLocks noChangeAspect="1"/>
          </p:cNvPicPr>
          <p:nvPr/>
        </p:nvPicPr>
        <p:blipFill rotWithShape="1">
          <a:blip r:embed="rId3"/>
          <a:srcRect l="2535"/>
          <a:stretch/>
        </p:blipFill>
        <p:spPr>
          <a:xfrm>
            <a:off x="145143" y="-9200"/>
            <a:ext cx="4826201" cy="6409991"/>
          </a:xfrm>
          <a:prstGeom prst="rect">
            <a:avLst/>
          </a:prstGeom>
        </p:spPr>
      </p:pic>
      <p:cxnSp>
        <p:nvCxnSpPr>
          <p:cNvPr id="31" name="Straight Connector 30">
            <a:extLst>
              <a:ext uri="{FF2B5EF4-FFF2-40B4-BE49-F238E27FC236}">
                <a16:creationId xmlns:a16="http://schemas.microsoft.com/office/drawing/2014/main" id="{740F83A4-FAC4-4867-95A5-BBFD280C7BF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80720" y="2267421"/>
            <a:ext cx="603504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3" name="Rectangle 32">
            <a:extLst>
              <a:ext uri="{FF2B5EF4-FFF2-40B4-BE49-F238E27FC236}">
                <a16:creationId xmlns:a16="http://schemas.microsoft.com/office/drawing/2014/main" id="{811CBAFA-D7E0-40A7-BB94-2C05304B40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15" name="Content Placeholder 2">
            <a:extLst>
              <a:ext uri="{FF2B5EF4-FFF2-40B4-BE49-F238E27FC236}">
                <a16:creationId xmlns:a16="http://schemas.microsoft.com/office/drawing/2014/main" id="{B5CF1F3A-6384-4D2E-B138-387238D8C887}"/>
              </a:ext>
            </a:extLst>
          </p:cNvPr>
          <p:cNvGraphicFramePr>
            <a:graphicFrameLocks noGrp="1"/>
          </p:cNvGraphicFramePr>
          <p:nvPr>
            <p:ph idx="1"/>
            <p:extLst>
              <p:ext uri="{D42A27DB-BD31-4B8C-83A1-F6EECF244321}">
                <p14:modId xmlns:p14="http://schemas.microsoft.com/office/powerpoint/2010/main" val="855056985"/>
              </p:ext>
            </p:extLst>
          </p:nvPr>
        </p:nvGraphicFramePr>
        <p:xfrm>
          <a:off x="5117308" y="2407436"/>
          <a:ext cx="6432434" cy="346165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3727565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2B6C9846-B5AB-4E52-988D-F7E5865C9E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6F3D7E8E-8467-4198-87E0-ADC1B60467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07" y="4953000"/>
            <a:ext cx="12188952" cy="1905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8E5508E1-FC4A-5A4C-9643-8FB117AA06E9}"/>
              </a:ext>
            </a:extLst>
          </p:cNvPr>
          <p:cNvSpPr>
            <a:spLocks noGrp="1"/>
          </p:cNvSpPr>
          <p:nvPr>
            <p:ph type="title"/>
          </p:nvPr>
        </p:nvSpPr>
        <p:spPr>
          <a:xfrm>
            <a:off x="1066800" y="5252936"/>
            <a:ext cx="10058400" cy="1028715"/>
          </a:xfrm>
        </p:spPr>
        <p:txBody>
          <a:bodyPr>
            <a:normAutofit/>
          </a:bodyPr>
          <a:lstStyle/>
          <a:p>
            <a:pPr algn="ctr"/>
            <a:r>
              <a:rPr lang="en-US">
                <a:solidFill>
                  <a:schemeClr val="bg1"/>
                </a:solidFill>
              </a:rPr>
              <a:t>Responding to Microaggressions </a:t>
            </a:r>
          </a:p>
        </p:txBody>
      </p:sp>
      <p:graphicFrame>
        <p:nvGraphicFramePr>
          <p:cNvPr id="5" name="Content Placeholder 2">
            <a:extLst>
              <a:ext uri="{FF2B5EF4-FFF2-40B4-BE49-F238E27FC236}">
                <a16:creationId xmlns:a16="http://schemas.microsoft.com/office/drawing/2014/main" id="{962FFE28-F4F4-4E7A-89CC-63EC886BFB2D}"/>
              </a:ext>
            </a:extLst>
          </p:cNvPr>
          <p:cNvGraphicFramePr>
            <a:graphicFrameLocks noGrp="1"/>
          </p:cNvGraphicFramePr>
          <p:nvPr>
            <p:ph idx="1"/>
            <p:extLst>
              <p:ext uri="{D42A27DB-BD31-4B8C-83A1-F6EECF244321}">
                <p14:modId xmlns:p14="http://schemas.microsoft.com/office/powerpoint/2010/main" val="1385013702"/>
              </p:ext>
            </p:extLst>
          </p:nvPr>
        </p:nvGraphicFramePr>
        <p:xfrm>
          <a:off x="643466" y="254000"/>
          <a:ext cx="10900477" cy="44225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000278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648593"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B5BB0811-4BDC-4548-B916-8B5E8CA01176}"/>
              </a:ext>
            </a:extLst>
          </p:cNvPr>
          <p:cNvSpPr>
            <a:spLocks noGrp="1"/>
          </p:cNvSpPr>
          <p:nvPr>
            <p:ph type="title"/>
          </p:nvPr>
        </p:nvSpPr>
        <p:spPr>
          <a:xfrm>
            <a:off x="492369" y="605896"/>
            <a:ext cx="3642309" cy="5646208"/>
          </a:xfrm>
        </p:spPr>
        <p:txBody>
          <a:bodyPr anchor="ctr">
            <a:normAutofit/>
          </a:bodyPr>
          <a:lstStyle/>
          <a:p>
            <a:r>
              <a:rPr lang="en-US" sz="3400" dirty="0">
                <a:solidFill>
                  <a:srgbClr val="FFFFFF"/>
                </a:solidFill>
              </a:rPr>
              <a:t>Strategies for Responding to Microaggressions</a:t>
            </a:r>
          </a:p>
        </p:txBody>
      </p:sp>
      <p:sp>
        <p:nvSpPr>
          <p:cNvPr id="3" name="Content Placeholder 2">
            <a:extLst>
              <a:ext uri="{FF2B5EF4-FFF2-40B4-BE49-F238E27FC236}">
                <a16:creationId xmlns:a16="http://schemas.microsoft.com/office/drawing/2014/main" id="{EDF15305-4F24-074C-9425-E0756C392D8D}"/>
              </a:ext>
            </a:extLst>
          </p:cNvPr>
          <p:cNvSpPr>
            <a:spLocks noGrp="1"/>
          </p:cNvSpPr>
          <p:nvPr>
            <p:ph idx="1"/>
          </p:nvPr>
        </p:nvSpPr>
        <p:spPr>
          <a:xfrm>
            <a:off x="5231958" y="605896"/>
            <a:ext cx="5923721" cy="5646208"/>
          </a:xfrm>
        </p:spPr>
        <p:txBody>
          <a:bodyPr anchor="ctr">
            <a:normAutofit/>
          </a:bodyPr>
          <a:lstStyle/>
          <a:p>
            <a:endParaRPr lang="en-US" sz="2400" dirty="0"/>
          </a:p>
          <a:p>
            <a:endParaRPr lang="en-US" sz="2400" dirty="0"/>
          </a:p>
          <a:p>
            <a:r>
              <a:rPr lang="en-US" sz="2400" dirty="0"/>
              <a:t>1. </a:t>
            </a:r>
            <a:r>
              <a:rPr lang="en-US" sz="2400" b="1" dirty="0"/>
              <a:t>Make the invisible, visible. </a:t>
            </a:r>
            <a:r>
              <a:rPr lang="en-US" sz="2400" dirty="0"/>
              <a:t>Oftentimes, the person committing the microaggression doesn’t know they have hurt someone.  Let them know by “calling out” and/or “calling in.” </a:t>
            </a:r>
          </a:p>
          <a:p>
            <a:pPr lvl="1"/>
            <a:r>
              <a:rPr lang="en-US" sz="2200" dirty="0"/>
              <a:t>Calling out interrupts the harm and let’s someone know their words were unacceptable. </a:t>
            </a:r>
          </a:p>
          <a:p>
            <a:pPr lvl="1"/>
            <a:r>
              <a:rPr lang="en-US" sz="2200" dirty="0"/>
              <a:t>Calling in is focused on reflection and asks the microaggressor clarifying questions. </a:t>
            </a:r>
          </a:p>
          <a:p>
            <a:endParaRPr lang="en-US" sz="2400" dirty="0"/>
          </a:p>
          <a:p>
            <a:endParaRPr lang="en-US" sz="2400" dirty="0"/>
          </a:p>
        </p:txBody>
      </p:sp>
    </p:spTree>
    <p:extLst>
      <p:ext uri="{BB962C8B-B14F-4D97-AF65-F5344CB8AC3E}">
        <p14:creationId xmlns:p14="http://schemas.microsoft.com/office/powerpoint/2010/main" val="8836451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C651C-1470-5A4B-949F-054154B6A6AD}"/>
              </a:ext>
            </a:extLst>
          </p:cNvPr>
          <p:cNvSpPr>
            <a:spLocks noGrp="1"/>
          </p:cNvSpPr>
          <p:nvPr>
            <p:ph type="title"/>
          </p:nvPr>
        </p:nvSpPr>
        <p:spPr/>
        <p:txBody>
          <a:bodyPr/>
          <a:lstStyle/>
          <a:p>
            <a:r>
              <a:rPr lang="en-US" dirty="0"/>
              <a:t>     Call Out 				     Call In</a:t>
            </a:r>
          </a:p>
        </p:txBody>
      </p:sp>
      <p:graphicFrame>
        <p:nvGraphicFramePr>
          <p:cNvPr id="5" name="Content Placeholder 2">
            <a:extLst>
              <a:ext uri="{FF2B5EF4-FFF2-40B4-BE49-F238E27FC236}">
                <a16:creationId xmlns:a16="http://schemas.microsoft.com/office/drawing/2014/main" id="{DCFC6AA8-5C9E-4D4A-A5E9-1449494F54AA}"/>
              </a:ext>
            </a:extLst>
          </p:cNvPr>
          <p:cNvGraphicFramePr>
            <a:graphicFrameLocks noGrp="1"/>
          </p:cNvGraphicFramePr>
          <p:nvPr>
            <p:ph sz="half" idx="1"/>
            <p:extLst>
              <p:ext uri="{D42A27DB-BD31-4B8C-83A1-F6EECF244321}">
                <p14:modId xmlns:p14="http://schemas.microsoft.com/office/powerpoint/2010/main" val="221159031"/>
              </p:ext>
            </p:extLst>
          </p:nvPr>
        </p:nvGraphicFramePr>
        <p:xfrm>
          <a:off x="1096963" y="2120900"/>
          <a:ext cx="4640262" cy="37480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Content Placeholder 2">
            <a:extLst>
              <a:ext uri="{FF2B5EF4-FFF2-40B4-BE49-F238E27FC236}">
                <a16:creationId xmlns:a16="http://schemas.microsoft.com/office/drawing/2014/main" id="{01E7D3EB-0AD7-C84A-96FA-9ED922D53D2E}"/>
              </a:ext>
            </a:extLst>
          </p:cNvPr>
          <p:cNvGraphicFramePr>
            <a:graphicFrameLocks/>
          </p:cNvGraphicFramePr>
          <p:nvPr>
            <p:extLst>
              <p:ext uri="{D42A27DB-BD31-4B8C-83A1-F6EECF244321}">
                <p14:modId xmlns:p14="http://schemas.microsoft.com/office/powerpoint/2010/main" val="598312377"/>
              </p:ext>
            </p:extLst>
          </p:nvPr>
        </p:nvGraphicFramePr>
        <p:xfrm>
          <a:off x="6764791" y="2120900"/>
          <a:ext cx="4640262" cy="374808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7176655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648593"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B5BB0811-4BDC-4548-B916-8B5E8CA01176}"/>
              </a:ext>
            </a:extLst>
          </p:cNvPr>
          <p:cNvSpPr>
            <a:spLocks noGrp="1"/>
          </p:cNvSpPr>
          <p:nvPr>
            <p:ph type="title"/>
          </p:nvPr>
        </p:nvSpPr>
        <p:spPr>
          <a:xfrm>
            <a:off x="492369" y="605896"/>
            <a:ext cx="3642309" cy="5646208"/>
          </a:xfrm>
        </p:spPr>
        <p:txBody>
          <a:bodyPr anchor="ctr">
            <a:normAutofit/>
          </a:bodyPr>
          <a:lstStyle/>
          <a:p>
            <a:r>
              <a:rPr lang="en-US" sz="3400" dirty="0">
                <a:solidFill>
                  <a:srgbClr val="FFFFFF"/>
                </a:solidFill>
              </a:rPr>
              <a:t>Strategies for Responding to Microaggressions</a:t>
            </a:r>
            <a:br>
              <a:rPr lang="en-US" sz="3400" dirty="0">
                <a:solidFill>
                  <a:srgbClr val="FFFFFF"/>
                </a:solidFill>
              </a:rPr>
            </a:br>
            <a:r>
              <a:rPr lang="en-US" sz="3400" dirty="0">
                <a:solidFill>
                  <a:srgbClr val="FFFFFF"/>
                </a:solidFill>
              </a:rPr>
              <a:t>Continued</a:t>
            </a:r>
          </a:p>
        </p:txBody>
      </p:sp>
      <p:sp>
        <p:nvSpPr>
          <p:cNvPr id="3" name="Content Placeholder 2">
            <a:extLst>
              <a:ext uri="{FF2B5EF4-FFF2-40B4-BE49-F238E27FC236}">
                <a16:creationId xmlns:a16="http://schemas.microsoft.com/office/drawing/2014/main" id="{EDF15305-4F24-074C-9425-E0756C392D8D}"/>
              </a:ext>
            </a:extLst>
          </p:cNvPr>
          <p:cNvSpPr>
            <a:spLocks noGrp="1"/>
          </p:cNvSpPr>
          <p:nvPr>
            <p:ph idx="1"/>
          </p:nvPr>
        </p:nvSpPr>
        <p:spPr>
          <a:xfrm>
            <a:off x="5231958" y="605896"/>
            <a:ext cx="5923721" cy="5646208"/>
          </a:xfrm>
        </p:spPr>
        <p:txBody>
          <a:bodyPr anchor="ctr">
            <a:normAutofit/>
          </a:bodyPr>
          <a:lstStyle/>
          <a:p>
            <a:pPr>
              <a:lnSpc>
                <a:spcPct val="100000"/>
              </a:lnSpc>
            </a:pPr>
            <a:r>
              <a:rPr lang="en-US" sz="1700"/>
              <a:t>2. </a:t>
            </a:r>
            <a:r>
              <a:rPr lang="en-US" sz="1700" b="1"/>
              <a:t>Separate the intent from the impact and express your feelings. </a:t>
            </a:r>
            <a:r>
              <a:rPr lang="en-US" sz="1700"/>
              <a:t>Let them understand that the didn’t mean to be offensive but explain why their comment made you feel uncomfortable. Focus on the action. Reassure them they are not a bad/racist/sexist/homophobic person, only a human who makes mistakes! </a:t>
            </a:r>
          </a:p>
          <a:p>
            <a:pPr lvl="1">
              <a:lnSpc>
                <a:spcPct val="100000"/>
              </a:lnSpc>
            </a:pPr>
            <a:r>
              <a:rPr lang="en-US" sz="1700"/>
              <a:t>“I know you didn’t intend this, but when you said _______, I felt ______ because ______.”</a:t>
            </a:r>
          </a:p>
          <a:p>
            <a:pPr>
              <a:lnSpc>
                <a:spcPct val="100000"/>
              </a:lnSpc>
            </a:pPr>
            <a:r>
              <a:rPr lang="en-US" sz="1700"/>
              <a:t>3. </a:t>
            </a:r>
            <a:r>
              <a:rPr lang="en-US" sz="1700" b="1"/>
              <a:t>Share your own process and challenge the underlying stereotype. </a:t>
            </a:r>
            <a:r>
              <a:rPr lang="en-US" sz="1700"/>
              <a:t>It helps others feel less self-conscious and defensive when you share that you used to think, feel, or say similar things. </a:t>
            </a:r>
          </a:p>
          <a:p>
            <a:pPr lvl="1">
              <a:lnSpc>
                <a:spcPct val="100000"/>
              </a:lnSpc>
            </a:pPr>
            <a:r>
              <a:rPr lang="en-US" sz="1700"/>
              <a:t>“I overheard you make the comment that _____. I used to say that too, but then I learned _____.”</a:t>
            </a:r>
          </a:p>
          <a:p>
            <a:pPr>
              <a:lnSpc>
                <a:spcPct val="100000"/>
              </a:lnSpc>
            </a:pPr>
            <a:r>
              <a:rPr lang="en-US" sz="1700"/>
              <a:t>4. </a:t>
            </a:r>
            <a:r>
              <a:rPr lang="en-US" sz="1700" b="1"/>
              <a:t>Remain calm and avoid escalating into an argument. </a:t>
            </a:r>
            <a:r>
              <a:rPr lang="en-US" sz="1700"/>
              <a:t>If the person continues to argue that they “</a:t>
            </a:r>
            <a:r>
              <a:rPr lang="en-US" sz="1700" i="1"/>
              <a:t>didn’t mean it like that</a:t>
            </a:r>
            <a:r>
              <a:rPr lang="en-US" sz="1700"/>
              <a:t>,” remind them that you appreciate their willingness to clarify their intent and hope they appreciate your willingness to clarify their impact. </a:t>
            </a:r>
          </a:p>
          <a:p>
            <a:pPr marL="201168" lvl="1" indent="0">
              <a:lnSpc>
                <a:spcPct val="100000"/>
              </a:lnSpc>
              <a:buNone/>
            </a:pPr>
            <a:endParaRPr lang="en-US" sz="1700"/>
          </a:p>
        </p:txBody>
      </p:sp>
    </p:spTree>
    <p:extLst>
      <p:ext uri="{BB962C8B-B14F-4D97-AF65-F5344CB8AC3E}">
        <p14:creationId xmlns:p14="http://schemas.microsoft.com/office/powerpoint/2010/main" val="37574931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9E3965E-AC41-4711-9D10-E25ABB132D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2" name="Straight Connector 11">
            <a:extLst>
              <a:ext uri="{FF2B5EF4-FFF2-40B4-BE49-F238E27FC236}">
                <a16:creationId xmlns:a16="http://schemas.microsoft.com/office/drawing/2014/main" id="{1F5DC8C3-BA5F-4EED-BB9A-A14272BD82A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0AF4F2BA-3C03-4E2C-8ABC-0949B61B3C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C101367C-0647-494C-AB10-CC4A8F782E78}"/>
              </a:ext>
            </a:extLst>
          </p:cNvPr>
          <p:cNvPicPr>
            <a:picLocks noChangeAspect="1"/>
          </p:cNvPicPr>
          <p:nvPr/>
        </p:nvPicPr>
        <p:blipFill rotWithShape="1">
          <a:blip r:embed="rId3">
            <a:alphaModFix amt="35000"/>
          </a:blip>
          <a:srcRect b="3846"/>
          <a:stretch/>
        </p:blipFill>
        <p:spPr>
          <a:xfrm>
            <a:off x="20" y="10"/>
            <a:ext cx="12191980" cy="6857990"/>
          </a:xfrm>
          <a:prstGeom prst="rect">
            <a:avLst/>
          </a:prstGeom>
        </p:spPr>
      </p:pic>
      <p:sp>
        <p:nvSpPr>
          <p:cNvPr id="2" name="Title 1">
            <a:extLst>
              <a:ext uri="{FF2B5EF4-FFF2-40B4-BE49-F238E27FC236}">
                <a16:creationId xmlns:a16="http://schemas.microsoft.com/office/drawing/2014/main" id="{ECE3D8DA-7F91-9440-8C12-AEA20837E4F1}"/>
              </a:ext>
            </a:extLst>
          </p:cNvPr>
          <p:cNvSpPr>
            <a:spLocks noGrp="1"/>
          </p:cNvSpPr>
          <p:nvPr>
            <p:ph type="title"/>
          </p:nvPr>
        </p:nvSpPr>
        <p:spPr>
          <a:xfrm>
            <a:off x="1097280" y="758952"/>
            <a:ext cx="10058400" cy="3566160"/>
          </a:xfrm>
        </p:spPr>
        <p:txBody>
          <a:bodyPr vert="horz" lIns="91440" tIns="45720" rIns="91440" bIns="45720" rtlCol="0" anchor="b">
            <a:normAutofit/>
          </a:bodyPr>
          <a:lstStyle/>
          <a:p>
            <a:pPr algn="ctr"/>
            <a:r>
              <a:rPr lang="en-US" dirty="0">
                <a:solidFill>
                  <a:srgbClr val="FFFFFF"/>
                </a:solidFill>
              </a:rPr>
              <a:t>Scenario Example</a:t>
            </a:r>
          </a:p>
        </p:txBody>
      </p:sp>
      <p:cxnSp>
        <p:nvCxnSpPr>
          <p:cNvPr id="16" name="Straight Connector 15">
            <a:extLst>
              <a:ext uri="{FF2B5EF4-FFF2-40B4-BE49-F238E27FC236}">
                <a16:creationId xmlns:a16="http://schemas.microsoft.com/office/drawing/2014/main" id="{A07787ED-5EDC-4C54-AD87-55B60D0FE39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474741"/>
            <a:ext cx="9875520" cy="0"/>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sp>
        <p:nvSpPr>
          <p:cNvPr id="18" name="!!footer rectangle">
            <a:extLst>
              <a:ext uri="{FF2B5EF4-FFF2-40B4-BE49-F238E27FC236}">
                <a16:creationId xmlns:a16="http://schemas.microsoft.com/office/drawing/2014/main" id="{B40A8CA7-7D5A-43B0-A1A0-B558ECA9EE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467857742"/>
      </p:ext>
    </p:extLst>
  </p:cSld>
  <p:clrMapOvr>
    <a:overrideClrMapping bg1="dk1" tx1="lt1" bg2="dk2" tx2="lt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873ECEC8-0F24-45B8-950F-35FC94BCEA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FA11D1-692F-BC40-8AAB-59902CD1A9AC}"/>
              </a:ext>
            </a:extLst>
          </p:cNvPr>
          <p:cNvSpPr>
            <a:spLocks noGrp="1"/>
          </p:cNvSpPr>
          <p:nvPr>
            <p:ph type="title"/>
          </p:nvPr>
        </p:nvSpPr>
        <p:spPr>
          <a:xfrm>
            <a:off x="7859485" y="634946"/>
            <a:ext cx="3690257" cy="1450757"/>
          </a:xfrm>
        </p:spPr>
        <p:txBody>
          <a:bodyPr>
            <a:normAutofit/>
          </a:bodyPr>
          <a:lstStyle/>
          <a:p>
            <a:r>
              <a:rPr lang="en-US" dirty="0"/>
              <a:t>Apologies </a:t>
            </a:r>
          </a:p>
        </p:txBody>
      </p:sp>
      <p:pic>
        <p:nvPicPr>
          <p:cNvPr id="4" name="Picture 3">
            <a:extLst>
              <a:ext uri="{FF2B5EF4-FFF2-40B4-BE49-F238E27FC236}">
                <a16:creationId xmlns:a16="http://schemas.microsoft.com/office/drawing/2014/main" id="{D8029A98-72E7-974B-BBBE-7CA6A9D8AAB9}"/>
              </a:ext>
            </a:extLst>
          </p:cNvPr>
          <p:cNvPicPr>
            <a:picLocks noChangeAspect="1"/>
          </p:cNvPicPr>
          <p:nvPr/>
        </p:nvPicPr>
        <p:blipFill rotWithShape="1">
          <a:blip r:embed="rId3"/>
          <a:srcRect t="7707" r="1" b="1"/>
          <a:stretch/>
        </p:blipFill>
        <p:spPr>
          <a:xfrm>
            <a:off x="633999" y="640081"/>
            <a:ext cx="6909801" cy="5314406"/>
          </a:xfrm>
          <a:prstGeom prst="rect">
            <a:avLst/>
          </a:prstGeom>
        </p:spPr>
      </p:pic>
      <p:cxnSp>
        <p:nvCxnSpPr>
          <p:cNvPr id="20" name="!!Straight Connector">
            <a:extLst>
              <a:ext uri="{FF2B5EF4-FFF2-40B4-BE49-F238E27FC236}">
                <a16:creationId xmlns:a16="http://schemas.microsoft.com/office/drawing/2014/main" id="{89EB8C68-FF1B-4849-867B-32D29B19F10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942633" y="2250460"/>
            <a:ext cx="34747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DDDFCA71-87AE-8748-BF95-D5C07081075C}"/>
              </a:ext>
            </a:extLst>
          </p:cNvPr>
          <p:cNvSpPr>
            <a:spLocks noGrp="1"/>
          </p:cNvSpPr>
          <p:nvPr>
            <p:ph idx="1"/>
          </p:nvPr>
        </p:nvSpPr>
        <p:spPr>
          <a:xfrm>
            <a:off x="7859485" y="2407436"/>
            <a:ext cx="3690257" cy="3461658"/>
          </a:xfrm>
        </p:spPr>
        <p:txBody>
          <a:bodyPr>
            <a:normAutofit/>
          </a:bodyPr>
          <a:lstStyle/>
          <a:p>
            <a:r>
              <a:rPr lang="en-US" dirty="0"/>
              <a:t>1. When and why would a person apologize? </a:t>
            </a:r>
          </a:p>
          <a:p>
            <a:r>
              <a:rPr lang="en-US" dirty="0"/>
              <a:t>2. What makes an apology good?</a:t>
            </a:r>
          </a:p>
        </p:txBody>
      </p:sp>
      <p:sp>
        <p:nvSpPr>
          <p:cNvPr id="22" name="Rectangle 21">
            <a:extLst>
              <a:ext uri="{FF2B5EF4-FFF2-40B4-BE49-F238E27FC236}">
                <a16:creationId xmlns:a16="http://schemas.microsoft.com/office/drawing/2014/main" id="{8B53612E-ADB2-4457-9688-89506397AF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5512024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8" name="Rectangle 22">
            <a:extLst>
              <a:ext uri="{FF2B5EF4-FFF2-40B4-BE49-F238E27FC236}">
                <a16:creationId xmlns:a16="http://schemas.microsoft.com/office/drawing/2014/main" id="{67B74F2B-9534-4540-96B0-5C8E958B9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721AC01-CFAF-394E-A585-EC98ACDA7B1E}"/>
              </a:ext>
            </a:extLst>
          </p:cNvPr>
          <p:cNvSpPr>
            <a:spLocks noGrp="1"/>
          </p:cNvSpPr>
          <p:nvPr>
            <p:ph type="title"/>
          </p:nvPr>
        </p:nvSpPr>
        <p:spPr>
          <a:xfrm>
            <a:off x="5172074" y="286603"/>
            <a:ext cx="5983605" cy="1450757"/>
          </a:xfrm>
        </p:spPr>
        <p:txBody>
          <a:bodyPr>
            <a:normAutofit/>
          </a:bodyPr>
          <a:lstStyle/>
          <a:p>
            <a:r>
              <a:rPr lang="en-US" dirty="0"/>
              <a:t>Essential Questions </a:t>
            </a:r>
          </a:p>
        </p:txBody>
      </p:sp>
      <p:pic>
        <p:nvPicPr>
          <p:cNvPr id="16" name="Picture 4" descr="Many question marks on black background">
            <a:extLst>
              <a:ext uri="{FF2B5EF4-FFF2-40B4-BE49-F238E27FC236}">
                <a16:creationId xmlns:a16="http://schemas.microsoft.com/office/drawing/2014/main" id="{CC65478B-348C-45B7-A359-1DC1908BB8C1}"/>
              </a:ext>
            </a:extLst>
          </p:cNvPr>
          <p:cNvPicPr>
            <a:picLocks noChangeAspect="1"/>
          </p:cNvPicPr>
          <p:nvPr/>
        </p:nvPicPr>
        <p:blipFill rotWithShape="1">
          <a:blip r:embed="rId2"/>
          <a:srcRect l="56351" r="1" b="1"/>
          <a:stretch/>
        </p:blipFill>
        <p:spPr>
          <a:xfrm>
            <a:off x="20" y="10"/>
            <a:ext cx="4580077" cy="6400784"/>
          </a:xfrm>
          <a:prstGeom prst="rect">
            <a:avLst/>
          </a:prstGeom>
        </p:spPr>
      </p:pic>
      <p:cxnSp>
        <p:nvCxnSpPr>
          <p:cNvPr id="29" name="!!Straight Connector">
            <a:extLst>
              <a:ext uri="{FF2B5EF4-FFF2-40B4-BE49-F238E27FC236}">
                <a16:creationId xmlns:a16="http://schemas.microsoft.com/office/drawing/2014/main" id="{33BECB2B-2CFA-412C-880F-C4B60974936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42903" y="1917852"/>
            <a:ext cx="594360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F49D1E13-4481-BD43-84BE-DA9187643A36}"/>
              </a:ext>
            </a:extLst>
          </p:cNvPr>
          <p:cNvSpPr>
            <a:spLocks noGrp="1"/>
          </p:cNvSpPr>
          <p:nvPr>
            <p:ph idx="1"/>
          </p:nvPr>
        </p:nvSpPr>
        <p:spPr>
          <a:xfrm>
            <a:off x="5172074" y="2108201"/>
            <a:ext cx="5983606" cy="3760891"/>
          </a:xfrm>
        </p:spPr>
        <p:txBody>
          <a:bodyPr>
            <a:normAutofit/>
          </a:bodyPr>
          <a:lstStyle/>
          <a:p>
            <a:pPr fontAlgn="base"/>
            <a:r>
              <a:rPr lang="en-US" dirty="0"/>
              <a:t>1. How can words or phrases hold different meanings in different situations?</a:t>
            </a:r>
          </a:p>
          <a:p>
            <a:pPr fontAlgn="base"/>
            <a:r>
              <a:rPr lang="en-US" dirty="0"/>
              <a:t>2. How can words or phrases be used to harm others unknowingly or unintentionally? </a:t>
            </a:r>
          </a:p>
          <a:p>
            <a:pPr fontAlgn="base"/>
            <a:r>
              <a:rPr lang="en-US" dirty="0"/>
              <a:t>3. Why is the history of words or phrases important to understand?</a:t>
            </a:r>
          </a:p>
          <a:p>
            <a:endParaRPr lang="en-US" dirty="0"/>
          </a:p>
        </p:txBody>
      </p:sp>
      <p:sp>
        <p:nvSpPr>
          <p:cNvPr id="27" name="Rectangle 26">
            <a:extLst>
              <a:ext uri="{FF2B5EF4-FFF2-40B4-BE49-F238E27FC236}">
                <a16:creationId xmlns:a16="http://schemas.microsoft.com/office/drawing/2014/main" id="{C1B60310-C5C3-46A0-A452-2A0B008434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2651627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6" name="Rectangle 35">
            <a:extLst>
              <a:ext uri="{FF2B5EF4-FFF2-40B4-BE49-F238E27FC236}">
                <a16:creationId xmlns:a16="http://schemas.microsoft.com/office/drawing/2014/main" id="{88F0A37D-2337-4AAF-98B0-7E4E9B9871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2FD313E-4040-CC47-AC06-0A116380CED9}"/>
              </a:ext>
            </a:extLst>
          </p:cNvPr>
          <p:cNvSpPr>
            <a:spLocks noGrp="1"/>
          </p:cNvSpPr>
          <p:nvPr>
            <p:ph type="title"/>
          </p:nvPr>
        </p:nvSpPr>
        <p:spPr>
          <a:xfrm>
            <a:off x="1097280" y="286603"/>
            <a:ext cx="10058400" cy="1450757"/>
          </a:xfrm>
        </p:spPr>
        <p:txBody>
          <a:bodyPr>
            <a:normAutofit/>
          </a:bodyPr>
          <a:lstStyle/>
          <a:p>
            <a:pPr algn="ctr"/>
            <a:r>
              <a:rPr lang="en-US" dirty="0"/>
              <a:t>Apologizing for a Microaggression</a:t>
            </a:r>
          </a:p>
        </p:txBody>
      </p:sp>
      <p:cxnSp>
        <p:nvCxnSpPr>
          <p:cNvPr id="38" name="Straight Connector 37">
            <a:extLst>
              <a:ext uri="{FF2B5EF4-FFF2-40B4-BE49-F238E27FC236}">
                <a16:creationId xmlns:a16="http://schemas.microsoft.com/office/drawing/2014/main" id="{F15CCCF0-E573-463A-9760-1FDC0B2CFBD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0" name="Rectangle 39">
            <a:extLst>
              <a:ext uri="{FF2B5EF4-FFF2-40B4-BE49-F238E27FC236}">
                <a16:creationId xmlns:a16="http://schemas.microsoft.com/office/drawing/2014/main" id="{F7234D70-FB65-4E99-985E-64D219674D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14" name="Content Placeholder 2">
            <a:extLst>
              <a:ext uri="{FF2B5EF4-FFF2-40B4-BE49-F238E27FC236}">
                <a16:creationId xmlns:a16="http://schemas.microsoft.com/office/drawing/2014/main" id="{75D5D871-EE0C-430A-8A5A-9E0B1E8EDBD1}"/>
              </a:ext>
            </a:extLst>
          </p:cNvPr>
          <p:cNvGraphicFramePr>
            <a:graphicFrameLocks noGrp="1"/>
          </p:cNvGraphicFramePr>
          <p:nvPr>
            <p:ph idx="1"/>
            <p:extLst>
              <p:ext uri="{D42A27DB-BD31-4B8C-83A1-F6EECF244321}">
                <p14:modId xmlns:p14="http://schemas.microsoft.com/office/powerpoint/2010/main" val="4145013020"/>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79450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ACC2B97B-4CEC-6945-9B60-4DE4C5D183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88975"/>
            <a:ext cx="12192000" cy="547846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589BEB20-63A9-A341-B5A6-52E4DF092566}"/>
              </a:ext>
            </a:extLst>
          </p:cNvPr>
          <p:cNvSpPr txBox="1"/>
          <p:nvPr/>
        </p:nvSpPr>
        <p:spPr>
          <a:xfrm>
            <a:off x="0" y="6445804"/>
            <a:ext cx="6096000" cy="369332"/>
          </a:xfrm>
          <a:prstGeom prst="rect">
            <a:avLst/>
          </a:prstGeom>
          <a:noFill/>
        </p:spPr>
        <p:txBody>
          <a:bodyPr wrap="square" rtlCol="0">
            <a:spAutoFit/>
          </a:bodyPr>
          <a:lstStyle/>
          <a:p>
            <a:r>
              <a:rPr lang="en-US" dirty="0">
                <a:solidFill>
                  <a:schemeClr val="bg1"/>
                </a:solidFill>
              </a:rPr>
              <a:t>Language Is Not Transparent</a:t>
            </a:r>
          </a:p>
        </p:txBody>
      </p:sp>
    </p:spTree>
    <p:extLst>
      <p:ext uri="{BB962C8B-B14F-4D97-AF65-F5344CB8AC3E}">
        <p14:creationId xmlns:p14="http://schemas.microsoft.com/office/powerpoint/2010/main" val="40632279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7">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15" name="Rectangle 9">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648593"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52E274EA-6CA8-F44E-AE21-40AA534366B0}"/>
              </a:ext>
            </a:extLst>
          </p:cNvPr>
          <p:cNvSpPr>
            <a:spLocks noGrp="1"/>
          </p:cNvSpPr>
          <p:nvPr>
            <p:ph type="title"/>
          </p:nvPr>
        </p:nvSpPr>
        <p:spPr>
          <a:xfrm>
            <a:off x="492369" y="605896"/>
            <a:ext cx="3642309" cy="5646208"/>
          </a:xfrm>
        </p:spPr>
        <p:txBody>
          <a:bodyPr anchor="ctr">
            <a:normAutofit/>
          </a:bodyPr>
          <a:lstStyle/>
          <a:p>
            <a:r>
              <a:rPr lang="en-US" sz="4400" dirty="0">
                <a:solidFill>
                  <a:srgbClr val="FFFFFF"/>
                </a:solidFill>
              </a:rPr>
              <a:t>Activity</a:t>
            </a:r>
          </a:p>
        </p:txBody>
      </p:sp>
      <p:sp>
        <p:nvSpPr>
          <p:cNvPr id="3" name="Content Placeholder 2">
            <a:extLst>
              <a:ext uri="{FF2B5EF4-FFF2-40B4-BE49-F238E27FC236}">
                <a16:creationId xmlns:a16="http://schemas.microsoft.com/office/drawing/2014/main" id="{7C41279D-5F5F-EF49-A125-56C448615861}"/>
              </a:ext>
            </a:extLst>
          </p:cNvPr>
          <p:cNvSpPr>
            <a:spLocks noGrp="1"/>
          </p:cNvSpPr>
          <p:nvPr>
            <p:ph idx="1"/>
          </p:nvPr>
        </p:nvSpPr>
        <p:spPr>
          <a:xfrm>
            <a:off x="5231958" y="605896"/>
            <a:ext cx="5923721" cy="5646208"/>
          </a:xfrm>
        </p:spPr>
        <p:txBody>
          <a:bodyPr anchor="ctr">
            <a:normAutofit/>
          </a:bodyPr>
          <a:lstStyle/>
          <a:p>
            <a:pPr>
              <a:lnSpc>
                <a:spcPct val="100000"/>
              </a:lnSpc>
            </a:pPr>
            <a:endParaRPr lang="en-US" dirty="0"/>
          </a:p>
          <a:p>
            <a:pPr>
              <a:lnSpc>
                <a:spcPct val="100000"/>
              </a:lnSpc>
            </a:pPr>
            <a:endParaRPr lang="en-US" dirty="0"/>
          </a:p>
          <a:p>
            <a:pPr>
              <a:lnSpc>
                <a:spcPct val="100000"/>
              </a:lnSpc>
            </a:pPr>
            <a:r>
              <a:rPr lang="en-US" dirty="0"/>
              <a:t>After you’ve selected or been given a word:</a:t>
            </a:r>
          </a:p>
          <a:p>
            <a:pPr>
              <a:lnSpc>
                <a:spcPct val="100000"/>
              </a:lnSpc>
            </a:pPr>
            <a:r>
              <a:rPr lang="en-US" dirty="0"/>
              <a:t>1. Write down 3 - 5 synonyms. Use a thesaurus if you need.</a:t>
            </a:r>
          </a:p>
          <a:p>
            <a:pPr>
              <a:lnSpc>
                <a:spcPct val="100000"/>
              </a:lnSpc>
            </a:pPr>
            <a:r>
              <a:rPr lang="en-US" dirty="0"/>
              <a:t>2. Circle one of the synonyms. Then use a thesaurus to write down another 3 – 5 synonyms of that word. </a:t>
            </a:r>
          </a:p>
          <a:p>
            <a:pPr>
              <a:lnSpc>
                <a:spcPct val="100000"/>
              </a:lnSpc>
            </a:pPr>
            <a:r>
              <a:rPr lang="en-US" dirty="0"/>
              <a:t>3. Now, circle another synonym and and write new ones until your card is filled. </a:t>
            </a:r>
          </a:p>
          <a:p>
            <a:pPr>
              <a:lnSpc>
                <a:spcPct val="100000"/>
              </a:lnSpc>
            </a:pPr>
            <a:r>
              <a:rPr lang="en-US" dirty="0"/>
              <a:t>4. Complete the reflection questions as a group.</a:t>
            </a:r>
          </a:p>
          <a:p>
            <a:pPr>
              <a:lnSpc>
                <a:spcPct val="100000"/>
              </a:lnSpc>
            </a:pPr>
            <a:endParaRPr lang="en-US" dirty="0"/>
          </a:p>
          <a:p>
            <a:pPr>
              <a:lnSpc>
                <a:spcPct val="100000"/>
              </a:lnSpc>
            </a:pPr>
            <a:endParaRPr lang="en-US" dirty="0"/>
          </a:p>
        </p:txBody>
      </p:sp>
    </p:spTree>
    <p:extLst>
      <p:ext uri="{BB962C8B-B14F-4D97-AF65-F5344CB8AC3E}">
        <p14:creationId xmlns:p14="http://schemas.microsoft.com/office/powerpoint/2010/main" val="33996829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7E4871A-4A6A-E448-A3F0-5283F2DD4F6C}"/>
              </a:ext>
            </a:extLst>
          </p:cNvPr>
          <p:cNvPicPr>
            <a:picLocks noChangeAspect="1"/>
          </p:cNvPicPr>
          <p:nvPr/>
        </p:nvPicPr>
        <p:blipFill rotWithShape="1">
          <a:blip r:embed="rId3"/>
          <a:srcRect t="1079" b="5560"/>
          <a:stretch/>
        </p:blipFill>
        <p:spPr>
          <a:xfrm>
            <a:off x="20" y="10"/>
            <a:ext cx="12191980" cy="6857990"/>
          </a:xfrm>
          <a:prstGeom prst="rect">
            <a:avLst/>
          </a:prstGeom>
        </p:spPr>
      </p:pic>
    </p:spTree>
    <p:extLst>
      <p:ext uri="{BB962C8B-B14F-4D97-AF65-F5344CB8AC3E}">
        <p14:creationId xmlns:p14="http://schemas.microsoft.com/office/powerpoint/2010/main" val="29796340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5966114-07E5-3B45-8E35-CE8B802BE89F}"/>
              </a:ext>
            </a:extLst>
          </p:cNvPr>
          <p:cNvPicPr>
            <a:picLocks noChangeAspect="1"/>
          </p:cNvPicPr>
          <p:nvPr/>
        </p:nvPicPr>
        <p:blipFill rotWithShape="1">
          <a:blip r:embed="rId2"/>
          <a:srcRect b="6250"/>
          <a:stretch/>
        </p:blipFill>
        <p:spPr>
          <a:xfrm>
            <a:off x="20" y="10"/>
            <a:ext cx="12191980" cy="6857990"/>
          </a:xfrm>
          <a:prstGeom prst="rect">
            <a:avLst/>
          </a:prstGeom>
        </p:spPr>
      </p:pic>
    </p:spTree>
    <p:extLst>
      <p:ext uri="{BB962C8B-B14F-4D97-AF65-F5344CB8AC3E}">
        <p14:creationId xmlns:p14="http://schemas.microsoft.com/office/powerpoint/2010/main" val="36584853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558DB37-9FEE-48A2-8578-ED04015739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7"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5F7FCCA6-00E2-4F74-A105-0D769872F2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07" y="4953000"/>
            <a:ext cx="12188952" cy="1905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222342B9-7B2D-534F-B217-416573999A4B}"/>
              </a:ext>
            </a:extLst>
          </p:cNvPr>
          <p:cNvSpPr>
            <a:spLocks noGrp="1"/>
          </p:cNvSpPr>
          <p:nvPr>
            <p:ph type="title"/>
          </p:nvPr>
        </p:nvSpPr>
        <p:spPr>
          <a:xfrm>
            <a:off x="1066800" y="5208104"/>
            <a:ext cx="10058400" cy="1073547"/>
          </a:xfrm>
        </p:spPr>
        <p:txBody>
          <a:bodyPr anchor="ctr">
            <a:normAutofit/>
          </a:bodyPr>
          <a:lstStyle/>
          <a:p>
            <a:pPr algn="ctr"/>
            <a:r>
              <a:rPr lang="en-US">
                <a:solidFill>
                  <a:srgbClr val="FFFFFF"/>
                </a:solidFill>
              </a:rPr>
              <a:t>Terms</a:t>
            </a:r>
          </a:p>
        </p:txBody>
      </p:sp>
      <p:sp>
        <p:nvSpPr>
          <p:cNvPr id="3" name="Content Placeholder 2">
            <a:extLst>
              <a:ext uri="{FF2B5EF4-FFF2-40B4-BE49-F238E27FC236}">
                <a16:creationId xmlns:a16="http://schemas.microsoft.com/office/drawing/2014/main" id="{10571857-0EB6-BE4C-B6CE-B7B1F5C76202}"/>
              </a:ext>
            </a:extLst>
          </p:cNvPr>
          <p:cNvSpPr>
            <a:spLocks noGrp="1"/>
          </p:cNvSpPr>
          <p:nvPr>
            <p:ph idx="1"/>
          </p:nvPr>
        </p:nvSpPr>
        <p:spPr>
          <a:xfrm>
            <a:off x="1097280" y="1086678"/>
            <a:ext cx="10027920" cy="3471467"/>
          </a:xfrm>
        </p:spPr>
        <p:txBody>
          <a:bodyPr numCol="3">
            <a:normAutofit fontScale="85000" lnSpcReduction="20000"/>
          </a:bodyPr>
          <a:lstStyle/>
          <a:p>
            <a:pPr algn="ctr">
              <a:lnSpc>
                <a:spcPct val="100000"/>
              </a:lnSpc>
            </a:pPr>
            <a:r>
              <a:rPr lang="en-US" sz="3000" dirty="0"/>
              <a:t>Crazy</a:t>
            </a:r>
          </a:p>
          <a:p>
            <a:pPr algn="ctr">
              <a:lnSpc>
                <a:spcPct val="100000"/>
              </a:lnSpc>
            </a:pPr>
            <a:r>
              <a:rPr lang="en-US" sz="3000" dirty="0"/>
              <a:t>Special</a:t>
            </a:r>
          </a:p>
          <a:p>
            <a:pPr algn="ctr">
              <a:lnSpc>
                <a:spcPct val="100000"/>
              </a:lnSpc>
            </a:pPr>
            <a:r>
              <a:rPr lang="en-US" sz="3000" dirty="0"/>
              <a:t>Retarded</a:t>
            </a:r>
          </a:p>
          <a:p>
            <a:pPr algn="ctr">
              <a:lnSpc>
                <a:spcPct val="100000"/>
              </a:lnSpc>
            </a:pPr>
            <a:r>
              <a:rPr lang="en-US" sz="3000" dirty="0"/>
              <a:t>Lame</a:t>
            </a:r>
          </a:p>
          <a:p>
            <a:pPr algn="ctr">
              <a:lnSpc>
                <a:spcPct val="100000"/>
              </a:lnSpc>
            </a:pPr>
            <a:r>
              <a:rPr lang="en-US" sz="3000" dirty="0"/>
              <a:t>Gay</a:t>
            </a:r>
          </a:p>
          <a:p>
            <a:pPr algn="ctr">
              <a:lnSpc>
                <a:spcPct val="100000"/>
              </a:lnSpc>
            </a:pPr>
            <a:endParaRPr lang="en-US" sz="3000" dirty="0"/>
          </a:p>
          <a:p>
            <a:pPr algn="ctr">
              <a:lnSpc>
                <a:spcPct val="100000"/>
              </a:lnSpc>
            </a:pPr>
            <a:endParaRPr lang="en-US" sz="3000" dirty="0"/>
          </a:p>
          <a:p>
            <a:pPr algn="ctr">
              <a:lnSpc>
                <a:spcPct val="100000"/>
              </a:lnSpc>
            </a:pPr>
            <a:r>
              <a:rPr lang="en-US" sz="3000" dirty="0"/>
              <a:t>Illegal</a:t>
            </a:r>
          </a:p>
          <a:p>
            <a:pPr algn="ctr">
              <a:lnSpc>
                <a:spcPct val="100000"/>
              </a:lnSpc>
            </a:pPr>
            <a:r>
              <a:rPr lang="en-US" sz="3000" dirty="0"/>
              <a:t>Alien</a:t>
            </a:r>
          </a:p>
          <a:p>
            <a:pPr algn="ctr">
              <a:lnSpc>
                <a:spcPct val="100000"/>
              </a:lnSpc>
            </a:pPr>
            <a:endParaRPr lang="en-US" sz="3000" dirty="0"/>
          </a:p>
          <a:p>
            <a:pPr algn="ctr">
              <a:lnSpc>
                <a:spcPct val="100000"/>
              </a:lnSpc>
            </a:pPr>
            <a:endParaRPr lang="en-US" sz="3000" dirty="0"/>
          </a:p>
          <a:p>
            <a:pPr algn="ctr">
              <a:lnSpc>
                <a:spcPct val="100000"/>
              </a:lnSpc>
            </a:pPr>
            <a:endParaRPr lang="en-US" sz="3000" dirty="0"/>
          </a:p>
          <a:p>
            <a:pPr algn="ctr">
              <a:lnSpc>
                <a:spcPct val="100000"/>
              </a:lnSpc>
            </a:pPr>
            <a:endParaRPr lang="en-US" sz="3000" dirty="0"/>
          </a:p>
          <a:p>
            <a:pPr algn="ctr">
              <a:lnSpc>
                <a:spcPct val="100000"/>
              </a:lnSpc>
            </a:pPr>
            <a:endParaRPr lang="en-US" sz="3000" dirty="0"/>
          </a:p>
          <a:p>
            <a:pPr algn="ctr">
              <a:lnSpc>
                <a:spcPct val="100000"/>
              </a:lnSpc>
            </a:pPr>
            <a:r>
              <a:rPr lang="en-US" sz="3000" dirty="0"/>
              <a:t>Exotic</a:t>
            </a:r>
          </a:p>
          <a:p>
            <a:pPr algn="ctr">
              <a:lnSpc>
                <a:spcPct val="100000"/>
              </a:lnSpc>
            </a:pPr>
            <a:r>
              <a:rPr lang="en-US" sz="3000" dirty="0"/>
              <a:t>Savage</a:t>
            </a:r>
          </a:p>
          <a:p>
            <a:pPr algn="ctr">
              <a:lnSpc>
                <a:spcPct val="100000"/>
              </a:lnSpc>
            </a:pPr>
            <a:r>
              <a:rPr lang="en-US" sz="3000" dirty="0"/>
              <a:t>Ghetto</a:t>
            </a:r>
          </a:p>
          <a:p>
            <a:pPr algn="ctr">
              <a:lnSpc>
                <a:spcPct val="100000"/>
              </a:lnSpc>
            </a:pPr>
            <a:r>
              <a:rPr lang="en-US" sz="3000" dirty="0"/>
              <a:t>Strong</a:t>
            </a:r>
          </a:p>
          <a:p>
            <a:pPr algn="ctr">
              <a:lnSpc>
                <a:spcPct val="100000"/>
              </a:lnSpc>
            </a:pPr>
            <a:r>
              <a:rPr lang="en-US" sz="3000" dirty="0"/>
              <a:t>Sassy </a:t>
            </a:r>
          </a:p>
          <a:p>
            <a:pPr algn="ctr">
              <a:lnSpc>
                <a:spcPct val="100000"/>
              </a:lnSpc>
            </a:pPr>
            <a:endParaRPr lang="en-US" dirty="0"/>
          </a:p>
        </p:txBody>
      </p:sp>
    </p:spTree>
    <p:extLst>
      <p:ext uri="{BB962C8B-B14F-4D97-AF65-F5344CB8AC3E}">
        <p14:creationId xmlns:p14="http://schemas.microsoft.com/office/powerpoint/2010/main" val="27811256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39E3965E-AC41-4711-9D10-E25ABB132D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73" name="Straight Connector 72">
            <a:extLst>
              <a:ext uri="{FF2B5EF4-FFF2-40B4-BE49-F238E27FC236}">
                <a16:creationId xmlns:a16="http://schemas.microsoft.com/office/drawing/2014/main" id="{1F5DC8C3-BA5F-4EED-BB9A-A14272BD82A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useBgFill="1">
        <p:nvSpPr>
          <p:cNvPr id="75" name="Rectangle 74">
            <a:extLst>
              <a:ext uri="{FF2B5EF4-FFF2-40B4-BE49-F238E27FC236}">
                <a16:creationId xmlns:a16="http://schemas.microsoft.com/office/drawing/2014/main" id="{548B4202-DCD5-4F8C-B481-743A989A9D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a:extLst>
              <a:ext uri="{FF2B5EF4-FFF2-40B4-BE49-F238E27FC236}">
                <a16:creationId xmlns:a16="http://schemas.microsoft.com/office/drawing/2014/main" id="{8EE702CF-91CE-4661-ACBF-3C8160D1B4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12192000" cy="6858000"/>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8450ADD9-4B08-BA48-891C-1B9EAE761CC6}"/>
              </a:ext>
            </a:extLst>
          </p:cNvPr>
          <p:cNvSpPr>
            <a:spLocks noGrp="1"/>
          </p:cNvSpPr>
          <p:nvPr>
            <p:ph type="title"/>
          </p:nvPr>
        </p:nvSpPr>
        <p:spPr>
          <a:xfrm>
            <a:off x="1165412" y="4331081"/>
            <a:ext cx="10445793" cy="1193114"/>
          </a:xfrm>
        </p:spPr>
        <p:txBody>
          <a:bodyPr vert="horz" lIns="91440" tIns="45720" rIns="91440" bIns="45720" rtlCol="0" anchor="b">
            <a:normAutofit/>
          </a:bodyPr>
          <a:lstStyle/>
          <a:p>
            <a:pPr algn="ctr"/>
            <a:r>
              <a:rPr lang="en-US" sz="6000" dirty="0">
                <a:solidFill>
                  <a:schemeClr val="tx1"/>
                </a:solidFill>
              </a:rPr>
              <a:t>Microaggressions</a:t>
            </a:r>
          </a:p>
        </p:txBody>
      </p:sp>
      <p:pic>
        <p:nvPicPr>
          <p:cNvPr id="5" name="Picture 4">
            <a:extLst>
              <a:ext uri="{FF2B5EF4-FFF2-40B4-BE49-F238E27FC236}">
                <a16:creationId xmlns:a16="http://schemas.microsoft.com/office/drawing/2014/main" id="{F1D858CE-5ACA-8E4C-83D3-58B0057EE33C}"/>
              </a:ext>
            </a:extLst>
          </p:cNvPr>
          <p:cNvPicPr>
            <a:picLocks noChangeAspect="1"/>
          </p:cNvPicPr>
          <p:nvPr/>
        </p:nvPicPr>
        <p:blipFill rotWithShape="1">
          <a:blip r:embed="rId3"/>
          <a:srcRect l="13220" r="2237" b="-1"/>
          <a:stretch/>
        </p:blipFill>
        <p:spPr>
          <a:xfrm>
            <a:off x="301853" y="794614"/>
            <a:ext cx="3926638" cy="2612582"/>
          </a:xfrm>
          <a:prstGeom prst="rect">
            <a:avLst/>
          </a:prstGeom>
        </p:spPr>
      </p:pic>
      <p:pic>
        <p:nvPicPr>
          <p:cNvPr id="1026" name="Picture 2" descr="Microaggressions: Don't Let These 'Subtle' Exchanges Fool You!">
            <a:extLst>
              <a:ext uri="{FF2B5EF4-FFF2-40B4-BE49-F238E27FC236}">
                <a16:creationId xmlns:a16="http://schemas.microsoft.com/office/drawing/2014/main" id="{A891E2A4-93FC-A142-994D-14A9C0097118}"/>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212664" y="1098139"/>
            <a:ext cx="3719949" cy="294805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4F1E121A-87E7-4041-B317-05D36D0CC2EF}"/>
              </a:ext>
            </a:extLst>
          </p:cNvPr>
          <p:cNvPicPr>
            <a:picLocks noChangeAspect="1"/>
          </p:cNvPicPr>
          <p:nvPr/>
        </p:nvPicPr>
        <p:blipFill rotWithShape="1">
          <a:blip r:embed="rId5"/>
          <a:srcRect l="5514" r="8398" b="-3"/>
          <a:stretch/>
        </p:blipFill>
        <p:spPr>
          <a:xfrm>
            <a:off x="7932613" y="778402"/>
            <a:ext cx="3918724" cy="2606097"/>
          </a:xfrm>
          <a:prstGeom prst="rect">
            <a:avLst/>
          </a:prstGeom>
        </p:spPr>
      </p:pic>
      <p:cxnSp>
        <p:nvCxnSpPr>
          <p:cNvPr id="79" name="Straight Connector 78">
            <a:extLst>
              <a:ext uri="{FF2B5EF4-FFF2-40B4-BE49-F238E27FC236}">
                <a16:creationId xmlns:a16="http://schemas.microsoft.com/office/drawing/2014/main" id="{F7F57F6B-E621-4E40-A34D-2FE12902AA2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65412" y="5603464"/>
            <a:ext cx="1007127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1" name="Rectangle 80">
            <a:extLst>
              <a:ext uri="{FF2B5EF4-FFF2-40B4-BE49-F238E27FC236}">
                <a16:creationId xmlns:a16="http://schemas.microsoft.com/office/drawing/2014/main" id="{C22DE4C3-F301-467F-AA92-57A8FB1523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891066101"/>
      </p:ext>
    </p:extLst>
  </p:cSld>
  <p:clrMapOvr>
    <a:overrideClrMapping bg1="dk1" tx1="lt1" bg2="dk2" tx2="lt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3741B58E-3B65-4A01-A276-975AB2CF8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7AAC67C3-831B-4AB1-A259-DFB839CAFA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648593"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68EDFC82-5C50-1F4C-8A29-44FB80B827D9}"/>
              </a:ext>
            </a:extLst>
          </p:cNvPr>
          <p:cNvSpPr>
            <a:spLocks noGrp="1"/>
          </p:cNvSpPr>
          <p:nvPr>
            <p:ph type="title"/>
          </p:nvPr>
        </p:nvSpPr>
        <p:spPr>
          <a:xfrm>
            <a:off x="492369" y="605896"/>
            <a:ext cx="3642309" cy="5646208"/>
          </a:xfrm>
        </p:spPr>
        <p:txBody>
          <a:bodyPr anchor="ctr">
            <a:normAutofit/>
          </a:bodyPr>
          <a:lstStyle/>
          <a:p>
            <a:r>
              <a:rPr lang="en-US" sz="3400">
                <a:solidFill>
                  <a:srgbClr val="FFFFFF"/>
                </a:solidFill>
              </a:rPr>
              <a:t>Microaggressions</a:t>
            </a:r>
          </a:p>
        </p:txBody>
      </p:sp>
      <p:sp>
        <p:nvSpPr>
          <p:cNvPr id="3" name="Content Placeholder 2">
            <a:extLst>
              <a:ext uri="{FF2B5EF4-FFF2-40B4-BE49-F238E27FC236}">
                <a16:creationId xmlns:a16="http://schemas.microsoft.com/office/drawing/2014/main" id="{37305075-12DF-FE42-9407-DBB861C65EAF}"/>
              </a:ext>
            </a:extLst>
          </p:cNvPr>
          <p:cNvSpPr>
            <a:spLocks noGrp="1"/>
          </p:cNvSpPr>
          <p:nvPr>
            <p:ph idx="1"/>
          </p:nvPr>
        </p:nvSpPr>
        <p:spPr>
          <a:xfrm>
            <a:off x="5231958" y="605896"/>
            <a:ext cx="5923721" cy="5646208"/>
          </a:xfrm>
        </p:spPr>
        <p:txBody>
          <a:bodyPr anchor="ctr">
            <a:normAutofit/>
          </a:bodyPr>
          <a:lstStyle/>
          <a:p>
            <a:pPr marL="0" indent="0">
              <a:buNone/>
            </a:pPr>
            <a:r>
              <a:rPr lang="en-US" sz="2400"/>
              <a:t>Everyday verbal, nonverbal, and environmental slights, snubs, or insults, whether intentional or unintentional, which communicate hostile, derogatory, or negative messages to target persons based solely upon their marginalized group membership.  - Derald Wing Sue</a:t>
            </a:r>
          </a:p>
          <a:p>
            <a:pPr marL="0" indent="0">
              <a:buNone/>
            </a:pPr>
            <a:endParaRPr lang="en-US" sz="2400"/>
          </a:p>
          <a:p>
            <a:pPr marL="0" indent="0">
              <a:buNone/>
            </a:pPr>
            <a:r>
              <a:rPr lang="en-US" sz="2400"/>
              <a:t>Microaggressions may be based on socioeconomic status (class), ability, gender, gender expression, sexual identity, race, ethnicity, religion, etc. </a:t>
            </a:r>
          </a:p>
        </p:txBody>
      </p:sp>
    </p:spTree>
    <p:extLst>
      <p:ext uri="{BB962C8B-B14F-4D97-AF65-F5344CB8AC3E}">
        <p14:creationId xmlns:p14="http://schemas.microsoft.com/office/powerpoint/2010/main" val="501107909"/>
      </p:ext>
    </p:extLst>
  </p:cSld>
  <p:clrMapOvr>
    <a:masterClrMapping/>
  </p:clrMapOvr>
</p:sld>
</file>

<file path=ppt/theme/theme1.xml><?xml version="1.0" encoding="utf-8"?>
<a:theme xmlns:a="http://schemas.openxmlformats.org/drawingml/2006/main" name="RetrospectVTI">
  <a:themeElements>
    <a:clrScheme name="Retrospect">
      <a:dk1>
        <a:sysClr val="windowText" lastClr="000000"/>
      </a:dk1>
      <a:lt1>
        <a:sysClr val="window" lastClr="FFFFFF"/>
      </a:lt1>
      <a:dk2>
        <a:srgbClr val="344068"/>
      </a:dk2>
      <a:lt2>
        <a:srgbClr val="D9E0E6"/>
      </a:lt2>
      <a:accent1>
        <a:srgbClr val="1CADE4"/>
      </a:accent1>
      <a:accent2>
        <a:srgbClr val="2683C6"/>
      </a:accent2>
      <a:accent3>
        <a:srgbClr val="28C4CC"/>
      </a:accent3>
      <a:accent4>
        <a:srgbClr val="42BA97"/>
      </a:accent4>
      <a:accent5>
        <a:srgbClr val="3E8853"/>
      </a:accent5>
      <a:accent6>
        <a:srgbClr val="62A39F"/>
      </a:accent6>
      <a:hlink>
        <a:srgbClr val="6EAC1C"/>
      </a:hlink>
      <a:folHlink>
        <a:srgbClr val="B26B02"/>
      </a:folHlink>
    </a:clrScheme>
    <a:fontScheme name="Retrospect">
      <a:majorFont>
        <a:latin typeface="Avenir Next LT Pro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venir Next LT Pro"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VTI" id="{ABE3C30C-0FC0-4450-828E-52DE70F1BCCB}" vid="{A6E2497D-935A-4CFD-B9FD-6DCB15FA68B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34291</TotalTime>
  <Words>1372</Words>
  <Application>Microsoft Macintosh PowerPoint</Application>
  <PresentationFormat>Widescreen</PresentationFormat>
  <Paragraphs>143</Paragraphs>
  <Slides>20</Slides>
  <Notes>17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Avenir Next LT Pro</vt:lpstr>
      <vt:lpstr>Avenir Next LT Pro Light</vt:lpstr>
      <vt:lpstr>Calibri</vt:lpstr>
      <vt:lpstr>Cambria Math</vt:lpstr>
      <vt:lpstr>RetrospectVTI</vt:lpstr>
      <vt:lpstr>Is That Really What I Said? </vt:lpstr>
      <vt:lpstr>Essential Questions </vt:lpstr>
      <vt:lpstr>PowerPoint Presentation</vt:lpstr>
      <vt:lpstr>Activity</vt:lpstr>
      <vt:lpstr>PowerPoint Presentation</vt:lpstr>
      <vt:lpstr>PowerPoint Presentation</vt:lpstr>
      <vt:lpstr>Terms</vt:lpstr>
      <vt:lpstr>Microaggressions</vt:lpstr>
      <vt:lpstr>Microaggressions</vt:lpstr>
      <vt:lpstr>Microaggressions</vt:lpstr>
      <vt:lpstr>Microaggressions</vt:lpstr>
      <vt:lpstr>Process</vt:lpstr>
      <vt:lpstr>Possible effects of consistently being a target of microaggressions </vt:lpstr>
      <vt:lpstr>Responding to Microaggressions </vt:lpstr>
      <vt:lpstr>Strategies for Responding to Microaggressions</vt:lpstr>
      <vt:lpstr>     Call Out          Call In</vt:lpstr>
      <vt:lpstr>Strategies for Responding to Microaggressions Continued</vt:lpstr>
      <vt:lpstr>Scenario Example</vt:lpstr>
      <vt:lpstr>Apologies </vt:lpstr>
      <vt:lpstr>Apologizing for a Microaggression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Is That Really What I Said? </dc:title>
  <dc:creator>Judy Margels</dc:creator>
  <cp:lastModifiedBy>Judy Margels</cp:lastModifiedBy>
  <cp:revision>88</cp:revision>
  <dcterms:created xsi:type="dcterms:W3CDTF">2021-04-15T22:46:41Z</dcterms:created>
  <dcterms:modified xsi:type="dcterms:W3CDTF">2021-06-10T21:07:56Z</dcterms:modified>
</cp:coreProperties>
</file>