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3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27.xml" ContentType="application/vnd.openxmlformats-officedocument.presentationml.slide+xml"/>
  <Override PartName="/ppt/slides/slide18.xml" ContentType="application/vnd.openxmlformats-officedocument.presentationml.slide+xml"/>
  <Override PartName="/ppt/slides/slide25.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6.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4.xml" ContentType="application/vnd.openxmlformats-officedocument.presentationml.slide+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slideLayouts/slideLayout25.xml" ContentType="application/vnd.openxmlformats-officedocument.presentationml.slideLayout+xml"/>
  <Override PartName="/ppt/notesSlides/notesSlide30.xml" ContentType="application/vnd.openxmlformats-officedocument.presentationml.notesSlide+xml"/>
  <Override PartName="/ppt/notesSlides/notesSlide33.xml" ContentType="application/vnd.openxmlformats-officedocument.presentationml.notesSlide+xml"/>
  <Override PartName="/ppt/notesSlides/notesSlide23.xml" ContentType="application/vnd.openxmlformats-officedocument.presentationml.notesSlide+xml"/>
  <Override PartName="/ppt/notesSlides/notesSlide31.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32.xml" ContentType="application/vnd.openxmlformats-officedocument.presentationml.notesSlide+xml"/>
  <Override PartName="/ppt/notesSlides/notesSlide7.xml" ContentType="application/vnd.openxmlformats-officedocument.presentationml.notesSlide+xml"/>
  <Override PartName="/ppt/notesSlides/notesSlide24.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18.xml" ContentType="application/vnd.openxmlformats-officedocument.presentationml.notesSlide+xml"/>
  <Override PartName="/ppt/notesSlides/notesSlide22.xml" ContentType="application/vnd.openxmlformats-officedocument.presentationml.notesSlide+xml"/>
  <Override PartName="/ppt/notesSlides/notesSlide16.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3.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 id="2147483676" r:id="rId2"/>
  </p:sldMasterIdLst>
  <p:notesMasterIdLst>
    <p:notesMasterId r:id="rId3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Lst>
  <p:sldSz cx="12192000" cy="6858000"/>
  <p:notesSz cx="6858000" cy="9144000"/>
  <p:embeddedFontLst>
    <p:embeddedFont>
      <p:font typeface="Calibri" panose="020F0502020204030204" pitchFamily="34" charset="0"/>
      <p:regular r:id="rId37"/>
      <p:bold r:id="rId38"/>
      <p:italic r:id="rId39"/>
      <p:boldItalic r:id="rId40"/>
    </p:embeddedFont>
    <p:embeddedFont>
      <p:font typeface="Lora" panose="020B060402020202020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8D1A2E1-CDCD-4998-B2D6-55280209D3D0}">
  <a:tblStyle styleId="{C8D1A2E1-CDCD-4998-B2D6-55280209D3D0}"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3.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6.fntdata"/><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49"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7.fntdata"/><Relationship Id="rId48"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customXml" Target="../customXml/item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fba11368a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gfba11368aa_0_0:notes"/>
          <p:cNvSpPr txBox="1">
            <a:spLocks noGrp="1"/>
          </p:cNvSpPr>
          <p:nvPr>
            <p:ph type="body" idx="1"/>
          </p:nvPr>
        </p:nvSpPr>
        <p:spPr>
          <a:xfrm>
            <a:off x="685800" y="4400549"/>
            <a:ext cx="5486400" cy="3600600"/>
          </a:xfrm>
          <a:prstGeom prst="rect">
            <a:avLst/>
          </a:prstGeom>
          <a:noFill/>
          <a:ln>
            <a:noFill/>
          </a:ln>
        </p:spPr>
        <p:txBody>
          <a:bodyPr spcFirstLastPara="1" wrap="square" lIns="91100" tIns="45550" rIns="91100" bIns="45550" anchor="t" anchorCtr="0">
            <a:noAutofit/>
          </a:bodyPr>
          <a:lstStyle/>
          <a:p>
            <a:pPr marL="0" marR="0" lvl="0" indent="0" algn="l" rtl="0">
              <a:lnSpc>
                <a:spcPct val="100000"/>
              </a:lnSpc>
              <a:spcBef>
                <a:spcPts val="0"/>
              </a:spcBef>
              <a:spcAft>
                <a:spcPts val="0"/>
              </a:spcAft>
              <a:buSzPts val="1100"/>
              <a:buNone/>
            </a:pPr>
            <a:endParaRPr/>
          </a:p>
        </p:txBody>
      </p:sp>
      <p:sp>
        <p:nvSpPr>
          <p:cNvPr id="229" name="Google Shape;229;gfba11368aa_0_0:notes"/>
          <p:cNvSpPr txBox="1">
            <a:spLocks noGrp="1"/>
          </p:cNvSpPr>
          <p:nvPr>
            <p:ph type="sldNum" idx="12"/>
          </p:nvPr>
        </p:nvSpPr>
        <p:spPr>
          <a:xfrm>
            <a:off x="3884613" y="8685214"/>
            <a:ext cx="2971800" cy="459000"/>
          </a:xfrm>
          <a:prstGeom prst="rect">
            <a:avLst/>
          </a:prstGeom>
          <a:noFill/>
          <a:ln>
            <a:noFill/>
          </a:ln>
        </p:spPr>
        <p:txBody>
          <a:bodyPr spcFirstLastPara="1" wrap="square" lIns="91100" tIns="45550" rIns="91100" bIns="455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fba11368aa_0_66:notes"/>
          <p:cNvSpPr txBox="1">
            <a:spLocks noGrp="1"/>
          </p:cNvSpPr>
          <p:nvPr>
            <p:ph type="body" idx="1"/>
          </p:nvPr>
        </p:nvSpPr>
        <p:spPr>
          <a:xfrm>
            <a:off x="685800" y="4400549"/>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9" name="Google Shape;309;gfba11368aa_0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fba11368aa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6" name="Google Shape;316;gfba11368aa_0_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rPr>
              <a:t>		</a:t>
            </a:r>
            <a:endParaRPr>
              <a:solidFill>
                <a:schemeClr val="dk1"/>
              </a:solidFill>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fba11368aa_0_78:notes"/>
          <p:cNvSpPr txBox="1">
            <a:spLocks noGrp="1"/>
          </p:cNvSpPr>
          <p:nvPr>
            <p:ph type="body" idx="1"/>
          </p:nvPr>
        </p:nvSpPr>
        <p:spPr>
          <a:xfrm>
            <a:off x="685800" y="4400549"/>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3" name="Google Shape;323;gfba11368aa_0_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fba11368aa_0_84:notes"/>
          <p:cNvSpPr txBox="1">
            <a:spLocks noGrp="1"/>
          </p:cNvSpPr>
          <p:nvPr>
            <p:ph type="body" idx="1"/>
          </p:nvPr>
        </p:nvSpPr>
        <p:spPr>
          <a:xfrm>
            <a:off x="685800" y="4400549"/>
            <a:ext cx="5486400" cy="3600600"/>
          </a:xfrm>
          <a:prstGeom prst="rect">
            <a:avLst/>
          </a:prstGeom>
          <a:noFill/>
          <a:ln>
            <a:noFill/>
          </a:ln>
        </p:spPr>
        <p:txBody>
          <a:bodyPr spcFirstLastPara="1" wrap="square" lIns="91425" tIns="91425" rIns="91425" bIns="91425" anchor="t" anchorCtr="0">
            <a:noAutofit/>
          </a:bodyPr>
          <a:lstStyle/>
          <a:p>
            <a:pPr marL="101600" lvl="0" indent="0" algn="l" rtl="0">
              <a:lnSpc>
                <a:spcPct val="100000"/>
              </a:lnSpc>
              <a:spcBef>
                <a:spcPts val="0"/>
              </a:spcBef>
              <a:spcAft>
                <a:spcPts val="0"/>
              </a:spcAft>
              <a:buClr>
                <a:schemeClr val="dk1"/>
              </a:buClr>
              <a:buSzPts val="2000"/>
              <a:buNone/>
            </a:pPr>
            <a:endParaRPr/>
          </a:p>
        </p:txBody>
      </p:sp>
      <p:sp>
        <p:nvSpPr>
          <p:cNvPr id="330" name="Google Shape;330;gfba11368aa_0_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fba11368aa_0_90:notes"/>
          <p:cNvSpPr txBox="1">
            <a:spLocks noGrp="1"/>
          </p:cNvSpPr>
          <p:nvPr>
            <p:ph type="body" idx="1"/>
          </p:nvPr>
        </p:nvSpPr>
        <p:spPr>
          <a:xfrm>
            <a:off x="685800" y="4400549"/>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
        <p:nvSpPr>
          <p:cNvPr id="337" name="Google Shape;337;gfba11368aa_0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fba11368aa_0_96:notes"/>
          <p:cNvSpPr txBox="1">
            <a:spLocks noGrp="1"/>
          </p:cNvSpPr>
          <p:nvPr>
            <p:ph type="body" idx="1"/>
          </p:nvPr>
        </p:nvSpPr>
        <p:spPr>
          <a:xfrm>
            <a:off x="685800" y="4400549"/>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4" name="Google Shape;344;gfba11368aa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fba11368aa_0_104:notes"/>
          <p:cNvSpPr txBox="1">
            <a:spLocks noGrp="1"/>
          </p:cNvSpPr>
          <p:nvPr>
            <p:ph type="body" idx="1"/>
          </p:nvPr>
        </p:nvSpPr>
        <p:spPr>
          <a:xfrm>
            <a:off x="685800" y="4400549"/>
            <a:ext cx="5486400" cy="36006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1100"/>
              <a:buNone/>
            </a:pPr>
            <a:endParaRPr>
              <a:solidFill>
                <a:schemeClr val="dk1"/>
              </a:solidFill>
            </a:endParaRPr>
          </a:p>
        </p:txBody>
      </p:sp>
      <p:sp>
        <p:nvSpPr>
          <p:cNvPr id="353" name="Google Shape;353;gfba11368aa_0_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fba11368aa_0_111:notes"/>
          <p:cNvSpPr txBox="1">
            <a:spLocks noGrp="1"/>
          </p:cNvSpPr>
          <p:nvPr>
            <p:ph type="body" idx="1"/>
          </p:nvPr>
        </p:nvSpPr>
        <p:spPr>
          <a:xfrm>
            <a:off x="685800" y="4400549"/>
            <a:ext cx="5486400" cy="36006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1100"/>
              <a:buNone/>
            </a:pPr>
            <a:endParaRPr>
              <a:solidFill>
                <a:schemeClr val="dk1"/>
              </a:solidFill>
            </a:endParaRPr>
          </a:p>
        </p:txBody>
      </p:sp>
      <p:sp>
        <p:nvSpPr>
          <p:cNvPr id="361" name="Google Shape;361;gfba11368aa_0_1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fba11368aa_0_117:notes"/>
          <p:cNvSpPr txBox="1">
            <a:spLocks noGrp="1"/>
          </p:cNvSpPr>
          <p:nvPr>
            <p:ph type="body" idx="1"/>
          </p:nvPr>
        </p:nvSpPr>
        <p:spPr>
          <a:xfrm>
            <a:off x="685800" y="4400549"/>
            <a:ext cx="5486400" cy="3600600"/>
          </a:xfrm>
          <a:prstGeom prst="rect">
            <a:avLst/>
          </a:prstGeom>
          <a:noFill/>
          <a:ln>
            <a:noFill/>
          </a:ln>
        </p:spPr>
        <p:txBody>
          <a:bodyPr spcFirstLastPara="1" wrap="square" lIns="91425" tIns="91425" rIns="91425" bIns="91425" anchor="t" anchorCtr="0">
            <a:noAutofit/>
          </a:bodyPr>
          <a:lstStyle/>
          <a:p>
            <a:pPr marL="0" marR="0" lvl="0" indent="0" algn="l" rtl="0">
              <a:lnSpc>
                <a:spcPct val="120000"/>
              </a:lnSpc>
              <a:spcBef>
                <a:spcPts val="0"/>
              </a:spcBef>
              <a:spcAft>
                <a:spcPts val="0"/>
              </a:spcAft>
              <a:buSzPts val="1100"/>
              <a:buNone/>
            </a:pPr>
            <a:endParaRPr>
              <a:solidFill>
                <a:schemeClr val="dk1"/>
              </a:solidFill>
            </a:endParaRPr>
          </a:p>
        </p:txBody>
      </p:sp>
      <p:sp>
        <p:nvSpPr>
          <p:cNvPr id="368" name="Google Shape;368;gfba11368aa_0_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fba11368aa_0_126:notes"/>
          <p:cNvSpPr txBox="1">
            <a:spLocks noGrp="1"/>
          </p:cNvSpPr>
          <p:nvPr>
            <p:ph type="body" idx="1"/>
          </p:nvPr>
        </p:nvSpPr>
        <p:spPr>
          <a:xfrm>
            <a:off x="685800" y="4400549"/>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Clr>
                <a:schemeClr val="dk1"/>
              </a:buClr>
              <a:buSzPts val="1100"/>
              <a:buFont typeface="Arial"/>
              <a:buNone/>
            </a:pPr>
            <a:endParaRPr/>
          </a:p>
        </p:txBody>
      </p:sp>
      <p:sp>
        <p:nvSpPr>
          <p:cNvPr id="378" name="Google Shape;378;gfba11368aa_0_1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fba11368aa_0_135:notes"/>
          <p:cNvSpPr txBox="1">
            <a:spLocks noGrp="1"/>
          </p:cNvSpPr>
          <p:nvPr>
            <p:ph type="body" idx="1"/>
          </p:nvPr>
        </p:nvSpPr>
        <p:spPr>
          <a:xfrm>
            <a:off x="685800" y="4400549"/>
            <a:ext cx="5486400" cy="36006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Clr>
                <a:schemeClr val="dk1"/>
              </a:buClr>
              <a:buSzPts val="2000"/>
              <a:buFont typeface="Arial"/>
              <a:buNone/>
            </a:pPr>
            <a:endParaRPr sz="1200">
              <a:latin typeface="Calibri"/>
              <a:ea typeface="Calibri"/>
              <a:cs typeface="Calibri"/>
              <a:sym typeface="Calibri"/>
            </a:endParaRPr>
          </a:p>
        </p:txBody>
      </p:sp>
      <p:sp>
        <p:nvSpPr>
          <p:cNvPr id="388" name="Google Shape;388;gfba11368aa_0_1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fba11368aa_0_146:notes"/>
          <p:cNvSpPr txBox="1">
            <a:spLocks noGrp="1"/>
          </p:cNvSpPr>
          <p:nvPr>
            <p:ph type="body" idx="1"/>
          </p:nvPr>
        </p:nvSpPr>
        <p:spPr>
          <a:xfrm>
            <a:off x="685800" y="4400549"/>
            <a:ext cx="5486400" cy="3600600"/>
          </a:xfrm>
          <a:prstGeom prst="rect">
            <a:avLst/>
          </a:prstGeom>
          <a:noFill/>
          <a:ln>
            <a:noFill/>
          </a:ln>
        </p:spPr>
        <p:txBody>
          <a:bodyPr spcFirstLastPara="1" wrap="square" lIns="91425" tIns="91425" rIns="91425" bIns="91425" anchor="t" anchorCtr="0">
            <a:noAutofit/>
          </a:bodyPr>
          <a:lstStyle/>
          <a:p>
            <a:pPr marL="127000" marR="0" lvl="0" indent="0" algn="l" rtl="0">
              <a:lnSpc>
                <a:spcPct val="120000"/>
              </a:lnSpc>
              <a:spcBef>
                <a:spcPts val="0"/>
              </a:spcBef>
              <a:spcAft>
                <a:spcPts val="0"/>
              </a:spcAft>
              <a:buClr>
                <a:schemeClr val="dk1"/>
              </a:buClr>
              <a:buSzPts val="1600"/>
              <a:buFont typeface="Arial"/>
              <a:buNone/>
            </a:pPr>
            <a:endParaRPr/>
          </a:p>
        </p:txBody>
      </p:sp>
      <p:sp>
        <p:nvSpPr>
          <p:cNvPr id="400" name="Google Shape;400;gfba11368aa_0_1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fba11368aa_0_152:notes"/>
          <p:cNvSpPr txBox="1">
            <a:spLocks noGrp="1"/>
          </p:cNvSpPr>
          <p:nvPr>
            <p:ph type="body" idx="1"/>
          </p:nvPr>
        </p:nvSpPr>
        <p:spPr>
          <a:xfrm>
            <a:off x="685800" y="4400549"/>
            <a:ext cx="5486400" cy="3600600"/>
          </a:xfrm>
          <a:prstGeom prst="rect">
            <a:avLst/>
          </a:prstGeom>
          <a:noFill/>
          <a:ln>
            <a:noFill/>
          </a:ln>
        </p:spPr>
        <p:txBody>
          <a:bodyPr spcFirstLastPara="1" wrap="square" lIns="91425" tIns="91425" rIns="91425" bIns="91425" anchor="t" anchorCtr="0">
            <a:noAutofit/>
          </a:bodyPr>
          <a:lstStyle/>
          <a:p>
            <a:pPr marL="127000" marR="0" lvl="0" indent="0" algn="l" rtl="0">
              <a:lnSpc>
                <a:spcPct val="120000"/>
              </a:lnSpc>
              <a:spcBef>
                <a:spcPts val="0"/>
              </a:spcBef>
              <a:spcAft>
                <a:spcPts val="0"/>
              </a:spcAft>
              <a:buClr>
                <a:schemeClr val="dk1"/>
              </a:buClr>
              <a:buSzPts val="1600"/>
              <a:buFont typeface="Arial"/>
              <a:buNone/>
            </a:pPr>
            <a:endParaRPr dirty="0"/>
          </a:p>
        </p:txBody>
      </p:sp>
      <p:sp>
        <p:nvSpPr>
          <p:cNvPr id="407" name="Google Shape;407;gfba11368aa_0_1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fba11368aa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4" name="Google Shape;414;gfba11368aa_0_1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fba11368aa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2" name="Google Shape;422;gfba11368aa_0_1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fba11368aa_0_172:notes"/>
          <p:cNvSpPr txBox="1">
            <a:spLocks noGrp="1"/>
          </p:cNvSpPr>
          <p:nvPr>
            <p:ph type="body" idx="1"/>
          </p:nvPr>
        </p:nvSpPr>
        <p:spPr>
          <a:xfrm>
            <a:off x="685800" y="4400549"/>
            <a:ext cx="5486400" cy="3600600"/>
          </a:xfrm>
          <a:prstGeom prst="rect">
            <a:avLst/>
          </a:prstGeom>
          <a:noFill/>
          <a:ln>
            <a:noFill/>
          </a:ln>
        </p:spPr>
        <p:txBody>
          <a:bodyPr spcFirstLastPara="1" wrap="square" lIns="91425" tIns="91425" rIns="91425" bIns="91425" anchor="t" anchorCtr="0">
            <a:noAutofit/>
          </a:bodyPr>
          <a:lstStyle/>
          <a:p>
            <a:pPr marL="0" marR="0" lvl="0" indent="0" algn="l" rtl="0">
              <a:lnSpc>
                <a:spcPct val="120000"/>
              </a:lnSpc>
              <a:spcBef>
                <a:spcPts val="0"/>
              </a:spcBef>
              <a:spcAft>
                <a:spcPts val="0"/>
              </a:spcAft>
              <a:buClr>
                <a:schemeClr val="dk1"/>
              </a:buClr>
              <a:buSzPts val="1100"/>
              <a:buFont typeface="Arial"/>
              <a:buNone/>
            </a:pPr>
            <a:r>
              <a:rPr lang="en-US">
                <a:solidFill>
                  <a:schemeClr val="dk1"/>
                </a:solidFill>
              </a:rPr>
              <a:t>			</a:t>
            </a:r>
            <a:endParaRPr>
              <a:solidFill>
                <a:schemeClr val="dk1"/>
              </a:solidFill>
            </a:endParaRPr>
          </a:p>
          <a:p>
            <a:pPr marL="0" marR="0" lvl="0" indent="0" algn="l" rtl="0">
              <a:lnSpc>
                <a:spcPct val="120000"/>
              </a:lnSpc>
              <a:spcBef>
                <a:spcPts val="0"/>
              </a:spcBef>
              <a:spcAft>
                <a:spcPts val="0"/>
              </a:spcAft>
              <a:buClr>
                <a:schemeClr val="dk1"/>
              </a:buClr>
              <a:buSzPts val="1100"/>
              <a:buFont typeface="Arial"/>
              <a:buNone/>
            </a:pPr>
            <a:r>
              <a:rPr lang="en-US">
                <a:solidFill>
                  <a:schemeClr val="dk1"/>
                </a:solidFill>
              </a:rPr>
              <a:t>			</a:t>
            </a:r>
            <a:endParaRPr>
              <a:solidFill>
                <a:schemeClr val="dk1"/>
              </a:solidFill>
            </a:endParaRPr>
          </a:p>
          <a:p>
            <a:pPr marL="0" marR="0" lvl="0" indent="0" algn="l" rtl="0">
              <a:lnSpc>
                <a:spcPct val="120000"/>
              </a:lnSpc>
              <a:spcBef>
                <a:spcPts val="0"/>
              </a:spcBef>
              <a:spcAft>
                <a:spcPts val="0"/>
              </a:spcAft>
              <a:buClr>
                <a:schemeClr val="dk1"/>
              </a:buClr>
              <a:buSzPts val="1100"/>
              <a:buFont typeface="Arial"/>
              <a:buNone/>
            </a:pPr>
            <a:r>
              <a:rPr lang="en-US">
                <a:solidFill>
                  <a:schemeClr val="dk1"/>
                </a:solidFill>
              </a:rPr>
              <a:t>		</a:t>
            </a:r>
            <a:endParaRPr>
              <a:solidFill>
                <a:schemeClr val="dk1"/>
              </a:solidFill>
            </a:endParaRPr>
          </a:p>
          <a:p>
            <a:pPr marL="0" marR="0" lvl="0" indent="0" algn="l" rtl="0">
              <a:lnSpc>
                <a:spcPct val="120000"/>
              </a:lnSpc>
              <a:spcBef>
                <a:spcPts val="0"/>
              </a:spcBef>
              <a:spcAft>
                <a:spcPts val="0"/>
              </a:spcAft>
              <a:buSzPts val="1100"/>
              <a:buNone/>
            </a:pPr>
            <a:endParaRPr/>
          </a:p>
        </p:txBody>
      </p:sp>
      <p:sp>
        <p:nvSpPr>
          <p:cNvPr id="429" name="Google Shape;429;gfba11368aa_0_1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fba11368aa_0_178:notes"/>
          <p:cNvSpPr txBox="1">
            <a:spLocks noGrp="1"/>
          </p:cNvSpPr>
          <p:nvPr>
            <p:ph type="body" idx="1"/>
          </p:nvPr>
        </p:nvSpPr>
        <p:spPr>
          <a:xfrm>
            <a:off x="685800" y="4400549"/>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6" name="Google Shape;436;gfba11368aa_0_1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fba11368aa_0_184:notes"/>
          <p:cNvSpPr txBox="1">
            <a:spLocks noGrp="1"/>
          </p:cNvSpPr>
          <p:nvPr>
            <p:ph type="body" idx="1"/>
          </p:nvPr>
        </p:nvSpPr>
        <p:spPr>
          <a:xfrm>
            <a:off x="685800" y="4400549"/>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3" name="Google Shape;443;gfba11368aa_0_1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fba11368aa_0_190:notes"/>
          <p:cNvSpPr txBox="1">
            <a:spLocks noGrp="1"/>
          </p:cNvSpPr>
          <p:nvPr>
            <p:ph type="body" idx="1"/>
          </p:nvPr>
        </p:nvSpPr>
        <p:spPr>
          <a:xfrm>
            <a:off x="686098" y="4343703"/>
            <a:ext cx="5485800" cy="4113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olidFill>
                <a:schemeClr val="dk1"/>
              </a:solidFill>
            </a:endParaRPr>
          </a:p>
        </p:txBody>
      </p:sp>
      <p:sp>
        <p:nvSpPr>
          <p:cNvPr id="450" name="Google Shape;450;gfba11368aa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fba11368aa_0_196:notes"/>
          <p:cNvSpPr txBox="1">
            <a:spLocks noGrp="1"/>
          </p:cNvSpPr>
          <p:nvPr>
            <p:ph type="body" idx="1"/>
          </p:nvPr>
        </p:nvSpPr>
        <p:spPr>
          <a:xfrm>
            <a:off x="685800" y="4400549"/>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7" name="Google Shape;457;gfba11368aa_0_1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fba11368aa_0_8:notes"/>
          <p:cNvSpPr txBox="1">
            <a:spLocks noGrp="1"/>
          </p:cNvSpPr>
          <p:nvPr>
            <p:ph type="body" idx="1"/>
          </p:nvPr>
        </p:nvSpPr>
        <p:spPr>
          <a:xfrm>
            <a:off x="685800" y="4400549"/>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6" name="Google Shape;246;gfba11368aa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fba11368aa_0_202:notes"/>
          <p:cNvSpPr txBox="1">
            <a:spLocks noGrp="1"/>
          </p:cNvSpPr>
          <p:nvPr>
            <p:ph type="body" idx="1"/>
          </p:nvPr>
        </p:nvSpPr>
        <p:spPr>
          <a:xfrm>
            <a:off x="685800" y="4400549"/>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4" name="Google Shape;464;gfba11368aa_0_2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fba11368aa_0_208:notes"/>
          <p:cNvSpPr txBox="1">
            <a:spLocks noGrp="1"/>
          </p:cNvSpPr>
          <p:nvPr>
            <p:ph type="body" idx="1"/>
          </p:nvPr>
        </p:nvSpPr>
        <p:spPr>
          <a:xfrm>
            <a:off x="685800" y="4400549"/>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40"/>
              </a:spcBef>
              <a:spcAft>
                <a:spcPts val="0"/>
              </a:spcAft>
              <a:buSzPts val="1100"/>
              <a:buNone/>
            </a:pPr>
            <a:endParaRPr/>
          </a:p>
        </p:txBody>
      </p:sp>
      <p:sp>
        <p:nvSpPr>
          <p:cNvPr id="471" name="Google Shape;471;gfba11368aa_0_2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fba11368aa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0" name="Google Shape;480;gfba11368aa_0_2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100"/>
              </a:spcBef>
              <a:spcAft>
                <a:spcPts val="0"/>
              </a:spcAft>
              <a:buClr>
                <a:schemeClr val="dk1"/>
              </a:buClr>
              <a:buSzPts val="1100"/>
              <a:buFont typeface="Arial"/>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fba11368aa_0_222:notes"/>
          <p:cNvSpPr txBox="1">
            <a:spLocks noGrp="1"/>
          </p:cNvSpPr>
          <p:nvPr>
            <p:ph type="body" idx="1"/>
          </p:nvPr>
        </p:nvSpPr>
        <p:spPr>
          <a:xfrm>
            <a:off x="685800" y="4400549"/>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7" name="Google Shape;487;gfba11368aa_0_2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54" name="Google Shape;254;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fba11368aa_0_34:notes"/>
          <p:cNvSpPr txBox="1">
            <a:spLocks noGrp="1"/>
          </p:cNvSpPr>
          <p:nvPr>
            <p:ph type="body" idx="1"/>
          </p:nvPr>
        </p:nvSpPr>
        <p:spPr>
          <a:xfrm>
            <a:off x="685800" y="4400549"/>
            <a:ext cx="5486400" cy="36006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1100"/>
              <a:buNone/>
            </a:pPr>
            <a:r>
              <a:rPr lang="en-US">
                <a:solidFill>
                  <a:schemeClr val="dk1"/>
                </a:solidFill>
              </a:rPr>
              <a:t>						 					</a:t>
            </a:r>
            <a:endParaRPr>
              <a:solidFill>
                <a:schemeClr val="dk1"/>
              </a:solidFill>
            </a:endParaRPr>
          </a:p>
          <a:p>
            <a:pPr marL="457200" lvl="0" indent="0" algn="l" rtl="0">
              <a:lnSpc>
                <a:spcPct val="100000"/>
              </a:lnSpc>
              <a:spcBef>
                <a:spcPts val="0"/>
              </a:spcBef>
              <a:spcAft>
                <a:spcPts val="0"/>
              </a:spcAft>
              <a:buSzPts val="1100"/>
              <a:buNone/>
            </a:pPr>
            <a:r>
              <a:rPr lang="en-US">
                <a:solidFill>
                  <a:schemeClr val="dk1"/>
                </a:solidFill>
              </a:rPr>
              <a:t>				</a:t>
            </a:r>
            <a:endParaRPr>
              <a:solidFill>
                <a:schemeClr val="dk1"/>
              </a:solidFill>
            </a:endParaRPr>
          </a:p>
          <a:p>
            <a:pPr marL="457200" lvl="0" indent="0" algn="l" rtl="0">
              <a:lnSpc>
                <a:spcPct val="100000"/>
              </a:lnSpc>
              <a:spcBef>
                <a:spcPts val="0"/>
              </a:spcBef>
              <a:spcAft>
                <a:spcPts val="0"/>
              </a:spcAft>
              <a:buSzPts val="1100"/>
              <a:buNone/>
            </a:pPr>
            <a:r>
              <a:rPr lang="en-US">
                <a:solidFill>
                  <a:schemeClr val="dk1"/>
                </a:solidFill>
              </a:rPr>
              <a:t>			</a:t>
            </a:r>
            <a:endParaRPr>
              <a:solidFill>
                <a:schemeClr val="dk1"/>
              </a:solidFill>
            </a:endParaRPr>
          </a:p>
          <a:p>
            <a:pPr marL="457200" lvl="0" indent="0" algn="l" rtl="0">
              <a:lnSpc>
                <a:spcPct val="100000"/>
              </a:lnSpc>
              <a:spcBef>
                <a:spcPts val="0"/>
              </a:spcBef>
              <a:spcAft>
                <a:spcPts val="0"/>
              </a:spcAft>
              <a:buSzPts val="1100"/>
              <a:buNone/>
            </a:pPr>
            <a:r>
              <a:rPr lang="en-US">
                <a:solidFill>
                  <a:schemeClr val="dk1"/>
                </a:solidFill>
              </a:rPr>
              <a:t>		</a:t>
            </a:r>
            <a:endParaRPr>
              <a:solidFill>
                <a:schemeClr val="dk1"/>
              </a:solidFill>
            </a:endParaRPr>
          </a:p>
          <a:p>
            <a:pPr marL="457200" lvl="0" indent="0" algn="l" rtl="0">
              <a:lnSpc>
                <a:spcPct val="100000"/>
              </a:lnSpc>
              <a:spcBef>
                <a:spcPts val="0"/>
              </a:spcBef>
              <a:spcAft>
                <a:spcPts val="0"/>
              </a:spcAft>
              <a:buSzPts val="1100"/>
              <a:buNone/>
            </a:pPr>
            <a:endParaRPr>
              <a:solidFill>
                <a:schemeClr val="dk1"/>
              </a:solidFill>
            </a:endParaRPr>
          </a:p>
          <a:p>
            <a:pPr marL="457200" lvl="0" indent="0" algn="l" rtl="0">
              <a:lnSpc>
                <a:spcPct val="100000"/>
              </a:lnSpc>
              <a:spcBef>
                <a:spcPts val="0"/>
              </a:spcBef>
              <a:spcAft>
                <a:spcPts val="0"/>
              </a:spcAft>
              <a:buSzPts val="1100"/>
              <a:buNone/>
            </a:pPr>
            <a:r>
              <a:rPr lang="en-US">
                <a:solidFill>
                  <a:schemeClr val="dk1"/>
                </a:solidFill>
              </a:rPr>
              <a:t>		</a:t>
            </a:r>
            <a:endParaRPr>
              <a:solidFill>
                <a:schemeClr val="dk1"/>
              </a:solidFill>
            </a:endParaRPr>
          </a:p>
          <a:p>
            <a:pPr marL="457200" lvl="0" indent="0" algn="l" rtl="0">
              <a:lnSpc>
                <a:spcPct val="100000"/>
              </a:lnSpc>
              <a:spcBef>
                <a:spcPts val="0"/>
              </a:spcBef>
              <a:spcAft>
                <a:spcPts val="0"/>
              </a:spcAft>
              <a:buSzPts val="1100"/>
              <a:buNone/>
            </a:pPr>
            <a:endParaRPr>
              <a:solidFill>
                <a:schemeClr val="dk1"/>
              </a:solidFill>
            </a:endParaRPr>
          </a:p>
          <a:p>
            <a:pPr marL="457200" lvl="0" indent="0" algn="l" rtl="0">
              <a:lnSpc>
                <a:spcPct val="100000"/>
              </a:lnSpc>
              <a:spcBef>
                <a:spcPts val="0"/>
              </a:spcBef>
              <a:spcAft>
                <a:spcPts val="0"/>
              </a:spcAft>
              <a:buSzPts val="1100"/>
              <a:buNone/>
            </a:pPr>
            <a:endParaRPr/>
          </a:p>
        </p:txBody>
      </p:sp>
      <p:sp>
        <p:nvSpPr>
          <p:cNvPr id="279" name="Google Shape;279;gfba11368aa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fba11368aa_0_42:notes"/>
          <p:cNvSpPr txBox="1">
            <a:spLocks noGrp="1"/>
          </p:cNvSpPr>
          <p:nvPr>
            <p:ph type="body" idx="1"/>
          </p:nvPr>
        </p:nvSpPr>
        <p:spPr>
          <a:xfrm>
            <a:off x="685800" y="4400549"/>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8" name="Google Shape;288;gfba11368aa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fba11368aa_0_54:notes"/>
          <p:cNvSpPr txBox="1">
            <a:spLocks noGrp="1"/>
          </p:cNvSpPr>
          <p:nvPr>
            <p:ph type="body" idx="1"/>
          </p:nvPr>
        </p:nvSpPr>
        <p:spPr>
          <a:xfrm>
            <a:off x="685800" y="4400549"/>
            <a:ext cx="5486400" cy="3600600"/>
          </a:xfrm>
          <a:prstGeom prst="rect">
            <a:avLst/>
          </a:prstGeom>
          <a:noFill/>
          <a:ln>
            <a:noFill/>
          </a:ln>
        </p:spPr>
        <p:txBody>
          <a:bodyPr spcFirstLastPara="1" wrap="square" lIns="91425" tIns="91425" rIns="91425" bIns="91425" anchor="t" anchorCtr="0">
            <a:noAutofit/>
          </a:bodyPr>
          <a:lstStyle/>
          <a:p>
            <a:pPr marL="0" marR="0" lvl="0" indent="0" algn="l" rtl="0">
              <a:lnSpc>
                <a:spcPct val="120000"/>
              </a:lnSpc>
              <a:spcBef>
                <a:spcPts val="0"/>
              </a:spcBef>
              <a:spcAft>
                <a:spcPts val="0"/>
              </a:spcAft>
              <a:buSzPts val="1100"/>
              <a:buNone/>
            </a:pPr>
            <a:endParaRPr/>
          </a:p>
        </p:txBody>
      </p:sp>
      <p:sp>
        <p:nvSpPr>
          <p:cNvPr id="295" name="Google Shape;295;gfba11368aa_0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fba11368aa_0_60:notes"/>
          <p:cNvSpPr txBox="1">
            <a:spLocks noGrp="1"/>
          </p:cNvSpPr>
          <p:nvPr>
            <p:ph type="body" idx="1"/>
          </p:nvPr>
        </p:nvSpPr>
        <p:spPr>
          <a:xfrm>
            <a:off x="685800" y="4400549"/>
            <a:ext cx="5486400" cy="3600600"/>
          </a:xfrm>
          <a:prstGeom prst="rect">
            <a:avLst/>
          </a:prstGeom>
          <a:noFill/>
          <a:ln>
            <a:noFill/>
          </a:ln>
        </p:spPr>
        <p:txBody>
          <a:bodyPr spcFirstLastPara="1" wrap="square" lIns="91425" tIns="91425" rIns="91425" bIns="91425" anchor="t" anchorCtr="0">
            <a:noAutofit/>
          </a:bodyPr>
          <a:lstStyle/>
          <a:p>
            <a:pPr marL="127000" marR="0" lvl="0" indent="0" algn="l" rtl="0">
              <a:lnSpc>
                <a:spcPct val="120000"/>
              </a:lnSpc>
              <a:spcBef>
                <a:spcPts val="0"/>
              </a:spcBef>
              <a:spcAft>
                <a:spcPts val="0"/>
              </a:spcAft>
              <a:buClr>
                <a:schemeClr val="dk1"/>
              </a:buClr>
              <a:buSzPts val="1600"/>
              <a:buFont typeface="Arial"/>
              <a:buNone/>
            </a:pPr>
            <a:endParaRPr/>
          </a:p>
        </p:txBody>
      </p:sp>
      <p:sp>
        <p:nvSpPr>
          <p:cNvPr id="302" name="Google Shape;302;gfba11368aa_0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90"/>
        <p:cNvGrpSpPr/>
        <p:nvPr/>
      </p:nvGrpSpPr>
      <p:grpSpPr>
        <a:xfrm>
          <a:off x="0" y="0"/>
          <a:ext cx="0" cy="0"/>
          <a:chOff x="0" y="0"/>
          <a:chExt cx="0" cy="0"/>
        </a:xfrm>
      </p:grpSpPr>
      <p:sp>
        <p:nvSpPr>
          <p:cNvPr id="91" name="Google Shape;91;p11"/>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v</a:t>
            </a:r>
            <a:endParaRPr sz="1800" b="0" i="0" u="none" strike="noStrike" cap="none">
              <a:solidFill>
                <a:schemeClr val="lt1"/>
              </a:solidFill>
              <a:latin typeface="Calibri"/>
              <a:ea typeface="Calibri"/>
              <a:cs typeface="Calibri"/>
              <a:sym typeface="Calibri"/>
            </a:endParaRPr>
          </a:p>
        </p:txBody>
      </p:sp>
      <p:sp>
        <p:nvSpPr>
          <p:cNvPr id="92" name="Google Shape;92;p11"/>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1"/>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5" name="Google Shape;95;p11"/>
          <p:cNvSpPr txBox="1">
            <a:spLocks noGrp="1"/>
          </p:cNvSpPr>
          <p:nvPr>
            <p:ph type="body" idx="1"/>
          </p:nvPr>
        </p:nvSpPr>
        <p:spPr>
          <a:xfrm>
            <a:off x="717176" y="659958"/>
            <a:ext cx="10784542" cy="539893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Large Type">
  <p:cSld name="Large Type">
    <p:bg>
      <p:bgPr>
        <a:solidFill>
          <a:schemeClr val="accent1"/>
        </a:solidFill>
        <a:effectLst/>
      </p:bgPr>
    </p:bg>
    <p:spTree>
      <p:nvGrpSpPr>
        <p:cNvPr id="1" name="Shape 96"/>
        <p:cNvGrpSpPr/>
        <p:nvPr/>
      </p:nvGrpSpPr>
      <p:grpSpPr>
        <a:xfrm>
          <a:off x="0" y="0"/>
          <a:ext cx="0" cy="0"/>
          <a:chOff x="0" y="0"/>
          <a:chExt cx="0" cy="0"/>
        </a:xfrm>
      </p:grpSpPr>
      <p:sp>
        <p:nvSpPr>
          <p:cNvPr id="97" name="Google Shape;97;p12"/>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8" name="Google Shape;98;p12"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99" name="Google Shape;99;p12"/>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12000"/>
              <a:buFont typeface="Calibri"/>
              <a:buNone/>
              <a:defRPr sz="12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12"/>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2"/>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3" name="Google Shape;103;p12"/>
          <p:cNvSpPr txBox="1">
            <a:spLocks noGrp="1"/>
          </p:cNvSpPr>
          <p:nvPr>
            <p:ph type="subTitle" idx="1"/>
          </p:nvPr>
        </p:nvSpPr>
        <p:spPr>
          <a:xfrm>
            <a:off x="1524000" y="4003184"/>
            <a:ext cx="9144000" cy="88060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2400"/>
              <a:buNone/>
              <a:defRPr sz="2400">
                <a:solidFill>
                  <a:schemeClr val="accen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Logo only">
  <p:cSld name="Logo only">
    <p:bg>
      <p:bgPr>
        <a:blipFill>
          <a:blip r:embed="rId2">
            <a:alphaModFix/>
          </a:blip>
          <a:stretch>
            <a:fillRect/>
          </a:stretch>
        </a:blipFill>
        <a:effectLst/>
      </p:bgPr>
    </p:bg>
    <p:spTree>
      <p:nvGrpSpPr>
        <p:cNvPr id="1" name="Shape 104"/>
        <p:cNvGrpSpPr/>
        <p:nvPr/>
      </p:nvGrpSpPr>
      <p:grpSpPr>
        <a:xfrm>
          <a:off x="0" y="0"/>
          <a:ext cx="0" cy="0"/>
          <a:chOff x="0" y="0"/>
          <a:chExt cx="0" cy="0"/>
        </a:xfrm>
      </p:grpSpPr>
      <p:pic>
        <p:nvPicPr>
          <p:cNvPr id="105" name="Google Shape;105;p13"/>
          <p:cNvPicPr preferRelativeResize="0"/>
          <p:nvPr/>
        </p:nvPicPr>
        <p:blipFill rotWithShape="1">
          <a:blip r:embed="rId3">
            <a:alphaModFix/>
          </a:blip>
          <a:srcRect/>
          <a:stretch/>
        </p:blipFill>
        <p:spPr>
          <a:xfrm>
            <a:off x="3009771" y="2326251"/>
            <a:ext cx="4655428" cy="2315173"/>
          </a:xfrm>
          <a:prstGeom prst="rect">
            <a:avLst/>
          </a:prstGeom>
          <a:noFill/>
          <a:ln>
            <a:noFill/>
          </a:ln>
        </p:spPr>
      </p:pic>
      <p:pic>
        <p:nvPicPr>
          <p:cNvPr id="106" name="Google Shape;106;p13"/>
          <p:cNvPicPr preferRelativeResize="0"/>
          <p:nvPr/>
        </p:nvPicPr>
        <p:blipFill rotWithShape="1">
          <a:blip r:embed="rId3">
            <a:alphaModFix/>
          </a:blip>
          <a:srcRect/>
          <a:stretch/>
        </p:blipFill>
        <p:spPr>
          <a:xfrm>
            <a:off x="3009771" y="2326251"/>
            <a:ext cx="4655428" cy="2315173"/>
          </a:xfrm>
          <a:prstGeom prst="rect">
            <a:avLst/>
          </a:prstGeom>
          <a:noFill/>
          <a:ln>
            <a:noFill/>
          </a:ln>
        </p:spPr>
      </p:pic>
      <p:pic>
        <p:nvPicPr>
          <p:cNvPr id="107" name="Google Shape;107;p13"/>
          <p:cNvPicPr preferRelativeResize="0"/>
          <p:nvPr/>
        </p:nvPicPr>
        <p:blipFill rotWithShape="1">
          <a:blip r:embed="rId3">
            <a:alphaModFix/>
          </a:blip>
          <a:srcRect/>
          <a:stretch/>
        </p:blipFill>
        <p:spPr>
          <a:xfrm>
            <a:off x="3009771" y="2326251"/>
            <a:ext cx="4655428" cy="231517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Blank 1">
  <p:cSld name="Blank_1">
    <p:bg>
      <p:bgPr>
        <a:solidFill>
          <a:schemeClr val="lt1"/>
        </a:solidFill>
        <a:effectLst/>
      </p:bgPr>
    </p:bg>
    <p:spTree>
      <p:nvGrpSpPr>
        <p:cNvPr id="1" name="Shape 108"/>
        <p:cNvGrpSpPr/>
        <p:nvPr/>
      </p:nvGrpSpPr>
      <p:grpSpPr>
        <a:xfrm>
          <a:off x="0" y="0"/>
          <a:ext cx="0" cy="0"/>
          <a:chOff x="0" y="0"/>
          <a:chExt cx="0" cy="0"/>
        </a:xfrm>
      </p:grpSpPr>
      <p:pic>
        <p:nvPicPr>
          <p:cNvPr id="109" name="Google Shape;109;p14" descr="Decorative geometric pattern"/>
          <p:cNvPicPr preferRelativeResize="0"/>
          <p:nvPr/>
        </p:nvPicPr>
        <p:blipFill rotWithShape="1">
          <a:blip r:embed="rId2">
            <a:alphaModFix/>
          </a:blip>
          <a:srcRect/>
          <a:stretch/>
        </p:blipFill>
        <p:spPr>
          <a:xfrm>
            <a:off x="0" y="0"/>
            <a:ext cx="12192001" cy="6494856"/>
          </a:xfrm>
          <a:prstGeom prst="rect">
            <a:avLst/>
          </a:prstGeom>
          <a:noFill/>
          <a:ln>
            <a:noFill/>
          </a:ln>
        </p:spPr>
      </p:pic>
      <p:pic>
        <p:nvPicPr>
          <p:cNvPr id="110" name="Google Shape;110;p14" descr="Decorative blue bar"/>
          <p:cNvPicPr preferRelativeResize="0"/>
          <p:nvPr/>
        </p:nvPicPr>
        <p:blipFill rotWithShape="1">
          <a:blip r:embed="rId3">
            <a:alphaModFix/>
          </a:blip>
          <a:srcRect/>
          <a:stretch/>
        </p:blipFill>
        <p:spPr>
          <a:xfrm>
            <a:off x="0" y="6494853"/>
            <a:ext cx="12192001" cy="368372"/>
          </a:xfrm>
          <a:prstGeom prst="rect">
            <a:avLst/>
          </a:prstGeom>
          <a:noFill/>
          <a:ln>
            <a:noFill/>
          </a:ln>
        </p:spPr>
      </p:pic>
      <p:sp>
        <p:nvSpPr>
          <p:cNvPr id="111" name="Google Shape;111;p14"/>
          <p:cNvSpPr txBox="1">
            <a:spLocks noGrp="1"/>
          </p:cNvSpPr>
          <p:nvPr>
            <p:ph type="title"/>
          </p:nvPr>
        </p:nvSpPr>
        <p:spPr>
          <a:xfrm>
            <a:off x="2509117" y="111581"/>
            <a:ext cx="9536400" cy="1013100"/>
          </a:xfrm>
          <a:prstGeom prst="rect">
            <a:avLst/>
          </a:prstGeom>
          <a:noFill/>
          <a:ln>
            <a:noFill/>
          </a:ln>
        </p:spPr>
        <p:txBody>
          <a:bodyPr spcFirstLastPara="1" wrap="square" lIns="121900" tIns="60925" rIns="121900" bIns="60925" anchor="ctr" anchorCtr="0">
            <a:noAutofit/>
          </a:bodyPr>
          <a:lstStyle>
            <a:lvl1pPr lvl="0" algn="r" rtl="0">
              <a:lnSpc>
                <a:spcPct val="90000"/>
              </a:lnSpc>
              <a:spcBef>
                <a:spcPts val="0"/>
              </a:spcBef>
              <a:spcAft>
                <a:spcPts val="0"/>
              </a:spcAft>
              <a:buClr>
                <a:schemeClr val="dk1"/>
              </a:buClr>
              <a:buSzPts val="4800"/>
              <a:buFont typeface="Calibri"/>
              <a:buNone/>
              <a:defRPr sz="4800">
                <a:solidFill>
                  <a:schemeClr val="dk1"/>
                </a:solidFill>
              </a:defRPr>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pic>
        <p:nvPicPr>
          <p:cNvPr id="112" name="Google Shape;112;p14" descr="Oregon Department of Education Logo"/>
          <p:cNvPicPr preferRelativeResize="0"/>
          <p:nvPr/>
        </p:nvPicPr>
        <p:blipFill rotWithShape="1">
          <a:blip r:embed="rId4">
            <a:alphaModFix/>
          </a:blip>
          <a:srcRect/>
          <a:stretch/>
        </p:blipFill>
        <p:spPr>
          <a:xfrm>
            <a:off x="-120815" y="53563"/>
            <a:ext cx="1972448" cy="980912"/>
          </a:xfrm>
          <a:prstGeom prst="rect">
            <a:avLst/>
          </a:prstGeom>
          <a:noFill/>
          <a:ln>
            <a:noFill/>
          </a:ln>
        </p:spPr>
      </p:pic>
      <p:sp>
        <p:nvSpPr>
          <p:cNvPr id="113" name="Google Shape;113;p14"/>
          <p:cNvSpPr txBox="1">
            <a:spLocks noGrp="1"/>
          </p:cNvSpPr>
          <p:nvPr>
            <p:ph type="sldNum" idx="12"/>
          </p:nvPr>
        </p:nvSpPr>
        <p:spPr>
          <a:xfrm>
            <a:off x="8610600" y="6492538"/>
            <a:ext cx="2743200" cy="365100"/>
          </a:xfrm>
          <a:prstGeom prst="rect">
            <a:avLst/>
          </a:prstGeom>
          <a:noFill/>
          <a:ln>
            <a:noFill/>
          </a:ln>
        </p:spPr>
        <p:txBody>
          <a:bodyPr spcFirstLastPara="1" wrap="square" lIns="121900" tIns="60925" rIns="121900" bIns="60925"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4_Blank">
  <p:cSld name="4_Blank">
    <p:bg>
      <p:bgPr>
        <a:solidFill>
          <a:schemeClr val="lt1"/>
        </a:solidFill>
        <a:effectLst/>
      </p:bgPr>
    </p:bg>
    <p:spTree>
      <p:nvGrpSpPr>
        <p:cNvPr id="1" name="Shape 114"/>
        <p:cNvGrpSpPr/>
        <p:nvPr/>
      </p:nvGrpSpPr>
      <p:grpSpPr>
        <a:xfrm>
          <a:off x="0" y="0"/>
          <a:ext cx="0" cy="0"/>
          <a:chOff x="0" y="0"/>
          <a:chExt cx="0" cy="0"/>
        </a:xfrm>
      </p:grpSpPr>
      <p:pic>
        <p:nvPicPr>
          <p:cNvPr id="115" name="Google Shape;115;p15" descr="Decorative geometric pattern"/>
          <p:cNvPicPr preferRelativeResize="0"/>
          <p:nvPr/>
        </p:nvPicPr>
        <p:blipFill rotWithShape="1">
          <a:blip r:embed="rId2">
            <a:alphaModFix/>
          </a:blip>
          <a:srcRect/>
          <a:stretch/>
        </p:blipFill>
        <p:spPr>
          <a:xfrm>
            <a:off x="0" y="0"/>
            <a:ext cx="12192001" cy="6494856"/>
          </a:xfrm>
          <a:prstGeom prst="rect">
            <a:avLst/>
          </a:prstGeom>
          <a:noFill/>
          <a:ln>
            <a:noFill/>
          </a:ln>
        </p:spPr>
      </p:pic>
      <p:pic>
        <p:nvPicPr>
          <p:cNvPr id="116" name="Google Shape;116;p15" descr="Decorative blue bar"/>
          <p:cNvPicPr preferRelativeResize="0"/>
          <p:nvPr/>
        </p:nvPicPr>
        <p:blipFill rotWithShape="1">
          <a:blip r:embed="rId3">
            <a:alphaModFix/>
          </a:blip>
          <a:srcRect/>
          <a:stretch/>
        </p:blipFill>
        <p:spPr>
          <a:xfrm>
            <a:off x="0" y="6494853"/>
            <a:ext cx="9144005" cy="276279"/>
          </a:xfrm>
          <a:prstGeom prst="rect">
            <a:avLst/>
          </a:prstGeom>
          <a:noFill/>
          <a:ln>
            <a:noFill/>
          </a:ln>
        </p:spPr>
      </p:pic>
      <p:sp>
        <p:nvSpPr>
          <p:cNvPr id="117" name="Google Shape;117;p15"/>
          <p:cNvSpPr txBox="1">
            <a:spLocks noGrp="1"/>
          </p:cNvSpPr>
          <p:nvPr>
            <p:ph type="title"/>
          </p:nvPr>
        </p:nvSpPr>
        <p:spPr>
          <a:xfrm>
            <a:off x="2509117" y="111581"/>
            <a:ext cx="9536400" cy="1013100"/>
          </a:xfrm>
          <a:prstGeom prst="rect">
            <a:avLst/>
          </a:prstGeom>
          <a:noFill/>
          <a:ln>
            <a:noFill/>
          </a:ln>
        </p:spPr>
        <p:txBody>
          <a:bodyPr spcFirstLastPara="1" wrap="square" lIns="121900" tIns="60925" rIns="121900" bIns="60925" anchor="ctr" anchorCtr="0">
            <a:noAutofit/>
          </a:bodyPr>
          <a:lstStyle>
            <a:lvl1pPr lvl="0" algn="r" rtl="0">
              <a:lnSpc>
                <a:spcPct val="90000"/>
              </a:lnSpc>
              <a:spcBef>
                <a:spcPts val="0"/>
              </a:spcBef>
              <a:spcAft>
                <a:spcPts val="0"/>
              </a:spcAft>
              <a:buSzPts val="5900"/>
              <a:buNone/>
              <a:defRPr sz="4800">
                <a:solidFill>
                  <a:schemeClr val="dk1"/>
                </a:solidFill>
              </a:defRPr>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pic>
        <p:nvPicPr>
          <p:cNvPr id="118" name="Google Shape;118;p15" descr="Oregon Department of Education Logo"/>
          <p:cNvPicPr preferRelativeResize="0"/>
          <p:nvPr/>
        </p:nvPicPr>
        <p:blipFill rotWithShape="1">
          <a:blip r:embed="rId4">
            <a:alphaModFix/>
          </a:blip>
          <a:srcRect/>
          <a:stretch/>
        </p:blipFill>
        <p:spPr>
          <a:xfrm>
            <a:off x="-120815" y="53563"/>
            <a:ext cx="1479336" cy="735683"/>
          </a:xfrm>
          <a:prstGeom prst="rect">
            <a:avLst/>
          </a:prstGeom>
          <a:noFill/>
          <a:ln>
            <a:noFill/>
          </a:ln>
        </p:spPr>
      </p:pic>
      <p:sp>
        <p:nvSpPr>
          <p:cNvPr id="119" name="Google Shape;119;p15"/>
          <p:cNvSpPr txBox="1">
            <a:spLocks noGrp="1"/>
          </p:cNvSpPr>
          <p:nvPr>
            <p:ph type="sldNum" idx="12"/>
          </p:nvPr>
        </p:nvSpPr>
        <p:spPr>
          <a:xfrm>
            <a:off x="8610600" y="6492538"/>
            <a:ext cx="2743200" cy="365100"/>
          </a:xfrm>
          <a:prstGeom prst="rect">
            <a:avLst/>
          </a:prstGeom>
          <a:noFill/>
          <a:ln>
            <a:noFill/>
          </a:ln>
        </p:spPr>
        <p:txBody>
          <a:bodyPr spcFirstLastPara="1" wrap="square" lIns="121900" tIns="60925" rIns="121900" bIns="60925"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Blank 2">
  <p:cSld name="Blank_2">
    <p:bg>
      <p:bgPr>
        <a:solidFill>
          <a:schemeClr val="lt1"/>
        </a:solidFill>
        <a:effectLst/>
      </p:bgPr>
    </p:bg>
    <p:spTree>
      <p:nvGrpSpPr>
        <p:cNvPr id="1" name="Shape 120"/>
        <p:cNvGrpSpPr/>
        <p:nvPr/>
      </p:nvGrpSpPr>
      <p:grpSpPr>
        <a:xfrm>
          <a:off x="0" y="0"/>
          <a:ext cx="0" cy="0"/>
          <a:chOff x="0" y="0"/>
          <a:chExt cx="0" cy="0"/>
        </a:xfrm>
      </p:grpSpPr>
      <p:pic>
        <p:nvPicPr>
          <p:cNvPr id="121" name="Google Shape;121;p16" descr="Decorative geometric pattern"/>
          <p:cNvPicPr preferRelativeResize="0"/>
          <p:nvPr/>
        </p:nvPicPr>
        <p:blipFill rotWithShape="1">
          <a:blip r:embed="rId2">
            <a:alphaModFix/>
          </a:blip>
          <a:srcRect/>
          <a:stretch/>
        </p:blipFill>
        <p:spPr>
          <a:xfrm>
            <a:off x="0" y="0"/>
            <a:ext cx="12192001" cy="6494856"/>
          </a:xfrm>
          <a:prstGeom prst="rect">
            <a:avLst/>
          </a:prstGeom>
          <a:noFill/>
          <a:ln>
            <a:noFill/>
          </a:ln>
        </p:spPr>
      </p:pic>
      <p:pic>
        <p:nvPicPr>
          <p:cNvPr id="122" name="Google Shape;122;p16" descr="Decorative blue bar"/>
          <p:cNvPicPr preferRelativeResize="0"/>
          <p:nvPr/>
        </p:nvPicPr>
        <p:blipFill rotWithShape="1">
          <a:blip r:embed="rId3">
            <a:alphaModFix/>
          </a:blip>
          <a:srcRect/>
          <a:stretch/>
        </p:blipFill>
        <p:spPr>
          <a:xfrm>
            <a:off x="0" y="6494853"/>
            <a:ext cx="12192001" cy="368372"/>
          </a:xfrm>
          <a:prstGeom prst="rect">
            <a:avLst/>
          </a:prstGeom>
          <a:noFill/>
          <a:ln>
            <a:noFill/>
          </a:ln>
        </p:spPr>
      </p:pic>
      <p:sp>
        <p:nvSpPr>
          <p:cNvPr id="123" name="Google Shape;123;p16"/>
          <p:cNvSpPr txBox="1">
            <a:spLocks noGrp="1"/>
          </p:cNvSpPr>
          <p:nvPr>
            <p:ph type="title"/>
          </p:nvPr>
        </p:nvSpPr>
        <p:spPr>
          <a:xfrm>
            <a:off x="2509117" y="111581"/>
            <a:ext cx="9536400" cy="1013100"/>
          </a:xfrm>
          <a:prstGeom prst="rect">
            <a:avLst/>
          </a:prstGeom>
          <a:noFill/>
          <a:ln>
            <a:noFill/>
          </a:ln>
        </p:spPr>
        <p:txBody>
          <a:bodyPr spcFirstLastPara="1" wrap="square" lIns="121900" tIns="60925" rIns="121900" bIns="60925" anchor="ctr" anchorCtr="0">
            <a:noAutofit/>
          </a:bodyPr>
          <a:lstStyle>
            <a:lvl1pPr lvl="0" algn="r" rtl="0">
              <a:lnSpc>
                <a:spcPct val="90000"/>
              </a:lnSpc>
              <a:spcBef>
                <a:spcPts val="0"/>
              </a:spcBef>
              <a:spcAft>
                <a:spcPts val="0"/>
              </a:spcAft>
              <a:buClr>
                <a:schemeClr val="dk1"/>
              </a:buClr>
              <a:buSzPts val="4800"/>
              <a:buFont typeface="Calibri"/>
              <a:buNone/>
              <a:defRPr sz="4800">
                <a:solidFill>
                  <a:schemeClr val="dk1"/>
                </a:solidFill>
              </a:defRPr>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pic>
        <p:nvPicPr>
          <p:cNvPr id="124" name="Google Shape;124;p16" descr="Oregon Department of Education Logo"/>
          <p:cNvPicPr preferRelativeResize="0"/>
          <p:nvPr/>
        </p:nvPicPr>
        <p:blipFill rotWithShape="1">
          <a:blip r:embed="rId4">
            <a:alphaModFix/>
          </a:blip>
          <a:srcRect/>
          <a:stretch/>
        </p:blipFill>
        <p:spPr>
          <a:xfrm>
            <a:off x="-120815" y="53563"/>
            <a:ext cx="1972448" cy="980912"/>
          </a:xfrm>
          <a:prstGeom prst="rect">
            <a:avLst/>
          </a:prstGeom>
          <a:noFill/>
          <a:ln>
            <a:noFill/>
          </a:ln>
        </p:spPr>
      </p:pic>
      <p:sp>
        <p:nvSpPr>
          <p:cNvPr id="125" name="Google Shape;125;p16"/>
          <p:cNvSpPr txBox="1">
            <a:spLocks noGrp="1"/>
          </p:cNvSpPr>
          <p:nvPr>
            <p:ph type="sldNum" idx="12"/>
          </p:nvPr>
        </p:nvSpPr>
        <p:spPr>
          <a:xfrm>
            <a:off x="8610600" y="6492538"/>
            <a:ext cx="2743200" cy="365100"/>
          </a:xfrm>
          <a:prstGeom prst="rect">
            <a:avLst/>
          </a:prstGeom>
          <a:noFill/>
          <a:ln>
            <a:noFill/>
          </a:ln>
        </p:spPr>
        <p:txBody>
          <a:bodyPr spcFirstLastPara="1" wrap="square" lIns="121900" tIns="60925" rIns="121900" bIns="60925"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Blank 3" type="blank">
  <p:cSld name="BLANK">
    <p:bg>
      <p:bgPr>
        <a:blipFill>
          <a:blip r:embed="rId2">
            <a:alphaModFix/>
          </a:blip>
          <a:stretch>
            <a:fillRect/>
          </a:stretch>
        </a:blipFill>
        <a:effectLst/>
      </p:bgPr>
    </p:bg>
    <p:spTree>
      <p:nvGrpSpPr>
        <p:cNvPr id="1" name="Shape 126"/>
        <p:cNvGrpSpPr/>
        <p:nvPr/>
      </p:nvGrpSpPr>
      <p:grpSpPr>
        <a:xfrm>
          <a:off x="0" y="0"/>
          <a:ext cx="0" cy="0"/>
          <a:chOff x="0" y="0"/>
          <a:chExt cx="0" cy="0"/>
        </a:xfrm>
      </p:grpSpPr>
      <p:pic>
        <p:nvPicPr>
          <p:cNvPr id="127" name="Google Shape;127;p17"/>
          <p:cNvPicPr preferRelativeResize="0"/>
          <p:nvPr/>
        </p:nvPicPr>
        <p:blipFill rotWithShape="1">
          <a:blip r:embed="rId3">
            <a:alphaModFix/>
          </a:blip>
          <a:srcRect/>
          <a:stretch/>
        </p:blipFill>
        <p:spPr>
          <a:xfrm>
            <a:off x="-1" y="111581"/>
            <a:ext cx="2286000" cy="669600"/>
          </a:xfrm>
          <a:prstGeom prst="rect">
            <a:avLst/>
          </a:prstGeom>
          <a:noFill/>
          <a:ln>
            <a:noFill/>
          </a:ln>
        </p:spPr>
      </p:pic>
      <p:pic>
        <p:nvPicPr>
          <p:cNvPr id="128" name="Google Shape;128;p17"/>
          <p:cNvPicPr preferRelativeResize="0"/>
          <p:nvPr/>
        </p:nvPicPr>
        <p:blipFill rotWithShape="1">
          <a:blip r:embed="rId3">
            <a:alphaModFix/>
          </a:blip>
          <a:srcRect/>
          <a:stretch/>
        </p:blipFill>
        <p:spPr>
          <a:xfrm>
            <a:off x="-1" y="111581"/>
            <a:ext cx="2286000" cy="669600"/>
          </a:xfrm>
          <a:prstGeom prst="rect">
            <a:avLst/>
          </a:prstGeom>
          <a:noFill/>
          <a:ln>
            <a:noFill/>
          </a:ln>
        </p:spPr>
      </p:pic>
      <p:pic>
        <p:nvPicPr>
          <p:cNvPr id="129" name="Google Shape;129;p17"/>
          <p:cNvPicPr preferRelativeResize="0"/>
          <p:nvPr/>
        </p:nvPicPr>
        <p:blipFill rotWithShape="1">
          <a:blip r:embed="rId3">
            <a:alphaModFix/>
          </a:blip>
          <a:srcRect/>
          <a:stretch/>
        </p:blipFill>
        <p:spPr>
          <a:xfrm>
            <a:off x="-1" y="111581"/>
            <a:ext cx="2286000" cy="669600"/>
          </a:xfrm>
          <a:prstGeom prst="rect">
            <a:avLst/>
          </a:prstGeom>
          <a:noFill/>
          <a:ln>
            <a:noFill/>
          </a:ln>
        </p:spPr>
      </p:pic>
      <p:sp>
        <p:nvSpPr>
          <p:cNvPr id="130" name="Google Shape;130;p17"/>
          <p:cNvSpPr txBox="1">
            <a:spLocks noGrp="1"/>
          </p:cNvSpPr>
          <p:nvPr>
            <p:ph type="sldNum" idx="12"/>
          </p:nvPr>
        </p:nvSpPr>
        <p:spPr>
          <a:xfrm>
            <a:off x="11409046" y="6333135"/>
            <a:ext cx="731700" cy="524700"/>
          </a:xfrm>
          <a:prstGeom prst="rect">
            <a:avLst/>
          </a:prstGeom>
          <a:noFill/>
          <a:ln>
            <a:noFill/>
          </a:ln>
        </p:spPr>
        <p:txBody>
          <a:bodyPr spcFirstLastPara="1" wrap="square" lIns="121900" tIns="60925" rIns="121900" bIns="60925" anchor="t" anchorCtr="0">
            <a:noAutofit/>
          </a:bodyPr>
          <a:lstStyle>
            <a:lvl1pPr marL="0" marR="0" lvl="0" indent="0" algn="r" rtl="0">
              <a:lnSpc>
                <a:spcPct val="100000"/>
              </a:lnSpc>
              <a:spcBef>
                <a:spcPts val="0"/>
              </a:spcBef>
              <a:spcAft>
                <a:spcPts val="0"/>
              </a:spcAft>
              <a:buClr>
                <a:srgbClr val="898989"/>
              </a:buClr>
              <a:buSzPts val="1600"/>
              <a:buFont typeface="Arial"/>
              <a:buNone/>
              <a:defRPr sz="17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600"/>
              <a:buFont typeface="Arial"/>
              <a:buNone/>
              <a:defRPr sz="17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600"/>
              <a:buFont typeface="Arial"/>
              <a:buNone/>
              <a:defRPr sz="17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600"/>
              <a:buFont typeface="Arial"/>
              <a:buNone/>
              <a:defRPr sz="17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600"/>
              <a:buFont typeface="Arial"/>
              <a:buNone/>
              <a:defRPr sz="17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600"/>
              <a:buFont typeface="Arial"/>
              <a:buNone/>
              <a:defRPr sz="17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600"/>
              <a:buFont typeface="Arial"/>
              <a:buNone/>
              <a:defRPr sz="17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600"/>
              <a:buFont typeface="Arial"/>
              <a:buNone/>
              <a:defRPr sz="17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600"/>
              <a:buFont typeface="Arial"/>
              <a:buNone/>
              <a:defRPr sz="17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9"/>
        <p:cNvGrpSpPr/>
        <p:nvPr/>
      </p:nvGrpSpPr>
      <p:grpSpPr>
        <a:xfrm>
          <a:off x="0" y="0"/>
          <a:ext cx="0" cy="0"/>
          <a:chOff x="0" y="0"/>
          <a:chExt cx="0" cy="0"/>
        </a:xfrm>
      </p:grpSpPr>
      <p:sp>
        <p:nvSpPr>
          <p:cNvPr id="140" name="Google Shape;140;p19"/>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19"/>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 name="Google Shape;142;p19"/>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595959"/>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43" name="Google Shape;143;p19"/>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595959"/>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44" name="Google Shape;144;p19"/>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1pPr>
            <a:lvl2pPr marL="0" marR="0" lvl="1"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2pPr>
            <a:lvl3pPr marL="0" marR="0" lvl="2"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3pPr>
            <a:lvl4pPr marL="0" marR="0" lvl="3"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4pPr>
            <a:lvl5pPr marL="0" marR="0" lvl="4"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5pPr>
            <a:lvl6pPr marL="0" marR="0" lvl="5"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6pPr>
            <a:lvl7pPr marL="0" marR="0" lvl="6"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7pPr>
            <a:lvl8pPr marL="0" marR="0" lvl="7"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8pPr>
            <a:lvl9pPr marL="0" marR="0" lvl="8"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Follow Us">
  <p:cSld name="Follow Us">
    <p:bg>
      <p:bgPr>
        <a:solidFill>
          <a:schemeClr val="accent1"/>
        </a:solidFill>
        <a:effectLst/>
      </p:bgPr>
    </p:bg>
    <p:spTree>
      <p:nvGrpSpPr>
        <p:cNvPr id="1" name="Shape 145"/>
        <p:cNvGrpSpPr/>
        <p:nvPr/>
      </p:nvGrpSpPr>
      <p:grpSpPr>
        <a:xfrm>
          <a:off x="0" y="0"/>
          <a:ext cx="0" cy="0"/>
          <a:chOff x="0" y="0"/>
          <a:chExt cx="0" cy="0"/>
        </a:xfrm>
      </p:grpSpPr>
      <p:sp>
        <p:nvSpPr>
          <p:cNvPr id="146" name="Google Shape;146;p20"/>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7" name="Google Shape;147;p20"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148" name="Google Shape;148;p20"/>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12000"/>
              <a:buFont typeface="Calibri"/>
              <a:buNone/>
              <a:defRPr sz="120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20"/>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595959"/>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0" name="Google Shape;150;p20"/>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595959"/>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1" name="Google Shape;151;p20"/>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1pPr>
            <a:lvl2pPr marL="0" marR="0" lvl="1"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2pPr>
            <a:lvl3pPr marL="0" marR="0" lvl="2"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3pPr>
            <a:lvl4pPr marL="0" marR="0" lvl="3"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4pPr>
            <a:lvl5pPr marL="0" marR="0" lvl="4"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5pPr>
            <a:lvl6pPr marL="0" marR="0" lvl="5"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6pPr>
            <a:lvl7pPr marL="0" marR="0" lvl="6"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7pPr>
            <a:lvl8pPr marL="0" marR="0" lvl="7"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8pPr>
            <a:lvl9pPr marL="0" marR="0" lvl="8"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2" name="Google Shape;152;p20"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153" name="Google Shape;153;p20"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154" name="Google Shape;154;p20"/>
          <p:cNvSpPr txBox="1"/>
          <p:nvPr/>
        </p:nvSpPr>
        <p:spPr>
          <a:xfrm>
            <a:off x="2718290" y="4043402"/>
            <a:ext cx="680670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5"/>
        <p:cNvGrpSpPr/>
        <p:nvPr/>
      </p:nvGrpSpPr>
      <p:grpSpPr>
        <a:xfrm>
          <a:off x="0" y="0"/>
          <a:ext cx="0" cy="0"/>
          <a:chOff x="0" y="0"/>
          <a:chExt cx="0" cy="0"/>
        </a:xfrm>
      </p:grpSpPr>
      <p:sp>
        <p:nvSpPr>
          <p:cNvPr id="156" name="Google Shape;156;p21"/>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21"/>
          <p:cNvSpPr txBox="1">
            <a:spLocks noGrp="1"/>
          </p:cNvSpPr>
          <p:nvPr>
            <p:ph type="body" idx="1"/>
          </p:nvPr>
        </p:nvSpPr>
        <p:spPr>
          <a:xfrm>
            <a:off x="717176" y="1825625"/>
            <a:ext cx="5302624"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21"/>
          <p:cNvSpPr txBox="1">
            <a:spLocks noGrp="1"/>
          </p:cNvSpPr>
          <p:nvPr>
            <p:ph type="body" idx="2"/>
          </p:nvPr>
        </p:nvSpPr>
        <p:spPr>
          <a:xfrm>
            <a:off x="6172200" y="1825625"/>
            <a:ext cx="5329518"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21"/>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595959"/>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60" name="Google Shape;160;p21"/>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595959"/>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61" name="Google Shape;161;p2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1pPr>
            <a:lvl2pPr marL="0" marR="0" lvl="1"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2pPr>
            <a:lvl3pPr marL="0" marR="0" lvl="2"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3pPr>
            <a:lvl4pPr marL="0" marR="0" lvl="3"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4pPr>
            <a:lvl5pPr marL="0" marR="0" lvl="4"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5pPr>
            <a:lvl6pPr marL="0" marR="0" lvl="5"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6pPr>
            <a:lvl7pPr marL="0" marR="0" lvl="6"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7pPr>
            <a:lvl8pPr marL="0" marR="0" lvl="7"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8pPr>
            <a:lvl9pPr marL="0" marR="0" lvl="8"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Follow Us">
  <p:cSld name="Follow Us">
    <p:bg>
      <p:bgPr>
        <a:solidFill>
          <a:schemeClr val="accent1"/>
        </a:solidFill>
        <a:effectLst/>
      </p:bgPr>
    </p:bg>
    <p:spTree>
      <p:nvGrpSpPr>
        <p:cNvPr id="1" name="Shape 23"/>
        <p:cNvGrpSpPr/>
        <p:nvPr/>
      </p:nvGrpSpPr>
      <p:grpSpPr>
        <a:xfrm>
          <a:off x="0" y="0"/>
          <a:ext cx="0" cy="0"/>
          <a:chOff x="0" y="0"/>
          <a:chExt cx="0" cy="0"/>
        </a:xfrm>
      </p:grpSpPr>
      <p:sp>
        <p:nvSpPr>
          <p:cNvPr id="24" name="Google Shape;24;p3"/>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5" name="Google Shape;25;p3"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26" name="Google Shape;26;p3"/>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12000"/>
              <a:buFont typeface="Calibri"/>
              <a:buNone/>
              <a:defRPr sz="12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0" name="Google Shape;30;p3"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31" name="Google Shape;31;p3"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32" name="Google Shape;32;p3"/>
          <p:cNvSpPr txBox="1"/>
          <p:nvPr/>
        </p:nvSpPr>
        <p:spPr>
          <a:xfrm>
            <a:off x="2718290" y="4043402"/>
            <a:ext cx="680670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accent1"/>
        </a:solidFill>
        <a:effectLst/>
      </p:bgPr>
    </p:bg>
    <p:spTree>
      <p:nvGrpSpPr>
        <p:cNvPr id="1" name="Shape 162"/>
        <p:cNvGrpSpPr/>
        <p:nvPr/>
      </p:nvGrpSpPr>
      <p:grpSpPr>
        <a:xfrm>
          <a:off x="0" y="0"/>
          <a:ext cx="0" cy="0"/>
          <a:chOff x="0" y="0"/>
          <a:chExt cx="0" cy="0"/>
        </a:xfrm>
      </p:grpSpPr>
      <p:sp>
        <p:nvSpPr>
          <p:cNvPr id="163" name="Google Shape;163;p22"/>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4" name="Google Shape;164;p22"/>
          <p:cNvSpPr/>
          <p:nvPr/>
        </p:nvSpPr>
        <p:spPr>
          <a:xfrm>
            <a:off x="206188" y="5948082"/>
            <a:ext cx="11775141" cy="69924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5" name="Google Shape;165;p22"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166" name="Google Shape;166;p22"/>
          <p:cNvSpPr txBox="1">
            <a:spLocks noGrp="1"/>
          </p:cNvSpPr>
          <p:nvPr>
            <p:ph type="ctrTitle"/>
          </p:nvPr>
        </p:nvSpPr>
        <p:spPr>
          <a:xfrm>
            <a:off x="1524000" y="2486701"/>
            <a:ext cx="9144000" cy="102326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1"/>
              </a:buClr>
              <a:buSzPts val="5400"/>
              <a:buFont typeface="Calibri"/>
              <a:buNone/>
              <a:defRPr sz="5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2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2400"/>
              <a:buNone/>
              <a:defRPr sz="2400">
                <a:solidFill>
                  <a:schemeClr val="accen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8" name="Google Shape;168;p22"/>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595959"/>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69" name="Google Shape;169;p22"/>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595959"/>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70" name="Google Shape;170;p2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1pPr>
            <a:lvl2pPr marL="0" marR="0" lvl="1"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2pPr>
            <a:lvl3pPr marL="0" marR="0" lvl="2"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3pPr>
            <a:lvl4pPr marL="0" marR="0" lvl="3"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4pPr>
            <a:lvl5pPr marL="0" marR="0" lvl="4"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5pPr>
            <a:lvl6pPr marL="0" marR="0" lvl="5"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6pPr>
            <a:lvl7pPr marL="0" marR="0" lvl="6"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7pPr>
            <a:lvl8pPr marL="0" marR="0" lvl="7"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8pPr>
            <a:lvl9pPr marL="0" marR="0" lvl="8"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71" name="Google Shape;171;p22" descr="Oregon Department of Education Logo"/>
          <p:cNvPicPr preferRelativeResize="0"/>
          <p:nvPr/>
        </p:nvPicPr>
        <p:blipFill rotWithShape="1">
          <a:blip r:embed="rId3">
            <a:alphaModFix/>
          </a:blip>
          <a:srcRect/>
          <a:stretch/>
        </p:blipFill>
        <p:spPr>
          <a:xfrm>
            <a:off x="5033770" y="214049"/>
            <a:ext cx="2124460" cy="2167132"/>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solidFill>
          <a:schemeClr val="accent1"/>
        </a:solidFill>
        <a:effectLst/>
      </p:bgPr>
    </p:bg>
    <p:spTree>
      <p:nvGrpSpPr>
        <p:cNvPr id="1" name="Shape 172"/>
        <p:cNvGrpSpPr/>
        <p:nvPr/>
      </p:nvGrpSpPr>
      <p:grpSpPr>
        <a:xfrm>
          <a:off x="0" y="0"/>
          <a:ext cx="0" cy="0"/>
          <a:chOff x="0" y="0"/>
          <a:chExt cx="0" cy="0"/>
        </a:xfrm>
      </p:grpSpPr>
      <p:sp>
        <p:nvSpPr>
          <p:cNvPr id="173" name="Google Shape;173;p23"/>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4" name="Google Shape;174;p23"/>
          <p:cNvSpPr/>
          <p:nvPr/>
        </p:nvSpPr>
        <p:spPr>
          <a:xfrm>
            <a:off x="206187" y="2488757"/>
            <a:ext cx="11775141" cy="1900363"/>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175" name="Google Shape;175;p23"/>
          <p:cNvSpPr txBox="1">
            <a:spLocks noGrp="1"/>
          </p:cNvSpPr>
          <p:nvPr>
            <p:ph type="ctrTitle"/>
          </p:nvPr>
        </p:nvSpPr>
        <p:spPr>
          <a:xfrm>
            <a:off x="717177" y="2488757"/>
            <a:ext cx="10784542" cy="19003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1"/>
              </a:buClr>
              <a:buSzPts val="6800"/>
              <a:buFont typeface="Calibri"/>
              <a:buNone/>
              <a:defRPr sz="68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23"/>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595959"/>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77" name="Google Shape;177;p23"/>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595959"/>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78" name="Google Shape;178;p2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1pPr>
            <a:lvl2pPr marL="0" marR="0" lvl="1"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2pPr>
            <a:lvl3pPr marL="0" marR="0" lvl="2"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3pPr>
            <a:lvl4pPr marL="0" marR="0" lvl="3"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4pPr>
            <a:lvl5pPr marL="0" marR="0" lvl="4"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5pPr>
            <a:lvl6pPr marL="0" marR="0" lvl="5"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6pPr>
            <a:lvl7pPr marL="0" marR="0" lvl="6"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7pPr>
            <a:lvl8pPr marL="0" marR="0" lvl="7"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8pPr>
            <a:lvl9pPr marL="0" marR="0" lvl="8"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79" name="Google Shape;179;p23" descr="Oregon Department of Education Logo"/>
          <p:cNvPicPr preferRelativeResize="0"/>
          <p:nvPr/>
        </p:nvPicPr>
        <p:blipFill rotWithShape="1">
          <a:blip r:embed="rId2">
            <a:alphaModFix/>
          </a:blip>
          <a:srcRect/>
          <a:stretch/>
        </p:blipFill>
        <p:spPr>
          <a:xfrm>
            <a:off x="5033770" y="214049"/>
            <a:ext cx="2124460" cy="2167132"/>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itle Bar and Content">
  <p:cSld name="Title Bar and Content">
    <p:bg>
      <p:bgPr>
        <a:solidFill>
          <a:schemeClr val="accent1"/>
        </a:solidFill>
        <a:effectLst/>
      </p:bgPr>
    </p:bg>
    <p:spTree>
      <p:nvGrpSpPr>
        <p:cNvPr id="1" name="Shape 180"/>
        <p:cNvGrpSpPr/>
        <p:nvPr/>
      </p:nvGrpSpPr>
      <p:grpSpPr>
        <a:xfrm>
          <a:off x="0" y="0"/>
          <a:ext cx="0" cy="0"/>
          <a:chOff x="0" y="0"/>
          <a:chExt cx="0" cy="0"/>
        </a:xfrm>
      </p:grpSpPr>
      <p:sp>
        <p:nvSpPr>
          <p:cNvPr id="181" name="Google Shape;181;p24"/>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2" name="Google Shape;182;p24"/>
          <p:cNvSpPr/>
          <p:nvPr/>
        </p:nvSpPr>
        <p:spPr>
          <a:xfrm>
            <a:off x="206188" y="215153"/>
            <a:ext cx="11775141" cy="139736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3" name="Google Shape;183;p24"/>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 name="Google Shape;184;p24"/>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595959"/>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85" name="Google Shape;185;p24"/>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595959"/>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86" name="Google Shape;186;p2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1pPr>
            <a:lvl2pPr marL="0" marR="0" lvl="1"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2pPr>
            <a:lvl3pPr marL="0" marR="0" lvl="2"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3pPr>
            <a:lvl4pPr marL="0" marR="0" lvl="3"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4pPr>
            <a:lvl5pPr marL="0" marR="0" lvl="4"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5pPr>
            <a:lvl6pPr marL="0" marR="0" lvl="5"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6pPr>
            <a:lvl7pPr marL="0" marR="0" lvl="6"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7pPr>
            <a:lvl8pPr marL="0" marR="0" lvl="7"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8pPr>
            <a:lvl9pPr marL="0" marR="0" lvl="8"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87" name="Google Shape;187;p24"/>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bg>
      <p:bgPr>
        <a:solidFill>
          <a:schemeClr val="accent1"/>
        </a:solidFill>
        <a:effectLst/>
      </p:bgPr>
    </p:bg>
    <p:spTree>
      <p:nvGrpSpPr>
        <p:cNvPr id="1" name="Shape 188"/>
        <p:cNvGrpSpPr/>
        <p:nvPr/>
      </p:nvGrpSpPr>
      <p:grpSpPr>
        <a:xfrm>
          <a:off x="0" y="0"/>
          <a:ext cx="0" cy="0"/>
          <a:chOff x="0" y="0"/>
          <a:chExt cx="0" cy="0"/>
        </a:xfrm>
      </p:grpSpPr>
      <p:sp>
        <p:nvSpPr>
          <p:cNvPr id="189" name="Google Shape;189;p25"/>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0" name="Google Shape;190;p25"/>
          <p:cNvSpPr/>
          <p:nvPr/>
        </p:nvSpPr>
        <p:spPr>
          <a:xfrm>
            <a:off x="206189" y="215153"/>
            <a:ext cx="4730470" cy="643217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1" name="Google Shape;191;p25"/>
          <p:cNvSpPr txBox="1">
            <a:spLocks noGrp="1"/>
          </p:cNvSpPr>
          <p:nvPr>
            <p:ph type="title"/>
          </p:nvPr>
        </p:nvSpPr>
        <p:spPr>
          <a:xfrm>
            <a:off x="717177" y="779645"/>
            <a:ext cx="3931826" cy="252561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1"/>
              </a:buClr>
              <a:buSzPts val="4400"/>
              <a:buFont typeface="Calibri"/>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p25"/>
          <p:cNvSpPr txBox="1">
            <a:spLocks noGrp="1"/>
          </p:cNvSpPr>
          <p:nvPr>
            <p:ph type="body" idx="1"/>
          </p:nvPr>
        </p:nvSpPr>
        <p:spPr>
          <a:xfrm>
            <a:off x="5183188" y="779647"/>
            <a:ext cx="6172200" cy="5081404"/>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93" name="Google Shape;193;p25"/>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595959"/>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94" name="Google Shape;194;p25"/>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595959"/>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95" name="Google Shape;195;p25"/>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1pPr>
            <a:lvl2pPr marL="0" marR="0" lvl="1"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2pPr>
            <a:lvl3pPr marL="0" marR="0" lvl="2"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3pPr>
            <a:lvl4pPr marL="0" marR="0" lvl="3"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4pPr>
            <a:lvl5pPr marL="0" marR="0" lvl="4"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5pPr>
            <a:lvl6pPr marL="0" marR="0" lvl="5"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6pPr>
            <a:lvl7pPr marL="0" marR="0" lvl="6"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7pPr>
            <a:lvl8pPr marL="0" marR="0" lvl="7"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8pPr>
            <a:lvl9pPr marL="0" marR="0" lvl="8"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96" name="Google Shape;196;p25"/>
          <p:cNvSpPr>
            <a:spLocks noGrp="1"/>
          </p:cNvSpPr>
          <p:nvPr>
            <p:ph type="pic" idx="2"/>
          </p:nvPr>
        </p:nvSpPr>
        <p:spPr>
          <a:xfrm>
            <a:off x="717177" y="3540125"/>
            <a:ext cx="3931826" cy="2320926"/>
          </a:xfrm>
          <a:prstGeom prst="rect">
            <a:avLst/>
          </a:prstGeom>
          <a:no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97"/>
        <p:cNvGrpSpPr/>
        <p:nvPr/>
      </p:nvGrpSpPr>
      <p:grpSpPr>
        <a:xfrm>
          <a:off x="0" y="0"/>
          <a:ext cx="0" cy="0"/>
          <a:chOff x="0" y="0"/>
          <a:chExt cx="0" cy="0"/>
        </a:xfrm>
      </p:grpSpPr>
      <p:sp>
        <p:nvSpPr>
          <p:cNvPr id="198" name="Google Shape;198;p26"/>
          <p:cNvSpPr txBox="1">
            <a:spLocks noGrp="1"/>
          </p:cNvSpPr>
          <p:nvPr>
            <p:ph type="body" idx="1"/>
          </p:nvPr>
        </p:nvSpPr>
        <p:spPr>
          <a:xfrm>
            <a:off x="717176" y="1681163"/>
            <a:ext cx="5280399"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3200"/>
              <a:buNone/>
              <a:defRPr sz="3200" b="0">
                <a:solidFill>
                  <a:schemeClr val="accen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9" name="Google Shape;199;p26"/>
          <p:cNvSpPr txBox="1">
            <a:spLocks noGrp="1"/>
          </p:cNvSpPr>
          <p:nvPr>
            <p:ph type="body" idx="2"/>
          </p:nvPr>
        </p:nvSpPr>
        <p:spPr>
          <a:xfrm>
            <a:off x="717176" y="2505075"/>
            <a:ext cx="5280399"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0" name="Google Shape;200;p26"/>
          <p:cNvSpPr txBox="1">
            <a:spLocks noGrp="1"/>
          </p:cNvSpPr>
          <p:nvPr>
            <p:ph type="body" idx="3"/>
          </p:nvPr>
        </p:nvSpPr>
        <p:spPr>
          <a:xfrm>
            <a:off x="6172200" y="1681163"/>
            <a:ext cx="5329518"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3200"/>
              <a:buNone/>
              <a:defRPr sz="3200" b="0">
                <a:solidFill>
                  <a:schemeClr val="accen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1" name="Google Shape;201;p26"/>
          <p:cNvSpPr txBox="1">
            <a:spLocks noGrp="1"/>
          </p:cNvSpPr>
          <p:nvPr>
            <p:ph type="body" idx="4"/>
          </p:nvPr>
        </p:nvSpPr>
        <p:spPr>
          <a:xfrm>
            <a:off x="6172200" y="2505075"/>
            <a:ext cx="5329518"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2" name="Google Shape;202;p26"/>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595959"/>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03" name="Google Shape;203;p26"/>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595959"/>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04" name="Google Shape;204;p2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1pPr>
            <a:lvl2pPr marL="0" marR="0" lvl="1"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2pPr>
            <a:lvl3pPr marL="0" marR="0" lvl="2"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3pPr>
            <a:lvl4pPr marL="0" marR="0" lvl="3"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4pPr>
            <a:lvl5pPr marL="0" marR="0" lvl="4"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5pPr>
            <a:lvl6pPr marL="0" marR="0" lvl="5"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6pPr>
            <a:lvl7pPr marL="0" marR="0" lvl="6"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7pPr>
            <a:lvl8pPr marL="0" marR="0" lvl="7"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8pPr>
            <a:lvl9pPr marL="0" marR="0" lvl="8"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05" name="Google Shape;205;p26"/>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Title Only">
  <p:cSld name="Title Only">
    <p:spTree>
      <p:nvGrpSpPr>
        <p:cNvPr id="1" name="Shape 206"/>
        <p:cNvGrpSpPr/>
        <p:nvPr/>
      </p:nvGrpSpPr>
      <p:grpSpPr>
        <a:xfrm>
          <a:off x="0" y="0"/>
          <a:ext cx="0" cy="0"/>
          <a:chOff x="0" y="0"/>
          <a:chExt cx="0" cy="0"/>
        </a:xfrm>
      </p:grpSpPr>
      <p:sp>
        <p:nvSpPr>
          <p:cNvPr id="207" name="Google Shape;207;p27"/>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8" name="Google Shape;208;p27"/>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595959"/>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09" name="Google Shape;209;p27"/>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595959"/>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10" name="Google Shape;210;p27"/>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1pPr>
            <a:lvl2pPr marL="0" marR="0" lvl="1"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2pPr>
            <a:lvl3pPr marL="0" marR="0" lvl="2"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3pPr>
            <a:lvl4pPr marL="0" marR="0" lvl="3"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4pPr>
            <a:lvl5pPr marL="0" marR="0" lvl="4"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5pPr>
            <a:lvl6pPr marL="0" marR="0" lvl="5"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6pPr>
            <a:lvl7pPr marL="0" marR="0" lvl="6"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7pPr>
            <a:lvl8pPr marL="0" marR="0" lvl="7"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8pPr>
            <a:lvl9pPr marL="0" marR="0" lvl="8"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11" name="Google Shape;211;p27"/>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212"/>
        <p:cNvGrpSpPr/>
        <p:nvPr/>
      </p:nvGrpSpPr>
      <p:grpSpPr>
        <a:xfrm>
          <a:off x="0" y="0"/>
          <a:ext cx="0" cy="0"/>
          <a:chOff x="0" y="0"/>
          <a:chExt cx="0" cy="0"/>
        </a:xfrm>
      </p:grpSpPr>
      <p:sp>
        <p:nvSpPr>
          <p:cNvPr id="213" name="Google Shape;213;p28"/>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800"/>
              <a:buFont typeface="Calibri"/>
              <a:buNone/>
            </a:pPr>
            <a:r>
              <a:rPr lang="en-US" sz="1800" b="0" i="0" u="none" strike="noStrike" cap="none">
                <a:solidFill>
                  <a:schemeClr val="lt1"/>
                </a:solidFill>
                <a:latin typeface="Calibri"/>
                <a:ea typeface="Calibri"/>
                <a:cs typeface="Calibri"/>
                <a:sym typeface="Calibri"/>
              </a:rPr>
              <a:t>v</a:t>
            </a:r>
            <a:endParaRPr sz="1800" b="0" i="0" u="none" strike="noStrike" cap="none">
              <a:solidFill>
                <a:schemeClr val="lt1"/>
              </a:solidFill>
              <a:latin typeface="Calibri"/>
              <a:ea typeface="Calibri"/>
              <a:cs typeface="Calibri"/>
              <a:sym typeface="Calibri"/>
            </a:endParaRPr>
          </a:p>
        </p:txBody>
      </p:sp>
      <p:sp>
        <p:nvSpPr>
          <p:cNvPr id="214" name="Google Shape;214;p28"/>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595959"/>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15" name="Google Shape;215;p28"/>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595959"/>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16" name="Google Shape;216;p28"/>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1pPr>
            <a:lvl2pPr marL="0" marR="0" lvl="1"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2pPr>
            <a:lvl3pPr marL="0" marR="0" lvl="2"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3pPr>
            <a:lvl4pPr marL="0" marR="0" lvl="3"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4pPr>
            <a:lvl5pPr marL="0" marR="0" lvl="4"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5pPr>
            <a:lvl6pPr marL="0" marR="0" lvl="5"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6pPr>
            <a:lvl7pPr marL="0" marR="0" lvl="6"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7pPr>
            <a:lvl8pPr marL="0" marR="0" lvl="7"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8pPr>
            <a:lvl9pPr marL="0" marR="0" lvl="8"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17" name="Google Shape;217;p28"/>
          <p:cNvSpPr txBox="1">
            <a:spLocks noGrp="1"/>
          </p:cNvSpPr>
          <p:nvPr>
            <p:ph type="body" idx="1"/>
          </p:nvPr>
        </p:nvSpPr>
        <p:spPr>
          <a:xfrm>
            <a:off x="717176" y="659958"/>
            <a:ext cx="10784542" cy="539893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Large Type">
  <p:cSld name="Large Type">
    <p:bg>
      <p:bgPr>
        <a:solidFill>
          <a:schemeClr val="accent1"/>
        </a:solidFill>
        <a:effectLst/>
      </p:bgPr>
    </p:bg>
    <p:spTree>
      <p:nvGrpSpPr>
        <p:cNvPr id="1" name="Shape 218"/>
        <p:cNvGrpSpPr/>
        <p:nvPr/>
      </p:nvGrpSpPr>
      <p:grpSpPr>
        <a:xfrm>
          <a:off x="0" y="0"/>
          <a:ext cx="0" cy="0"/>
          <a:chOff x="0" y="0"/>
          <a:chExt cx="0" cy="0"/>
        </a:xfrm>
      </p:grpSpPr>
      <p:sp>
        <p:nvSpPr>
          <p:cNvPr id="219" name="Google Shape;219;p29"/>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0" name="Google Shape;220;p29"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221" name="Google Shape;221;p29"/>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12000"/>
              <a:buFont typeface="Calibri"/>
              <a:buNone/>
              <a:defRPr sz="120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2" name="Google Shape;222;p29"/>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595959"/>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23" name="Google Shape;223;p29"/>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595959"/>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24" name="Google Shape;224;p29"/>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1pPr>
            <a:lvl2pPr marL="0" marR="0" lvl="1"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2pPr>
            <a:lvl3pPr marL="0" marR="0" lvl="2"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3pPr>
            <a:lvl4pPr marL="0" marR="0" lvl="3"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4pPr>
            <a:lvl5pPr marL="0" marR="0" lvl="4"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5pPr>
            <a:lvl6pPr marL="0" marR="0" lvl="5"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6pPr>
            <a:lvl7pPr marL="0" marR="0" lvl="6"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7pPr>
            <a:lvl8pPr marL="0" marR="0" lvl="7"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8pPr>
            <a:lvl9pPr marL="0" marR="0" lvl="8" indent="0" algn="r">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25" name="Google Shape;225;p29"/>
          <p:cNvSpPr txBox="1">
            <a:spLocks noGrp="1"/>
          </p:cNvSpPr>
          <p:nvPr>
            <p:ph type="subTitle" idx="1"/>
          </p:nvPr>
        </p:nvSpPr>
        <p:spPr>
          <a:xfrm>
            <a:off x="1524000" y="4003184"/>
            <a:ext cx="9144000" cy="88060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2400"/>
              <a:buNone/>
              <a:defRPr sz="2400">
                <a:solidFill>
                  <a:schemeClr val="accen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
          <p:cNvSpPr txBox="1">
            <a:spLocks noGrp="1"/>
          </p:cNvSpPr>
          <p:nvPr>
            <p:ph type="body" idx="1"/>
          </p:nvPr>
        </p:nvSpPr>
        <p:spPr>
          <a:xfrm>
            <a:off x="717176" y="1825625"/>
            <a:ext cx="5302624"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
          <p:cNvSpPr txBox="1">
            <a:spLocks noGrp="1"/>
          </p:cNvSpPr>
          <p:nvPr>
            <p:ph type="body" idx="2"/>
          </p:nvPr>
        </p:nvSpPr>
        <p:spPr>
          <a:xfrm>
            <a:off x="6172200" y="1825625"/>
            <a:ext cx="5329518"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accent1"/>
        </a:solidFill>
        <a:effectLst/>
      </p:bgPr>
    </p:bg>
    <p:spTree>
      <p:nvGrpSpPr>
        <p:cNvPr id="1" name="Shape 40"/>
        <p:cNvGrpSpPr/>
        <p:nvPr/>
      </p:nvGrpSpPr>
      <p:grpSpPr>
        <a:xfrm>
          <a:off x="0" y="0"/>
          <a:ext cx="0" cy="0"/>
          <a:chOff x="0" y="0"/>
          <a:chExt cx="0" cy="0"/>
        </a:xfrm>
      </p:grpSpPr>
      <p:sp>
        <p:nvSpPr>
          <p:cNvPr id="41" name="Google Shape;41;p5"/>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2" name="Google Shape;42;p5"/>
          <p:cNvSpPr/>
          <p:nvPr/>
        </p:nvSpPr>
        <p:spPr>
          <a:xfrm>
            <a:off x="206188" y="5948082"/>
            <a:ext cx="11775141" cy="69924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3" name="Google Shape;43;p5"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44" name="Google Shape;44;p5"/>
          <p:cNvSpPr txBox="1">
            <a:spLocks noGrp="1"/>
          </p:cNvSpPr>
          <p:nvPr>
            <p:ph type="ctrTitle"/>
          </p:nvPr>
        </p:nvSpPr>
        <p:spPr>
          <a:xfrm>
            <a:off x="1524000" y="2486701"/>
            <a:ext cx="9144000" cy="102326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1"/>
              </a:buClr>
              <a:buSzPts val="5400"/>
              <a:buFont typeface="Calibri"/>
              <a:buNone/>
              <a:defRPr sz="54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2400"/>
              <a:buNone/>
              <a:defRPr sz="2400">
                <a:solidFill>
                  <a:schemeClr val="accen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6" name="Google Shape;46;p5"/>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9" name="Google Shape;49;p5" descr="Oregon Department of Education Logo"/>
          <p:cNvPicPr preferRelativeResize="0"/>
          <p:nvPr/>
        </p:nvPicPr>
        <p:blipFill rotWithShape="1">
          <a:blip r:embed="rId3">
            <a:alphaModFix/>
          </a:blip>
          <a:srcRect/>
          <a:stretch/>
        </p:blipFill>
        <p:spPr>
          <a:xfrm>
            <a:off x="5033770" y="214049"/>
            <a:ext cx="2124460" cy="216713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solidFill>
          <a:schemeClr val="accent1"/>
        </a:solidFill>
        <a:effectLst/>
      </p:bgPr>
    </p:bg>
    <p:spTree>
      <p:nvGrpSpPr>
        <p:cNvPr id="1" name="Shape 50"/>
        <p:cNvGrpSpPr/>
        <p:nvPr/>
      </p:nvGrpSpPr>
      <p:grpSpPr>
        <a:xfrm>
          <a:off x="0" y="0"/>
          <a:ext cx="0" cy="0"/>
          <a:chOff x="0" y="0"/>
          <a:chExt cx="0" cy="0"/>
        </a:xfrm>
      </p:grpSpPr>
      <p:sp>
        <p:nvSpPr>
          <p:cNvPr id="51" name="Google Shape;51;p6"/>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2" name="Google Shape;52;p6"/>
          <p:cNvSpPr/>
          <p:nvPr/>
        </p:nvSpPr>
        <p:spPr>
          <a:xfrm>
            <a:off x="206187" y="2488757"/>
            <a:ext cx="11775141" cy="1900363"/>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lt1"/>
              </a:solidFill>
              <a:latin typeface="Calibri"/>
              <a:ea typeface="Calibri"/>
              <a:cs typeface="Calibri"/>
              <a:sym typeface="Calibri"/>
            </a:endParaRPr>
          </a:p>
        </p:txBody>
      </p:sp>
      <p:sp>
        <p:nvSpPr>
          <p:cNvPr id="53" name="Google Shape;53;p6"/>
          <p:cNvSpPr txBox="1">
            <a:spLocks noGrp="1"/>
          </p:cNvSpPr>
          <p:nvPr>
            <p:ph type="ctrTitle"/>
          </p:nvPr>
        </p:nvSpPr>
        <p:spPr>
          <a:xfrm>
            <a:off x="717177" y="2488757"/>
            <a:ext cx="10784542" cy="19003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1"/>
              </a:buClr>
              <a:buSzPts val="6800"/>
              <a:buFont typeface="Calibri"/>
              <a:buNone/>
              <a:defRPr sz="68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6"/>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6"/>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57" name="Google Shape;57;p6" descr="Oregon Department of Education Logo"/>
          <p:cNvPicPr preferRelativeResize="0"/>
          <p:nvPr/>
        </p:nvPicPr>
        <p:blipFill rotWithShape="1">
          <a:blip r:embed="rId2">
            <a:alphaModFix/>
          </a:blip>
          <a:srcRect/>
          <a:stretch/>
        </p:blipFill>
        <p:spPr>
          <a:xfrm>
            <a:off x="5033770" y="214049"/>
            <a:ext cx="2124460" cy="216713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Bar and Content">
  <p:cSld name="Title Bar and Content">
    <p:bg>
      <p:bgPr>
        <a:solidFill>
          <a:schemeClr val="accent1"/>
        </a:solidFill>
        <a:effectLst/>
      </p:bgPr>
    </p:bg>
    <p:spTree>
      <p:nvGrpSpPr>
        <p:cNvPr id="1" name="Shape 58"/>
        <p:cNvGrpSpPr/>
        <p:nvPr/>
      </p:nvGrpSpPr>
      <p:grpSpPr>
        <a:xfrm>
          <a:off x="0" y="0"/>
          <a:ext cx="0" cy="0"/>
          <a:chOff x="0" y="0"/>
          <a:chExt cx="0" cy="0"/>
        </a:xfrm>
      </p:grpSpPr>
      <p:sp>
        <p:nvSpPr>
          <p:cNvPr id="59" name="Google Shape;59;p7"/>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0" name="Google Shape;60;p7"/>
          <p:cNvSpPr/>
          <p:nvPr/>
        </p:nvSpPr>
        <p:spPr>
          <a:xfrm>
            <a:off x="206188" y="215153"/>
            <a:ext cx="11775141" cy="139736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1" name="Google Shape;61;p7"/>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7"/>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7"/>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7"/>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5" name="Google Shape;65;p7"/>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bg>
      <p:bgPr>
        <a:solidFill>
          <a:schemeClr val="accent1"/>
        </a:solidFill>
        <a:effectLst/>
      </p:bgPr>
    </p:bg>
    <p:spTree>
      <p:nvGrpSpPr>
        <p:cNvPr id="1" name="Shape 66"/>
        <p:cNvGrpSpPr/>
        <p:nvPr/>
      </p:nvGrpSpPr>
      <p:grpSpPr>
        <a:xfrm>
          <a:off x="0" y="0"/>
          <a:ext cx="0" cy="0"/>
          <a:chOff x="0" y="0"/>
          <a:chExt cx="0" cy="0"/>
        </a:xfrm>
      </p:grpSpPr>
      <p:sp>
        <p:nvSpPr>
          <p:cNvPr id="67" name="Google Shape;67;p8"/>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8" name="Google Shape;68;p8"/>
          <p:cNvSpPr/>
          <p:nvPr/>
        </p:nvSpPr>
        <p:spPr>
          <a:xfrm>
            <a:off x="206189" y="215153"/>
            <a:ext cx="4730470" cy="643217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9" name="Google Shape;69;p8"/>
          <p:cNvSpPr txBox="1">
            <a:spLocks noGrp="1"/>
          </p:cNvSpPr>
          <p:nvPr>
            <p:ph type="title"/>
          </p:nvPr>
        </p:nvSpPr>
        <p:spPr>
          <a:xfrm>
            <a:off x="717177" y="779645"/>
            <a:ext cx="3931826" cy="252561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1"/>
              </a:buClr>
              <a:buSzPts val="4400"/>
              <a:buFont typeface="Calibri"/>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8"/>
          <p:cNvSpPr txBox="1">
            <a:spLocks noGrp="1"/>
          </p:cNvSpPr>
          <p:nvPr>
            <p:ph type="body" idx="1"/>
          </p:nvPr>
        </p:nvSpPr>
        <p:spPr>
          <a:xfrm>
            <a:off x="5183188" y="779647"/>
            <a:ext cx="6172200" cy="5081404"/>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1" name="Google Shape;71;p8"/>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8"/>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8"/>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4" name="Google Shape;74;p8"/>
          <p:cNvSpPr>
            <a:spLocks noGrp="1"/>
          </p:cNvSpPr>
          <p:nvPr>
            <p:ph type="pic" idx="2"/>
          </p:nvPr>
        </p:nvSpPr>
        <p:spPr>
          <a:xfrm>
            <a:off x="717177" y="3540125"/>
            <a:ext cx="3931826" cy="2320926"/>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75"/>
        <p:cNvGrpSpPr/>
        <p:nvPr/>
      </p:nvGrpSpPr>
      <p:grpSpPr>
        <a:xfrm>
          <a:off x="0" y="0"/>
          <a:ext cx="0" cy="0"/>
          <a:chOff x="0" y="0"/>
          <a:chExt cx="0" cy="0"/>
        </a:xfrm>
      </p:grpSpPr>
      <p:sp>
        <p:nvSpPr>
          <p:cNvPr id="76" name="Google Shape;76;p9"/>
          <p:cNvSpPr txBox="1">
            <a:spLocks noGrp="1"/>
          </p:cNvSpPr>
          <p:nvPr>
            <p:ph type="body" idx="1"/>
          </p:nvPr>
        </p:nvSpPr>
        <p:spPr>
          <a:xfrm>
            <a:off x="717176" y="1681163"/>
            <a:ext cx="5280399"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3200"/>
              <a:buNone/>
              <a:defRPr sz="3200" b="0">
                <a:solidFill>
                  <a:schemeClr val="accen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7" name="Google Shape;77;p9"/>
          <p:cNvSpPr txBox="1">
            <a:spLocks noGrp="1"/>
          </p:cNvSpPr>
          <p:nvPr>
            <p:ph type="body" idx="2"/>
          </p:nvPr>
        </p:nvSpPr>
        <p:spPr>
          <a:xfrm>
            <a:off x="717176" y="2505075"/>
            <a:ext cx="5280399"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9"/>
          <p:cNvSpPr txBox="1">
            <a:spLocks noGrp="1"/>
          </p:cNvSpPr>
          <p:nvPr>
            <p:ph type="body" idx="3"/>
          </p:nvPr>
        </p:nvSpPr>
        <p:spPr>
          <a:xfrm>
            <a:off x="6172200" y="1681163"/>
            <a:ext cx="5329518"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3200"/>
              <a:buNone/>
              <a:defRPr sz="3200" b="0">
                <a:solidFill>
                  <a:schemeClr val="accen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9" name="Google Shape;79;p9"/>
          <p:cNvSpPr txBox="1">
            <a:spLocks noGrp="1"/>
          </p:cNvSpPr>
          <p:nvPr>
            <p:ph type="body" idx="4"/>
          </p:nvPr>
        </p:nvSpPr>
        <p:spPr>
          <a:xfrm>
            <a:off x="6172200" y="2505075"/>
            <a:ext cx="5329518"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9"/>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9"/>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9"/>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3" name="Google Shape;83;p9"/>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Only">
  <p:cSld name="Title Only">
    <p:spTree>
      <p:nvGrpSpPr>
        <p:cNvPr id="1" name="Shape 84"/>
        <p:cNvGrpSpPr/>
        <p:nvPr/>
      </p:nvGrpSpPr>
      <p:grpSpPr>
        <a:xfrm>
          <a:off x="0" y="0"/>
          <a:ext cx="0" cy="0"/>
          <a:chOff x="0" y="0"/>
          <a:chExt cx="0" cy="0"/>
        </a:xfrm>
      </p:grpSpPr>
      <p:sp>
        <p:nvSpPr>
          <p:cNvPr id="85" name="Google Shape;85;p10"/>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6" name="Google Shape;86;p10"/>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0"/>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0"/>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9" name="Google Shape;89;p10"/>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
        <p:cNvGrpSpPr/>
        <p:nvPr/>
      </p:nvGrpSpPr>
      <p:grpSpPr>
        <a:xfrm>
          <a:off x="0" y="0"/>
          <a:ext cx="0" cy="0"/>
          <a:chOff x="0" y="0"/>
          <a:chExt cx="0" cy="0"/>
        </a:xfrm>
      </p:grpSpPr>
      <p:sp>
        <p:nvSpPr>
          <p:cNvPr id="10" name="Google Shape;10;p1"/>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95959"/>
              </a:solidFill>
              <a:latin typeface="Calibri"/>
              <a:ea typeface="Calibri"/>
              <a:cs typeface="Calibri"/>
              <a:sym typeface="Calibri"/>
            </a:endParaRPr>
          </a:p>
        </p:txBody>
      </p:sp>
      <p:sp>
        <p:nvSpPr>
          <p:cNvPr id="11" name="Google Shape;11;p1"/>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accent1"/>
              </a:buClr>
              <a:buSzPts val="4400"/>
              <a:buFont typeface="Calibri"/>
              <a:buNone/>
              <a:defRPr sz="4400" b="0" i="0" u="none" strike="noStrike" cap="non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59595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59595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595959"/>
                </a:solidFill>
                <a:latin typeface="Calibri"/>
                <a:ea typeface="Calibri"/>
                <a:cs typeface="Calibri"/>
                <a:sym typeface="Calibri"/>
              </a:defRPr>
            </a:lvl1pPr>
            <a:lvl2pPr marL="0" marR="0" lvl="1" indent="0" algn="r" rtl="0">
              <a:spcBef>
                <a:spcPts val="0"/>
              </a:spcBef>
              <a:buNone/>
              <a:defRPr sz="1200" b="0" i="0" u="none" strike="noStrike" cap="none">
                <a:solidFill>
                  <a:srgbClr val="595959"/>
                </a:solidFill>
                <a:latin typeface="Calibri"/>
                <a:ea typeface="Calibri"/>
                <a:cs typeface="Calibri"/>
                <a:sym typeface="Calibri"/>
              </a:defRPr>
            </a:lvl2pPr>
            <a:lvl3pPr marL="0" marR="0" lvl="2" indent="0" algn="r" rtl="0">
              <a:spcBef>
                <a:spcPts val="0"/>
              </a:spcBef>
              <a:buNone/>
              <a:defRPr sz="1200" b="0" i="0" u="none" strike="noStrike" cap="none">
                <a:solidFill>
                  <a:srgbClr val="595959"/>
                </a:solidFill>
                <a:latin typeface="Calibri"/>
                <a:ea typeface="Calibri"/>
                <a:cs typeface="Calibri"/>
                <a:sym typeface="Calibri"/>
              </a:defRPr>
            </a:lvl3pPr>
            <a:lvl4pPr marL="0" marR="0" lvl="3" indent="0" algn="r" rtl="0">
              <a:spcBef>
                <a:spcPts val="0"/>
              </a:spcBef>
              <a:buNone/>
              <a:defRPr sz="1200" b="0" i="0" u="none" strike="noStrike" cap="none">
                <a:solidFill>
                  <a:srgbClr val="595959"/>
                </a:solidFill>
                <a:latin typeface="Calibri"/>
                <a:ea typeface="Calibri"/>
                <a:cs typeface="Calibri"/>
                <a:sym typeface="Calibri"/>
              </a:defRPr>
            </a:lvl4pPr>
            <a:lvl5pPr marL="0" marR="0" lvl="4" indent="0" algn="r" rtl="0">
              <a:spcBef>
                <a:spcPts val="0"/>
              </a:spcBef>
              <a:buNone/>
              <a:defRPr sz="1200" b="0" i="0" u="none" strike="noStrike" cap="none">
                <a:solidFill>
                  <a:srgbClr val="595959"/>
                </a:solidFill>
                <a:latin typeface="Calibri"/>
                <a:ea typeface="Calibri"/>
                <a:cs typeface="Calibri"/>
                <a:sym typeface="Calibri"/>
              </a:defRPr>
            </a:lvl5pPr>
            <a:lvl6pPr marL="0" marR="0" lvl="5" indent="0" algn="r" rtl="0">
              <a:spcBef>
                <a:spcPts val="0"/>
              </a:spcBef>
              <a:buNone/>
              <a:defRPr sz="1200" b="0" i="0" u="none" strike="noStrike" cap="none">
                <a:solidFill>
                  <a:srgbClr val="595959"/>
                </a:solidFill>
                <a:latin typeface="Calibri"/>
                <a:ea typeface="Calibri"/>
                <a:cs typeface="Calibri"/>
                <a:sym typeface="Calibri"/>
              </a:defRPr>
            </a:lvl6pPr>
            <a:lvl7pPr marL="0" marR="0" lvl="6" indent="0" algn="r" rtl="0">
              <a:spcBef>
                <a:spcPts val="0"/>
              </a:spcBef>
              <a:buNone/>
              <a:defRPr sz="1200" b="0" i="0" u="none" strike="noStrike" cap="none">
                <a:solidFill>
                  <a:srgbClr val="595959"/>
                </a:solidFill>
                <a:latin typeface="Calibri"/>
                <a:ea typeface="Calibri"/>
                <a:cs typeface="Calibri"/>
                <a:sym typeface="Calibri"/>
              </a:defRPr>
            </a:lvl7pPr>
            <a:lvl8pPr marL="0" marR="0" lvl="7" indent="0" algn="r" rtl="0">
              <a:spcBef>
                <a:spcPts val="0"/>
              </a:spcBef>
              <a:buNone/>
              <a:defRPr sz="1200" b="0" i="0" u="none" strike="noStrike" cap="none">
                <a:solidFill>
                  <a:srgbClr val="595959"/>
                </a:solidFill>
                <a:latin typeface="Calibri"/>
                <a:ea typeface="Calibri"/>
                <a:cs typeface="Calibri"/>
                <a:sym typeface="Calibri"/>
              </a:defRPr>
            </a:lvl8pPr>
            <a:lvl9pPr marL="0" marR="0" lvl="8" indent="0" algn="r" rtl="0">
              <a:spcBef>
                <a:spcPts val="0"/>
              </a:spcBef>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6" name="Google Shape;16;p1" descr="Decorative line break"/>
          <p:cNvPicPr preferRelativeResize="0"/>
          <p:nvPr/>
        </p:nvPicPr>
        <p:blipFill rotWithShape="1">
          <a:blip r:embed="rId18">
            <a:alphaModFix/>
          </a:blip>
          <a:srcRect/>
          <a:stretch/>
        </p:blipFill>
        <p:spPr>
          <a:xfrm>
            <a:off x="804670" y="1558360"/>
            <a:ext cx="1286259" cy="2438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31"/>
        <p:cNvGrpSpPr/>
        <p:nvPr/>
      </p:nvGrpSpPr>
      <p:grpSpPr>
        <a:xfrm>
          <a:off x="0" y="0"/>
          <a:ext cx="0" cy="0"/>
          <a:chOff x="0" y="0"/>
          <a:chExt cx="0" cy="0"/>
        </a:xfrm>
      </p:grpSpPr>
      <p:sp>
        <p:nvSpPr>
          <p:cNvPr id="132" name="Google Shape;132;p18"/>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rgbClr val="595959"/>
              </a:solidFill>
              <a:latin typeface="Calibri"/>
              <a:ea typeface="Calibri"/>
              <a:cs typeface="Calibri"/>
              <a:sym typeface="Calibri"/>
            </a:endParaRPr>
          </a:p>
        </p:txBody>
      </p:sp>
      <p:sp>
        <p:nvSpPr>
          <p:cNvPr id="133" name="Google Shape;133;p18"/>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accent1"/>
              </a:buClr>
              <a:buSzPts val="4400"/>
              <a:buFont typeface="Calibri"/>
              <a:buNone/>
              <a:defRPr sz="44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4" name="Google Shape;134;p18"/>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 name="Google Shape;135;p18"/>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595959"/>
              </a:buClr>
              <a:buSzPts val="1400"/>
              <a:buFont typeface="Calibri"/>
              <a:buNone/>
              <a:defRPr sz="1200" b="0" i="0" u="none" strike="noStrike" cap="none">
                <a:solidFill>
                  <a:srgbClr val="595959"/>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6" name="Google Shape;136;p18"/>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595959"/>
              </a:buClr>
              <a:buSzPts val="1400"/>
              <a:buFont typeface="Calibri"/>
              <a:buNone/>
              <a:defRPr sz="1200" b="0" i="0" u="none" strike="noStrike" cap="none">
                <a:solidFill>
                  <a:srgbClr val="595959"/>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7" name="Google Shape;137;p18"/>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1pPr>
            <a:lvl2pPr marL="0" marR="0" lvl="1"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2pPr>
            <a:lvl3pPr marL="0" marR="0" lvl="2"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3pPr>
            <a:lvl4pPr marL="0" marR="0" lvl="3"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4pPr>
            <a:lvl5pPr marL="0" marR="0" lvl="4"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5pPr>
            <a:lvl6pPr marL="0" marR="0" lvl="5"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6pPr>
            <a:lvl7pPr marL="0" marR="0" lvl="6"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7pPr>
            <a:lvl8pPr marL="0" marR="0" lvl="7"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8pPr>
            <a:lvl9pPr marL="0" marR="0" lvl="8"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38" name="Google Shape;138;p18" descr="Decorative line break"/>
          <p:cNvPicPr preferRelativeResize="0"/>
          <p:nvPr/>
        </p:nvPicPr>
        <p:blipFill rotWithShape="1">
          <a:blip r:embed="rId13">
            <a:alphaModFix/>
          </a:blip>
          <a:srcRect/>
          <a:stretch/>
        </p:blipFill>
        <p:spPr>
          <a:xfrm>
            <a:off x="804670" y="1558360"/>
            <a:ext cx="1286259" cy="2438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10.xml"/><Relationship Id="rId5" Type="http://schemas.openxmlformats.org/officeDocument/2006/relationships/hyperlink" Target="https://www.oregon.gov/ode/students-and-family/healthsafety/Pages/School-Discipline,-Bullying,-Restraint-and-Seclusion.aspx" TargetMode="Externa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8" Type="http://schemas.openxmlformats.org/officeDocument/2006/relationships/hyperlink" Target="https://secure.sos.state.or.us/oard/viewSingleRule.action?ruleVrsnRsn=144812" TargetMode="External"/><Relationship Id="rId3" Type="http://schemas.openxmlformats.org/officeDocument/2006/relationships/hyperlink" Target="https://secure.sos.state.or.us/oard/viewSingleRule.action?ruleVrsnRsn=144797" TargetMode="External"/><Relationship Id="rId7" Type="http://schemas.openxmlformats.org/officeDocument/2006/relationships/hyperlink" Target="https://secure.sos.state.or.us/oard/viewSingleRule.action?ruleVrsnRsn=144809" TargetMode="External"/><Relationship Id="rId12" Type="http://schemas.openxmlformats.org/officeDocument/2006/relationships/hyperlink" Target="https://secure.sos.state.or.us/oard/viewSingleRule.action?ruleVrsnRsn=253595" TargetMode="External"/><Relationship Id="rId2" Type="http://schemas.openxmlformats.org/officeDocument/2006/relationships/notesSlide" Target="../notesSlides/notesSlide32.xml"/><Relationship Id="rId1" Type="http://schemas.openxmlformats.org/officeDocument/2006/relationships/slideLayout" Target="../slideLayouts/slideLayout9.xml"/><Relationship Id="rId6" Type="http://schemas.openxmlformats.org/officeDocument/2006/relationships/hyperlink" Target="https://secure.sos.state.or.us/oard/viewSingleRule.action?ruleVrsnRsn=263151" TargetMode="External"/><Relationship Id="rId11" Type="http://schemas.openxmlformats.org/officeDocument/2006/relationships/hyperlink" Target="https://secure.sos.state.or.us/oard/viewSingleRule.action?ruleVrsnRsn=144819" TargetMode="External"/><Relationship Id="rId5" Type="http://schemas.openxmlformats.org/officeDocument/2006/relationships/hyperlink" Target="https://secure.sos.state.or.us/oard/viewSingleRule.action?ruleVrsnRsn=144803" TargetMode="External"/><Relationship Id="rId10" Type="http://schemas.openxmlformats.org/officeDocument/2006/relationships/hyperlink" Target="https://secure.sos.state.or.us/oard/viewSingleRule.action?ruleVrsnRsn=144817" TargetMode="External"/><Relationship Id="rId4" Type="http://schemas.openxmlformats.org/officeDocument/2006/relationships/hyperlink" Target="https://secure.sos.state.or.us/oard/viewSingleRule.action?ruleVrsnRsn=144800" TargetMode="External"/><Relationship Id="rId9" Type="http://schemas.openxmlformats.org/officeDocument/2006/relationships/hyperlink" Target="https://secure.sos.state.or.us/oard/viewSingleRule.action?ruleVrsnRsn=144815"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mailto:lisa.bateman@ode.state.or.us" TargetMode="External"/><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image" Target="../media/image17.jp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3" name="Google Shape;233;p30"/>
          <p:cNvSpPr txBox="1"/>
          <p:nvPr/>
        </p:nvSpPr>
        <p:spPr>
          <a:xfrm>
            <a:off x="142950" y="2543300"/>
            <a:ext cx="12222000" cy="21555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chemeClr val="dk1"/>
              </a:buClr>
              <a:buSzPts val="1500"/>
              <a:buFont typeface="Arial"/>
              <a:buNone/>
            </a:pPr>
            <a:endParaRPr sz="6400" b="1"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500"/>
              <a:buFont typeface="Arial"/>
              <a:buNone/>
            </a:pPr>
            <a:r>
              <a:rPr lang="en-US" sz="3200" dirty="0">
                <a:solidFill>
                  <a:schemeClr val="accent1"/>
                </a:solidFill>
                <a:latin typeface="Calibri"/>
                <a:ea typeface="Calibri"/>
                <a:cs typeface="Calibri"/>
                <a:sym typeface="Calibri"/>
              </a:rPr>
              <a:t>December 2021</a:t>
            </a:r>
            <a:endParaRPr sz="100" b="0" i="0" u="none" strike="noStrike" cap="none" dirty="0">
              <a:solidFill>
                <a:schemeClr val="accent1"/>
              </a:solidFill>
              <a:latin typeface="Arial"/>
              <a:ea typeface="Arial"/>
              <a:cs typeface="Arial"/>
              <a:sym typeface="Arial"/>
            </a:endParaRPr>
          </a:p>
        </p:txBody>
      </p:sp>
      <p:sp>
        <p:nvSpPr>
          <p:cNvPr id="234" name="Google Shape;234;p30"/>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
        <p:nvSpPr>
          <p:cNvPr id="235" name="Google Shape;235;p30"/>
          <p:cNvSpPr txBox="1">
            <a:spLocks noGrp="1"/>
          </p:cNvSpPr>
          <p:nvPr>
            <p:ph type="ctrTitle"/>
          </p:nvPr>
        </p:nvSpPr>
        <p:spPr>
          <a:xfrm>
            <a:off x="1524000" y="2486701"/>
            <a:ext cx="9144000" cy="1023300"/>
          </a:xfrm>
          <a:prstGeom prst="rect">
            <a:avLst/>
          </a:prstGeom>
        </p:spPr>
        <p:txBody>
          <a:bodyPr spcFirstLastPara="1" wrap="square" lIns="91425" tIns="45700" rIns="91425" bIns="45700" anchor="b" anchorCtr="0">
            <a:normAutofit fontScale="90000"/>
          </a:bodyPr>
          <a:lstStyle/>
          <a:p>
            <a:pPr marL="0" lvl="0" indent="0" algn="ctr" rtl="0">
              <a:lnSpc>
                <a:spcPct val="100000"/>
              </a:lnSpc>
              <a:spcBef>
                <a:spcPts val="0"/>
              </a:spcBef>
              <a:spcAft>
                <a:spcPts val="0"/>
              </a:spcAft>
              <a:buClr>
                <a:schemeClr val="dk1"/>
              </a:buClr>
              <a:buSzPts val="1350"/>
              <a:buFont typeface="Arial"/>
              <a:buNone/>
            </a:pPr>
            <a:r>
              <a:rPr lang="en-US" sz="6400" b="1" dirty="0">
                <a:solidFill>
                  <a:schemeClr val="dk1"/>
                </a:solidFill>
              </a:rPr>
              <a:t>Restraint &amp; Seclusion</a:t>
            </a:r>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2" name="Google Shape;312;p39"/>
          <p:cNvSpPr txBox="1">
            <a:spLocks noGrp="1"/>
          </p:cNvSpPr>
          <p:nvPr>
            <p:ph type="sldNum" idx="12"/>
          </p:nvPr>
        </p:nvSpPr>
        <p:spPr>
          <a:prstGeom prst="rect">
            <a:avLst/>
          </a:prstGeom>
          <a:noFill/>
          <a:ln>
            <a:noFill/>
          </a:ln>
        </p:spPr>
        <p:txBody>
          <a:bodyPr spcFirstLastPara="1" wrap="square" lIns="121900" tIns="60925" rIns="121900" bIns="6092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
        <p:nvSpPr>
          <p:cNvPr id="311" name="Google Shape;311;p39"/>
          <p:cNvSpPr txBox="1">
            <a:spLocks noGrp="1"/>
          </p:cNvSpPr>
          <p:nvPr>
            <p:ph type="title"/>
          </p:nvPr>
        </p:nvSpPr>
        <p:spPr>
          <a:xfrm>
            <a:off x="611979" y="489568"/>
            <a:ext cx="10784542" cy="1026460"/>
          </a:xfrm>
          <a:prstGeom prst="rect">
            <a:avLst/>
          </a:prstGeom>
          <a:solidFill>
            <a:schemeClr val="accent1"/>
          </a:solidFill>
          <a:ln>
            <a:noFill/>
          </a:ln>
        </p:spPr>
        <p:txBody>
          <a:bodyPr spcFirstLastPara="1" wrap="square" lIns="121900" tIns="60925" rIns="121900" bIns="60925" anchor="ctr" anchorCtr="0">
            <a:noAutofit/>
          </a:bodyPr>
          <a:lstStyle/>
          <a:p>
            <a:pPr marL="0" lvl="0" indent="0" algn="ctr" rtl="0">
              <a:lnSpc>
                <a:spcPct val="115000"/>
              </a:lnSpc>
              <a:spcBef>
                <a:spcPts val="0"/>
              </a:spcBef>
              <a:spcAft>
                <a:spcPts val="0"/>
              </a:spcAft>
              <a:buClr>
                <a:schemeClr val="dk1"/>
              </a:buClr>
              <a:buSzPts val="1500"/>
              <a:buFont typeface="Arial"/>
              <a:buNone/>
            </a:pPr>
            <a:r>
              <a:rPr lang="en-US" sz="4000" b="1" dirty="0">
                <a:solidFill>
                  <a:schemeClr val="lt1"/>
                </a:solidFill>
              </a:rPr>
              <a:t>Restraint Does Not Include</a:t>
            </a:r>
            <a:endParaRPr sz="3800" b="1" dirty="0">
              <a:solidFill>
                <a:schemeClr val="lt1"/>
              </a:solidFill>
            </a:endParaRPr>
          </a:p>
        </p:txBody>
      </p:sp>
      <p:sp>
        <p:nvSpPr>
          <p:cNvPr id="313" name="Google Shape;313;p39"/>
          <p:cNvSpPr txBox="1"/>
          <p:nvPr/>
        </p:nvSpPr>
        <p:spPr>
          <a:xfrm>
            <a:off x="533400" y="1580975"/>
            <a:ext cx="11125200" cy="47043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rgbClr val="000000"/>
              </a:buClr>
              <a:buSzPts val="2400"/>
              <a:buFont typeface="Arial"/>
              <a:buNone/>
            </a:pPr>
            <a:r>
              <a:rPr lang="en-US" sz="2400" b="0" i="1" u="none" strike="noStrike" cap="none">
                <a:solidFill>
                  <a:schemeClr val="dk1"/>
                </a:solidFill>
                <a:latin typeface="Calibri"/>
                <a:ea typeface="Calibri"/>
                <a:cs typeface="Calibri"/>
                <a:sym typeface="Calibri"/>
              </a:rPr>
              <a:t>Providing reasonable intervention with the minimal exertion of force necessary if the intervention does not include a restraint prohibited under ORS 339.288 and the intervention is necessary to:</a:t>
            </a:r>
            <a:endParaRPr sz="2400" b="0" i="1" u="none" strike="noStrike" cap="none">
              <a:solidFill>
                <a:schemeClr val="dk1"/>
              </a:solidFill>
              <a:latin typeface="Calibri"/>
              <a:ea typeface="Calibri"/>
              <a:cs typeface="Calibri"/>
              <a:sym typeface="Calibri"/>
            </a:endParaRPr>
          </a:p>
          <a:p>
            <a:pPr marL="1219200" marR="0" lvl="1" indent="-488950" algn="l" rtl="0">
              <a:lnSpc>
                <a:spcPct val="115000"/>
              </a:lnSpc>
              <a:spcBef>
                <a:spcPts val="0"/>
              </a:spcBef>
              <a:spcAft>
                <a:spcPts val="0"/>
              </a:spcAft>
              <a:buClr>
                <a:schemeClr val="dk1"/>
              </a:buClr>
              <a:buSzPts val="2900"/>
              <a:buFont typeface="Arial"/>
              <a:buAutoNum type="alphaLcPeriod"/>
            </a:pPr>
            <a:r>
              <a:rPr lang="en-US" sz="2900" b="0" i="0" u="none" strike="noStrike" cap="none">
                <a:solidFill>
                  <a:schemeClr val="dk1"/>
                </a:solidFill>
                <a:latin typeface="Calibri"/>
                <a:ea typeface="Calibri"/>
                <a:cs typeface="Calibri"/>
                <a:sym typeface="Calibri"/>
              </a:rPr>
              <a:t>Break up a physical fight.</a:t>
            </a:r>
            <a:endParaRPr sz="2900" b="0" i="0" u="none" strike="noStrike" cap="none">
              <a:solidFill>
                <a:schemeClr val="dk1"/>
              </a:solidFill>
              <a:latin typeface="Calibri"/>
              <a:ea typeface="Calibri"/>
              <a:cs typeface="Calibri"/>
              <a:sym typeface="Calibri"/>
            </a:endParaRPr>
          </a:p>
          <a:p>
            <a:pPr marL="1219200" marR="0" lvl="1" indent="-488950" algn="l" rtl="0">
              <a:lnSpc>
                <a:spcPct val="120000"/>
              </a:lnSpc>
              <a:spcBef>
                <a:spcPts val="0"/>
              </a:spcBef>
              <a:spcAft>
                <a:spcPts val="0"/>
              </a:spcAft>
              <a:buClr>
                <a:schemeClr val="dk1"/>
              </a:buClr>
              <a:buSzPts val="2900"/>
              <a:buFont typeface="Arial"/>
              <a:buAutoNum type="alphaLcPeriod"/>
            </a:pPr>
            <a:r>
              <a:rPr lang="en-US" sz="2900" b="0" i="0" u="none" strike="noStrike" cap="none">
                <a:solidFill>
                  <a:schemeClr val="dk1"/>
                </a:solidFill>
                <a:latin typeface="Calibri"/>
                <a:ea typeface="Calibri"/>
                <a:cs typeface="Calibri"/>
                <a:sym typeface="Calibri"/>
              </a:rPr>
              <a:t>Interrupt a student’s impulsive behavior that threatens the student’s immediate safety, including running in front of a vehicle or climbing on unsafe structures or objects.</a:t>
            </a:r>
            <a:endParaRPr sz="2900" b="0" i="0" u="none" strike="noStrike" cap="none">
              <a:solidFill>
                <a:schemeClr val="dk1"/>
              </a:solidFill>
              <a:latin typeface="Calibri"/>
              <a:ea typeface="Calibri"/>
              <a:cs typeface="Calibri"/>
              <a:sym typeface="Calibri"/>
            </a:endParaRPr>
          </a:p>
          <a:p>
            <a:pPr marL="1219200" marR="0" lvl="1" indent="-488950" algn="l" rtl="0">
              <a:lnSpc>
                <a:spcPct val="120000"/>
              </a:lnSpc>
              <a:spcBef>
                <a:spcPts val="0"/>
              </a:spcBef>
              <a:spcAft>
                <a:spcPts val="0"/>
              </a:spcAft>
              <a:buClr>
                <a:schemeClr val="dk1"/>
              </a:buClr>
              <a:buSzPts val="2900"/>
              <a:buFont typeface="Arial"/>
              <a:buAutoNum type="alphaLcPeriod"/>
            </a:pPr>
            <a:r>
              <a:rPr lang="en-US" sz="2900" b="0" i="0" u="none" strike="noStrike" cap="none">
                <a:solidFill>
                  <a:schemeClr val="dk1"/>
                </a:solidFill>
                <a:latin typeface="Calibri"/>
                <a:ea typeface="Calibri"/>
                <a:cs typeface="Calibri"/>
                <a:sym typeface="Calibri"/>
              </a:rPr>
              <a:t>Effectively protect oneself or another from an assault, injury or sexual contact with the minimum physical contact necessary for protection.</a:t>
            </a:r>
            <a:endParaRPr sz="29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0"/>
          <p:cNvSpPr txBox="1"/>
          <p:nvPr/>
        </p:nvSpPr>
        <p:spPr>
          <a:xfrm>
            <a:off x="343351" y="1547180"/>
            <a:ext cx="11505300" cy="4876800"/>
          </a:xfrm>
          <a:prstGeom prst="rect">
            <a:avLst/>
          </a:prstGeom>
          <a:noFill/>
          <a:ln>
            <a:noFill/>
          </a:ln>
        </p:spPr>
        <p:txBody>
          <a:bodyPr spcFirstLastPara="1" wrap="square" lIns="121900" tIns="121900" rIns="121900" bIns="121900" anchor="t" anchorCtr="0">
            <a:noAutofit/>
          </a:bodyPr>
          <a:lstStyle/>
          <a:p>
            <a:pPr marL="0" marR="0" lvl="0" indent="0" algn="l" rtl="0">
              <a:lnSpc>
                <a:spcPct val="120000"/>
              </a:lnSpc>
              <a:spcBef>
                <a:spcPts val="0"/>
              </a:spcBef>
              <a:spcAft>
                <a:spcPts val="0"/>
              </a:spcAft>
              <a:buClr>
                <a:srgbClr val="000000"/>
              </a:buClr>
              <a:buSzPts val="2900"/>
              <a:buFont typeface="Arial"/>
              <a:buNone/>
            </a:pPr>
            <a:r>
              <a:rPr lang="en-US" sz="2900" b="0" i="0" u="none" strike="noStrike" cap="none" dirty="0">
                <a:solidFill>
                  <a:schemeClr val="dk1"/>
                </a:solidFill>
                <a:highlight>
                  <a:srgbClr val="FFFFFF"/>
                </a:highlight>
                <a:latin typeface="Calibri"/>
                <a:ea typeface="Calibri"/>
                <a:cs typeface="Calibri"/>
                <a:sym typeface="Calibri"/>
              </a:rPr>
              <a:t>Intervention in a manner that is </a:t>
            </a:r>
            <a:r>
              <a:rPr lang="en-US" sz="2900" b="1" i="0" u="none" strike="noStrike" cap="none" dirty="0">
                <a:solidFill>
                  <a:schemeClr val="dk1"/>
                </a:solidFill>
                <a:highlight>
                  <a:srgbClr val="FFFFFF"/>
                </a:highlight>
                <a:latin typeface="Calibri"/>
                <a:ea typeface="Calibri"/>
                <a:cs typeface="Calibri"/>
                <a:sym typeface="Calibri"/>
              </a:rPr>
              <a:t>not restraint</a:t>
            </a:r>
            <a:r>
              <a:rPr lang="en-US" sz="2900" b="0" i="0" u="none" strike="noStrike" cap="none" dirty="0">
                <a:solidFill>
                  <a:schemeClr val="dk1"/>
                </a:solidFill>
                <a:highlight>
                  <a:srgbClr val="FFFFFF"/>
                </a:highlight>
                <a:latin typeface="Calibri"/>
                <a:ea typeface="Calibri"/>
                <a:cs typeface="Calibri"/>
                <a:sym typeface="Calibri"/>
              </a:rPr>
              <a:t> during an incident </a:t>
            </a:r>
            <a:r>
              <a:rPr lang="en-US" sz="2900" b="0" i="0" u="none" strike="noStrike" cap="none" dirty="0">
                <a:solidFill>
                  <a:schemeClr val="dk1"/>
                </a:solidFill>
                <a:latin typeface="Calibri"/>
                <a:ea typeface="Calibri"/>
                <a:cs typeface="Calibri"/>
                <a:sym typeface="Calibri"/>
              </a:rPr>
              <a:t>would fall under the district's “Student Code of Conduct” policy and would be communicated and documented in accordance with the policy, which may include:</a:t>
            </a:r>
            <a:endParaRPr sz="2900" b="0" i="0" u="none" strike="noStrike" cap="none" dirty="0">
              <a:solidFill>
                <a:schemeClr val="dk1"/>
              </a:solidFill>
              <a:latin typeface="Calibri"/>
              <a:ea typeface="Calibri"/>
              <a:cs typeface="Calibri"/>
              <a:sym typeface="Calibri"/>
            </a:endParaRPr>
          </a:p>
          <a:p>
            <a:pPr marL="1219200" marR="0" lvl="0" indent="-488950" algn="l" rtl="0">
              <a:lnSpc>
                <a:spcPct val="115000"/>
              </a:lnSpc>
              <a:spcBef>
                <a:spcPts val="0"/>
              </a:spcBef>
              <a:spcAft>
                <a:spcPts val="0"/>
              </a:spcAft>
              <a:buClr>
                <a:schemeClr val="dk1"/>
              </a:buClr>
              <a:buSzPts val="2900"/>
              <a:buFont typeface="Calibri"/>
              <a:buChar char="✓"/>
            </a:pPr>
            <a:r>
              <a:rPr lang="en-US" sz="2900" b="0" i="0" u="none" strike="noStrike" cap="none" dirty="0">
                <a:solidFill>
                  <a:schemeClr val="dk1"/>
                </a:solidFill>
                <a:latin typeface="Calibri"/>
                <a:ea typeface="Calibri"/>
                <a:cs typeface="Calibri"/>
                <a:sym typeface="Calibri"/>
              </a:rPr>
              <a:t>Parent phone call</a:t>
            </a:r>
            <a:endParaRPr sz="2900" b="0" i="0" u="none" strike="noStrike" cap="none" dirty="0">
              <a:solidFill>
                <a:schemeClr val="dk1"/>
              </a:solidFill>
              <a:latin typeface="Calibri"/>
              <a:ea typeface="Calibri"/>
              <a:cs typeface="Calibri"/>
              <a:sym typeface="Calibri"/>
            </a:endParaRPr>
          </a:p>
          <a:p>
            <a:pPr marL="1219200" marR="0" lvl="0" indent="-488950" algn="l" rtl="0">
              <a:lnSpc>
                <a:spcPct val="115000"/>
              </a:lnSpc>
              <a:spcBef>
                <a:spcPts val="0"/>
              </a:spcBef>
              <a:spcAft>
                <a:spcPts val="0"/>
              </a:spcAft>
              <a:buClr>
                <a:schemeClr val="dk1"/>
              </a:buClr>
              <a:buSzPts val="2900"/>
              <a:buFont typeface="Calibri"/>
              <a:buChar char="✓"/>
            </a:pPr>
            <a:r>
              <a:rPr lang="en-US" sz="2900" b="0" i="0" u="none" strike="noStrike" cap="none" dirty="0">
                <a:solidFill>
                  <a:schemeClr val="dk1"/>
                </a:solidFill>
                <a:latin typeface="Calibri"/>
                <a:ea typeface="Calibri"/>
                <a:cs typeface="Calibri"/>
                <a:sym typeface="Calibri"/>
              </a:rPr>
              <a:t>Incident report</a:t>
            </a:r>
            <a:endParaRPr sz="2900" b="0" i="0" u="none" strike="noStrike" cap="none" dirty="0">
              <a:solidFill>
                <a:schemeClr val="dk1"/>
              </a:solidFill>
              <a:latin typeface="Calibri"/>
              <a:ea typeface="Calibri"/>
              <a:cs typeface="Calibri"/>
              <a:sym typeface="Calibri"/>
            </a:endParaRPr>
          </a:p>
          <a:p>
            <a:pPr marL="1219200" marR="0" lvl="0" indent="-488950" algn="l" rtl="0">
              <a:lnSpc>
                <a:spcPct val="115000"/>
              </a:lnSpc>
              <a:spcBef>
                <a:spcPts val="0"/>
              </a:spcBef>
              <a:spcAft>
                <a:spcPts val="0"/>
              </a:spcAft>
              <a:buClr>
                <a:schemeClr val="dk1"/>
              </a:buClr>
              <a:buSzPts val="2900"/>
              <a:buFont typeface="Calibri"/>
              <a:buChar char="✓"/>
            </a:pPr>
            <a:r>
              <a:rPr lang="en-US" sz="2900" b="0" i="0" u="none" strike="noStrike" cap="none" dirty="0">
                <a:solidFill>
                  <a:schemeClr val="dk1"/>
                </a:solidFill>
                <a:latin typeface="Calibri"/>
                <a:ea typeface="Calibri"/>
                <a:cs typeface="Calibri"/>
                <a:sym typeface="Calibri"/>
              </a:rPr>
              <a:t>Referral </a:t>
            </a:r>
            <a:endParaRPr sz="2900" b="0" i="0" u="none" strike="noStrike" cap="none" dirty="0">
              <a:solidFill>
                <a:schemeClr val="dk1"/>
              </a:solidFill>
              <a:latin typeface="Calibri"/>
              <a:ea typeface="Calibri"/>
              <a:cs typeface="Calibri"/>
              <a:sym typeface="Calibri"/>
            </a:endParaRPr>
          </a:p>
          <a:p>
            <a:pPr marL="1219200" marR="0" lvl="0" indent="-488950" algn="l" rtl="0">
              <a:lnSpc>
                <a:spcPct val="115000"/>
              </a:lnSpc>
              <a:spcBef>
                <a:spcPts val="0"/>
              </a:spcBef>
              <a:spcAft>
                <a:spcPts val="0"/>
              </a:spcAft>
              <a:buClr>
                <a:schemeClr val="dk1"/>
              </a:buClr>
              <a:buSzPts val="2900"/>
              <a:buFont typeface="Calibri"/>
              <a:buChar char="✓"/>
            </a:pPr>
            <a:r>
              <a:rPr lang="en-US" sz="2900" b="0" i="0" u="none" strike="noStrike" cap="none" dirty="0">
                <a:solidFill>
                  <a:schemeClr val="dk1"/>
                </a:solidFill>
                <a:latin typeface="Calibri"/>
                <a:ea typeface="Calibri"/>
                <a:cs typeface="Calibri"/>
                <a:sym typeface="Calibri"/>
              </a:rPr>
              <a:t>Other appropriate verbal and/or written documentation that is consistent with district policy </a:t>
            </a:r>
            <a:endParaRPr sz="2900" b="0" i="0" u="none" strike="noStrike" cap="none" dirty="0">
              <a:solidFill>
                <a:schemeClr val="dk1"/>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900"/>
              <a:buFont typeface="Arial"/>
              <a:buNone/>
            </a:pPr>
            <a:endParaRPr sz="2900" b="0" i="0" u="none" strike="noStrike" cap="none" dirty="0">
              <a:solidFill>
                <a:schemeClr val="dk1"/>
              </a:solidFill>
              <a:latin typeface="Calibri"/>
              <a:ea typeface="Calibri"/>
              <a:cs typeface="Calibri"/>
              <a:sym typeface="Calibri"/>
            </a:endParaRPr>
          </a:p>
        </p:txBody>
      </p:sp>
      <p:sp>
        <p:nvSpPr>
          <p:cNvPr id="319" name="Google Shape;319;p40"/>
          <p:cNvSpPr txBox="1">
            <a:spLocks noGrp="1"/>
          </p:cNvSpPr>
          <p:nvPr>
            <p:ph type="title" idx="4294967295"/>
          </p:nvPr>
        </p:nvSpPr>
        <p:spPr>
          <a:xfrm>
            <a:off x="703801" y="457200"/>
            <a:ext cx="10784400" cy="1026600"/>
          </a:xfrm>
          <a:prstGeom prst="rect">
            <a:avLst/>
          </a:prstGeom>
          <a:solidFill>
            <a:schemeClr val="accent1"/>
          </a:solidFill>
          <a:ln>
            <a:noFill/>
          </a:ln>
        </p:spPr>
        <p:txBody>
          <a:bodyPr spcFirstLastPara="1" wrap="square" lIns="121900" tIns="60925" rIns="121900" bIns="60925" anchor="ctr" anchorCtr="0">
            <a:noAutofit/>
          </a:bodyPr>
          <a:lstStyle/>
          <a:p>
            <a:pPr marL="0" lvl="0" indent="0" algn="ctr" rtl="0">
              <a:lnSpc>
                <a:spcPct val="100000"/>
              </a:lnSpc>
              <a:spcBef>
                <a:spcPts val="0"/>
              </a:spcBef>
              <a:spcAft>
                <a:spcPts val="0"/>
              </a:spcAft>
              <a:buSzPts val="4800"/>
              <a:buNone/>
            </a:pPr>
            <a:r>
              <a:rPr lang="en-US" sz="4000" b="1">
                <a:solidFill>
                  <a:schemeClr val="lt1"/>
                </a:solidFill>
              </a:rPr>
              <a:t>How to Report an Incident that is Not Restraint</a:t>
            </a:r>
            <a:endParaRPr sz="4000" b="1">
              <a:solidFill>
                <a:schemeClr val="lt1"/>
              </a:solidFill>
            </a:endParaRPr>
          </a:p>
        </p:txBody>
      </p:sp>
      <p:sp>
        <p:nvSpPr>
          <p:cNvPr id="320" name="Google Shape;320;p40"/>
          <p:cNvSpPr txBox="1">
            <a:spLocks noGrp="1"/>
          </p:cNvSpPr>
          <p:nvPr>
            <p:ph type="sldNum" idx="12"/>
          </p:nvPr>
        </p:nvSpPr>
        <p:spPr>
          <a:xfrm>
            <a:off x="8610600" y="6139793"/>
            <a:ext cx="2891100" cy="365100"/>
          </a:xfrm>
          <a:prstGeom prst="rect">
            <a:avLst/>
          </a:prstGeom>
          <a:noFill/>
          <a:ln>
            <a:noFill/>
          </a:ln>
        </p:spPr>
        <p:txBody>
          <a:bodyPr spcFirstLastPara="1" wrap="square" lIns="121900" tIns="60925" rIns="121900" bIns="6092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1"/>
          <p:cNvSpPr txBox="1">
            <a:spLocks noGrp="1"/>
          </p:cNvSpPr>
          <p:nvPr>
            <p:ph type="title" idx="4294967295"/>
          </p:nvPr>
        </p:nvSpPr>
        <p:spPr>
          <a:xfrm>
            <a:off x="717176" y="457200"/>
            <a:ext cx="10784400" cy="1026600"/>
          </a:xfrm>
          <a:prstGeom prst="rect">
            <a:avLst/>
          </a:prstGeom>
          <a:solidFill>
            <a:schemeClr val="accent1"/>
          </a:solidFill>
          <a:ln>
            <a:noFill/>
          </a:ln>
        </p:spPr>
        <p:txBody>
          <a:bodyPr spcFirstLastPara="1" wrap="square" lIns="121900" tIns="60925" rIns="121900" bIns="60925" anchor="ctr" anchorCtr="0">
            <a:noAutofit/>
          </a:bodyPr>
          <a:lstStyle/>
          <a:p>
            <a:pPr marL="0" lvl="0" indent="0" algn="ctr" rtl="0">
              <a:lnSpc>
                <a:spcPct val="100000"/>
              </a:lnSpc>
              <a:spcBef>
                <a:spcPts val="0"/>
              </a:spcBef>
              <a:spcAft>
                <a:spcPts val="0"/>
              </a:spcAft>
              <a:buClr>
                <a:schemeClr val="dk1"/>
              </a:buClr>
              <a:buSzPts val="1500"/>
              <a:buFont typeface="Arial"/>
              <a:buNone/>
            </a:pPr>
            <a:r>
              <a:rPr lang="en-US" sz="4000" b="1">
                <a:solidFill>
                  <a:schemeClr val="lt1"/>
                </a:solidFill>
              </a:rPr>
              <a:t>Prohibited Restraints</a:t>
            </a:r>
            <a:endParaRPr sz="4000" b="1">
              <a:solidFill>
                <a:schemeClr val="lt1"/>
              </a:solidFill>
            </a:endParaRPr>
          </a:p>
        </p:txBody>
      </p:sp>
      <p:sp>
        <p:nvSpPr>
          <p:cNvPr id="326" name="Google Shape;326;p41"/>
          <p:cNvSpPr txBox="1">
            <a:spLocks noGrp="1"/>
          </p:cNvSpPr>
          <p:nvPr>
            <p:ph type="sldNum" idx="12"/>
          </p:nvPr>
        </p:nvSpPr>
        <p:spPr>
          <a:xfrm>
            <a:off x="8610600" y="6139793"/>
            <a:ext cx="2891100" cy="365100"/>
          </a:xfrm>
          <a:prstGeom prst="rect">
            <a:avLst/>
          </a:prstGeom>
          <a:noFill/>
          <a:ln>
            <a:noFill/>
          </a:ln>
        </p:spPr>
        <p:txBody>
          <a:bodyPr spcFirstLastPara="1" wrap="square" lIns="121900" tIns="60925" rIns="121900" bIns="6092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
        <p:nvSpPr>
          <p:cNvPr id="327" name="Google Shape;327;p41"/>
          <p:cNvSpPr txBox="1"/>
          <p:nvPr/>
        </p:nvSpPr>
        <p:spPr>
          <a:xfrm>
            <a:off x="945526" y="2200000"/>
            <a:ext cx="10784400" cy="4096500"/>
          </a:xfrm>
          <a:prstGeom prst="rect">
            <a:avLst/>
          </a:prstGeom>
          <a:noFill/>
          <a:ln>
            <a:noFill/>
          </a:ln>
        </p:spPr>
        <p:txBody>
          <a:bodyPr spcFirstLastPara="1" wrap="square" lIns="121900" tIns="121900" rIns="121900" bIns="121900" anchor="t" anchorCtr="0">
            <a:noAutofit/>
          </a:bodyPr>
          <a:lstStyle/>
          <a:p>
            <a:pPr marL="609600" marR="0" lvl="0" indent="-501650" algn="l" rtl="0">
              <a:lnSpc>
                <a:spcPct val="150000"/>
              </a:lnSpc>
              <a:spcBef>
                <a:spcPts val="0"/>
              </a:spcBef>
              <a:spcAft>
                <a:spcPts val="0"/>
              </a:spcAft>
              <a:buClr>
                <a:schemeClr val="dk1"/>
              </a:buClr>
              <a:buSzPts val="3100"/>
              <a:buFont typeface="Arial"/>
              <a:buChar char="●"/>
            </a:pPr>
            <a:r>
              <a:rPr lang="en-US" sz="3600" b="0" i="0" u="none" strike="noStrike" cap="none" dirty="0">
                <a:solidFill>
                  <a:schemeClr val="dk1"/>
                </a:solidFill>
                <a:latin typeface="Calibri"/>
                <a:ea typeface="Calibri"/>
                <a:cs typeface="Calibri"/>
                <a:sym typeface="Calibri"/>
              </a:rPr>
              <a:t>Chemical restraint</a:t>
            </a:r>
            <a:endParaRPr sz="3600" b="0" i="0" u="none" strike="noStrike" cap="none" dirty="0">
              <a:solidFill>
                <a:schemeClr val="dk1"/>
              </a:solidFill>
              <a:latin typeface="Calibri"/>
              <a:ea typeface="Calibri"/>
              <a:cs typeface="Calibri"/>
              <a:sym typeface="Calibri"/>
            </a:endParaRPr>
          </a:p>
          <a:p>
            <a:pPr marL="609600" marR="0" lvl="0" indent="-501650" algn="l" rtl="0">
              <a:lnSpc>
                <a:spcPct val="150000"/>
              </a:lnSpc>
              <a:spcBef>
                <a:spcPts val="0"/>
              </a:spcBef>
              <a:spcAft>
                <a:spcPts val="0"/>
              </a:spcAft>
              <a:buClr>
                <a:schemeClr val="dk1"/>
              </a:buClr>
              <a:buSzPts val="3100"/>
              <a:buFont typeface="Arial"/>
              <a:buChar char="●"/>
            </a:pPr>
            <a:r>
              <a:rPr lang="en-US" sz="3600" b="0" i="0" u="none" strike="noStrike" cap="none" dirty="0">
                <a:solidFill>
                  <a:schemeClr val="dk1"/>
                </a:solidFill>
                <a:latin typeface="Calibri"/>
                <a:ea typeface="Calibri"/>
                <a:cs typeface="Calibri"/>
                <a:sym typeface="Calibri"/>
              </a:rPr>
              <a:t>Mechanical restraint</a:t>
            </a:r>
            <a:endParaRPr sz="3600" b="0" i="0" u="none" strike="noStrike" cap="none" dirty="0">
              <a:solidFill>
                <a:schemeClr val="dk1"/>
              </a:solidFill>
              <a:latin typeface="Calibri"/>
              <a:ea typeface="Calibri"/>
              <a:cs typeface="Calibri"/>
              <a:sym typeface="Calibri"/>
            </a:endParaRPr>
          </a:p>
          <a:p>
            <a:pPr marL="609600" marR="0" lvl="0" indent="-501650" algn="l" rtl="0">
              <a:lnSpc>
                <a:spcPct val="150000"/>
              </a:lnSpc>
              <a:spcBef>
                <a:spcPts val="0"/>
              </a:spcBef>
              <a:spcAft>
                <a:spcPts val="0"/>
              </a:spcAft>
              <a:buClr>
                <a:schemeClr val="dk1"/>
              </a:buClr>
              <a:buSzPts val="3100"/>
              <a:buFont typeface="Arial"/>
              <a:buChar char="●"/>
            </a:pPr>
            <a:r>
              <a:rPr lang="en-US" sz="3600" b="0" i="0" u="none" strike="noStrike" cap="none" dirty="0">
                <a:solidFill>
                  <a:schemeClr val="dk1"/>
                </a:solidFill>
                <a:latin typeface="Calibri"/>
                <a:ea typeface="Calibri"/>
                <a:cs typeface="Calibri"/>
                <a:sym typeface="Calibri"/>
              </a:rPr>
              <a:t>Prone restraint</a:t>
            </a:r>
            <a:endParaRPr sz="3600" b="0" i="0" u="none" strike="noStrike" cap="none" dirty="0">
              <a:solidFill>
                <a:schemeClr val="dk1"/>
              </a:solidFill>
              <a:latin typeface="Calibri"/>
              <a:ea typeface="Calibri"/>
              <a:cs typeface="Calibri"/>
              <a:sym typeface="Calibri"/>
            </a:endParaRPr>
          </a:p>
          <a:p>
            <a:pPr marL="609600" marR="0" lvl="0" indent="-501650" algn="l" rtl="0">
              <a:lnSpc>
                <a:spcPct val="150000"/>
              </a:lnSpc>
              <a:spcBef>
                <a:spcPts val="0"/>
              </a:spcBef>
              <a:spcAft>
                <a:spcPts val="0"/>
              </a:spcAft>
              <a:buClr>
                <a:schemeClr val="dk1"/>
              </a:buClr>
              <a:buSzPts val="3100"/>
              <a:buFont typeface="Arial"/>
              <a:buChar char="●"/>
            </a:pPr>
            <a:r>
              <a:rPr lang="en-US" sz="3600" b="0" i="0" u="none" strike="noStrike" cap="none" dirty="0">
                <a:solidFill>
                  <a:schemeClr val="dk1"/>
                </a:solidFill>
                <a:latin typeface="Calibri"/>
                <a:ea typeface="Calibri"/>
                <a:cs typeface="Calibri"/>
                <a:sym typeface="Calibri"/>
              </a:rPr>
              <a:t>Supine restraint</a:t>
            </a:r>
            <a:endParaRPr sz="3600" b="0" i="0" u="none" strike="noStrike" cap="none" dirty="0">
              <a:solidFill>
                <a:schemeClr val="dk1"/>
              </a:solidFill>
              <a:latin typeface="Calibri"/>
              <a:ea typeface="Calibri"/>
              <a:cs typeface="Calibri"/>
              <a:sym typeface="Calibri"/>
            </a:endParaRPr>
          </a:p>
          <a:p>
            <a:pPr marL="609600" marR="0" lvl="0" indent="0" algn="l" rtl="0">
              <a:lnSpc>
                <a:spcPct val="115000"/>
              </a:lnSpc>
              <a:spcBef>
                <a:spcPts val="0"/>
              </a:spcBef>
              <a:spcAft>
                <a:spcPts val="0"/>
              </a:spcAft>
              <a:buClr>
                <a:srgbClr val="000000"/>
              </a:buClr>
              <a:buSzPts val="3100"/>
              <a:buFont typeface="Arial"/>
              <a:buNone/>
            </a:pPr>
            <a:endParaRPr sz="3100" b="0" i="0" u="none" strike="noStrike" cap="none" dirty="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2"/>
          <p:cNvSpPr txBox="1">
            <a:spLocks noGrp="1"/>
          </p:cNvSpPr>
          <p:nvPr>
            <p:ph type="title" idx="4294967295"/>
          </p:nvPr>
        </p:nvSpPr>
        <p:spPr>
          <a:xfrm>
            <a:off x="717176" y="457200"/>
            <a:ext cx="10784400" cy="1026600"/>
          </a:xfrm>
          <a:prstGeom prst="rect">
            <a:avLst/>
          </a:prstGeom>
          <a:solidFill>
            <a:schemeClr val="accent1"/>
          </a:solidFill>
          <a:ln>
            <a:noFill/>
          </a:ln>
        </p:spPr>
        <p:txBody>
          <a:bodyPr spcFirstLastPara="1" wrap="square" lIns="121900" tIns="60925" rIns="121900" bIns="60925" anchor="ctr" anchorCtr="0">
            <a:noAutofit/>
          </a:bodyPr>
          <a:lstStyle/>
          <a:p>
            <a:pPr marL="0" lvl="0" indent="0" algn="ctr" rtl="0">
              <a:lnSpc>
                <a:spcPct val="100000"/>
              </a:lnSpc>
              <a:spcBef>
                <a:spcPts val="0"/>
              </a:spcBef>
              <a:spcAft>
                <a:spcPts val="0"/>
              </a:spcAft>
              <a:buClr>
                <a:schemeClr val="dk1"/>
              </a:buClr>
              <a:buSzPts val="1500"/>
              <a:buFont typeface="Arial"/>
              <a:buNone/>
            </a:pPr>
            <a:r>
              <a:rPr lang="en-US" sz="4000" b="1">
                <a:solidFill>
                  <a:schemeClr val="lt1"/>
                </a:solidFill>
              </a:rPr>
              <a:t>Prohibited Restraints</a:t>
            </a:r>
            <a:endParaRPr sz="4000" b="1">
              <a:solidFill>
                <a:schemeClr val="lt1"/>
              </a:solidFill>
            </a:endParaRPr>
          </a:p>
        </p:txBody>
      </p:sp>
      <p:sp>
        <p:nvSpPr>
          <p:cNvPr id="333" name="Google Shape;333;p42"/>
          <p:cNvSpPr txBox="1">
            <a:spLocks noGrp="1"/>
          </p:cNvSpPr>
          <p:nvPr>
            <p:ph type="sldNum" idx="12"/>
          </p:nvPr>
        </p:nvSpPr>
        <p:spPr>
          <a:xfrm>
            <a:off x="8610600" y="6139793"/>
            <a:ext cx="2891100" cy="365100"/>
          </a:xfrm>
          <a:prstGeom prst="rect">
            <a:avLst/>
          </a:prstGeom>
          <a:noFill/>
          <a:ln>
            <a:noFill/>
          </a:ln>
        </p:spPr>
        <p:txBody>
          <a:bodyPr spcFirstLastPara="1" wrap="square" lIns="121900" tIns="60925" rIns="121900" bIns="6092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
        <p:nvSpPr>
          <p:cNvPr id="334" name="Google Shape;334;p42"/>
          <p:cNvSpPr txBox="1"/>
          <p:nvPr/>
        </p:nvSpPr>
        <p:spPr>
          <a:xfrm>
            <a:off x="374825" y="1902575"/>
            <a:ext cx="11457900" cy="4096500"/>
          </a:xfrm>
          <a:prstGeom prst="rect">
            <a:avLst/>
          </a:prstGeom>
          <a:noFill/>
          <a:ln>
            <a:noFill/>
          </a:ln>
        </p:spPr>
        <p:txBody>
          <a:bodyPr spcFirstLastPara="1" wrap="square" lIns="121900" tIns="121900" rIns="121900" bIns="121900" anchor="t" anchorCtr="0">
            <a:noAutofit/>
          </a:bodyPr>
          <a:lstStyle/>
          <a:p>
            <a:pPr marL="609600" marR="0" lvl="0" indent="-508000" algn="l" rtl="0">
              <a:lnSpc>
                <a:spcPct val="115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Any restraint that involves the intentional placement of the hands, feet, elbow, knee, or any object on a student’s neck, throat, genitals, or other intimate parts.</a:t>
            </a:r>
            <a:endParaRPr sz="3200" b="0" i="0" u="none" strike="noStrike" cap="none">
              <a:solidFill>
                <a:schemeClr val="dk1"/>
              </a:solidFill>
              <a:latin typeface="Calibri"/>
              <a:ea typeface="Calibri"/>
              <a:cs typeface="Calibri"/>
              <a:sym typeface="Calibri"/>
            </a:endParaRPr>
          </a:p>
          <a:p>
            <a:pPr marL="609600" marR="0" lvl="0" indent="-508000" algn="l" rtl="0">
              <a:lnSpc>
                <a:spcPct val="115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Any restraint that causes pressure to be placed, or creates a risk of causing pressure to be placed, on the stomach or back by a knee, foot, or elbow bone.</a:t>
            </a:r>
            <a:endParaRPr sz="3200" b="0" i="0" u="none" strike="noStrike" cap="none">
              <a:solidFill>
                <a:schemeClr val="dk1"/>
              </a:solidFill>
              <a:latin typeface="Calibri"/>
              <a:ea typeface="Calibri"/>
              <a:cs typeface="Calibri"/>
              <a:sym typeface="Calibri"/>
            </a:endParaRPr>
          </a:p>
          <a:p>
            <a:pPr marL="609600" marR="0" lvl="0" indent="-508000" algn="l" rtl="0">
              <a:lnSpc>
                <a:spcPct val="115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Any action designed for the primary purpose of inflicting pain.</a:t>
            </a:r>
            <a:endParaRPr sz="32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700"/>
              <a:buFont typeface="Arial"/>
              <a:buNone/>
            </a:pPr>
            <a:endParaRPr sz="2700" b="1" i="0" u="none" strike="noStrike" cap="none">
              <a:solidFill>
                <a:schemeClr val="dk1"/>
              </a:solidFill>
              <a:latin typeface="Calibri"/>
              <a:ea typeface="Calibri"/>
              <a:cs typeface="Calibri"/>
              <a:sym typeface="Calibri"/>
            </a:endParaRPr>
          </a:p>
          <a:p>
            <a:pPr marL="609600" marR="0" lvl="0" indent="0" algn="l" rtl="0">
              <a:lnSpc>
                <a:spcPct val="115000"/>
              </a:lnSpc>
              <a:spcBef>
                <a:spcPts val="0"/>
              </a:spcBef>
              <a:spcAft>
                <a:spcPts val="0"/>
              </a:spcAft>
              <a:buClr>
                <a:srgbClr val="000000"/>
              </a:buClr>
              <a:buSzPts val="2700"/>
              <a:buFont typeface="Arial"/>
              <a:buNone/>
            </a:pPr>
            <a:endParaRPr sz="27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43"/>
          <p:cNvSpPr txBox="1">
            <a:spLocks noGrp="1"/>
          </p:cNvSpPr>
          <p:nvPr>
            <p:ph type="title" idx="4294967295"/>
          </p:nvPr>
        </p:nvSpPr>
        <p:spPr>
          <a:xfrm>
            <a:off x="717176" y="457200"/>
            <a:ext cx="10784400" cy="1026600"/>
          </a:xfrm>
          <a:prstGeom prst="rect">
            <a:avLst/>
          </a:prstGeom>
          <a:solidFill>
            <a:schemeClr val="accent1"/>
          </a:solidFill>
          <a:ln>
            <a:noFill/>
          </a:ln>
        </p:spPr>
        <p:txBody>
          <a:bodyPr spcFirstLastPara="1" wrap="square" lIns="121900" tIns="60925" rIns="121900" bIns="60925" anchor="ctr" anchorCtr="0">
            <a:noAutofit/>
          </a:bodyPr>
          <a:lstStyle/>
          <a:p>
            <a:pPr marL="0" lvl="0" indent="0" algn="ctr" rtl="0">
              <a:lnSpc>
                <a:spcPct val="100000"/>
              </a:lnSpc>
              <a:spcBef>
                <a:spcPts val="0"/>
              </a:spcBef>
              <a:spcAft>
                <a:spcPts val="0"/>
              </a:spcAft>
              <a:buClr>
                <a:schemeClr val="dk1"/>
              </a:buClr>
              <a:buSzPts val="1500"/>
              <a:buFont typeface="Arial"/>
              <a:buNone/>
            </a:pPr>
            <a:r>
              <a:rPr lang="en-US" sz="4000" b="1">
                <a:solidFill>
                  <a:schemeClr val="lt1"/>
                </a:solidFill>
              </a:rPr>
              <a:t>Prohibited Restraints</a:t>
            </a:r>
            <a:endParaRPr sz="4000" b="1">
              <a:solidFill>
                <a:schemeClr val="lt1"/>
              </a:solidFill>
            </a:endParaRPr>
          </a:p>
        </p:txBody>
      </p:sp>
      <p:sp>
        <p:nvSpPr>
          <p:cNvPr id="340" name="Google Shape;340;p43"/>
          <p:cNvSpPr txBox="1">
            <a:spLocks noGrp="1"/>
          </p:cNvSpPr>
          <p:nvPr>
            <p:ph type="sldNum" idx="12"/>
          </p:nvPr>
        </p:nvSpPr>
        <p:spPr>
          <a:xfrm>
            <a:off x="8610600" y="6139793"/>
            <a:ext cx="2891100" cy="365100"/>
          </a:xfrm>
          <a:prstGeom prst="rect">
            <a:avLst/>
          </a:prstGeom>
          <a:noFill/>
          <a:ln>
            <a:noFill/>
          </a:ln>
        </p:spPr>
        <p:txBody>
          <a:bodyPr spcFirstLastPara="1" wrap="square" lIns="121900" tIns="60925" rIns="121900" bIns="6092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
        <p:nvSpPr>
          <p:cNvPr id="341" name="Google Shape;341;p43"/>
          <p:cNvSpPr txBox="1"/>
          <p:nvPr/>
        </p:nvSpPr>
        <p:spPr>
          <a:xfrm>
            <a:off x="309926" y="1840991"/>
            <a:ext cx="11598900" cy="4096500"/>
          </a:xfrm>
          <a:prstGeom prst="rect">
            <a:avLst/>
          </a:prstGeom>
          <a:noFill/>
          <a:ln>
            <a:noFill/>
          </a:ln>
        </p:spPr>
        <p:txBody>
          <a:bodyPr spcFirstLastPara="1" wrap="square" lIns="121900" tIns="121900" rIns="121900" bIns="121900" anchor="t" anchorCtr="0">
            <a:noAutofit/>
          </a:bodyPr>
          <a:lstStyle/>
          <a:p>
            <a:pPr marL="609600" marR="0" lvl="0" indent="-508000" algn="l" rtl="0">
              <a:lnSpc>
                <a:spcPct val="115000"/>
              </a:lnSpc>
              <a:spcBef>
                <a:spcPts val="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Any restraint that places, or creates a risk of placing pressure on a student’s neck or throat.</a:t>
            </a:r>
            <a:endParaRPr sz="3200" b="0" i="0" u="none" strike="noStrike" cap="none" dirty="0">
              <a:solidFill>
                <a:schemeClr val="dk1"/>
              </a:solidFill>
              <a:latin typeface="Calibri"/>
              <a:ea typeface="Calibri"/>
              <a:cs typeface="Calibri"/>
              <a:sym typeface="Calibri"/>
            </a:endParaRPr>
          </a:p>
          <a:p>
            <a:pPr marL="609600" marR="0" lvl="0" indent="-508000" algn="l" rtl="0">
              <a:lnSpc>
                <a:spcPct val="115000"/>
              </a:lnSpc>
              <a:spcBef>
                <a:spcPts val="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Any restraint that places, or creates a risk of placing pressure on a student’s mouth, unless the restraint is necessary for the purpose of extracting a body part from a bite.</a:t>
            </a:r>
            <a:endParaRPr sz="3200" b="0" i="0" u="none" strike="noStrike" cap="none" dirty="0">
              <a:solidFill>
                <a:schemeClr val="dk1"/>
              </a:solidFill>
              <a:latin typeface="Calibri"/>
              <a:ea typeface="Calibri"/>
              <a:cs typeface="Calibri"/>
              <a:sym typeface="Calibri"/>
            </a:endParaRPr>
          </a:p>
          <a:p>
            <a:pPr marL="609600" marR="0" lvl="0" indent="-508000" algn="l" rtl="0">
              <a:lnSpc>
                <a:spcPct val="115000"/>
              </a:lnSpc>
              <a:spcBef>
                <a:spcPts val="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Any restraint that impedes, or creates a risk of impeding breathing.</a:t>
            </a:r>
            <a:endParaRPr sz="3200" b="0" i="0" u="none" strike="noStrike" cap="none" dirty="0">
              <a:solidFill>
                <a:schemeClr val="dk1"/>
              </a:solidFill>
              <a:latin typeface="Calibri"/>
              <a:ea typeface="Calibri"/>
              <a:cs typeface="Calibri"/>
              <a:sym typeface="Calibri"/>
            </a:endParaRPr>
          </a:p>
          <a:p>
            <a:pPr marL="609600" marR="0" lvl="0" indent="0" algn="l" rtl="0">
              <a:lnSpc>
                <a:spcPct val="115000"/>
              </a:lnSpc>
              <a:spcBef>
                <a:spcPts val="0"/>
              </a:spcBef>
              <a:spcAft>
                <a:spcPts val="0"/>
              </a:spcAft>
              <a:buClr>
                <a:srgbClr val="000000"/>
              </a:buClr>
              <a:buSzPts val="2700"/>
              <a:buFont typeface="Arial"/>
              <a:buNone/>
            </a:pPr>
            <a:endParaRPr sz="27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44"/>
          <p:cNvSpPr txBox="1">
            <a:spLocks noGrp="1"/>
          </p:cNvSpPr>
          <p:nvPr>
            <p:ph type="title" idx="4294967295"/>
          </p:nvPr>
        </p:nvSpPr>
        <p:spPr>
          <a:xfrm>
            <a:off x="440150" y="927750"/>
            <a:ext cx="11345700" cy="2755200"/>
          </a:xfrm>
          <a:prstGeom prst="rect">
            <a:avLst/>
          </a:prstGeom>
          <a:solidFill>
            <a:schemeClr val="accent1"/>
          </a:solidFill>
          <a:ln>
            <a:noFill/>
          </a:ln>
        </p:spPr>
        <p:txBody>
          <a:bodyPr spcFirstLastPara="1" wrap="square" lIns="121900" tIns="60925" rIns="121900" bIns="60925" anchor="ctr" anchorCtr="0">
            <a:noAutofit/>
          </a:bodyPr>
          <a:lstStyle/>
          <a:p>
            <a:pPr marL="609600" lvl="0" indent="0" algn="l" rtl="0">
              <a:lnSpc>
                <a:spcPct val="115000"/>
              </a:lnSpc>
              <a:spcBef>
                <a:spcPts val="0"/>
              </a:spcBef>
              <a:spcAft>
                <a:spcPts val="0"/>
              </a:spcAft>
              <a:buSzPts val="4800"/>
              <a:buNone/>
            </a:pPr>
            <a:r>
              <a:rPr lang="en-US" sz="3100">
                <a:solidFill>
                  <a:schemeClr val="lt1"/>
                </a:solidFill>
              </a:rPr>
              <a:t>Any restraint that involves the intentional and nonincidental use of a solid object, including a wall or the floor, to impede a student’s movement is prohibited, unless the restraint is necessary to prevent an imminent life-threatening injury or to gain control of a weapon.</a:t>
            </a:r>
            <a:endParaRPr sz="3200">
              <a:solidFill>
                <a:schemeClr val="lt1"/>
              </a:solidFill>
            </a:endParaRPr>
          </a:p>
        </p:txBody>
      </p:sp>
      <p:sp>
        <p:nvSpPr>
          <p:cNvPr id="347" name="Google Shape;347;p44"/>
          <p:cNvSpPr txBox="1">
            <a:spLocks noGrp="1"/>
          </p:cNvSpPr>
          <p:nvPr>
            <p:ph type="sldNum" idx="12"/>
          </p:nvPr>
        </p:nvSpPr>
        <p:spPr>
          <a:xfrm>
            <a:off x="8610600" y="6139793"/>
            <a:ext cx="2891100" cy="365100"/>
          </a:xfrm>
          <a:prstGeom prst="rect">
            <a:avLst/>
          </a:prstGeom>
          <a:noFill/>
          <a:ln>
            <a:noFill/>
          </a:ln>
        </p:spPr>
        <p:txBody>
          <a:bodyPr spcFirstLastPara="1" wrap="square" lIns="121900" tIns="60925" rIns="121900" bIns="6092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
        <p:nvSpPr>
          <p:cNvPr id="348" name="Google Shape;348;p44"/>
          <p:cNvSpPr txBox="1"/>
          <p:nvPr/>
        </p:nvSpPr>
        <p:spPr>
          <a:xfrm>
            <a:off x="423158" y="3787333"/>
            <a:ext cx="11345700" cy="28959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chemeClr val="dk1"/>
              </a:buClr>
              <a:buSzPts val="1500"/>
              <a:buFont typeface="Arial"/>
              <a:buNone/>
            </a:pPr>
            <a:r>
              <a:rPr lang="en-US" sz="3100" b="0" i="0" u="none" strike="noStrike" cap="none">
                <a:solidFill>
                  <a:schemeClr val="dk1"/>
                </a:solidFill>
                <a:latin typeface="Calibri"/>
                <a:ea typeface="Calibri"/>
                <a:cs typeface="Calibri"/>
                <a:sym typeface="Calibri"/>
              </a:rPr>
              <a:t>The use of a solid object, including a piece of furniture, a wall, or the floor, by public education program personnel performing a restraint, is not prohibited if the object is used for the personnel’s own stability or support while performing the restraint and not as a mechanism to apply pressure directly to the student’s body. </a:t>
            </a:r>
            <a:endParaRPr sz="31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500"/>
              <a:buFont typeface="Arial"/>
              <a:buNone/>
            </a:pPr>
            <a:r>
              <a:rPr lang="en-US" sz="1500" b="0" i="0" u="none" strike="noStrike" cap="none">
                <a:solidFill>
                  <a:schemeClr val="dk1"/>
                </a:solidFill>
                <a:latin typeface="Arial"/>
                <a:ea typeface="Arial"/>
                <a:cs typeface="Arial"/>
                <a:sym typeface="Arial"/>
              </a:rPr>
              <a:t>				</a:t>
            </a:r>
            <a:endParaRPr sz="1500" b="0" i="0" u="none" strike="noStrike" cap="none">
              <a:solidFill>
                <a:schemeClr val="dk1"/>
              </a:solidFill>
              <a:latin typeface="Arial"/>
              <a:ea typeface="Arial"/>
              <a:cs typeface="Arial"/>
              <a:sym typeface="Arial"/>
            </a:endParaRPr>
          </a:p>
          <a:p>
            <a:pPr marL="609600" marR="0" lvl="0" indent="0" algn="l" rtl="0">
              <a:lnSpc>
                <a:spcPct val="115000"/>
              </a:lnSpc>
              <a:spcBef>
                <a:spcPts val="0"/>
              </a:spcBef>
              <a:spcAft>
                <a:spcPts val="0"/>
              </a:spcAft>
              <a:buClr>
                <a:schemeClr val="dk1"/>
              </a:buClr>
              <a:buSzPts val="1500"/>
              <a:buFont typeface="Arial"/>
              <a:buNone/>
            </a:pPr>
            <a:r>
              <a:rPr lang="en-US" sz="1500" b="0" i="0" u="none" strike="noStrike" cap="none">
                <a:solidFill>
                  <a:schemeClr val="dk1"/>
                </a:solidFill>
                <a:latin typeface="Arial"/>
                <a:ea typeface="Arial"/>
                <a:cs typeface="Arial"/>
                <a:sym typeface="Arial"/>
              </a:rPr>
              <a:t>			</a:t>
            </a:r>
            <a:endParaRPr sz="1500" b="0" i="0" u="none" strike="noStrike" cap="none">
              <a:solidFill>
                <a:schemeClr val="dk1"/>
              </a:solidFill>
              <a:latin typeface="Arial"/>
              <a:ea typeface="Arial"/>
              <a:cs typeface="Arial"/>
              <a:sym typeface="Arial"/>
            </a:endParaRPr>
          </a:p>
          <a:p>
            <a:pPr marL="609600" marR="0" lvl="0" indent="0" algn="l" rtl="0">
              <a:lnSpc>
                <a:spcPct val="115000"/>
              </a:lnSpc>
              <a:spcBef>
                <a:spcPts val="0"/>
              </a:spcBef>
              <a:spcAft>
                <a:spcPts val="0"/>
              </a:spcAft>
              <a:buClr>
                <a:schemeClr val="dk1"/>
              </a:buClr>
              <a:buSzPts val="1500"/>
              <a:buFont typeface="Arial"/>
              <a:buNone/>
            </a:pPr>
            <a:r>
              <a:rPr lang="en-US" sz="1500" b="0" i="0" u="none" strike="noStrike" cap="none">
                <a:solidFill>
                  <a:schemeClr val="dk1"/>
                </a:solidFill>
                <a:latin typeface="Arial"/>
                <a:ea typeface="Arial"/>
                <a:cs typeface="Arial"/>
                <a:sym typeface="Arial"/>
              </a:rPr>
              <a:t>		</a:t>
            </a:r>
            <a:endParaRPr sz="1500" b="0" i="0" u="none" strike="noStrike" cap="none">
              <a:solidFill>
                <a:schemeClr val="dk1"/>
              </a:solidFill>
              <a:latin typeface="Arial"/>
              <a:ea typeface="Arial"/>
              <a:cs typeface="Arial"/>
              <a:sym typeface="Arial"/>
            </a:endParaRPr>
          </a:p>
          <a:p>
            <a:pPr marL="609600" marR="0" lvl="0" indent="0" algn="l" rtl="0">
              <a:lnSpc>
                <a:spcPct val="115000"/>
              </a:lnSpc>
              <a:spcBef>
                <a:spcPts val="0"/>
              </a:spcBef>
              <a:spcAft>
                <a:spcPts val="0"/>
              </a:spcAft>
              <a:buClr>
                <a:schemeClr val="dk1"/>
              </a:buClr>
              <a:buSzPts val="1500"/>
              <a:buFont typeface="Arial"/>
              <a:buNone/>
            </a:pPr>
            <a:endParaRPr sz="3200" b="1" i="1" u="sng" strike="noStrike" cap="none">
              <a:solidFill>
                <a:srgbClr val="674EA7"/>
              </a:solidFill>
              <a:latin typeface="Calibri"/>
              <a:ea typeface="Calibri"/>
              <a:cs typeface="Calibri"/>
              <a:sym typeface="Calibri"/>
            </a:endParaRPr>
          </a:p>
          <a:p>
            <a:pPr marL="609600" marR="0" lvl="0" indent="0" algn="l" rtl="0">
              <a:lnSpc>
                <a:spcPct val="115000"/>
              </a:lnSpc>
              <a:spcBef>
                <a:spcPts val="0"/>
              </a:spcBef>
              <a:spcAft>
                <a:spcPts val="0"/>
              </a:spcAft>
              <a:buClr>
                <a:srgbClr val="000000"/>
              </a:buClr>
              <a:buSzPts val="3100"/>
              <a:buFont typeface="Arial"/>
              <a:buNone/>
            </a:pPr>
            <a:endParaRPr sz="3100" b="1" i="0" u="none" strike="noStrike" cap="none">
              <a:solidFill>
                <a:schemeClr val="dk1"/>
              </a:solidFill>
              <a:latin typeface="Calibri"/>
              <a:ea typeface="Calibri"/>
              <a:cs typeface="Calibri"/>
              <a:sym typeface="Calibri"/>
            </a:endParaRPr>
          </a:p>
        </p:txBody>
      </p:sp>
      <p:sp>
        <p:nvSpPr>
          <p:cNvPr id="350" name="Google Shape;350;p44"/>
          <p:cNvSpPr txBox="1"/>
          <p:nvPr/>
        </p:nvSpPr>
        <p:spPr>
          <a:xfrm>
            <a:off x="240500" y="132250"/>
            <a:ext cx="11850900" cy="6189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chemeClr val="dk1"/>
              </a:buClr>
              <a:buSzPts val="1500"/>
              <a:buFont typeface="Arial"/>
              <a:buNone/>
            </a:pPr>
            <a:r>
              <a:rPr lang="en-US" sz="4000" b="1" i="0" u="none" strike="noStrike" cap="none">
                <a:solidFill>
                  <a:srgbClr val="000000"/>
                </a:solidFill>
                <a:latin typeface="Calibri"/>
                <a:ea typeface="Calibri"/>
                <a:cs typeface="Calibri"/>
                <a:sym typeface="Calibri"/>
              </a:rPr>
              <a:t>Prohibited Restraints</a:t>
            </a:r>
            <a:endParaRPr sz="4800" b="1"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5"/>
          <p:cNvSpPr txBox="1">
            <a:spLocks noGrp="1"/>
          </p:cNvSpPr>
          <p:nvPr>
            <p:ph type="title" idx="4294967295"/>
          </p:nvPr>
        </p:nvSpPr>
        <p:spPr>
          <a:xfrm>
            <a:off x="717176" y="457200"/>
            <a:ext cx="10784400" cy="1026600"/>
          </a:xfrm>
          <a:prstGeom prst="rect">
            <a:avLst/>
          </a:prstGeom>
          <a:solidFill>
            <a:schemeClr val="accent1"/>
          </a:solidFill>
          <a:ln>
            <a:noFill/>
          </a:ln>
        </p:spPr>
        <p:txBody>
          <a:bodyPr spcFirstLastPara="1" wrap="square" lIns="121900" tIns="60925" rIns="121900" bIns="60925" anchor="ctr" anchorCtr="0">
            <a:noAutofit/>
          </a:bodyPr>
          <a:lstStyle/>
          <a:p>
            <a:pPr marL="0" lvl="0" indent="0" algn="ctr" rtl="0">
              <a:lnSpc>
                <a:spcPct val="115000"/>
              </a:lnSpc>
              <a:spcBef>
                <a:spcPts val="0"/>
              </a:spcBef>
              <a:spcAft>
                <a:spcPts val="0"/>
              </a:spcAft>
              <a:buSzPts val="4800"/>
              <a:buNone/>
            </a:pPr>
            <a:r>
              <a:rPr lang="en-US" sz="4000" b="1">
                <a:solidFill>
                  <a:schemeClr val="lt1"/>
                </a:solidFill>
              </a:rPr>
              <a:t>What is the Definition of Seclusion?  </a:t>
            </a:r>
            <a:endParaRPr sz="4000" b="1">
              <a:solidFill>
                <a:schemeClr val="lt1"/>
              </a:solidFill>
            </a:endParaRPr>
          </a:p>
        </p:txBody>
      </p:sp>
      <p:sp>
        <p:nvSpPr>
          <p:cNvPr id="356" name="Google Shape;356;p45"/>
          <p:cNvSpPr txBox="1">
            <a:spLocks noGrp="1"/>
          </p:cNvSpPr>
          <p:nvPr>
            <p:ph type="sldNum" idx="12"/>
          </p:nvPr>
        </p:nvSpPr>
        <p:spPr>
          <a:xfrm>
            <a:off x="8610600" y="6139793"/>
            <a:ext cx="2891100" cy="365100"/>
          </a:xfrm>
          <a:prstGeom prst="rect">
            <a:avLst/>
          </a:prstGeom>
          <a:noFill/>
          <a:ln>
            <a:noFill/>
          </a:ln>
        </p:spPr>
        <p:txBody>
          <a:bodyPr spcFirstLastPara="1" wrap="square" lIns="121900" tIns="60925" rIns="121900" bIns="6092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
        <p:nvSpPr>
          <p:cNvPr id="357" name="Google Shape;357;p45"/>
          <p:cNvSpPr txBox="1"/>
          <p:nvPr/>
        </p:nvSpPr>
        <p:spPr>
          <a:xfrm>
            <a:off x="717175" y="1966467"/>
            <a:ext cx="10544400" cy="4221900"/>
          </a:xfrm>
          <a:prstGeom prst="rect">
            <a:avLst/>
          </a:prstGeom>
          <a:noFill/>
          <a:ln>
            <a:noFill/>
          </a:ln>
        </p:spPr>
        <p:txBody>
          <a:bodyPr spcFirstLastPara="1" wrap="square" lIns="121900" tIns="121900" rIns="121900" bIns="121900" anchor="t" anchorCtr="0">
            <a:noAutofit/>
          </a:bodyPr>
          <a:lstStyle/>
          <a:p>
            <a:pPr marL="0" marR="0" lvl="0" indent="0" algn="ctr" rtl="0">
              <a:lnSpc>
                <a:spcPct val="120000"/>
              </a:lnSpc>
              <a:spcBef>
                <a:spcPts val="0"/>
              </a:spcBef>
              <a:spcAft>
                <a:spcPts val="0"/>
              </a:spcAft>
              <a:buClr>
                <a:srgbClr val="000000"/>
              </a:buClr>
              <a:buSzPts val="3200"/>
              <a:buFont typeface="Arial"/>
              <a:buNone/>
            </a:pPr>
            <a:r>
              <a:rPr lang="en-US" sz="3600" b="0" i="0" u="none" strike="noStrike" cap="none" dirty="0">
                <a:solidFill>
                  <a:schemeClr val="dk1"/>
                </a:solidFill>
                <a:latin typeface="Calibri" panose="020F0502020204030204" pitchFamily="34" charset="0"/>
                <a:cs typeface="Calibri" panose="020F0502020204030204" pitchFamily="34" charset="0"/>
                <a:sym typeface="Arial"/>
              </a:rPr>
              <a:t>“Seclusion’” means the involuntary confinement of a student alone in a room from which the student is physically prevented from leaving. </a:t>
            </a:r>
            <a:r>
              <a:rPr lang="en-US" sz="3600" b="0" i="0" u="none" strike="noStrike" cap="none" dirty="0">
                <a:solidFill>
                  <a:srgbClr val="000000"/>
                </a:solidFill>
                <a:latin typeface="Calibri" panose="020F0502020204030204" pitchFamily="34" charset="0"/>
                <a:cs typeface="Calibri" panose="020F0502020204030204" pitchFamily="34" charset="0"/>
                <a:sym typeface="Arial"/>
              </a:rPr>
              <a:t>Seclusion includes, but is not limited to, the involuntary confinement of a student alone in a room with a closed door, whether the door is locked or unlocked.</a:t>
            </a:r>
            <a:endParaRPr sz="2800" b="0" i="0" u="none" strike="noStrike" cap="none" dirty="0">
              <a:solidFill>
                <a:schemeClr val="dk1"/>
              </a:solidFill>
              <a:latin typeface="Calibri" panose="020F0502020204030204" pitchFamily="34" charset="0"/>
              <a:cs typeface="Calibri" panose="020F0502020204030204" pitchFamily="34" charset="0"/>
              <a:sym typeface="Arial"/>
            </a:endParaRPr>
          </a:p>
          <a:p>
            <a:pPr marL="0" marR="0" lvl="0" indent="0" algn="l" rtl="0">
              <a:lnSpc>
                <a:spcPct val="120000"/>
              </a:lnSpc>
              <a:spcBef>
                <a:spcPts val="0"/>
              </a:spcBef>
              <a:spcAft>
                <a:spcPts val="0"/>
              </a:spcAft>
              <a:buClr>
                <a:srgbClr val="000000"/>
              </a:buClr>
              <a:buSzPts val="2500"/>
              <a:buFont typeface="Arial"/>
              <a:buNone/>
            </a:pPr>
            <a:endParaRPr sz="2500" b="1" i="0" u="none" strike="noStrike" cap="none" dirty="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46"/>
          <p:cNvSpPr txBox="1">
            <a:spLocks noGrp="1"/>
          </p:cNvSpPr>
          <p:nvPr>
            <p:ph type="title" idx="4294967295"/>
          </p:nvPr>
        </p:nvSpPr>
        <p:spPr>
          <a:xfrm>
            <a:off x="717176" y="457200"/>
            <a:ext cx="10784400" cy="1026600"/>
          </a:xfrm>
          <a:prstGeom prst="rect">
            <a:avLst/>
          </a:prstGeom>
          <a:solidFill>
            <a:schemeClr val="accent1"/>
          </a:solidFill>
          <a:ln>
            <a:noFill/>
          </a:ln>
        </p:spPr>
        <p:txBody>
          <a:bodyPr spcFirstLastPara="1" wrap="square" lIns="121900" tIns="60925" rIns="121900" bIns="60925" anchor="ctr" anchorCtr="0">
            <a:noAutofit/>
          </a:bodyPr>
          <a:lstStyle/>
          <a:p>
            <a:pPr marL="0" lvl="0" indent="0" algn="ctr" rtl="0">
              <a:lnSpc>
                <a:spcPct val="115000"/>
              </a:lnSpc>
              <a:spcBef>
                <a:spcPts val="0"/>
              </a:spcBef>
              <a:spcAft>
                <a:spcPts val="0"/>
              </a:spcAft>
              <a:buSzPts val="4800"/>
              <a:buNone/>
            </a:pPr>
            <a:r>
              <a:rPr lang="en-US" sz="4000" b="1">
                <a:solidFill>
                  <a:schemeClr val="lt1"/>
                </a:solidFill>
              </a:rPr>
              <a:t>Seclusion Does Not Include </a:t>
            </a:r>
            <a:r>
              <a:rPr lang="en-US" sz="3200">
                <a:solidFill>
                  <a:schemeClr val="lt1"/>
                </a:solidFill>
              </a:rPr>
              <a:t> </a:t>
            </a:r>
            <a:endParaRPr sz="3200">
              <a:solidFill>
                <a:schemeClr val="lt1"/>
              </a:solidFill>
            </a:endParaRPr>
          </a:p>
        </p:txBody>
      </p:sp>
      <p:sp>
        <p:nvSpPr>
          <p:cNvPr id="364" name="Google Shape;364;p46"/>
          <p:cNvSpPr txBox="1">
            <a:spLocks noGrp="1"/>
          </p:cNvSpPr>
          <p:nvPr>
            <p:ph type="sldNum" idx="12"/>
          </p:nvPr>
        </p:nvSpPr>
        <p:spPr>
          <a:xfrm>
            <a:off x="8610600" y="6139793"/>
            <a:ext cx="2891100" cy="365100"/>
          </a:xfrm>
          <a:prstGeom prst="rect">
            <a:avLst/>
          </a:prstGeom>
          <a:noFill/>
          <a:ln>
            <a:noFill/>
          </a:ln>
        </p:spPr>
        <p:txBody>
          <a:bodyPr spcFirstLastPara="1" wrap="square" lIns="121900" tIns="60925" rIns="121900" bIns="6092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
        <p:nvSpPr>
          <p:cNvPr id="365" name="Google Shape;365;p46"/>
          <p:cNvSpPr txBox="1"/>
          <p:nvPr/>
        </p:nvSpPr>
        <p:spPr>
          <a:xfrm>
            <a:off x="257367" y="1884767"/>
            <a:ext cx="11268000" cy="4607700"/>
          </a:xfrm>
          <a:prstGeom prst="rect">
            <a:avLst/>
          </a:prstGeom>
          <a:noFill/>
          <a:ln>
            <a:noFill/>
          </a:ln>
        </p:spPr>
        <p:txBody>
          <a:bodyPr spcFirstLastPara="1" wrap="square" lIns="121900" tIns="121900" rIns="121900" bIns="121900" anchor="t" anchorCtr="0">
            <a:noAutofit/>
          </a:bodyPr>
          <a:lstStyle/>
          <a:p>
            <a:pPr marL="609600" marR="0" lvl="0" indent="-501650" algn="l" rtl="0">
              <a:lnSpc>
                <a:spcPct val="120000"/>
              </a:lnSpc>
              <a:spcBef>
                <a:spcPts val="0"/>
              </a:spcBef>
              <a:spcAft>
                <a:spcPts val="0"/>
              </a:spcAft>
              <a:buClr>
                <a:schemeClr val="dk1"/>
              </a:buClr>
              <a:buSzPts val="3100"/>
              <a:buFont typeface="Calibri"/>
              <a:buChar char="●"/>
            </a:pPr>
            <a:r>
              <a:rPr lang="en-US" sz="3200" b="0" i="0" u="none" strike="noStrike" cap="none" dirty="0">
                <a:solidFill>
                  <a:schemeClr val="dk1"/>
                </a:solidFill>
                <a:latin typeface="Calibri"/>
                <a:ea typeface="Calibri"/>
                <a:cs typeface="Calibri"/>
                <a:sym typeface="Calibri"/>
              </a:rPr>
              <a:t>Removing a student for a short period of time to provide the student with an opportunity to regain self-control if the student is in a setting from which the student is not physically prevented from leaving.</a:t>
            </a:r>
            <a:endParaRPr sz="3200" b="0" i="0" u="none" strike="noStrike" cap="none" dirty="0">
              <a:solidFill>
                <a:schemeClr val="dk1"/>
              </a:solidFill>
              <a:latin typeface="Calibri"/>
              <a:ea typeface="Calibri"/>
              <a:cs typeface="Calibri"/>
              <a:sym typeface="Calibri"/>
            </a:endParaRPr>
          </a:p>
          <a:p>
            <a:pPr marL="609600" marR="0" lvl="0" indent="-501650" algn="l" rtl="0">
              <a:lnSpc>
                <a:spcPct val="120000"/>
              </a:lnSpc>
              <a:spcBef>
                <a:spcPts val="0"/>
              </a:spcBef>
              <a:spcAft>
                <a:spcPts val="0"/>
              </a:spcAft>
              <a:buClr>
                <a:schemeClr val="dk1"/>
              </a:buClr>
              <a:buSzPts val="3100"/>
              <a:buFont typeface="Calibri"/>
              <a:buChar char="●"/>
            </a:pPr>
            <a:r>
              <a:rPr lang="en-US" sz="3200" b="0" i="0" u="none" strike="noStrike" cap="none" dirty="0">
                <a:solidFill>
                  <a:schemeClr val="dk1"/>
                </a:solidFill>
                <a:latin typeface="Calibri"/>
                <a:ea typeface="Calibri"/>
                <a:cs typeface="Calibri"/>
                <a:sym typeface="Calibri"/>
              </a:rPr>
              <a:t>Leaving a student alone in a room with a closed door for a brief period of time if the student is left alone for a purpose that is unrelated to the student’s behavior.</a:t>
            </a:r>
            <a:endParaRPr sz="3200" b="0" i="0" u="none" strike="noStrike" cap="none" dirty="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47"/>
          <p:cNvSpPr txBox="1">
            <a:spLocks noGrp="1"/>
          </p:cNvSpPr>
          <p:nvPr>
            <p:ph type="title" idx="4294967295"/>
          </p:nvPr>
        </p:nvSpPr>
        <p:spPr>
          <a:xfrm>
            <a:off x="717176" y="457200"/>
            <a:ext cx="10784400" cy="1026600"/>
          </a:xfrm>
          <a:prstGeom prst="rect">
            <a:avLst/>
          </a:prstGeom>
          <a:solidFill>
            <a:schemeClr val="accent1"/>
          </a:solidFill>
          <a:ln>
            <a:noFill/>
          </a:ln>
        </p:spPr>
        <p:txBody>
          <a:bodyPr spcFirstLastPara="1" wrap="square" lIns="121900" tIns="60925" rIns="121900" bIns="60925" anchor="ctr" anchorCtr="0">
            <a:noAutofit/>
          </a:bodyPr>
          <a:lstStyle/>
          <a:p>
            <a:pPr marL="0" lvl="0" indent="0" algn="l" rtl="0">
              <a:lnSpc>
                <a:spcPct val="100000"/>
              </a:lnSpc>
              <a:spcBef>
                <a:spcPts val="0"/>
              </a:spcBef>
              <a:spcAft>
                <a:spcPts val="0"/>
              </a:spcAft>
              <a:buSzPts val="4800"/>
              <a:buNone/>
            </a:pPr>
            <a:endParaRPr sz="4000">
              <a:solidFill>
                <a:schemeClr val="lt1"/>
              </a:solidFill>
            </a:endParaRPr>
          </a:p>
          <a:p>
            <a:pPr marL="0" lvl="0" indent="0" algn="ctr" rtl="0">
              <a:lnSpc>
                <a:spcPct val="100000"/>
              </a:lnSpc>
              <a:spcBef>
                <a:spcPts val="0"/>
              </a:spcBef>
              <a:spcAft>
                <a:spcPts val="0"/>
              </a:spcAft>
              <a:buSzPts val="4800"/>
              <a:buNone/>
            </a:pPr>
            <a:r>
              <a:rPr lang="en-US" sz="4000" b="1">
                <a:solidFill>
                  <a:schemeClr val="lt1"/>
                </a:solidFill>
              </a:rPr>
              <a:t>Seclusion: Examples and Nonexamples</a:t>
            </a:r>
            <a:endParaRPr sz="4000" b="1">
              <a:solidFill>
                <a:schemeClr val="lt1"/>
              </a:solidFill>
            </a:endParaRPr>
          </a:p>
          <a:p>
            <a:pPr marL="0" lvl="0" indent="0" algn="l" rtl="0">
              <a:lnSpc>
                <a:spcPct val="115000"/>
              </a:lnSpc>
              <a:spcBef>
                <a:spcPts val="0"/>
              </a:spcBef>
              <a:spcAft>
                <a:spcPts val="0"/>
              </a:spcAft>
              <a:buSzPts val="4800"/>
              <a:buNone/>
            </a:pPr>
            <a:endParaRPr sz="3200">
              <a:solidFill>
                <a:schemeClr val="lt1"/>
              </a:solidFill>
            </a:endParaRPr>
          </a:p>
        </p:txBody>
      </p:sp>
      <p:sp>
        <p:nvSpPr>
          <p:cNvPr id="371" name="Google Shape;371;p47"/>
          <p:cNvSpPr txBox="1">
            <a:spLocks noGrp="1"/>
          </p:cNvSpPr>
          <p:nvPr>
            <p:ph type="sldNum" idx="12"/>
          </p:nvPr>
        </p:nvSpPr>
        <p:spPr>
          <a:xfrm>
            <a:off x="8610600" y="6139793"/>
            <a:ext cx="2891100" cy="365100"/>
          </a:xfrm>
          <a:prstGeom prst="rect">
            <a:avLst/>
          </a:prstGeom>
          <a:noFill/>
          <a:ln>
            <a:noFill/>
          </a:ln>
        </p:spPr>
        <p:txBody>
          <a:bodyPr spcFirstLastPara="1" wrap="square" lIns="121900" tIns="60925" rIns="121900" bIns="6092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
        <p:nvSpPr>
          <p:cNvPr id="372" name="Google Shape;372;p47"/>
          <p:cNvSpPr txBox="1"/>
          <p:nvPr/>
        </p:nvSpPr>
        <p:spPr>
          <a:xfrm>
            <a:off x="0" y="1441500"/>
            <a:ext cx="5866800" cy="5416500"/>
          </a:xfrm>
          <a:prstGeom prst="rect">
            <a:avLst/>
          </a:prstGeom>
          <a:noFill/>
          <a:ln>
            <a:noFill/>
          </a:ln>
        </p:spPr>
        <p:txBody>
          <a:bodyPr spcFirstLastPara="1" wrap="square" lIns="121900" tIns="121900" rIns="121900" bIns="121900" anchor="t" anchorCtr="0">
            <a:noAutofit/>
          </a:bodyPr>
          <a:lstStyle/>
          <a:p>
            <a:pPr marL="457200" marR="0" lvl="0" indent="-190500" algn="ctr" rtl="0">
              <a:lnSpc>
                <a:spcPct val="100000"/>
              </a:lnSpc>
              <a:spcBef>
                <a:spcPts val="900"/>
              </a:spcBef>
              <a:spcAft>
                <a:spcPts val="0"/>
              </a:spcAft>
              <a:buClr>
                <a:srgbClr val="000000"/>
              </a:buClr>
              <a:buSzPts val="2800"/>
              <a:buFont typeface="Arial"/>
              <a:buNone/>
            </a:pPr>
            <a:r>
              <a:rPr lang="en-US" sz="2800" b="1" i="0" u="sng" strike="noStrike" cap="none" dirty="0">
                <a:solidFill>
                  <a:schemeClr val="dk1"/>
                </a:solidFill>
                <a:latin typeface="Calibri"/>
                <a:ea typeface="Calibri"/>
                <a:cs typeface="Calibri"/>
                <a:sym typeface="Calibri"/>
              </a:rPr>
              <a:t>Example </a:t>
            </a:r>
            <a:endParaRPr sz="2800" b="0" i="0" u="sng" strike="noStrike" cap="none" dirty="0">
              <a:solidFill>
                <a:schemeClr val="dk1"/>
              </a:solidFill>
              <a:latin typeface="Calibri"/>
              <a:ea typeface="Calibri"/>
              <a:cs typeface="Calibri"/>
              <a:sym typeface="Calibri"/>
            </a:endParaRPr>
          </a:p>
          <a:p>
            <a:pPr marL="457200" marR="0" lvl="0" indent="-190500" algn="l" rtl="0">
              <a:lnSpc>
                <a:spcPct val="100000"/>
              </a:lnSpc>
              <a:spcBef>
                <a:spcPts val="600"/>
              </a:spcBef>
              <a:spcAft>
                <a:spcPts val="0"/>
              </a:spcAft>
              <a:buClr>
                <a:srgbClr val="000000"/>
              </a:buClr>
              <a:buSzPts val="2800"/>
              <a:buFont typeface="Arial"/>
              <a:buNone/>
            </a:pPr>
            <a:r>
              <a:rPr lang="en-US" sz="2800" b="0" i="0" u="none" strike="noStrike" cap="none" dirty="0">
                <a:solidFill>
                  <a:schemeClr val="dk1"/>
                </a:solidFill>
                <a:latin typeface="Calibri"/>
                <a:ea typeface="Calibri"/>
                <a:cs typeface="Calibri"/>
                <a:sym typeface="Calibri"/>
              </a:rPr>
              <a:t>Student is alone and prevented from leaving the room after a “room clear” with the </a:t>
            </a:r>
            <a:r>
              <a:rPr lang="en-US" sz="2800" b="1" i="0" u="none" strike="noStrike" cap="none" dirty="0">
                <a:solidFill>
                  <a:schemeClr val="dk1"/>
                </a:solidFill>
                <a:latin typeface="Calibri"/>
                <a:ea typeface="Calibri"/>
                <a:cs typeface="Calibri"/>
                <a:sym typeface="Calibri"/>
              </a:rPr>
              <a:t>teacher/staff person</a:t>
            </a:r>
            <a:r>
              <a:rPr lang="en-US" sz="2800" b="0" i="0" u="none" strike="noStrike" cap="none" dirty="0">
                <a:solidFill>
                  <a:schemeClr val="dk1"/>
                </a:solidFill>
                <a:latin typeface="Calibri"/>
                <a:ea typeface="Calibri"/>
                <a:cs typeface="Calibri"/>
                <a:sym typeface="Calibri"/>
              </a:rPr>
              <a:t> on the </a:t>
            </a:r>
            <a:r>
              <a:rPr lang="en-US" sz="2800" b="1" i="0" u="none" strike="noStrike" cap="none" dirty="0">
                <a:solidFill>
                  <a:schemeClr val="dk1"/>
                </a:solidFill>
                <a:latin typeface="Calibri"/>
                <a:ea typeface="Calibri"/>
                <a:cs typeface="Calibri"/>
                <a:sym typeface="Calibri"/>
              </a:rPr>
              <a:t>outside of the room.</a:t>
            </a:r>
            <a:r>
              <a:rPr lang="en-US" sz="2800" b="0" i="0" u="none" strike="noStrike" cap="none" dirty="0">
                <a:solidFill>
                  <a:schemeClr val="dk1"/>
                </a:solidFill>
                <a:latin typeface="Calibri"/>
                <a:ea typeface="Calibri"/>
                <a:cs typeface="Calibri"/>
                <a:sym typeface="Calibri"/>
              </a:rPr>
              <a:t> </a:t>
            </a:r>
            <a:endParaRPr sz="2800" b="1" i="0" u="none" strike="noStrike" cap="none" dirty="0">
              <a:solidFill>
                <a:srgbClr val="9900FF"/>
              </a:solidFill>
              <a:latin typeface="Calibri"/>
              <a:ea typeface="Calibri"/>
              <a:cs typeface="Calibri"/>
              <a:sym typeface="Calibri"/>
            </a:endParaRPr>
          </a:p>
          <a:p>
            <a:pPr marL="609600" marR="0" lvl="0" indent="0" algn="l" rtl="0">
              <a:lnSpc>
                <a:spcPct val="100000"/>
              </a:lnSpc>
              <a:spcBef>
                <a:spcPts val="600"/>
              </a:spcBef>
              <a:spcAft>
                <a:spcPts val="0"/>
              </a:spcAft>
              <a:buClr>
                <a:srgbClr val="000000"/>
              </a:buClr>
              <a:buSzPts val="2800"/>
              <a:buFont typeface="Arial"/>
              <a:buNone/>
            </a:pPr>
            <a:endParaRPr lang="en-US" sz="2800" b="0" i="0" u="none" strike="noStrike" cap="none" dirty="0" smtClean="0">
              <a:solidFill>
                <a:srgbClr val="000000"/>
              </a:solidFill>
              <a:latin typeface="Calibri"/>
              <a:ea typeface="Calibri"/>
              <a:cs typeface="Calibri"/>
              <a:sym typeface="Calibri"/>
            </a:endParaRPr>
          </a:p>
          <a:p>
            <a:pPr marL="609600" marR="0" lvl="0" indent="0" algn="l" rtl="0">
              <a:lnSpc>
                <a:spcPct val="100000"/>
              </a:lnSpc>
              <a:spcBef>
                <a:spcPts val="600"/>
              </a:spcBef>
              <a:spcAft>
                <a:spcPts val="0"/>
              </a:spcAft>
              <a:buClr>
                <a:srgbClr val="000000"/>
              </a:buClr>
              <a:buSzPts val="2800"/>
              <a:buFont typeface="Arial"/>
              <a:buNone/>
            </a:pPr>
            <a:r>
              <a:rPr lang="en-US" sz="2800" b="0" i="0" u="none" strike="noStrike" cap="none" dirty="0" smtClean="0">
                <a:solidFill>
                  <a:srgbClr val="000000"/>
                </a:solidFill>
                <a:latin typeface="Calibri"/>
                <a:ea typeface="Calibri"/>
                <a:cs typeface="Calibri"/>
                <a:sym typeface="Calibri"/>
              </a:rPr>
              <a:t>The </a:t>
            </a:r>
            <a:r>
              <a:rPr lang="en-US" sz="2800" b="0" i="0" u="none" strike="noStrike" cap="none" dirty="0">
                <a:solidFill>
                  <a:srgbClr val="000000"/>
                </a:solidFill>
                <a:latin typeface="Calibri"/>
                <a:ea typeface="Calibri"/>
                <a:cs typeface="Calibri"/>
                <a:sym typeface="Calibri"/>
              </a:rPr>
              <a:t>student is </a:t>
            </a:r>
            <a:r>
              <a:rPr lang="en-US" sz="2800" b="1" i="0" u="sng" strike="noStrike" cap="none" dirty="0">
                <a:solidFill>
                  <a:srgbClr val="000000"/>
                </a:solidFill>
                <a:latin typeface="Calibri"/>
                <a:ea typeface="Calibri"/>
                <a:cs typeface="Calibri"/>
                <a:sym typeface="Calibri"/>
              </a:rPr>
              <a:t>alone</a:t>
            </a:r>
            <a:r>
              <a:rPr lang="en-US" sz="2800" b="0" i="0" u="sng" strike="noStrike" cap="none" dirty="0">
                <a:solidFill>
                  <a:srgbClr val="000000"/>
                </a:solidFill>
                <a:latin typeface="Calibri"/>
                <a:ea typeface="Calibri"/>
                <a:cs typeface="Calibri"/>
                <a:sym typeface="Calibri"/>
              </a:rPr>
              <a:t> </a:t>
            </a:r>
            <a:r>
              <a:rPr lang="en-US" sz="2800" b="0" i="0" u="none" strike="noStrike" cap="none" dirty="0">
                <a:solidFill>
                  <a:srgbClr val="000000"/>
                </a:solidFill>
                <a:latin typeface="Calibri"/>
                <a:ea typeface="Calibri"/>
                <a:cs typeface="Calibri"/>
                <a:sym typeface="Calibri"/>
              </a:rPr>
              <a:t>in the classroom and </a:t>
            </a:r>
            <a:r>
              <a:rPr lang="en-US" sz="2800" b="1" i="0" u="sng" strike="noStrike" cap="none" dirty="0">
                <a:solidFill>
                  <a:srgbClr val="000000"/>
                </a:solidFill>
                <a:latin typeface="Calibri"/>
                <a:ea typeface="Calibri"/>
                <a:cs typeface="Calibri"/>
                <a:sym typeface="Calibri"/>
              </a:rPr>
              <a:t>prevented from leaving </a:t>
            </a:r>
            <a:r>
              <a:rPr lang="en-US" sz="2800" b="0" i="0" u="none" strike="noStrike" cap="none" dirty="0">
                <a:solidFill>
                  <a:srgbClr val="000000"/>
                </a:solidFill>
                <a:latin typeface="Calibri"/>
                <a:ea typeface="Calibri"/>
                <a:cs typeface="Calibri"/>
                <a:sym typeface="Calibri"/>
              </a:rPr>
              <a:t>the designated area with the teacher/staff person outside of the designated area.</a:t>
            </a:r>
            <a:endParaRPr sz="2800" b="0" i="0" u="none" strike="noStrike" cap="none" dirty="0">
              <a:solidFill>
                <a:srgbClr val="000000"/>
              </a:solidFill>
              <a:latin typeface="Calibri"/>
              <a:ea typeface="Calibri"/>
              <a:cs typeface="Calibri"/>
              <a:sym typeface="Calibri"/>
            </a:endParaRPr>
          </a:p>
          <a:p>
            <a:pPr marL="609600" marR="0" lvl="0" indent="0" algn="l" rtl="0">
              <a:lnSpc>
                <a:spcPct val="100000"/>
              </a:lnSpc>
              <a:spcBef>
                <a:spcPts val="900"/>
              </a:spcBef>
              <a:spcAft>
                <a:spcPts val="0"/>
              </a:spcAft>
              <a:buClr>
                <a:srgbClr val="000000"/>
              </a:buClr>
              <a:buSzPts val="2800"/>
              <a:buFont typeface="Arial"/>
              <a:buNone/>
            </a:pPr>
            <a:endParaRPr sz="2800" b="1" i="0" u="none" strike="noStrike" cap="none" dirty="0">
              <a:solidFill>
                <a:srgbClr val="9900FF"/>
              </a:solidFill>
              <a:latin typeface="Calibri"/>
              <a:ea typeface="Calibri"/>
              <a:cs typeface="Calibri"/>
              <a:sym typeface="Calibri"/>
            </a:endParaRPr>
          </a:p>
        </p:txBody>
      </p:sp>
      <p:sp>
        <p:nvSpPr>
          <p:cNvPr id="373" name="Google Shape;373;p47"/>
          <p:cNvSpPr txBox="1"/>
          <p:nvPr/>
        </p:nvSpPr>
        <p:spPr>
          <a:xfrm>
            <a:off x="6019150" y="1483800"/>
            <a:ext cx="5866800" cy="5152500"/>
          </a:xfrm>
          <a:prstGeom prst="rect">
            <a:avLst/>
          </a:prstGeom>
          <a:noFill/>
          <a:ln>
            <a:noFill/>
          </a:ln>
        </p:spPr>
        <p:txBody>
          <a:bodyPr spcFirstLastPara="1" wrap="square" lIns="121900" tIns="121900" rIns="121900" bIns="121900" anchor="t" anchorCtr="0">
            <a:noAutofit/>
          </a:bodyPr>
          <a:lstStyle/>
          <a:p>
            <a:pPr marL="457200" marR="0" lvl="0" indent="-190500" algn="ctr" rtl="0">
              <a:lnSpc>
                <a:spcPct val="100000"/>
              </a:lnSpc>
              <a:spcBef>
                <a:spcPts val="900"/>
              </a:spcBef>
              <a:spcAft>
                <a:spcPts val="0"/>
              </a:spcAft>
              <a:buClr>
                <a:srgbClr val="000000"/>
              </a:buClr>
              <a:buSzPts val="2800"/>
              <a:buFont typeface="Arial"/>
              <a:buNone/>
            </a:pPr>
            <a:r>
              <a:rPr lang="en-US" sz="2800" b="1" i="0" u="sng" strike="noStrike" cap="none" dirty="0">
                <a:solidFill>
                  <a:schemeClr val="dk1"/>
                </a:solidFill>
                <a:latin typeface="Calibri"/>
                <a:ea typeface="Calibri"/>
                <a:cs typeface="Calibri"/>
                <a:sym typeface="Calibri"/>
              </a:rPr>
              <a:t>Non-Example </a:t>
            </a:r>
            <a:endParaRPr sz="2800" b="0" i="0" u="sng" strike="noStrike" cap="none" dirty="0">
              <a:solidFill>
                <a:schemeClr val="dk1"/>
              </a:solidFill>
              <a:latin typeface="Calibri"/>
              <a:ea typeface="Calibri"/>
              <a:cs typeface="Calibri"/>
              <a:sym typeface="Calibri"/>
            </a:endParaRPr>
          </a:p>
          <a:p>
            <a:pPr marL="457200" marR="0" lvl="0" indent="-190500" algn="l" rtl="0">
              <a:lnSpc>
                <a:spcPct val="100000"/>
              </a:lnSpc>
              <a:spcBef>
                <a:spcPts val="900"/>
              </a:spcBef>
              <a:spcAft>
                <a:spcPts val="0"/>
              </a:spcAft>
              <a:buClr>
                <a:schemeClr val="dk1"/>
              </a:buClr>
              <a:buSzPts val="1500"/>
              <a:buFont typeface="Arial"/>
              <a:buNone/>
            </a:pPr>
            <a:r>
              <a:rPr lang="en-US" sz="2800" b="0" i="0" u="none" strike="noStrike" cap="none" dirty="0">
                <a:solidFill>
                  <a:schemeClr val="dk1"/>
                </a:solidFill>
                <a:latin typeface="Calibri"/>
                <a:ea typeface="Calibri"/>
                <a:cs typeface="Calibri"/>
                <a:sym typeface="Calibri"/>
              </a:rPr>
              <a:t>The room is “cleared” and a </a:t>
            </a:r>
            <a:r>
              <a:rPr lang="en-US" sz="2800" b="1" i="0" u="none" strike="noStrike" cap="none" dirty="0">
                <a:solidFill>
                  <a:schemeClr val="dk1"/>
                </a:solidFill>
                <a:latin typeface="Calibri"/>
                <a:ea typeface="Calibri"/>
                <a:cs typeface="Calibri"/>
                <a:sym typeface="Calibri"/>
              </a:rPr>
              <a:t>teacher/staff person</a:t>
            </a:r>
            <a:r>
              <a:rPr lang="en-US" sz="2800" b="0" i="0" u="none" strike="noStrike" cap="none" dirty="0">
                <a:solidFill>
                  <a:schemeClr val="dk1"/>
                </a:solidFill>
                <a:latin typeface="Calibri"/>
                <a:ea typeface="Calibri"/>
                <a:cs typeface="Calibri"/>
                <a:sym typeface="Calibri"/>
              </a:rPr>
              <a:t> </a:t>
            </a:r>
            <a:r>
              <a:rPr lang="en-US" sz="2800" b="1" i="0" u="none" strike="noStrike" cap="none" dirty="0">
                <a:solidFill>
                  <a:schemeClr val="dk1"/>
                </a:solidFill>
                <a:latin typeface="Calibri"/>
                <a:ea typeface="Calibri"/>
                <a:cs typeface="Calibri"/>
                <a:sym typeface="Calibri"/>
              </a:rPr>
              <a:t>remains in the room</a:t>
            </a:r>
            <a:r>
              <a:rPr lang="en-US" sz="2800" b="0" i="0" u="none" strike="noStrike" cap="none" dirty="0">
                <a:solidFill>
                  <a:schemeClr val="dk1"/>
                </a:solidFill>
                <a:latin typeface="Calibri"/>
                <a:ea typeface="Calibri"/>
                <a:cs typeface="Calibri"/>
                <a:sym typeface="Calibri"/>
              </a:rPr>
              <a:t> with the student to assist with needs.</a:t>
            </a:r>
            <a:endParaRPr sz="2800" b="0" i="0" u="none" strike="noStrike" cap="none" dirty="0">
              <a:solidFill>
                <a:schemeClr val="dk1"/>
              </a:solidFill>
              <a:latin typeface="Calibri"/>
              <a:ea typeface="Calibri"/>
              <a:cs typeface="Calibri"/>
              <a:sym typeface="Calibri"/>
            </a:endParaRPr>
          </a:p>
          <a:p>
            <a:pPr marL="609600" marR="0" lvl="0" indent="0" algn="l" rtl="0">
              <a:lnSpc>
                <a:spcPct val="100000"/>
              </a:lnSpc>
              <a:spcBef>
                <a:spcPts val="900"/>
              </a:spcBef>
              <a:spcAft>
                <a:spcPts val="0"/>
              </a:spcAft>
              <a:buClr>
                <a:srgbClr val="000000"/>
              </a:buClr>
              <a:buSzPts val="2800"/>
              <a:buFont typeface="Arial"/>
              <a:buNone/>
            </a:pPr>
            <a:endParaRPr sz="2800" b="1" i="0" u="none" strike="noStrike" cap="none" dirty="0">
              <a:solidFill>
                <a:srgbClr val="9900FF"/>
              </a:solidFill>
              <a:latin typeface="Calibri"/>
              <a:ea typeface="Calibri"/>
              <a:cs typeface="Calibri"/>
              <a:sym typeface="Calibri"/>
            </a:endParaRPr>
          </a:p>
          <a:p>
            <a:pPr marL="609600" marR="0" lvl="0" indent="0" algn="l" rtl="0">
              <a:lnSpc>
                <a:spcPct val="100000"/>
              </a:lnSpc>
              <a:spcBef>
                <a:spcPts val="900"/>
              </a:spcBef>
              <a:spcAft>
                <a:spcPts val="0"/>
              </a:spcAft>
              <a:buClr>
                <a:schemeClr val="dk1"/>
              </a:buClr>
              <a:buSzPts val="1500"/>
              <a:buFont typeface="Arial"/>
              <a:buNone/>
            </a:pPr>
            <a:r>
              <a:rPr lang="en-US" sz="2800" b="0" i="0" u="none" strike="noStrike" cap="none" dirty="0">
                <a:solidFill>
                  <a:srgbClr val="000000"/>
                </a:solidFill>
                <a:latin typeface="Calibri"/>
                <a:ea typeface="Calibri"/>
                <a:cs typeface="Calibri"/>
                <a:sym typeface="Calibri"/>
              </a:rPr>
              <a:t>The student is </a:t>
            </a:r>
            <a:r>
              <a:rPr lang="en-US" sz="2800" b="1" i="0" u="sng" strike="noStrike" cap="none" dirty="0">
                <a:solidFill>
                  <a:srgbClr val="000000"/>
                </a:solidFill>
                <a:latin typeface="Calibri"/>
                <a:ea typeface="Calibri"/>
                <a:cs typeface="Calibri"/>
                <a:sym typeface="Calibri"/>
              </a:rPr>
              <a:t>not alone</a:t>
            </a:r>
            <a:r>
              <a:rPr lang="en-US" sz="2800" b="0" i="0" u="none" strike="noStrike" cap="none" dirty="0">
                <a:solidFill>
                  <a:srgbClr val="000000"/>
                </a:solidFill>
                <a:latin typeface="Calibri"/>
                <a:ea typeface="Calibri"/>
                <a:cs typeface="Calibri"/>
                <a:sym typeface="Calibri"/>
              </a:rPr>
              <a:t> and there is a teacher/staff person present with that student in the designated area.</a:t>
            </a:r>
            <a:endParaRPr sz="1900" b="0" i="0" u="none" strike="noStrike" cap="none" dirty="0">
              <a:solidFill>
                <a:srgbClr val="000000"/>
              </a:solidFill>
              <a:latin typeface="Calibri"/>
              <a:ea typeface="Calibri"/>
              <a:cs typeface="Calibri"/>
              <a:sym typeface="Calibri"/>
            </a:endParaRPr>
          </a:p>
        </p:txBody>
      </p:sp>
      <p:cxnSp>
        <p:nvCxnSpPr>
          <p:cNvPr id="374" name="Google Shape;374;p47" descr="line to divide examples from non-examples " title="line "/>
          <p:cNvCxnSpPr/>
          <p:nvPr/>
        </p:nvCxnSpPr>
        <p:spPr>
          <a:xfrm>
            <a:off x="5866808" y="1706675"/>
            <a:ext cx="17700" cy="4797300"/>
          </a:xfrm>
          <a:prstGeom prst="straightConnector1">
            <a:avLst/>
          </a:prstGeom>
          <a:noFill/>
          <a:ln w="76200" cap="flat" cmpd="sng">
            <a:solidFill>
              <a:schemeClr val="accent1"/>
            </a:solidFill>
            <a:prstDash val="solid"/>
            <a:round/>
            <a:headEnd type="none" w="sm" len="sm"/>
            <a:tailEnd type="none" w="sm" len="sm"/>
          </a:ln>
        </p:spPr>
      </p:cxnSp>
      <p:cxnSp>
        <p:nvCxnSpPr>
          <p:cNvPr id="375" name="Google Shape;375;p47" descr="line to divide examples from non-examples " title="line"/>
          <p:cNvCxnSpPr/>
          <p:nvPr/>
        </p:nvCxnSpPr>
        <p:spPr>
          <a:xfrm>
            <a:off x="336675" y="4100075"/>
            <a:ext cx="11569200" cy="10500"/>
          </a:xfrm>
          <a:prstGeom prst="straightConnector1">
            <a:avLst/>
          </a:prstGeom>
          <a:noFill/>
          <a:ln w="76200" cap="flat" cmpd="sng">
            <a:solidFill>
              <a:schemeClr val="accent1"/>
            </a:solidFill>
            <a:prstDash val="solid"/>
            <a:round/>
            <a:headEnd type="none" w="sm" len="sm"/>
            <a:tailEnd type="none" w="sm" len="sm"/>
          </a:ln>
        </p:spPr>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8"/>
          <p:cNvSpPr txBox="1">
            <a:spLocks noGrp="1"/>
          </p:cNvSpPr>
          <p:nvPr>
            <p:ph type="title" idx="4294967295"/>
          </p:nvPr>
        </p:nvSpPr>
        <p:spPr>
          <a:xfrm>
            <a:off x="717176" y="457200"/>
            <a:ext cx="10784400" cy="1026600"/>
          </a:xfrm>
          <a:prstGeom prst="rect">
            <a:avLst/>
          </a:prstGeom>
          <a:solidFill>
            <a:schemeClr val="accent1"/>
          </a:solidFill>
          <a:ln>
            <a:noFill/>
          </a:ln>
        </p:spPr>
        <p:txBody>
          <a:bodyPr spcFirstLastPara="1" wrap="square" lIns="121900" tIns="60925" rIns="121900" bIns="60925" anchor="ctr" anchorCtr="0">
            <a:noAutofit/>
          </a:bodyPr>
          <a:lstStyle/>
          <a:p>
            <a:pPr marL="0" lvl="0" indent="0" algn="ctr" rtl="0">
              <a:lnSpc>
                <a:spcPct val="100000"/>
              </a:lnSpc>
              <a:spcBef>
                <a:spcPts val="0"/>
              </a:spcBef>
              <a:spcAft>
                <a:spcPts val="0"/>
              </a:spcAft>
              <a:buSzPts val="4800"/>
              <a:buNone/>
            </a:pPr>
            <a:r>
              <a:rPr lang="en-US" sz="4000" b="1">
                <a:solidFill>
                  <a:schemeClr val="lt1"/>
                </a:solidFill>
              </a:rPr>
              <a:t>Threshold for intervention </a:t>
            </a:r>
            <a:endParaRPr sz="4000" b="1">
              <a:solidFill>
                <a:schemeClr val="lt1"/>
              </a:solidFill>
            </a:endParaRPr>
          </a:p>
        </p:txBody>
      </p:sp>
      <p:sp>
        <p:nvSpPr>
          <p:cNvPr id="381" name="Google Shape;381;p48"/>
          <p:cNvSpPr txBox="1">
            <a:spLocks noGrp="1"/>
          </p:cNvSpPr>
          <p:nvPr>
            <p:ph type="sldNum" idx="12"/>
          </p:nvPr>
        </p:nvSpPr>
        <p:spPr>
          <a:xfrm>
            <a:off x="8610600" y="6139793"/>
            <a:ext cx="2891100" cy="365100"/>
          </a:xfrm>
          <a:prstGeom prst="rect">
            <a:avLst/>
          </a:prstGeom>
          <a:noFill/>
          <a:ln>
            <a:noFill/>
          </a:ln>
        </p:spPr>
        <p:txBody>
          <a:bodyPr spcFirstLastPara="1" wrap="square" lIns="121900" tIns="60925" rIns="121900" bIns="6092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
        <p:nvSpPr>
          <p:cNvPr id="383" name="Google Shape;383;p48"/>
          <p:cNvSpPr txBox="1"/>
          <p:nvPr/>
        </p:nvSpPr>
        <p:spPr>
          <a:xfrm>
            <a:off x="206101" y="1465384"/>
            <a:ext cx="5814900" cy="4414800"/>
          </a:xfrm>
          <a:prstGeom prst="rect">
            <a:avLst/>
          </a:prstGeom>
          <a:noFill/>
          <a:ln>
            <a:noFill/>
          </a:ln>
        </p:spPr>
        <p:txBody>
          <a:bodyPr spcFirstLastPara="1" wrap="square" lIns="121900" tIns="121900" rIns="121900" bIns="121900" anchor="t" anchorCtr="0">
            <a:noAutofit/>
          </a:bodyPr>
          <a:lstStyle/>
          <a:p>
            <a:pPr marL="0" marR="0" lvl="0" indent="0" algn="ctr" rtl="0">
              <a:lnSpc>
                <a:spcPct val="115000"/>
              </a:lnSpc>
              <a:spcBef>
                <a:spcPts val="1600"/>
              </a:spcBef>
              <a:spcAft>
                <a:spcPts val="0"/>
              </a:spcAft>
              <a:buClr>
                <a:srgbClr val="000000"/>
              </a:buClr>
              <a:buSzPts val="3200"/>
              <a:buFont typeface="Arial"/>
              <a:buNone/>
            </a:pPr>
            <a:r>
              <a:rPr lang="en-US" sz="3200" b="1" i="0" u="sng" strike="noStrike" cap="none" dirty="0">
                <a:solidFill>
                  <a:schemeClr val="dk1"/>
                </a:solidFill>
                <a:latin typeface="Calibri"/>
                <a:ea typeface="Calibri"/>
                <a:cs typeface="Calibri"/>
                <a:sym typeface="Calibri"/>
              </a:rPr>
              <a:t>Restraint</a:t>
            </a:r>
            <a:endParaRPr sz="3200" b="1" i="0" u="sng" strike="noStrike" cap="none" dirty="0">
              <a:solidFill>
                <a:schemeClr val="dk1"/>
              </a:solidFill>
              <a:latin typeface="Calibri"/>
              <a:ea typeface="Calibri"/>
              <a:cs typeface="Calibri"/>
              <a:sym typeface="Calibri"/>
            </a:endParaRPr>
          </a:p>
          <a:p>
            <a:pPr marL="0" marR="0" lvl="0" indent="0" algn="ctr" rtl="0">
              <a:lnSpc>
                <a:spcPct val="115000"/>
              </a:lnSpc>
              <a:spcBef>
                <a:spcPts val="1600"/>
              </a:spcBef>
              <a:spcAft>
                <a:spcPts val="0"/>
              </a:spcAft>
              <a:buClr>
                <a:srgbClr val="000000"/>
              </a:buClr>
              <a:buSzPts val="3200"/>
              <a:buFont typeface="Arial"/>
              <a:buNone/>
            </a:pPr>
            <a:r>
              <a:rPr lang="en-US" sz="3200" b="0" i="0" u="none" strike="noStrike" cap="none" dirty="0">
                <a:solidFill>
                  <a:schemeClr val="dk1"/>
                </a:solidFill>
                <a:latin typeface="Calibri"/>
                <a:ea typeface="Calibri"/>
                <a:cs typeface="Calibri"/>
                <a:sym typeface="Calibri"/>
              </a:rPr>
              <a:t> The student’s behavior imposes a </a:t>
            </a:r>
            <a:r>
              <a:rPr lang="en-US" sz="3200" b="1" i="0" u="none" strike="noStrike" cap="none" dirty="0">
                <a:solidFill>
                  <a:srgbClr val="000000"/>
                </a:solidFill>
                <a:latin typeface="Calibri"/>
                <a:ea typeface="Calibri"/>
                <a:cs typeface="Calibri"/>
                <a:sym typeface="Calibri"/>
              </a:rPr>
              <a:t>reasonable risk of </a:t>
            </a:r>
            <a:r>
              <a:rPr lang="en-US" sz="3200" b="1" i="0" u="none" strike="noStrike" cap="none" dirty="0" smtClean="0">
                <a:solidFill>
                  <a:srgbClr val="000000"/>
                </a:solidFill>
                <a:latin typeface="Calibri"/>
                <a:ea typeface="Calibri"/>
                <a:cs typeface="Calibri"/>
                <a:sym typeface="Calibri"/>
              </a:rPr>
              <a:t>imminent </a:t>
            </a:r>
            <a:r>
              <a:rPr lang="en-US" sz="3200" b="1" i="0" u="none" strike="noStrike" cap="none" dirty="0">
                <a:solidFill>
                  <a:srgbClr val="000000"/>
                </a:solidFill>
                <a:latin typeface="Calibri"/>
                <a:ea typeface="Calibri"/>
                <a:cs typeface="Calibri"/>
                <a:sym typeface="Calibri"/>
              </a:rPr>
              <a:t>and substantial physical or bodily injury</a:t>
            </a:r>
            <a:r>
              <a:rPr lang="en-US" sz="3200" b="0" i="0" u="none" strike="noStrike" cap="none" dirty="0">
                <a:solidFill>
                  <a:schemeClr val="dk1"/>
                </a:solidFill>
                <a:latin typeface="Calibri"/>
                <a:ea typeface="Calibri"/>
                <a:cs typeface="Calibri"/>
                <a:sym typeface="Calibri"/>
              </a:rPr>
              <a:t> to the student or others, and less restrictive interventions would not be effective.</a:t>
            </a:r>
            <a:endParaRPr sz="1900" b="0" i="0" u="none" strike="noStrike" cap="none" dirty="0">
              <a:solidFill>
                <a:srgbClr val="000000"/>
              </a:solidFill>
              <a:latin typeface="Calibri"/>
              <a:ea typeface="Calibri"/>
              <a:cs typeface="Calibri"/>
              <a:sym typeface="Calibri"/>
            </a:endParaRPr>
          </a:p>
        </p:txBody>
      </p:sp>
      <p:sp>
        <p:nvSpPr>
          <p:cNvPr id="384" name="Google Shape;384;p48"/>
          <p:cNvSpPr txBox="1"/>
          <p:nvPr/>
        </p:nvSpPr>
        <p:spPr>
          <a:xfrm>
            <a:off x="6200701" y="1615793"/>
            <a:ext cx="5635200" cy="4524000"/>
          </a:xfrm>
          <a:prstGeom prst="rect">
            <a:avLst/>
          </a:prstGeom>
          <a:noFill/>
          <a:ln>
            <a:noFill/>
          </a:ln>
        </p:spPr>
        <p:txBody>
          <a:bodyPr spcFirstLastPara="1" wrap="square" lIns="121900" tIns="121900" rIns="121900" bIns="121900" anchor="t" anchorCtr="0">
            <a:noAutofit/>
          </a:bodyPr>
          <a:lstStyle/>
          <a:p>
            <a:pPr marL="0" marR="0" lvl="0" indent="0" algn="ctr" rtl="0">
              <a:lnSpc>
                <a:spcPct val="115000"/>
              </a:lnSpc>
              <a:spcBef>
                <a:spcPts val="1600"/>
              </a:spcBef>
              <a:spcAft>
                <a:spcPts val="0"/>
              </a:spcAft>
              <a:buClr>
                <a:srgbClr val="000000"/>
              </a:buClr>
              <a:buSzPts val="3200"/>
              <a:buFont typeface="Arial"/>
              <a:buNone/>
            </a:pPr>
            <a:r>
              <a:rPr lang="en-US" sz="3200" b="1" i="0" u="sng" strike="noStrike" cap="none" dirty="0">
                <a:solidFill>
                  <a:schemeClr val="dk1"/>
                </a:solidFill>
                <a:latin typeface="Calibri"/>
                <a:ea typeface="Calibri"/>
                <a:cs typeface="Calibri"/>
                <a:sym typeface="Calibri"/>
              </a:rPr>
              <a:t>Seclusion</a:t>
            </a:r>
            <a:endParaRPr sz="3200" b="1" i="0" u="sng" strike="noStrike" cap="none" dirty="0">
              <a:solidFill>
                <a:schemeClr val="dk1"/>
              </a:solidFill>
              <a:latin typeface="Calibri"/>
              <a:ea typeface="Calibri"/>
              <a:cs typeface="Calibri"/>
              <a:sym typeface="Calibri"/>
            </a:endParaRPr>
          </a:p>
          <a:p>
            <a:pPr marL="0" marR="0" lvl="0" indent="0" algn="ctr" rtl="0">
              <a:lnSpc>
                <a:spcPct val="115000"/>
              </a:lnSpc>
              <a:spcBef>
                <a:spcPts val="1600"/>
              </a:spcBef>
              <a:spcAft>
                <a:spcPts val="0"/>
              </a:spcAft>
              <a:buClr>
                <a:srgbClr val="000000"/>
              </a:buClr>
              <a:buSzPts val="3200"/>
              <a:buFont typeface="Arial"/>
              <a:buNone/>
            </a:pPr>
            <a:r>
              <a:rPr lang="en-US" sz="3200" b="0" i="0" u="none" strike="noStrike" cap="none" dirty="0">
                <a:solidFill>
                  <a:schemeClr val="dk1"/>
                </a:solidFill>
                <a:latin typeface="Calibri"/>
                <a:ea typeface="Calibri"/>
                <a:cs typeface="Calibri"/>
                <a:sym typeface="Calibri"/>
              </a:rPr>
              <a:t>The student’s behavior imposes a </a:t>
            </a:r>
            <a:r>
              <a:rPr lang="en-US" sz="3200" b="1" i="0" u="none" strike="noStrike" cap="none" dirty="0">
                <a:solidFill>
                  <a:srgbClr val="000000"/>
                </a:solidFill>
                <a:latin typeface="Calibri"/>
                <a:ea typeface="Calibri"/>
                <a:cs typeface="Calibri"/>
                <a:sym typeface="Calibri"/>
              </a:rPr>
              <a:t>reasonable risk of imminent and serious bodily injury</a:t>
            </a:r>
            <a:r>
              <a:rPr lang="en-US" sz="3200" b="0" i="0" u="none" strike="noStrike" cap="none" dirty="0">
                <a:solidFill>
                  <a:srgbClr val="000000"/>
                </a:solidFill>
                <a:latin typeface="Calibri"/>
                <a:ea typeface="Calibri"/>
                <a:cs typeface="Calibri"/>
                <a:sym typeface="Calibri"/>
              </a:rPr>
              <a:t> </a:t>
            </a:r>
            <a:r>
              <a:rPr lang="en-US" sz="3200" b="0" i="0" u="none" strike="noStrike" cap="none" dirty="0">
                <a:solidFill>
                  <a:schemeClr val="dk1"/>
                </a:solidFill>
                <a:latin typeface="Calibri"/>
                <a:ea typeface="Calibri"/>
                <a:cs typeface="Calibri"/>
                <a:sym typeface="Calibri"/>
              </a:rPr>
              <a:t>to the student or others, and less restrictive interventions would not be effective.</a:t>
            </a:r>
            <a:endParaRPr sz="1900" b="0" i="0" u="none" strike="noStrike" cap="none" dirty="0">
              <a:solidFill>
                <a:srgbClr val="000000"/>
              </a:solidFill>
              <a:latin typeface="Calibri"/>
              <a:ea typeface="Calibri"/>
              <a:cs typeface="Calibri"/>
              <a:sym typeface="Calibri"/>
            </a:endParaRPr>
          </a:p>
        </p:txBody>
      </p:sp>
      <p:cxnSp>
        <p:nvCxnSpPr>
          <p:cNvPr id="385" name="Google Shape;385;p48" descr="line to divide threshold definitions for restraint and seclusion " title="line"/>
          <p:cNvCxnSpPr/>
          <p:nvPr/>
        </p:nvCxnSpPr>
        <p:spPr>
          <a:xfrm>
            <a:off x="6021001" y="1706000"/>
            <a:ext cx="29100" cy="4700400"/>
          </a:xfrm>
          <a:prstGeom prst="straightConnector1">
            <a:avLst/>
          </a:prstGeom>
          <a:noFill/>
          <a:ln w="76200" cap="flat" cmpd="sng">
            <a:solidFill>
              <a:schemeClr val="accent1"/>
            </a:solidFill>
            <a:prstDash val="solid"/>
            <a:round/>
            <a:headEnd type="none" w="sm" len="sm"/>
            <a:tailEnd type="none" w="sm" len="sm"/>
          </a:ln>
        </p:spPr>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1"/>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Calibri"/>
              <a:buNone/>
            </a:pPr>
            <a:r>
              <a:rPr lang="en-US" b="1"/>
              <a:t>About Us</a:t>
            </a:r>
            <a:endParaRPr b="1"/>
          </a:p>
        </p:txBody>
      </p:sp>
      <p:sp>
        <p:nvSpPr>
          <p:cNvPr id="241" name="Google Shape;241;p31"/>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a:t>The Oregon Department of Education works in partnership with school districts, education service districts and community partners to foster equity and excellence for every learner;</a:t>
            </a:r>
            <a:endParaRPr/>
          </a:p>
          <a:p>
            <a:pPr marL="228600" lvl="0" indent="-228600" algn="l" rtl="0">
              <a:lnSpc>
                <a:spcPct val="90000"/>
              </a:lnSpc>
              <a:spcBef>
                <a:spcPts val="1000"/>
              </a:spcBef>
              <a:spcAft>
                <a:spcPts val="0"/>
              </a:spcAft>
              <a:buClr>
                <a:schemeClr val="dk1"/>
              </a:buClr>
              <a:buSzPts val="2400"/>
              <a:buChar char="•"/>
            </a:pPr>
            <a:r>
              <a:rPr lang="en-US"/>
              <a:t>Together, we serve over 560,907* K-12 students and support 75,807* school employees, including teachers, administrators and classified staff;</a:t>
            </a:r>
            <a:endParaRPr/>
          </a:p>
          <a:p>
            <a:pPr marL="228600" lvl="0" indent="-228600" algn="l" rtl="0">
              <a:lnSpc>
                <a:spcPct val="90000"/>
              </a:lnSpc>
              <a:spcBef>
                <a:spcPts val="1000"/>
              </a:spcBef>
              <a:spcAft>
                <a:spcPts val="0"/>
              </a:spcAft>
              <a:buClr>
                <a:schemeClr val="dk1"/>
              </a:buClr>
              <a:buSzPts val="2400"/>
              <a:buChar char="•"/>
            </a:pPr>
            <a:r>
              <a:rPr lang="en-US"/>
              <a:t>We believe every student should have access to a high-quality, well-rounded learning experience; and</a:t>
            </a:r>
            <a:endParaRPr/>
          </a:p>
          <a:p>
            <a:pPr marL="228600" lvl="0" indent="-228600" algn="l" rtl="0">
              <a:lnSpc>
                <a:spcPct val="90000"/>
              </a:lnSpc>
              <a:spcBef>
                <a:spcPts val="1000"/>
              </a:spcBef>
              <a:spcAft>
                <a:spcPts val="0"/>
              </a:spcAft>
              <a:buClr>
                <a:schemeClr val="dk1"/>
              </a:buClr>
              <a:buSzPts val="2400"/>
              <a:buChar char="•"/>
            </a:pPr>
            <a:r>
              <a:rPr lang="en-US"/>
              <a:t>We work to ensure every student in Oregon graduates with a plan for their future.</a:t>
            </a:r>
            <a:endParaRPr/>
          </a:p>
          <a:p>
            <a:pPr marL="0" lvl="0" indent="0" algn="l" rtl="0">
              <a:lnSpc>
                <a:spcPct val="90000"/>
              </a:lnSpc>
              <a:spcBef>
                <a:spcPts val="1000"/>
              </a:spcBef>
              <a:spcAft>
                <a:spcPts val="0"/>
              </a:spcAft>
              <a:buClr>
                <a:schemeClr val="dk1"/>
              </a:buClr>
              <a:buSzPts val="2400"/>
              <a:buNone/>
            </a:pPr>
            <a:r>
              <a:rPr lang="en-US"/>
              <a:t/>
            </a:r>
            <a:br>
              <a:rPr lang="en-US"/>
            </a:br>
            <a:r>
              <a:rPr lang="en-US" sz="1600"/>
              <a:t>*Data from October 2021</a:t>
            </a:r>
            <a:endParaRPr/>
          </a:p>
          <a:p>
            <a:pPr marL="228600" lvl="0" indent="-76200" algn="l" rtl="0">
              <a:lnSpc>
                <a:spcPct val="90000"/>
              </a:lnSpc>
              <a:spcBef>
                <a:spcPts val="1000"/>
              </a:spcBef>
              <a:spcAft>
                <a:spcPts val="0"/>
              </a:spcAft>
              <a:buClr>
                <a:schemeClr val="dk1"/>
              </a:buClr>
              <a:buSzPts val="2400"/>
              <a:buNone/>
            </a:pPr>
            <a:endParaRPr/>
          </a:p>
        </p:txBody>
      </p:sp>
      <p:sp>
        <p:nvSpPr>
          <p:cNvPr id="242" name="Google Shape;242;p31"/>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243" name="Google Shape;243;p3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49"/>
          <p:cNvSpPr txBox="1">
            <a:spLocks noGrp="1"/>
          </p:cNvSpPr>
          <p:nvPr>
            <p:ph type="title" idx="4294967295"/>
          </p:nvPr>
        </p:nvSpPr>
        <p:spPr>
          <a:xfrm>
            <a:off x="717176" y="457200"/>
            <a:ext cx="10784400" cy="1026600"/>
          </a:xfrm>
          <a:prstGeom prst="rect">
            <a:avLst/>
          </a:prstGeom>
          <a:solidFill>
            <a:schemeClr val="accent1"/>
          </a:solidFill>
          <a:ln>
            <a:noFill/>
          </a:ln>
        </p:spPr>
        <p:txBody>
          <a:bodyPr spcFirstLastPara="1" wrap="square" lIns="121900" tIns="60925" rIns="121900" bIns="60925" anchor="ctr" anchorCtr="0">
            <a:noAutofit/>
          </a:bodyPr>
          <a:lstStyle/>
          <a:p>
            <a:pPr marL="0" lvl="0" indent="0" algn="ctr" rtl="0">
              <a:lnSpc>
                <a:spcPct val="100000"/>
              </a:lnSpc>
              <a:spcBef>
                <a:spcPts val="0"/>
              </a:spcBef>
              <a:spcAft>
                <a:spcPts val="0"/>
              </a:spcAft>
              <a:buSzPts val="4800"/>
              <a:buNone/>
            </a:pPr>
            <a:r>
              <a:rPr lang="en-US" sz="4000" b="1">
                <a:solidFill>
                  <a:schemeClr val="lt1"/>
                </a:solidFill>
              </a:rPr>
              <a:t>Threshold Definitions </a:t>
            </a:r>
            <a:endParaRPr sz="4000" b="1">
              <a:solidFill>
                <a:schemeClr val="lt1"/>
              </a:solidFill>
            </a:endParaRPr>
          </a:p>
        </p:txBody>
      </p:sp>
      <p:sp>
        <p:nvSpPr>
          <p:cNvPr id="391" name="Google Shape;391;p49"/>
          <p:cNvSpPr txBox="1">
            <a:spLocks noGrp="1"/>
          </p:cNvSpPr>
          <p:nvPr>
            <p:ph type="sldNum" idx="12"/>
          </p:nvPr>
        </p:nvSpPr>
        <p:spPr>
          <a:xfrm>
            <a:off x="8610600" y="6139793"/>
            <a:ext cx="2891100" cy="365100"/>
          </a:xfrm>
          <a:prstGeom prst="rect">
            <a:avLst/>
          </a:prstGeom>
          <a:noFill/>
          <a:ln>
            <a:noFill/>
          </a:ln>
        </p:spPr>
        <p:txBody>
          <a:bodyPr spcFirstLastPara="1" wrap="square" lIns="121900" tIns="60925" rIns="121900" bIns="6092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
        <p:nvSpPr>
          <p:cNvPr id="393" name="Google Shape;393;p49"/>
          <p:cNvSpPr txBox="1"/>
          <p:nvPr/>
        </p:nvSpPr>
        <p:spPr>
          <a:xfrm>
            <a:off x="0" y="1760933"/>
            <a:ext cx="5953200" cy="21501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Calibri"/>
                <a:ea typeface="Calibri"/>
                <a:cs typeface="Calibri"/>
                <a:sym typeface="Calibri"/>
              </a:rPr>
              <a:t>Restraint</a:t>
            </a:r>
            <a:endParaRPr sz="32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Calibri"/>
              <a:ea typeface="Calibri"/>
              <a:cs typeface="Calibri"/>
              <a:sym typeface="Calibri"/>
            </a:endParaRPr>
          </a:p>
        </p:txBody>
      </p:sp>
      <p:sp>
        <p:nvSpPr>
          <p:cNvPr id="394" name="Google Shape;394;p49"/>
          <p:cNvSpPr txBox="1"/>
          <p:nvPr/>
        </p:nvSpPr>
        <p:spPr>
          <a:xfrm>
            <a:off x="6287533" y="1809933"/>
            <a:ext cx="5814900" cy="20520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Calibri"/>
                <a:ea typeface="Calibri"/>
                <a:cs typeface="Calibri"/>
                <a:sym typeface="Calibri"/>
              </a:rPr>
              <a:t>Seclusion</a:t>
            </a:r>
            <a:endParaRPr sz="32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85200C"/>
              </a:solidFill>
              <a:latin typeface="Calibri"/>
              <a:ea typeface="Calibri"/>
              <a:cs typeface="Calibri"/>
              <a:sym typeface="Calibri"/>
            </a:endParaRPr>
          </a:p>
        </p:txBody>
      </p:sp>
      <p:cxnSp>
        <p:nvCxnSpPr>
          <p:cNvPr id="395" name="Google Shape;395;p49" descr="a line to divide the threshold definitions" title="line"/>
          <p:cNvCxnSpPr/>
          <p:nvPr/>
        </p:nvCxnSpPr>
        <p:spPr>
          <a:xfrm>
            <a:off x="6020992" y="2117100"/>
            <a:ext cx="9600" cy="4303200"/>
          </a:xfrm>
          <a:prstGeom prst="straightConnector1">
            <a:avLst/>
          </a:prstGeom>
          <a:noFill/>
          <a:ln w="76200" cap="flat" cmpd="sng">
            <a:solidFill>
              <a:schemeClr val="accent1"/>
            </a:solidFill>
            <a:prstDash val="solid"/>
            <a:round/>
            <a:headEnd type="none" w="sm" len="sm"/>
            <a:tailEnd type="none" w="sm" len="sm"/>
          </a:ln>
        </p:spPr>
      </p:cxnSp>
      <p:sp>
        <p:nvSpPr>
          <p:cNvPr id="396" name="Google Shape;396;p49"/>
          <p:cNvSpPr txBox="1"/>
          <p:nvPr/>
        </p:nvSpPr>
        <p:spPr>
          <a:xfrm>
            <a:off x="491167" y="2664600"/>
            <a:ext cx="5624400" cy="3755700"/>
          </a:xfrm>
          <a:prstGeom prst="rect">
            <a:avLst/>
          </a:prstGeom>
          <a:noFill/>
          <a:ln>
            <a:noFill/>
          </a:ln>
        </p:spPr>
        <p:txBody>
          <a:bodyPr spcFirstLastPara="1" wrap="square" lIns="121900" tIns="121900" rIns="121900" bIns="121900" anchor="t" anchorCtr="0">
            <a:noAutofit/>
          </a:bodyPr>
          <a:lstStyle/>
          <a:p>
            <a:pPr marL="0" marR="266700" lvl="0" indent="0" algn="l" rtl="0">
              <a:lnSpc>
                <a:spcPct val="150000"/>
              </a:lnSpc>
              <a:spcBef>
                <a:spcPts val="0"/>
              </a:spcBef>
              <a:spcAft>
                <a:spcPts val="0"/>
              </a:spcAft>
              <a:buClr>
                <a:schemeClr val="dk1"/>
              </a:buClr>
              <a:buSzPts val="1500"/>
              <a:buFont typeface="Arial"/>
              <a:buNone/>
            </a:pPr>
            <a:r>
              <a:rPr lang="en-US" sz="2800" b="0" i="0" u="none" strike="noStrike" cap="none" dirty="0">
                <a:solidFill>
                  <a:schemeClr val="dk1"/>
                </a:solidFill>
                <a:latin typeface="Calibri"/>
                <a:ea typeface="Calibri"/>
                <a:cs typeface="Calibri"/>
                <a:sym typeface="Calibri"/>
              </a:rPr>
              <a:t>“</a:t>
            </a:r>
            <a:r>
              <a:rPr lang="en-US" sz="2800" b="1" i="0" u="none" strike="noStrike" cap="none" dirty="0">
                <a:solidFill>
                  <a:schemeClr val="dk1"/>
                </a:solidFill>
                <a:latin typeface="Calibri"/>
                <a:ea typeface="Calibri"/>
                <a:cs typeface="Calibri"/>
                <a:sym typeface="Calibri"/>
              </a:rPr>
              <a:t>Substantial physical or bodily injury</a:t>
            </a:r>
            <a:r>
              <a:rPr lang="en-US" sz="2800" b="0" i="0" u="none" strike="noStrike" cap="none" dirty="0">
                <a:solidFill>
                  <a:schemeClr val="dk1"/>
                </a:solidFill>
                <a:latin typeface="Calibri"/>
                <a:ea typeface="Calibri"/>
                <a:cs typeface="Calibri"/>
                <a:sym typeface="Calibri"/>
              </a:rPr>
              <a:t>” means any impairment of the physical condition of a person that requires some </a:t>
            </a:r>
            <a:r>
              <a:rPr lang="en-US" sz="2800" b="0" i="0" u="none" strike="noStrike" cap="none" dirty="0" smtClean="0">
                <a:solidFill>
                  <a:schemeClr val="dk1"/>
                </a:solidFill>
                <a:latin typeface="Calibri"/>
                <a:ea typeface="Calibri"/>
                <a:cs typeface="Calibri"/>
                <a:sym typeface="Calibri"/>
              </a:rPr>
              <a:t>form </a:t>
            </a:r>
            <a:r>
              <a:rPr lang="en-US" sz="2800" b="0" i="0" u="none" strike="noStrike" cap="none" dirty="0">
                <a:solidFill>
                  <a:schemeClr val="dk1"/>
                </a:solidFill>
                <a:latin typeface="Calibri"/>
                <a:ea typeface="Calibri"/>
                <a:cs typeface="Calibri"/>
                <a:sym typeface="Calibri"/>
              </a:rPr>
              <a:t>of medical treatment.</a:t>
            </a:r>
            <a:endParaRPr sz="2000" b="0" i="0" u="none" strike="noStrike" cap="none" dirty="0">
              <a:solidFill>
                <a:srgbClr val="000000"/>
              </a:solidFill>
              <a:latin typeface="Calibri"/>
              <a:ea typeface="Calibri"/>
              <a:cs typeface="Calibri"/>
              <a:sym typeface="Calibri"/>
            </a:endParaRPr>
          </a:p>
        </p:txBody>
      </p:sp>
      <p:sp>
        <p:nvSpPr>
          <p:cNvPr id="397" name="Google Shape;397;p49"/>
          <p:cNvSpPr txBox="1"/>
          <p:nvPr/>
        </p:nvSpPr>
        <p:spPr>
          <a:xfrm>
            <a:off x="6287550" y="2613000"/>
            <a:ext cx="5814900" cy="3807300"/>
          </a:xfrm>
          <a:prstGeom prst="rect">
            <a:avLst/>
          </a:prstGeom>
          <a:noFill/>
          <a:ln>
            <a:noFill/>
          </a:ln>
        </p:spPr>
        <p:txBody>
          <a:bodyPr spcFirstLastPara="1" wrap="square" lIns="121900" tIns="121900" rIns="121900" bIns="121900" anchor="t" anchorCtr="0">
            <a:noAutofit/>
          </a:bodyPr>
          <a:lstStyle/>
          <a:p>
            <a:pPr marL="0" marR="266700" lvl="0" indent="0" algn="l" rtl="0">
              <a:lnSpc>
                <a:spcPct val="150000"/>
              </a:lnSpc>
              <a:spcBef>
                <a:spcPts val="0"/>
              </a:spcBef>
              <a:spcAft>
                <a:spcPts val="0"/>
              </a:spcAft>
              <a:buClr>
                <a:schemeClr val="dk1"/>
              </a:buClr>
              <a:buSzPts val="1500"/>
              <a:buFont typeface="Arial"/>
              <a:buNone/>
            </a:pPr>
            <a:r>
              <a:rPr lang="en-US" sz="2800" b="1" i="0" u="none" strike="noStrike" cap="none">
                <a:solidFill>
                  <a:srgbClr val="333333"/>
                </a:solidFill>
                <a:latin typeface="Calibri"/>
                <a:ea typeface="Calibri"/>
                <a:cs typeface="Calibri"/>
                <a:sym typeface="Calibri"/>
              </a:rPr>
              <a:t>“Serious bodily injury”</a:t>
            </a:r>
            <a:r>
              <a:rPr lang="en-US" sz="2800" b="0" i="0" u="none" strike="noStrike" cap="none">
                <a:solidFill>
                  <a:srgbClr val="333333"/>
                </a:solidFill>
                <a:latin typeface="Calibri"/>
                <a:ea typeface="Calibri"/>
                <a:cs typeface="Calibri"/>
                <a:sym typeface="Calibri"/>
              </a:rPr>
              <a:t> means any significant impairment of the physical condition of a person, as determined by qualified medical personnel, whether self-inflicted or inflicted by someone else.</a:t>
            </a:r>
            <a:endParaRPr sz="22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50"/>
          <p:cNvSpPr txBox="1">
            <a:spLocks noGrp="1"/>
          </p:cNvSpPr>
          <p:nvPr>
            <p:ph type="title" idx="4294967295"/>
          </p:nvPr>
        </p:nvSpPr>
        <p:spPr>
          <a:xfrm>
            <a:off x="717176" y="457200"/>
            <a:ext cx="10784400" cy="1026600"/>
          </a:xfrm>
          <a:prstGeom prst="rect">
            <a:avLst/>
          </a:prstGeom>
          <a:solidFill>
            <a:schemeClr val="accent1"/>
          </a:solidFill>
          <a:ln>
            <a:noFill/>
          </a:ln>
        </p:spPr>
        <p:txBody>
          <a:bodyPr spcFirstLastPara="1" wrap="square" lIns="121900" tIns="60925" rIns="121900" bIns="60925" anchor="ctr" anchorCtr="0">
            <a:noAutofit/>
          </a:bodyPr>
          <a:lstStyle/>
          <a:p>
            <a:pPr marL="0" lvl="0" indent="0" algn="ctr" rtl="0">
              <a:lnSpc>
                <a:spcPct val="115000"/>
              </a:lnSpc>
              <a:spcBef>
                <a:spcPts val="0"/>
              </a:spcBef>
              <a:spcAft>
                <a:spcPts val="0"/>
              </a:spcAft>
              <a:buSzPts val="4800"/>
              <a:buNone/>
            </a:pPr>
            <a:r>
              <a:rPr lang="en-US" sz="4000" b="1">
                <a:solidFill>
                  <a:schemeClr val="lt1"/>
                </a:solidFill>
              </a:rPr>
              <a:t>If Restraint or Seclusion is Utilized...</a:t>
            </a:r>
            <a:endParaRPr sz="4000" b="1">
              <a:solidFill>
                <a:schemeClr val="lt1"/>
              </a:solidFill>
            </a:endParaRPr>
          </a:p>
        </p:txBody>
      </p:sp>
      <p:sp>
        <p:nvSpPr>
          <p:cNvPr id="403" name="Google Shape;403;p50"/>
          <p:cNvSpPr txBox="1">
            <a:spLocks noGrp="1"/>
          </p:cNvSpPr>
          <p:nvPr>
            <p:ph type="sldNum" idx="12"/>
          </p:nvPr>
        </p:nvSpPr>
        <p:spPr>
          <a:xfrm>
            <a:off x="8610600" y="6139793"/>
            <a:ext cx="2891100" cy="365100"/>
          </a:xfrm>
          <a:prstGeom prst="rect">
            <a:avLst/>
          </a:prstGeom>
          <a:noFill/>
          <a:ln>
            <a:noFill/>
          </a:ln>
        </p:spPr>
        <p:txBody>
          <a:bodyPr spcFirstLastPara="1" wrap="square" lIns="121900" tIns="60925" rIns="121900" bIns="6092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
        <p:nvSpPr>
          <p:cNvPr id="404" name="Google Shape;404;p50"/>
          <p:cNvSpPr txBox="1"/>
          <p:nvPr/>
        </p:nvSpPr>
        <p:spPr>
          <a:xfrm>
            <a:off x="104400" y="2100967"/>
            <a:ext cx="11983200" cy="4391700"/>
          </a:xfrm>
          <a:prstGeom prst="rect">
            <a:avLst/>
          </a:prstGeom>
          <a:noFill/>
          <a:ln>
            <a:noFill/>
          </a:ln>
        </p:spPr>
        <p:txBody>
          <a:bodyPr spcFirstLastPara="1" wrap="square" lIns="121900" tIns="121900" rIns="121900" bIns="121900" anchor="t" anchorCtr="0">
            <a:noAutofit/>
          </a:bodyPr>
          <a:lstStyle/>
          <a:p>
            <a:pPr marL="1066800" marR="0" lvl="0" indent="-425450" algn="l" rtl="0">
              <a:lnSpc>
                <a:spcPct val="100000"/>
              </a:lnSpc>
              <a:spcBef>
                <a:spcPts val="0"/>
              </a:spcBef>
              <a:spcAft>
                <a:spcPts val="0"/>
              </a:spcAft>
              <a:buClr>
                <a:schemeClr val="dk1"/>
              </a:buClr>
              <a:buSzPts val="3700"/>
              <a:buFont typeface="Calibri"/>
              <a:buChar char="✓"/>
            </a:pPr>
            <a:r>
              <a:rPr lang="en-US" sz="3700" b="0" i="0" u="none" strike="noStrike" cap="none">
                <a:solidFill>
                  <a:schemeClr val="dk1"/>
                </a:solidFill>
                <a:latin typeface="Calibri"/>
                <a:ea typeface="Calibri"/>
                <a:cs typeface="Calibri"/>
                <a:sym typeface="Calibri"/>
              </a:rPr>
              <a:t>The student’s behavior imposes a reasonable risk. </a:t>
            </a:r>
            <a:endParaRPr sz="3700" b="0" i="0" u="none" strike="noStrike" cap="none">
              <a:solidFill>
                <a:schemeClr val="dk1"/>
              </a:solidFill>
              <a:latin typeface="Calibri"/>
              <a:ea typeface="Calibri"/>
              <a:cs typeface="Calibri"/>
              <a:sym typeface="Calibri"/>
            </a:endParaRPr>
          </a:p>
          <a:p>
            <a:pPr marL="1066800" marR="0" lvl="0" indent="-425450" algn="l" rtl="0">
              <a:lnSpc>
                <a:spcPct val="100000"/>
              </a:lnSpc>
              <a:spcBef>
                <a:spcPts val="0"/>
              </a:spcBef>
              <a:spcAft>
                <a:spcPts val="0"/>
              </a:spcAft>
              <a:buClr>
                <a:schemeClr val="dk1"/>
              </a:buClr>
              <a:buSzPts val="3700"/>
              <a:buFont typeface="Calibri"/>
              <a:buChar char="✓"/>
            </a:pPr>
            <a:r>
              <a:rPr lang="en-US" sz="3700" b="0" i="0" u="none" strike="noStrike" cap="none">
                <a:solidFill>
                  <a:schemeClr val="dk1"/>
                </a:solidFill>
                <a:latin typeface="Calibri"/>
                <a:ea typeface="Calibri"/>
                <a:cs typeface="Calibri"/>
                <a:sym typeface="Calibri"/>
              </a:rPr>
              <a:t>Less restrictive interventions would not be effective.</a:t>
            </a:r>
            <a:endParaRPr sz="3700" b="0" i="0" u="none" strike="noStrike" cap="none">
              <a:solidFill>
                <a:schemeClr val="dk1"/>
              </a:solidFill>
              <a:latin typeface="Calibri"/>
              <a:ea typeface="Calibri"/>
              <a:cs typeface="Calibri"/>
              <a:sym typeface="Calibri"/>
            </a:endParaRPr>
          </a:p>
          <a:p>
            <a:pPr marL="1066800" marR="0" lvl="0" indent="-425450" algn="l" rtl="0">
              <a:lnSpc>
                <a:spcPct val="100000"/>
              </a:lnSpc>
              <a:spcBef>
                <a:spcPts val="0"/>
              </a:spcBef>
              <a:spcAft>
                <a:spcPts val="0"/>
              </a:spcAft>
              <a:buClr>
                <a:schemeClr val="dk1"/>
              </a:buClr>
              <a:buSzPts val="3700"/>
              <a:buFont typeface="Calibri"/>
              <a:buChar char="✓"/>
            </a:pPr>
            <a:r>
              <a:rPr lang="en-US" sz="3700" b="0" i="0" u="none" strike="noStrike" cap="none">
                <a:solidFill>
                  <a:schemeClr val="dk1"/>
                </a:solidFill>
                <a:latin typeface="Calibri"/>
                <a:ea typeface="Calibri"/>
                <a:cs typeface="Calibri"/>
                <a:sym typeface="Calibri"/>
              </a:rPr>
              <a:t>Used only for as long as the student’s behavior poses a reasonable risk.</a:t>
            </a:r>
            <a:endParaRPr sz="3700" b="0" i="0" u="none" strike="noStrike" cap="none">
              <a:solidFill>
                <a:schemeClr val="dk1"/>
              </a:solidFill>
              <a:latin typeface="Calibri"/>
              <a:ea typeface="Calibri"/>
              <a:cs typeface="Calibri"/>
              <a:sym typeface="Calibri"/>
            </a:endParaRPr>
          </a:p>
          <a:p>
            <a:pPr marL="1066800" marR="0" lvl="0" indent="-425450" algn="l" rtl="0">
              <a:lnSpc>
                <a:spcPct val="100000"/>
              </a:lnSpc>
              <a:spcBef>
                <a:spcPts val="0"/>
              </a:spcBef>
              <a:spcAft>
                <a:spcPts val="0"/>
              </a:spcAft>
              <a:buClr>
                <a:schemeClr val="dk1"/>
              </a:buClr>
              <a:buSzPts val="3700"/>
              <a:buFont typeface="Calibri"/>
              <a:buChar char="✓"/>
            </a:pPr>
            <a:r>
              <a:rPr lang="en-US" sz="3700" b="0" i="0" u="none" strike="noStrike" cap="none">
                <a:solidFill>
                  <a:schemeClr val="dk1"/>
                </a:solidFill>
                <a:latin typeface="Calibri"/>
                <a:ea typeface="Calibri"/>
                <a:cs typeface="Calibri"/>
                <a:sym typeface="Calibri"/>
              </a:rPr>
              <a:t>Must be implemented by those who are trained.</a:t>
            </a:r>
            <a:endParaRPr sz="3700" b="0" i="0" u="none" strike="noStrike" cap="none">
              <a:solidFill>
                <a:schemeClr val="dk1"/>
              </a:solidFill>
              <a:latin typeface="Calibri"/>
              <a:ea typeface="Calibri"/>
              <a:cs typeface="Calibri"/>
              <a:sym typeface="Calibri"/>
            </a:endParaRPr>
          </a:p>
          <a:p>
            <a:pPr marL="1066800" marR="0" lvl="0" indent="-425450" algn="l" rtl="0">
              <a:lnSpc>
                <a:spcPct val="100000"/>
              </a:lnSpc>
              <a:spcBef>
                <a:spcPts val="0"/>
              </a:spcBef>
              <a:spcAft>
                <a:spcPts val="0"/>
              </a:spcAft>
              <a:buClr>
                <a:schemeClr val="dk1"/>
              </a:buClr>
              <a:buSzPts val="3700"/>
              <a:buFont typeface="Calibri"/>
              <a:buChar char="✓"/>
            </a:pPr>
            <a:r>
              <a:rPr lang="en-US" sz="3700" b="0" i="0" u="none" strike="noStrike" cap="none">
                <a:solidFill>
                  <a:schemeClr val="dk1"/>
                </a:solidFill>
                <a:latin typeface="Calibri"/>
                <a:ea typeface="Calibri"/>
                <a:cs typeface="Calibri"/>
                <a:sym typeface="Calibri"/>
              </a:rPr>
              <a:t>Requires continuous monitoring for the duration of the restraint or seclusion</a:t>
            </a:r>
            <a:r>
              <a:rPr lang="en-US" sz="3700">
                <a:solidFill>
                  <a:schemeClr val="dk1"/>
                </a:solidFill>
                <a:latin typeface="Calibri"/>
                <a:ea typeface="Calibri"/>
                <a:cs typeface="Calibri"/>
                <a:sym typeface="Calibri"/>
              </a:rPr>
              <a:t>.</a:t>
            </a:r>
            <a:endParaRPr sz="37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51"/>
          <p:cNvSpPr txBox="1">
            <a:spLocks noGrp="1"/>
          </p:cNvSpPr>
          <p:nvPr>
            <p:ph type="title" idx="4294967295"/>
          </p:nvPr>
        </p:nvSpPr>
        <p:spPr>
          <a:xfrm>
            <a:off x="438750" y="397100"/>
            <a:ext cx="11314500" cy="853500"/>
          </a:xfrm>
          <a:prstGeom prst="rect">
            <a:avLst/>
          </a:prstGeom>
          <a:solidFill>
            <a:schemeClr val="accent1"/>
          </a:solidFill>
          <a:ln>
            <a:noFill/>
          </a:ln>
        </p:spPr>
        <p:txBody>
          <a:bodyPr spcFirstLastPara="1" wrap="square" lIns="121900" tIns="60925" rIns="121900" bIns="60925" anchor="ctr" anchorCtr="0">
            <a:noAutofit/>
          </a:bodyPr>
          <a:lstStyle/>
          <a:p>
            <a:pPr marL="0" lvl="0" indent="0" algn="l" rtl="0">
              <a:lnSpc>
                <a:spcPct val="115000"/>
              </a:lnSpc>
              <a:spcBef>
                <a:spcPts val="0"/>
              </a:spcBef>
              <a:spcAft>
                <a:spcPts val="0"/>
              </a:spcAft>
              <a:buSzPts val="4800"/>
              <a:buNone/>
            </a:pPr>
            <a:endParaRPr sz="4000" b="1">
              <a:solidFill>
                <a:schemeClr val="lt1"/>
              </a:solidFill>
            </a:endParaRPr>
          </a:p>
          <a:p>
            <a:pPr marL="0" lvl="0" indent="0" algn="l" rtl="0">
              <a:lnSpc>
                <a:spcPct val="115000"/>
              </a:lnSpc>
              <a:spcBef>
                <a:spcPts val="0"/>
              </a:spcBef>
              <a:spcAft>
                <a:spcPts val="0"/>
              </a:spcAft>
              <a:buSzPts val="4800"/>
              <a:buNone/>
            </a:pPr>
            <a:r>
              <a:rPr lang="en-US" sz="4000" b="1">
                <a:solidFill>
                  <a:schemeClr val="lt1"/>
                </a:solidFill>
              </a:rPr>
              <a:t>Time Limits and Rules for Seclusion and Restraint</a:t>
            </a:r>
            <a:endParaRPr sz="3200">
              <a:solidFill>
                <a:schemeClr val="lt1"/>
              </a:solidFill>
              <a:latin typeface="Lora"/>
              <a:ea typeface="Lora"/>
              <a:cs typeface="Lora"/>
              <a:sym typeface="Lora"/>
            </a:endParaRPr>
          </a:p>
          <a:p>
            <a:pPr marL="0" lvl="0" indent="0" algn="l" rtl="0">
              <a:lnSpc>
                <a:spcPct val="115000"/>
              </a:lnSpc>
              <a:spcBef>
                <a:spcPts val="0"/>
              </a:spcBef>
              <a:spcAft>
                <a:spcPts val="0"/>
              </a:spcAft>
              <a:buSzPts val="4800"/>
              <a:buNone/>
            </a:pPr>
            <a:endParaRPr sz="3200">
              <a:solidFill>
                <a:schemeClr val="lt1"/>
              </a:solidFill>
            </a:endParaRPr>
          </a:p>
        </p:txBody>
      </p:sp>
      <p:sp>
        <p:nvSpPr>
          <p:cNvPr id="410" name="Google Shape;410;p51"/>
          <p:cNvSpPr txBox="1">
            <a:spLocks noGrp="1"/>
          </p:cNvSpPr>
          <p:nvPr>
            <p:ph type="sldNum" idx="12"/>
          </p:nvPr>
        </p:nvSpPr>
        <p:spPr>
          <a:xfrm>
            <a:off x="8610600" y="6139793"/>
            <a:ext cx="2891100" cy="365100"/>
          </a:xfrm>
          <a:prstGeom prst="rect">
            <a:avLst/>
          </a:prstGeom>
          <a:noFill/>
          <a:ln>
            <a:noFill/>
          </a:ln>
        </p:spPr>
        <p:txBody>
          <a:bodyPr spcFirstLastPara="1" wrap="square" lIns="121900" tIns="60925" rIns="121900" bIns="6092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
        <p:nvSpPr>
          <p:cNvPr id="411" name="Google Shape;411;p51"/>
          <p:cNvSpPr txBox="1"/>
          <p:nvPr/>
        </p:nvSpPr>
        <p:spPr>
          <a:xfrm>
            <a:off x="348750" y="1407000"/>
            <a:ext cx="11494500" cy="50979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900"/>
              </a:spcBef>
              <a:spcAft>
                <a:spcPts val="0"/>
              </a:spcAft>
              <a:buClr>
                <a:schemeClr val="dk1"/>
              </a:buClr>
              <a:buSzPts val="1500"/>
              <a:buFont typeface="Arial"/>
              <a:buNone/>
            </a:pPr>
            <a:r>
              <a:rPr lang="en-US" sz="2300" i="1" u="none" strike="noStrike" cap="none" dirty="0">
                <a:solidFill>
                  <a:schemeClr val="tx1"/>
                </a:solidFill>
                <a:latin typeface="Calibri"/>
                <a:ea typeface="Calibri"/>
                <a:cs typeface="Calibri"/>
                <a:sym typeface="Calibri"/>
              </a:rPr>
              <a:t>If restraint or seclusion continues for </a:t>
            </a:r>
            <a:r>
              <a:rPr lang="en-US" sz="2300" i="1" u="sng" strike="noStrike" cap="none" dirty="0">
                <a:solidFill>
                  <a:schemeClr val="tx1"/>
                </a:solidFill>
                <a:latin typeface="Calibri"/>
                <a:ea typeface="Calibri"/>
                <a:cs typeface="Calibri"/>
                <a:sym typeface="Calibri"/>
              </a:rPr>
              <a:t>more than 30 minutes</a:t>
            </a:r>
            <a:r>
              <a:rPr lang="en-US" sz="2300" i="1" u="none" strike="noStrike" cap="none" dirty="0">
                <a:solidFill>
                  <a:schemeClr val="tx1"/>
                </a:solidFill>
                <a:latin typeface="Calibri"/>
                <a:ea typeface="Calibri"/>
                <a:cs typeface="Calibri"/>
                <a:sym typeface="Calibri"/>
              </a:rPr>
              <a:t>:</a:t>
            </a:r>
            <a:endParaRPr sz="2300" i="1" u="none" strike="noStrike" cap="none" dirty="0">
              <a:solidFill>
                <a:schemeClr val="tx1"/>
              </a:solidFill>
              <a:latin typeface="Calibri"/>
              <a:ea typeface="Calibri"/>
              <a:cs typeface="Calibri"/>
              <a:sym typeface="Calibri"/>
            </a:endParaRPr>
          </a:p>
          <a:p>
            <a:pPr marL="609600" marR="0" lvl="0" indent="-469900" algn="l" rtl="0">
              <a:lnSpc>
                <a:spcPct val="115000"/>
              </a:lnSpc>
              <a:spcBef>
                <a:spcPts val="900"/>
              </a:spcBef>
              <a:spcAft>
                <a:spcPts val="0"/>
              </a:spcAft>
              <a:buClr>
                <a:schemeClr val="dk1"/>
              </a:buClr>
              <a:buSzPts val="2600"/>
              <a:buFont typeface="Calibri"/>
              <a:buChar char="✓"/>
            </a:pPr>
            <a:r>
              <a:rPr lang="en-US" sz="2600" i="0" u="none" strike="noStrike" cap="none" dirty="0">
                <a:solidFill>
                  <a:schemeClr val="tx1"/>
                </a:solidFill>
                <a:latin typeface="Calibri"/>
                <a:ea typeface="Calibri"/>
                <a:cs typeface="Calibri"/>
                <a:sym typeface="Calibri"/>
              </a:rPr>
              <a:t>Adequate access to bathroom or water breaks must be established after 30 minutes. </a:t>
            </a:r>
            <a:endParaRPr sz="2600" i="0" u="none" strike="noStrike" cap="none" dirty="0">
              <a:solidFill>
                <a:schemeClr val="tx1"/>
              </a:solidFill>
              <a:latin typeface="Calibri"/>
              <a:ea typeface="Calibri"/>
              <a:cs typeface="Calibri"/>
              <a:sym typeface="Calibri"/>
            </a:endParaRPr>
          </a:p>
          <a:p>
            <a:pPr marL="609600" marR="0" lvl="0" indent="-469900" algn="l" rtl="0">
              <a:lnSpc>
                <a:spcPct val="115000"/>
              </a:lnSpc>
              <a:spcBef>
                <a:spcPts val="0"/>
              </a:spcBef>
              <a:spcAft>
                <a:spcPts val="0"/>
              </a:spcAft>
              <a:buClr>
                <a:schemeClr val="dk1"/>
              </a:buClr>
              <a:buSzPts val="2600"/>
              <a:buFont typeface="Lora"/>
              <a:buChar char="✓"/>
            </a:pPr>
            <a:r>
              <a:rPr lang="en-US" sz="2600" i="0" u="none" strike="noStrike" cap="none" dirty="0">
                <a:solidFill>
                  <a:schemeClr val="tx1"/>
                </a:solidFill>
                <a:latin typeface="Calibri"/>
                <a:ea typeface="Calibri"/>
                <a:cs typeface="Calibri"/>
                <a:sym typeface="Calibri"/>
              </a:rPr>
              <a:t>Every 15 minutes after the first 30 minutes of </a:t>
            </a:r>
            <a:r>
              <a:rPr lang="en-US" sz="2600" b="0" i="0" u="none" strike="noStrike" cap="none" dirty="0">
                <a:solidFill>
                  <a:schemeClr val="dk1"/>
                </a:solidFill>
                <a:latin typeface="Calibri"/>
                <a:ea typeface="Calibri"/>
                <a:cs typeface="Calibri"/>
                <a:sym typeface="Calibri"/>
              </a:rPr>
              <a:t>the physical restraint or seclusion, an administrator for the public education program must provide written authorization for the continuation, including providing documentation for the reason the physical restraint or seclusion must be continued.</a:t>
            </a:r>
            <a:endParaRPr sz="2600" b="0" i="0" u="none" strike="noStrike" cap="none" dirty="0">
              <a:solidFill>
                <a:schemeClr val="dk1"/>
              </a:solidFill>
              <a:latin typeface="Calibri"/>
              <a:ea typeface="Calibri"/>
              <a:cs typeface="Calibri"/>
              <a:sym typeface="Calibri"/>
            </a:endParaRPr>
          </a:p>
          <a:p>
            <a:pPr marL="609600" marR="0" lvl="0" indent="-469900" algn="l" rtl="0">
              <a:lnSpc>
                <a:spcPct val="115000"/>
              </a:lnSpc>
              <a:spcBef>
                <a:spcPts val="0"/>
              </a:spcBef>
              <a:spcAft>
                <a:spcPts val="0"/>
              </a:spcAft>
              <a:buClr>
                <a:schemeClr val="dk1"/>
              </a:buClr>
              <a:buSzPts val="2600"/>
              <a:buFont typeface="Calibri"/>
              <a:buChar char="✓"/>
            </a:pPr>
            <a:r>
              <a:rPr lang="en-US" sz="2600" b="0" i="0" u="none" strike="noStrike" cap="none" dirty="0">
                <a:solidFill>
                  <a:schemeClr val="dk1"/>
                </a:solidFill>
                <a:latin typeface="Calibri"/>
                <a:ea typeface="Calibri"/>
                <a:cs typeface="Calibri"/>
                <a:sym typeface="Calibri"/>
              </a:rPr>
              <a:t>Personnel of the public education program must immediately attempt to verbally or electronically notify a parent or guardian of the student.</a:t>
            </a:r>
            <a:endParaRPr sz="2600" b="0" i="0" u="none" strike="noStrike" cap="none" dirty="0">
              <a:solidFill>
                <a:schemeClr val="dk1"/>
              </a:solidFill>
              <a:latin typeface="Calibri"/>
              <a:ea typeface="Calibri"/>
              <a:cs typeface="Calibri"/>
              <a:sym typeface="Calibri"/>
            </a:endParaRPr>
          </a:p>
          <a:p>
            <a:pPr marL="609600" marR="0" lvl="0" indent="-469900" algn="l" rtl="0">
              <a:lnSpc>
                <a:spcPct val="115000"/>
              </a:lnSpc>
              <a:spcBef>
                <a:spcPts val="0"/>
              </a:spcBef>
              <a:spcAft>
                <a:spcPts val="0"/>
              </a:spcAft>
              <a:buClr>
                <a:schemeClr val="dk1"/>
              </a:buClr>
              <a:buSzPts val="2600"/>
              <a:buFont typeface="Calibri"/>
              <a:buChar char="✓"/>
            </a:pPr>
            <a:r>
              <a:rPr lang="en-US" sz="2600" b="0" i="0" u="none" strike="noStrike" cap="none" dirty="0">
                <a:solidFill>
                  <a:schemeClr val="dk1"/>
                </a:solidFill>
                <a:latin typeface="Calibri"/>
                <a:ea typeface="Calibri"/>
                <a:cs typeface="Calibri"/>
                <a:sym typeface="Calibri"/>
              </a:rPr>
              <a:t>Continuous 360 degree monitoring of the situation for the duration</a:t>
            </a:r>
            <a:r>
              <a:rPr lang="en-US" sz="2600" dirty="0" smtClean="0">
                <a:solidFill>
                  <a:schemeClr val="dk1"/>
                </a:solidFill>
                <a:latin typeface="Calibri"/>
                <a:ea typeface="Calibri"/>
                <a:cs typeface="Calibri"/>
                <a:sym typeface="Calibri"/>
              </a:rPr>
              <a:t>.                  </a:t>
            </a:r>
            <a:endParaRPr sz="1200" b="1"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52"/>
          <p:cNvSpPr txBox="1"/>
          <p:nvPr/>
        </p:nvSpPr>
        <p:spPr>
          <a:xfrm>
            <a:off x="275000" y="1368867"/>
            <a:ext cx="11642100" cy="51825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2900"/>
              <a:buFont typeface="Arial"/>
              <a:buNone/>
            </a:pPr>
            <a:r>
              <a:rPr lang="en-US" sz="2900" b="0" i="0" u="none" strike="noStrike" cap="none">
                <a:solidFill>
                  <a:srgbClr val="000000"/>
                </a:solidFill>
                <a:latin typeface="Calibri"/>
                <a:ea typeface="Calibri"/>
                <a:cs typeface="Calibri"/>
                <a:sym typeface="Calibri"/>
              </a:rPr>
              <a:t>Districts must conduct a functional behavioral assessment and develop, review or revise a behavior intervention plan within 45 school days of receiving parental consent to conduct the assessment for every student who has: </a:t>
            </a:r>
            <a:endParaRPr sz="2900" b="0" i="0" u="none" strike="noStrike" cap="none">
              <a:solidFill>
                <a:srgbClr val="000000"/>
              </a:solidFill>
              <a:latin typeface="Calibri"/>
              <a:ea typeface="Calibri"/>
              <a:cs typeface="Calibri"/>
              <a:sym typeface="Calibri"/>
            </a:endParaRPr>
          </a:p>
          <a:p>
            <a:pPr marL="609600" marR="0" lvl="0" indent="0" algn="l" rtl="0">
              <a:lnSpc>
                <a:spcPct val="100000"/>
              </a:lnSpc>
              <a:spcBef>
                <a:spcPts val="1300"/>
              </a:spcBef>
              <a:spcAft>
                <a:spcPts val="0"/>
              </a:spcAft>
              <a:buClr>
                <a:srgbClr val="000000"/>
              </a:buClr>
              <a:buSzPts val="2900"/>
              <a:buFont typeface="Arial"/>
              <a:buNone/>
            </a:pPr>
            <a:r>
              <a:rPr lang="en-US" sz="2900" b="0" i="0" u="none" strike="noStrike" cap="none">
                <a:solidFill>
                  <a:srgbClr val="000000"/>
                </a:solidFill>
                <a:latin typeface="Calibri"/>
                <a:ea typeface="Calibri"/>
                <a:cs typeface="Calibri"/>
                <a:sym typeface="Calibri"/>
              </a:rPr>
              <a:t>• An individualized education program or a 504 Plan; and </a:t>
            </a:r>
            <a:endParaRPr sz="2900" b="0" i="0" u="none" strike="noStrike" cap="none">
              <a:solidFill>
                <a:srgbClr val="000000"/>
              </a:solidFill>
              <a:latin typeface="Calibri"/>
              <a:ea typeface="Calibri"/>
              <a:cs typeface="Calibri"/>
              <a:sym typeface="Calibri"/>
            </a:endParaRPr>
          </a:p>
          <a:p>
            <a:pPr marL="609600" marR="0" lvl="0" indent="0" algn="l" rtl="0">
              <a:lnSpc>
                <a:spcPct val="100000"/>
              </a:lnSpc>
              <a:spcBef>
                <a:spcPts val="1300"/>
              </a:spcBef>
              <a:spcAft>
                <a:spcPts val="0"/>
              </a:spcAft>
              <a:buClr>
                <a:srgbClr val="000000"/>
              </a:buClr>
              <a:buSzPts val="2900"/>
              <a:buFont typeface="Arial"/>
              <a:buNone/>
            </a:pPr>
            <a:r>
              <a:rPr lang="en-US" sz="2900" b="0" i="0" u="none" strike="noStrike" cap="none">
                <a:solidFill>
                  <a:srgbClr val="000000"/>
                </a:solidFill>
                <a:latin typeface="Calibri"/>
                <a:ea typeface="Calibri"/>
                <a:cs typeface="Calibri"/>
                <a:sym typeface="Calibri"/>
              </a:rPr>
              <a:t>• Placed the student, other students or staff at imminent risk of serious bodily injury as a result of the student’s behavior.</a:t>
            </a:r>
            <a:endParaRPr sz="2900" b="0" i="0" u="none" strike="noStrike" cap="none">
              <a:solidFill>
                <a:srgbClr val="000000"/>
              </a:solidFill>
              <a:latin typeface="Calibri"/>
              <a:ea typeface="Calibri"/>
              <a:cs typeface="Calibri"/>
              <a:sym typeface="Calibri"/>
            </a:endParaRPr>
          </a:p>
          <a:p>
            <a:pPr marL="0" marR="0" lvl="0" indent="0" algn="l" rtl="0">
              <a:lnSpc>
                <a:spcPct val="100000"/>
              </a:lnSpc>
              <a:spcBef>
                <a:spcPts val="1300"/>
              </a:spcBef>
              <a:spcAft>
                <a:spcPts val="1300"/>
              </a:spcAft>
              <a:buClr>
                <a:srgbClr val="000000"/>
              </a:buClr>
              <a:buSzPts val="2900"/>
              <a:buFont typeface="Arial"/>
              <a:buNone/>
            </a:pPr>
            <a:r>
              <a:rPr lang="en-US" sz="2900" b="0" i="0" u="none" strike="noStrike" cap="none">
                <a:solidFill>
                  <a:srgbClr val="000000"/>
                </a:solidFill>
                <a:latin typeface="Calibri"/>
                <a:ea typeface="Calibri"/>
                <a:cs typeface="Calibri"/>
                <a:sym typeface="Calibri"/>
              </a:rPr>
              <a:t>If a functional behavioral assessment has been previously completed, the school district must review and/or revise the existing functional behavior assessment.</a:t>
            </a:r>
            <a:endParaRPr sz="2900" b="0" i="0" u="none" strike="noStrike" cap="none">
              <a:solidFill>
                <a:srgbClr val="000000"/>
              </a:solidFill>
              <a:latin typeface="Calibri"/>
              <a:ea typeface="Calibri"/>
              <a:cs typeface="Calibri"/>
              <a:sym typeface="Calibri"/>
            </a:endParaRPr>
          </a:p>
        </p:txBody>
      </p:sp>
      <p:sp>
        <p:nvSpPr>
          <p:cNvPr id="417" name="Google Shape;417;p52"/>
          <p:cNvSpPr txBox="1">
            <a:spLocks noGrp="1"/>
          </p:cNvSpPr>
          <p:nvPr>
            <p:ph type="title" idx="4294967295"/>
          </p:nvPr>
        </p:nvSpPr>
        <p:spPr>
          <a:xfrm>
            <a:off x="717176" y="457200"/>
            <a:ext cx="10784400" cy="1026600"/>
          </a:xfrm>
          <a:prstGeom prst="rect">
            <a:avLst/>
          </a:prstGeom>
          <a:solidFill>
            <a:schemeClr val="accent1"/>
          </a:solidFill>
          <a:ln>
            <a:noFill/>
          </a:ln>
        </p:spPr>
        <p:txBody>
          <a:bodyPr spcFirstLastPara="1" wrap="square" lIns="121900" tIns="60925" rIns="121900" bIns="60925" anchor="ctr" anchorCtr="0">
            <a:noAutofit/>
          </a:bodyPr>
          <a:lstStyle/>
          <a:p>
            <a:pPr marL="0" lvl="0" indent="0" algn="ctr" rtl="0">
              <a:lnSpc>
                <a:spcPct val="100000"/>
              </a:lnSpc>
              <a:spcBef>
                <a:spcPts val="0"/>
              </a:spcBef>
              <a:spcAft>
                <a:spcPts val="0"/>
              </a:spcAft>
              <a:buClr>
                <a:schemeClr val="dk1"/>
              </a:buClr>
              <a:buSzPts val="1500"/>
              <a:buFont typeface="Arial"/>
              <a:buNone/>
            </a:pPr>
            <a:r>
              <a:rPr lang="en-US" sz="4000" b="1">
                <a:solidFill>
                  <a:schemeClr val="lt1"/>
                </a:solidFill>
              </a:rPr>
              <a:t>Functional Behavioral Assessment </a:t>
            </a:r>
            <a:endParaRPr sz="6000" b="1">
              <a:solidFill>
                <a:schemeClr val="lt1"/>
              </a:solidFill>
            </a:endParaRPr>
          </a:p>
        </p:txBody>
      </p:sp>
      <p:sp>
        <p:nvSpPr>
          <p:cNvPr id="419" name="Google Shape;419;p52"/>
          <p:cNvSpPr txBox="1">
            <a:spLocks noGrp="1"/>
          </p:cNvSpPr>
          <p:nvPr>
            <p:ph type="sldNum" idx="12"/>
          </p:nvPr>
        </p:nvSpPr>
        <p:spPr>
          <a:xfrm>
            <a:off x="8610475" y="6186168"/>
            <a:ext cx="2891100" cy="365100"/>
          </a:xfrm>
          <a:prstGeom prst="rect">
            <a:avLst/>
          </a:prstGeom>
          <a:noFill/>
          <a:ln>
            <a:noFill/>
          </a:ln>
        </p:spPr>
        <p:txBody>
          <a:bodyPr spcFirstLastPara="1" wrap="square" lIns="121900" tIns="60925" rIns="121900" bIns="6092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53"/>
          <p:cNvSpPr txBox="1"/>
          <p:nvPr/>
        </p:nvSpPr>
        <p:spPr>
          <a:xfrm>
            <a:off x="0" y="1322400"/>
            <a:ext cx="12282125" cy="51825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2300"/>
              <a:buFont typeface="Arial"/>
              <a:buNone/>
            </a:pPr>
            <a:r>
              <a:rPr lang="en-US" sz="2300" b="0" i="1" u="none" strike="noStrike" cap="none" dirty="0">
                <a:solidFill>
                  <a:srgbClr val="000000"/>
                </a:solidFill>
                <a:latin typeface="Calibri"/>
                <a:ea typeface="Calibri"/>
                <a:cs typeface="Calibri"/>
                <a:sym typeface="Calibri"/>
              </a:rPr>
              <a:t>When a behavior intervention plan is developed, reviewed or revised, the school district must: </a:t>
            </a:r>
            <a:endParaRPr sz="2300" b="0" i="1" u="none" strike="noStrike" cap="none" dirty="0">
              <a:solidFill>
                <a:srgbClr val="000000"/>
              </a:solidFill>
              <a:latin typeface="Calibri"/>
              <a:ea typeface="Calibri"/>
              <a:cs typeface="Calibri"/>
              <a:sym typeface="Calibri"/>
            </a:endParaRPr>
          </a:p>
          <a:p>
            <a:pPr marL="609600" marR="0" lvl="0" indent="-406400" algn="l" rtl="0">
              <a:lnSpc>
                <a:spcPct val="100000"/>
              </a:lnSpc>
              <a:spcBef>
                <a:spcPts val="1300"/>
              </a:spcBef>
              <a:spcAft>
                <a:spcPts val="0"/>
              </a:spcAft>
              <a:buClr>
                <a:srgbClr val="999999"/>
              </a:buClr>
              <a:buSzPts val="1600"/>
              <a:buFont typeface="Calibri"/>
              <a:buChar char="✓"/>
            </a:pPr>
            <a:r>
              <a:rPr lang="en-US" sz="2500" b="0" i="0" u="none" strike="noStrike" cap="none" dirty="0">
                <a:solidFill>
                  <a:srgbClr val="000000"/>
                </a:solidFill>
                <a:latin typeface="Calibri"/>
                <a:ea typeface="Calibri"/>
                <a:cs typeface="Calibri"/>
                <a:sym typeface="Calibri"/>
              </a:rPr>
              <a:t>Ensure that the behavior intervention plan is based on a functional behavioral assessment conducted by a qualified person;</a:t>
            </a:r>
            <a:endParaRPr sz="2500" b="0" i="0" u="none" strike="noStrike" cap="none" dirty="0">
              <a:solidFill>
                <a:srgbClr val="000000"/>
              </a:solidFill>
              <a:latin typeface="Calibri"/>
              <a:ea typeface="Calibri"/>
              <a:cs typeface="Calibri"/>
              <a:sym typeface="Calibri"/>
            </a:endParaRPr>
          </a:p>
          <a:p>
            <a:pPr marL="609600" marR="0" lvl="0" indent="-406400" algn="l" rtl="0">
              <a:lnSpc>
                <a:spcPct val="100000"/>
              </a:lnSpc>
              <a:spcBef>
                <a:spcPts val="1300"/>
              </a:spcBef>
              <a:spcAft>
                <a:spcPts val="0"/>
              </a:spcAft>
              <a:buClr>
                <a:srgbClr val="999999"/>
              </a:buClr>
              <a:buSzPts val="1600"/>
              <a:buFont typeface="Calibri"/>
              <a:buChar char="✓"/>
            </a:pPr>
            <a:r>
              <a:rPr lang="en-US" sz="2500" b="0" i="0" u="none" strike="noStrike" cap="none" dirty="0">
                <a:solidFill>
                  <a:srgbClr val="000000"/>
                </a:solidFill>
                <a:latin typeface="Calibri"/>
                <a:ea typeface="Calibri"/>
                <a:cs typeface="Calibri"/>
                <a:sym typeface="Calibri"/>
              </a:rPr>
              <a:t>Ensure that the behavior intervention plan addresses the student’s needs;</a:t>
            </a:r>
            <a:endParaRPr sz="2500" b="0" i="0" u="none" strike="noStrike" cap="none" dirty="0">
              <a:solidFill>
                <a:srgbClr val="000000"/>
              </a:solidFill>
              <a:latin typeface="Calibri"/>
              <a:ea typeface="Calibri"/>
              <a:cs typeface="Calibri"/>
              <a:sym typeface="Calibri"/>
            </a:endParaRPr>
          </a:p>
          <a:p>
            <a:pPr marL="609600" marR="0" lvl="0" indent="-406400" algn="l" rtl="0">
              <a:lnSpc>
                <a:spcPct val="100000"/>
              </a:lnSpc>
              <a:spcBef>
                <a:spcPts val="1300"/>
              </a:spcBef>
              <a:spcAft>
                <a:spcPts val="0"/>
              </a:spcAft>
              <a:buClr>
                <a:srgbClr val="999999"/>
              </a:buClr>
              <a:buSzPts val="1600"/>
              <a:buFont typeface="Calibri"/>
              <a:buChar char="✓"/>
            </a:pPr>
            <a:r>
              <a:rPr lang="en-US" sz="2500" b="0" i="0" u="none" strike="noStrike" cap="none" dirty="0">
                <a:solidFill>
                  <a:srgbClr val="000000"/>
                </a:solidFill>
                <a:latin typeface="Calibri"/>
                <a:ea typeface="Calibri"/>
                <a:cs typeface="Calibri"/>
                <a:sym typeface="Calibri"/>
              </a:rPr>
              <a:t>Allow service providers involved in the incident when the student, other students or staff were at imminent risk of serious bodily injury to provide meaningful input into </a:t>
            </a:r>
            <a:r>
              <a:rPr lang="en-US" sz="2500" dirty="0">
                <a:latin typeface="Calibri"/>
                <a:ea typeface="Calibri"/>
                <a:cs typeface="Calibri"/>
                <a:sym typeface="Calibri"/>
              </a:rPr>
              <a:t>  </a:t>
            </a:r>
            <a:r>
              <a:rPr lang="en-US" sz="2500" dirty="0" smtClean="0">
                <a:latin typeface="Calibri"/>
                <a:ea typeface="Calibri"/>
                <a:cs typeface="Calibri"/>
                <a:sym typeface="Calibri"/>
              </a:rPr>
              <a:t> </a:t>
            </a:r>
            <a:r>
              <a:rPr lang="en-US" sz="2500" b="0" i="0" u="none" strike="noStrike" cap="none" dirty="0" smtClean="0">
                <a:solidFill>
                  <a:srgbClr val="000000"/>
                </a:solidFill>
                <a:latin typeface="Calibri"/>
                <a:ea typeface="Calibri"/>
                <a:cs typeface="Calibri"/>
                <a:sym typeface="Calibri"/>
              </a:rPr>
              <a:t>the </a:t>
            </a:r>
            <a:r>
              <a:rPr lang="en-US" sz="2500" b="0" i="0" u="none" strike="noStrike" cap="none" dirty="0">
                <a:solidFill>
                  <a:srgbClr val="000000"/>
                </a:solidFill>
                <a:latin typeface="Calibri"/>
                <a:ea typeface="Calibri"/>
                <a:cs typeface="Calibri"/>
                <a:sym typeface="Calibri"/>
              </a:rPr>
              <a:t>development, review or revision;</a:t>
            </a:r>
            <a:endParaRPr sz="2500" b="0" i="0" u="none" strike="noStrike" cap="none" dirty="0">
              <a:solidFill>
                <a:srgbClr val="000000"/>
              </a:solidFill>
              <a:latin typeface="Calibri"/>
              <a:ea typeface="Calibri"/>
              <a:cs typeface="Calibri"/>
              <a:sym typeface="Calibri"/>
            </a:endParaRPr>
          </a:p>
          <a:p>
            <a:pPr marL="609600" marR="0" lvl="0" indent="-406400" algn="l" rtl="0">
              <a:lnSpc>
                <a:spcPct val="100000"/>
              </a:lnSpc>
              <a:spcBef>
                <a:spcPts val="1300"/>
              </a:spcBef>
              <a:spcAft>
                <a:spcPts val="0"/>
              </a:spcAft>
              <a:buClr>
                <a:srgbClr val="999999"/>
              </a:buClr>
              <a:buSzPts val="1600"/>
              <a:buFont typeface="Calibri"/>
              <a:buChar char="✓"/>
            </a:pPr>
            <a:r>
              <a:rPr lang="en-US" sz="2500" b="0" i="0" u="none" strike="noStrike" cap="none" dirty="0">
                <a:solidFill>
                  <a:srgbClr val="000000"/>
                </a:solidFill>
                <a:latin typeface="Calibri"/>
                <a:ea typeface="Calibri"/>
                <a:cs typeface="Calibri"/>
                <a:sym typeface="Calibri"/>
              </a:rPr>
              <a:t>Inform the service providers about portions of the behavior intervention plan that </a:t>
            </a:r>
            <a:r>
              <a:rPr lang="en-US" sz="2500" b="0" i="0" u="none" strike="noStrike" cap="none" dirty="0" smtClean="0">
                <a:solidFill>
                  <a:srgbClr val="000000"/>
                </a:solidFill>
                <a:latin typeface="Calibri"/>
                <a:ea typeface="Calibri"/>
                <a:cs typeface="Calibri"/>
                <a:sym typeface="Calibri"/>
              </a:rPr>
              <a:t>are </a:t>
            </a:r>
            <a:r>
              <a:rPr lang="en-US" sz="2500" b="0" i="0" u="none" strike="noStrike" cap="none" dirty="0">
                <a:solidFill>
                  <a:srgbClr val="000000"/>
                </a:solidFill>
                <a:latin typeface="Calibri"/>
                <a:ea typeface="Calibri"/>
                <a:cs typeface="Calibri"/>
                <a:sym typeface="Calibri"/>
              </a:rPr>
              <a:t>relevant to them and about any training opportunities for the service providers; and </a:t>
            </a:r>
            <a:endParaRPr sz="2500" b="0" i="0" u="none" strike="noStrike" cap="none" dirty="0">
              <a:solidFill>
                <a:srgbClr val="000000"/>
              </a:solidFill>
              <a:latin typeface="Calibri"/>
              <a:ea typeface="Calibri"/>
              <a:cs typeface="Calibri"/>
              <a:sym typeface="Calibri"/>
            </a:endParaRPr>
          </a:p>
          <a:p>
            <a:pPr marL="609600" marR="0" lvl="0" indent="-431800" algn="l" rtl="0">
              <a:lnSpc>
                <a:spcPct val="100000"/>
              </a:lnSpc>
              <a:spcBef>
                <a:spcPts val="1300"/>
              </a:spcBef>
              <a:spcAft>
                <a:spcPts val="0"/>
              </a:spcAft>
              <a:buClr>
                <a:srgbClr val="999999"/>
              </a:buClr>
              <a:buSzPts val="2000"/>
              <a:buFont typeface="Calibri"/>
              <a:buChar char="✓"/>
            </a:pPr>
            <a:r>
              <a:rPr lang="en-US" sz="2500" b="0" i="0" u="none" strike="noStrike" cap="none" dirty="0">
                <a:solidFill>
                  <a:srgbClr val="000000"/>
                </a:solidFill>
                <a:latin typeface="Calibri"/>
                <a:ea typeface="Calibri"/>
                <a:cs typeface="Calibri"/>
                <a:sym typeface="Calibri"/>
              </a:rPr>
              <a:t>Ensure that the behavior intervention plan was correctly implemented before revising.</a:t>
            </a:r>
            <a:endParaRPr sz="2900" b="0" i="0" u="none" strike="noStrike" cap="none" dirty="0">
              <a:solidFill>
                <a:srgbClr val="000000"/>
              </a:solidFill>
              <a:latin typeface="Calibri"/>
              <a:ea typeface="Calibri"/>
              <a:cs typeface="Calibri"/>
              <a:sym typeface="Calibri"/>
            </a:endParaRPr>
          </a:p>
        </p:txBody>
      </p:sp>
      <p:sp>
        <p:nvSpPr>
          <p:cNvPr id="425" name="Google Shape;425;p53"/>
          <p:cNvSpPr txBox="1">
            <a:spLocks noGrp="1"/>
          </p:cNvSpPr>
          <p:nvPr>
            <p:ph type="title" idx="4294967295"/>
          </p:nvPr>
        </p:nvSpPr>
        <p:spPr>
          <a:xfrm>
            <a:off x="703801" y="348975"/>
            <a:ext cx="10784400" cy="1026600"/>
          </a:xfrm>
          <a:prstGeom prst="rect">
            <a:avLst/>
          </a:prstGeom>
          <a:solidFill>
            <a:schemeClr val="accent1"/>
          </a:solidFill>
          <a:ln>
            <a:noFill/>
          </a:ln>
        </p:spPr>
        <p:txBody>
          <a:bodyPr spcFirstLastPara="1" wrap="square" lIns="121900" tIns="60925" rIns="121900" bIns="60925" anchor="ctr" anchorCtr="0">
            <a:noAutofit/>
          </a:bodyPr>
          <a:lstStyle/>
          <a:p>
            <a:pPr marL="0" lvl="0" indent="0" algn="ctr" rtl="0">
              <a:lnSpc>
                <a:spcPct val="100000"/>
              </a:lnSpc>
              <a:spcBef>
                <a:spcPts val="0"/>
              </a:spcBef>
              <a:spcAft>
                <a:spcPts val="0"/>
              </a:spcAft>
              <a:buClr>
                <a:schemeClr val="dk1"/>
              </a:buClr>
              <a:buSzPts val="1500"/>
              <a:buFont typeface="Arial"/>
              <a:buNone/>
            </a:pPr>
            <a:r>
              <a:rPr lang="en-US" sz="4000" b="1">
                <a:solidFill>
                  <a:schemeClr val="lt1"/>
                </a:solidFill>
              </a:rPr>
              <a:t>Functional Behavioral Assessment </a:t>
            </a:r>
            <a:endParaRPr sz="6000" b="1">
              <a:solidFill>
                <a:schemeClr val="lt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54"/>
          <p:cNvSpPr txBox="1">
            <a:spLocks noGrp="1"/>
          </p:cNvSpPr>
          <p:nvPr>
            <p:ph type="title" idx="4294967295"/>
          </p:nvPr>
        </p:nvSpPr>
        <p:spPr>
          <a:xfrm>
            <a:off x="703800" y="385050"/>
            <a:ext cx="10784400" cy="925200"/>
          </a:xfrm>
          <a:prstGeom prst="rect">
            <a:avLst/>
          </a:prstGeom>
          <a:solidFill>
            <a:schemeClr val="accent1"/>
          </a:solidFill>
          <a:ln>
            <a:noFill/>
          </a:ln>
        </p:spPr>
        <p:txBody>
          <a:bodyPr spcFirstLastPara="1" wrap="square" lIns="121900" tIns="60925" rIns="121900" bIns="60925" anchor="ctr" anchorCtr="0">
            <a:noAutofit/>
          </a:bodyPr>
          <a:lstStyle/>
          <a:p>
            <a:pPr marL="0" lvl="0" indent="0" algn="ctr" rtl="0">
              <a:lnSpc>
                <a:spcPct val="100000"/>
              </a:lnSpc>
              <a:spcBef>
                <a:spcPts val="0"/>
              </a:spcBef>
              <a:spcAft>
                <a:spcPts val="0"/>
              </a:spcAft>
              <a:buClr>
                <a:schemeClr val="dk1"/>
              </a:buClr>
              <a:buSzPts val="1500"/>
              <a:buFont typeface="Arial"/>
              <a:buNone/>
            </a:pPr>
            <a:r>
              <a:rPr lang="en-US" sz="4000" b="1">
                <a:solidFill>
                  <a:schemeClr val="lt1"/>
                </a:solidFill>
              </a:rPr>
              <a:t>Restraint and Seclusion Reporting Requirements</a:t>
            </a:r>
            <a:endParaRPr sz="4000" b="1">
              <a:solidFill>
                <a:schemeClr val="lt1"/>
              </a:solidFill>
            </a:endParaRPr>
          </a:p>
        </p:txBody>
      </p:sp>
      <p:sp>
        <p:nvSpPr>
          <p:cNvPr id="432" name="Google Shape;432;p54"/>
          <p:cNvSpPr txBox="1">
            <a:spLocks noGrp="1"/>
          </p:cNvSpPr>
          <p:nvPr>
            <p:ph type="sldNum" idx="12"/>
          </p:nvPr>
        </p:nvSpPr>
        <p:spPr>
          <a:xfrm>
            <a:off x="8610600" y="6139793"/>
            <a:ext cx="2891100" cy="365100"/>
          </a:xfrm>
          <a:prstGeom prst="rect">
            <a:avLst/>
          </a:prstGeom>
          <a:noFill/>
          <a:ln>
            <a:noFill/>
          </a:ln>
        </p:spPr>
        <p:txBody>
          <a:bodyPr spcFirstLastPara="1" wrap="square" lIns="121900" tIns="60925" rIns="121900" bIns="6092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
        <p:nvSpPr>
          <p:cNvPr id="433" name="Google Shape;433;p54"/>
          <p:cNvSpPr txBox="1"/>
          <p:nvPr/>
        </p:nvSpPr>
        <p:spPr>
          <a:xfrm>
            <a:off x="438300" y="1065293"/>
            <a:ext cx="11049900" cy="5074500"/>
          </a:xfrm>
          <a:prstGeom prst="rect">
            <a:avLst/>
          </a:prstGeom>
          <a:noFill/>
          <a:ln>
            <a:noFill/>
          </a:ln>
        </p:spPr>
        <p:txBody>
          <a:bodyPr spcFirstLastPara="1" wrap="square" lIns="121900" tIns="121900" rIns="121900" bIns="121900" anchor="t" anchorCtr="0">
            <a:noAutofit/>
          </a:bodyPr>
          <a:lstStyle/>
          <a:p>
            <a:pPr marL="609600" marR="0" lvl="0" indent="-476250" algn="l" rtl="0">
              <a:lnSpc>
                <a:spcPct val="115000"/>
              </a:lnSpc>
              <a:spcBef>
                <a:spcPts val="900"/>
              </a:spcBef>
              <a:spcAft>
                <a:spcPts val="0"/>
              </a:spcAft>
              <a:buClr>
                <a:schemeClr val="dk1"/>
              </a:buClr>
              <a:buSzPts val="2700"/>
              <a:buFont typeface="Lora"/>
              <a:buChar char="✓"/>
            </a:pPr>
            <a:r>
              <a:rPr lang="en-US" sz="2700" b="0" i="0" u="none" strike="noStrike" cap="none" dirty="0">
                <a:solidFill>
                  <a:schemeClr val="dk1"/>
                </a:solidFill>
                <a:latin typeface="Calibri"/>
                <a:ea typeface="Calibri"/>
                <a:cs typeface="Calibri"/>
                <a:sym typeface="Calibri"/>
              </a:rPr>
              <a:t>Verbal or electronic parent/guardian notification of the incident by the </a:t>
            </a:r>
            <a:r>
              <a:rPr lang="en-US" sz="2700" b="1" i="0" u="none" strike="noStrike" cap="none" dirty="0">
                <a:solidFill>
                  <a:schemeClr val="dk1"/>
                </a:solidFill>
                <a:latin typeface="Calibri"/>
                <a:ea typeface="Calibri"/>
                <a:cs typeface="Calibri"/>
                <a:sym typeface="Calibri"/>
              </a:rPr>
              <a:t>end of the school day</a:t>
            </a:r>
            <a:r>
              <a:rPr lang="en-US" sz="2700" b="0" i="0" u="none" strike="noStrike" cap="none" dirty="0">
                <a:solidFill>
                  <a:schemeClr val="dk1"/>
                </a:solidFill>
                <a:latin typeface="Calibri"/>
                <a:ea typeface="Calibri"/>
                <a:cs typeface="Calibri"/>
                <a:sym typeface="Calibri"/>
              </a:rPr>
              <a:t> when the incident occurred.</a:t>
            </a:r>
            <a:endParaRPr sz="2700" b="0" i="0" u="none" strike="noStrike" cap="none" dirty="0">
              <a:solidFill>
                <a:schemeClr val="dk1"/>
              </a:solidFill>
              <a:latin typeface="Calibri"/>
              <a:ea typeface="Calibri"/>
              <a:cs typeface="Calibri"/>
              <a:sym typeface="Calibri"/>
            </a:endParaRPr>
          </a:p>
          <a:p>
            <a:pPr marL="609600" marR="0" lvl="0" indent="-476250" algn="l" rtl="0">
              <a:lnSpc>
                <a:spcPct val="115000"/>
              </a:lnSpc>
              <a:spcBef>
                <a:spcPts val="0"/>
              </a:spcBef>
              <a:spcAft>
                <a:spcPts val="0"/>
              </a:spcAft>
              <a:buClr>
                <a:schemeClr val="dk1"/>
              </a:buClr>
              <a:buSzPts val="2700"/>
              <a:buFont typeface="Lora"/>
              <a:buChar char="✓"/>
            </a:pPr>
            <a:r>
              <a:rPr lang="en-US" sz="2700" b="0" i="0" u="none" strike="noStrike" cap="none" dirty="0">
                <a:solidFill>
                  <a:schemeClr val="dk1"/>
                </a:solidFill>
                <a:latin typeface="Calibri"/>
                <a:ea typeface="Calibri"/>
                <a:cs typeface="Calibri"/>
                <a:sym typeface="Calibri"/>
              </a:rPr>
              <a:t>Written documentation of the incident within </a:t>
            </a:r>
            <a:r>
              <a:rPr lang="en-US" sz="2700" b="1" i="0" u="none" strike="noStrike" cap="none" dirty="0">
                <a:solidFill>
                  <a:schemeClr val="dk1"/>
                </a:solidFill>
                <a:latin typeface="Calibri"/>
                <a:ea typeface="Calibri"/>
                <a:cs typeface="Calibri"/>
                <a:sym typeface="Calibri"/>
              </a:rPr>
              <a:t>24 hours.</a:t>
            </a:r>
            <a:endParaRPr sz="2700" b="0" i="0" u="none" strike="noStrike" cap="none" dirty="0">
              <a:solidFill>
                <a:schemeClr val="dk1"/>
              </a:solidFill>
              <a:latin typeface="Calibri"/>
              <a:ea typeface="Calibri"/>
              <a:cs typeface="Calibri"/>
              <a:sym typeface="Calibri"/>
            </a:endParaRPr>
          </a:p>
          <a:p>
            <a:pPr marL="609600" marR="0" lvl="0" indent="-476250" algn="l" rtl="0">
              <a:lnSpc>
                <a:spcPct val="115000"/>
              </a:lnSpc>
              <a:spcBef>
                <a:spcPts val="0"/>
              </a:spcBef>
              <a:spcAft>
                <a:spcPts val="0"/>
              </a:spcAft>
              <a:buClr>
                <a:schemeClr val="dk1"/>
              </a:buClr>
              <a:buSzPts val="2700"/>
              <a:buFont typeface="Lora"/>
              <a:buChar char="✓"/>
            </a:pPr>
            <a:r>
              <a:rPr lang="en-US" sz="2700" b="1" i="0" u="none" strike="noStrike" cap="none" dirty="0">
                <a:solidFill>
                  <a:schemeClr val="dk1"/>
                </a:solidFill>
                <a:latin typeface="Calibri"/>
                <a:ea typeface="Calibri"/>
                <a:cs typeface="Calibri"/>
                <a:sym typeface="Calibri"/>
              </a:rPr>
              <a:t>Timely notification</a:t>
            </a:r>
            <a:r>
              <a:rPr lang="en-US" sz="2700" b="0" i="0" u="none" strike="noStrike" cap="none" dirty="0">
                <a:solidFill>
                  <a:schemeClr val="dk1"/>
                </a:solidFill>
                <a:latin typeface="Calibri"/>
                <a:ea typeface="Calibri"/>
                <a:cs typeface="Calibri"/>
                <a:sym typeface="Calibri"/>
              </a:rPr>
              <a:t> of a debriefing meeting to be held and of the parent's or guardian's right to attend.  </a:t>
            </a:r>
            <a:endParaRPr sz="2700" b="0" i="0" u="none" strike="noStrike" cap="none" dirty="0">
              <a:solidFill>
                <a:schemeClr val="dk1"/>
              </a:solidFill>
              <a:latin typeface="Calibri"/>
              <a:ea typeface="Calibri"/>
              <a:cs typeface="Calibri"/>
              <a:sym typeface="Calibri"/>
            </a:endParaRPr>
          </a:p>
          <a:p>
            <a:pPr marL="990600" marR="0" lvl="1" indent="-311150" algn="l" rtl="0">
              <a:lnSpc>
                <a:spcPct val="115000"/>
              </a:lnSpc>
              <a:spcBef>
                <a:spcPts val="0"/>
              </a:spcBef>
              <a:spcAft>
                <a:spcPts val="0"/>
              </a:spcAft>
              <a:buClr>
                <a:schemeClr val="dk1"/>
              </a:buClr>
              <a:buSzPts val="2700"/>
              <a:buFont typeface="Lora"/>
              <a:buChar char="✓"/>
            </a:pPr>
            <a:r>
              <a:rPr lang="en-US" sz="2700" b="0" i="0" u="none" strike="noStrike" cap="none" dirty="0">
                <a:solidFill>
                  <a:schemeClr val="dk1"/>
                </a:solidFill>
                <a:latin typeface="Calibri"/>
                <a:ea typeface="Calibri"/>
                <a:cs typeface="Calibri"/>
                <a:sym typeface="Calibri"/>
              </a:rPr>
              <a:t> A debriefing meeting must be held within </a:t>
            </a:r>
            <a:r>
              <a:rPr lang="en-US" sz="2700" b="1" i="0" u="none" strike="noStrike" cap="none" dirty="0">
                <a:solidFill>
                  <a:schemeClr val="dk1"/>
                </a:solidFill>
                <a:latin typeface="Calibri"/>
                <a:ea typeface="Calibri"/>
                <a:cs typeface="Calibri"/>
                <a:sym typeface="Calibri"/>
              </a:rPr>
              <a:t>two school days</a:t>
            </a:r>
            <a:r>
              <a:rPr lang="en-US" sz="2700" b="0" i="0" u="none" strike="noStrike" cap="none" dirty="0">
                <a:solidFill>
                  <a:schemeClr val="dk1"/>
                </a:solidFill>
                <a:latin typeface="Calibri"/>
                <a:ea typeface="Calibri"/>
                <a:cs typeface="Calibri"/>
                <a:sym typeface="Calibri"/>
              </a:rPr>
              <a:t> of the incident and must include all personnel of the public education program who were involved in the incident and any other appropriate personnel. </a:t>
            </a:r>
            <a:endParaRPr sz="2700" b="0" i="0" u="none" strike="noStrike" cap="none" dirty="0">
              <a:solidFill>
                <a:schemeClr val="dk1"/>
              </a:solidFill>
              <a:latin typeface="Calibri"/>
              <a:ea typeface="Calibri"/>
              <a:cs typeface="Calibri"/>
              <a:sym typeface="Calibri"/>
            </a:endParaRPr>
          </a:p>
          <a:p>
            <a:pPr marL="990600" marR="0" lvl="1" indent="-311150" algn="l" rtl="0">
              <a:lnSpc>
                <a:spcPct val="115000"/>
              </a:lnSpc>
              <a:spcBef>
                <a:spcPts val="0"/>
              </a:spcBef>
              <a:spcAft>
                <a:spcPts val="0"/>
              </a:spcAft>
              <a:buClr>
                <a:schemeClr val="dk1"/>
              </a:buClr>
              <a:buSzPts val="2700"/>
              <a:buFont typeface="Calibri"/>
              <a:buChar char="✓"/>
            </a:pPr>
            <a:r>
              <a:rPr lang="en-US" sz="2700" b="0" i="0" u="none" strike="noStrike" cap="none" dirty="0">
                <a:solidFill>
                  <a:schemeClr val="dk1"/>
                </a:solidFill>
                <a:latin typeface="Calibri"/>
                <a:ea typeface="Calibri"/>
                <a:cs typeface="Calibri"/>
                <a:sym typeface="Calibri"/>
              </a:rPr>
              <a:t>Written notes must be taken. </a:t>
            </a:r>
            <a:endParaRPr sz="2700" b="0" i="0" u="none" strike="noStrike" cap="none" dirty="0">
              <a:solidFill>
                <a:schemeClr val="dk1"/>
              </a:solidFill>
              <a:latin typeface="Calibri"/>
              <a:ea typeface="Calibri"/>
              <a:cs typeface="Calibri"/>
              <a:sym typeface="Calibri"/>
            </a:endParaRPr>
          </a:p>
          <a:p>
            <a:pPr marL="990600" marR="0" lvl="1" indent="-311150" algn="l" rtl="0">
              <a:lnSpc>
                <a:spcPct val="115000"/>
              </a:lnSpc>
              <a:spcBef>
                <a:spcPts val="0"/>
              </a:spcBef>
              <a:spcAft>
                <a:spcPts val="0"/>
              </a:spcAft>
              <a:buClr>
                <a:schemeClr val="dk1"/>
              </a:buClr>
              <a:buSzPts val="2700"/>
              <a:buFont typeface="Calibri"/>
              <a:buChar char="✓"/>
            </a:pPr>
            <a:r>
              <a:rPr lang="en-US" sz="2700" b="0" i="0" u="none" strike="noStrike" cap="none" dirty="0">
                <a:solidFill>
                  <a:schemeClr val="dk1"/>
                </a:solidFill>
                <a:latin typeface="Calibri"/>
                <a:ea typeface="Calibri"/>
                <a:cs typeface="Calibri"/>
                <a:sym typeface="Calibri"/>
              </a:rPr>
              <a:t>A copy of the written notes must be provided to parent or guardian. </a:t>
            </a:r>
            <a:endParaRPr sz="27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55"/>
          <p:cNvSpPr txBox="1">
            <a:spLocks noGrp="1"/>
          </p:cNvSpPr>
          <p:nvPr>
            <p:ph type="title" idx="4294967295"/>
          </p:nvPr>
        </p:nvSpPr>
        <p:spPr>
          <a:xfrm>
            <a:off x="717176" y="457200"/>
            <a:ext cx="10784400" cy="1026600"/>
          </a:xfrm>
          <a:prstGeom prst="rect">
            <a:avLst/>
          </a:prstGeom>
          <a:solidFill>
            <a:schemeClr val="accent1"/>
          </a:solidFill>
          <a:ln>
            <a:noFill/>
          </a:ln>
        </p:spPr>
        <p:txBody>
          <a:bodyPr spcFirstLastPara="1" wrap="square" lIns="121900" tIns="60925" rIns="121900" bIns="60925" anchor="ctr" anchorCtr="0">
            <a:noAutofit/>
          </a:bodyPr>
          <a:lstStyle/>
          <a:p>
            <a:pPr marL="0" lvl="0" indent="0" algn="ctr" rtl="0">
              <a:lnSpc>
                <a:spcPct val="100000"/>
              </a:lnSpc>
              <a:spcBef>
                <a:spcPts val="0"/>
              </a:spcBef>
              <a:spcAft>
                <a:spcPts val="0"/>
              </a:spcAft>
              <a:buSzPts val="4800"/>
              <a:buNone/>
            </a:pPr>
            <a:r>
              <a:rPr lang="en-US" sz="4000" b="1">
                <a:solidFill>
                  <a:schemeClr val="lt1"/>
                </a:solidFill>
              </a:rPr>
              <a:t>Restraint &amp; Seclusion: 5 Incidents in a School Year</a:t>
            </a:r>
            <a:endParaRPr sz="4000" b="1">
              <a:solidFill>
                <a:schemeClr val="lt1"/>
              </a:solidFill>
            </a:endParaRPr>
          </a:p>
        </p:txBody>
      </p:sp>
      <p:sp>
        <p:nvSpPr>
          <p:cNvPr id="439" name="Google Shape;439;p55"/>
          <p:cNvSpPr txBox="1">
            <a:spLocks noGrp="1"/>
          </p:cNvSpPr>
          <p:nvPr>
            <p:ph type="sldNum" idx="12"/>
          </p:nvPr>
        </p:nvSpPr>
        <p:spPr>
          <a:xfrm>
            <a:off x="8610600" y="6139793"/>
            <a:ext cx="2891100" cy="365100"/>
          </a:xfrm>
          <a:prstGeom prst="rect">
            <a:avLst/>
          </a:prstGeom>
          <a:noFill/>
          <a:ln>
            <a:noFill/>
          </a:ln>
        </p:spPr>
        <p:txBody>
          <a:bodyPr spcFirstLastPara="1" wrap="square" lIns="121900" tIns="60925" rIns="121900" bIns="6092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
        <p:nvSpPr>
          <p:cNvPr id="440" name="Google Shape;440;p55"/>
          <p:cNvSpPr/>
          <p:nvPr/>
        </p:nvSpPr>
        <p:spPr>
          <a:xfrm>
            <a:off x="142267" y="1629333"/>
            <a:ext cx="11452800" cy="4772100"/>
          </a:xfrm>
          <a:prstGeom prst="rect">
            <a:avLst/>
          </a:prstGeom>
          <a:noFill/>
          <a:ln>
            <a:noFill/>
          </a:ln>
        </p:spPr>
        <p:txBody>
          <a:bodyPr spcFirstLastPara="1" wrap="square" lIns="121900" tIns="60925" rIns="121900" bIns="60925" anchor="t" anchorCtr="0">
            <a:noAutofit/>
          </a:bodyPr>
          <a:lstStyle/>
          <a:p>
            <a:pPr marL="457200" marR="0" lvl="0" indent="-190500" algn="l" rtl="0">
              <a:lnSpc>
                <a:spcPct val="115000"/>
              </a:lnSpc>
              <a:spcBef>
                <a:spcPts val="900"/>
              </a:spcBef>
              <a:spcAft>
                <a:spcPts val="0"/>
              </a:spcAft>
              <a:buClr>
                <a:schemeClr val="dk1"/>
              </a:buClr>
              <a:buSzPts val="1500"/>
              <a:buFont typeface="Arial"/>
              <a:buNone/>
            </a:pPr>
            <a:r>
              <a:rPr lang="en-US" sz="3200" b="0" i="0" u="none" strike="noStrike" cap="none">
                <a:solidFill>
                  <a:schemeClr val="dk1"/>
                </a:solidFill>
                <a:latin typeface="Calibri"/>
                <a:ea typeface="Calibri"/>
                <a:cs typeface="Calibri"/>
                <a:sym typeface="Calibri"/>
              </a:rPr>
              <a:t>If a student is involved in </a:t>
            </a:r>
            <a:r>
              <a:rPr lang="en-US" sz="3200" b="1" i="0" u="none" strike="noStrike" cap="none">
                <a:solidFill>
                  <a:schemeClr val="dk1"/>
                </a:solidFill>
                <a:latin typeface="Calibri"/>
                <a:ea typeface="Calibri"/>
                <a:cs typeface="Calibri"/>
                <a:sym typeface="Calibri"/>
              </a:rPr>
              <a:t>five</a:t>
            </a:r>
            <a:r>
              <a:rPr lang="en-US" sz="3200" b="0" i="0" u="none" strike="noStrike" cap="none">
                <a:solidFill>
                  <a:schemeClr val="dk1"/>
                </a:solidFill>
                <a:latin typeface="Calibri"/>
                <a:ea typeface="Calibri"/>
                <a:cs typeface="Calibri"/>
                <a:sym typeface="Calibri"/>
              </a:rPr>
              <a:t> incidents in a school year involving restraint or seclusion, a team consisting of:</a:t>
            </a:r>
            <a:endParaRPr sz="3200" b="0" i="0" u="none" strike="noStrike" cap="none">
              <a:solidFill>
                <a:schemeClr val="dk1"/>
              </a:solidFill>
              <a:latin typeface="Calibri"/>
              <a:ea typeface="Calibri"/>
              <a:cs typeface="Calibri"/>
              <a:sym typeface="Calibri"/>
            </a:endParaRPr>
          </a:p>
          <a:p>
            <a:pPr marL="1219200" marR="0" lvl="0" indent="-508000" algn="l" rtl="0">
              <a:lnSpc>
                <a:spcPct val="115000"/>
              </a:lnSpc>
              <a:spcBef>
                <a:spcPts val="90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Personnel of the public education program </a:t>
            </a:r>
            <a:endParaRPr sz="3200" b="0" i="0" u="none" strike="noStrike" cap="none">
              <a:solidFill>
                <a:schemeClr val="dk1"/>
              </a:solidFill>
              <a:latin typeface="Calibri"/>
              <a:ea typeface="Calibri"/>
              <a:cs typeface="Calibri"/>
              <a:sym typeface="Calibri"/>
            </a:endParaRPr>
          </a:p>
          <a:p>
            <a:pPr marL="1219200" marR="0" lvl="0" indent="-508000" algn="l" rtl="0">
              <a:lnSpc>
                <a:spcPct val="115000"/>
              </a:lnSpc>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P</a:t>
            </a:r>
            <a:r>
              <a:rPr lang="en-US" sz="3200" b="0" i="0" u="none" strike="noStrike" cap="none">
                <a:solidFill>
                  <a:schemeClr val="dk1"/>
                </a:solidFill>
                <a:latin typeface="Calibri"/>
                <a:ea typeface="Calibri"/>
                <a:cs typeface="Calibri"/>
                <a:sym typeface="Calibri"/>
              </a:rPr>
              <a:t>arent or guardian of the student </a:t>
            </a:r>
            <a:endParaRPr sz="3200" b="0" i="0" u="none" strike="noStrike" cap="none">
              <a:solidFill>
                <a:schemeClr val="dk1"/>
              </a:solidFill>
              <a:latin typeface="Calibri"/>
              <a:ea typeface="Calibri"/>
              <a:cs typeface="Calibri"/>
              <a:sym typeface="Calibri"/>
            </a:endParaRPr>
          </a:p>
          <a:p>
            <a:pPr marL="457200" marR="0" lvl="0" indent="-190500" algn="l" rtl="0">
              <a:lnSpc>
                <a:spcPct val="115000"/>
              </a:lnSpc>
              <a:spcBef>
                <a:spcPts val="900"/>
              </a:spcBef>
              <a:spcAft>
                <a:spcPts val="0"/>
              </a:spcAft>
              <a:buClr>
                <a:schemeClr val="dk1"/>
              </a:buClr>
              <a:buSzPts val="1500"/>
              <a:buFont typeface="Arial"/>
              <a:buNone/>
            </a:pPr>
            <a:r>
              <a:rPr lang="en-US" sz="3200" b="0" i="0" u="none" strike="noStrike" cap="none">
                <a:solidFill>
                  <a:schemeClr val="dk1"/>
                </a:solidFill>
                <a:latin typeface="Calibri"/>
                <a:ea typeface="Calibri"/>
                <a:cs typeface="Calibri"/>
                <a:sym typeface="Calibri"/>
              </a:rPr>
              <a:t>must be formed for the purposes of: </a:t>
            </a:r>
            <a:endParaRPr sz="3200" b="0" i="0" u="none" strike="noStrike" cap="none">
              <a:solidFill>
                <a:schemeClr val="dk1"/>
              </a:solidFill>
              <a:latin typeface="Calibri"/>
              <a:ea typeface="Calibri"/>
              <a:cs typeface="Calibri"/>
              <a:sym typeface="Calibri"/>
            </a:endParaRPr>
          </a:p>
          <a:p>
            <a:pPr marL="1219200" marR="0" lvl="0" indent="-508000" algn="l" rtl="0">
              <a:lnSpc>
                <a:spcPct val="115000"/>
              </a:lnSpc>
              <a:spcBef>
                <a:spcPts val="90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Reviewing and revising the student's behavior plan and </a:t>
            </a:r>
            <a:endParaRPr sz="3200" b="0" i="0" u="none" strike="noStrike" cap="none">
              <a:solidFill>
                <a:schemeClr val="dk1"/>
              </a:solidFill>
              <a:latin typeface="Calibri"/>
              <a:ea typeface="Calibri"/>
              <a:cs typeface="Calibri"/>
              <a:sym typeface="Calibri"/>
            </a:endParaRPr>
          </a:p>
          <a:p>
            <a:pPr marL="1219200" marR="0" lvl="0" indent="-508000" algn="l" rtl="0">
              <a:lnSpc>
                <a:spcPct val="115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Ensuring the provision of any necessary behavioral supports.</a:t>
            </a:r>
            <a:endParaRPr sz="32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56"/>
          <p:cNvSpPr txBox="1">
            <a:spLocks noGrp="1"/>
          </p:cNvSpPr>
          <p:nvPr>
            <p:ph type="title" idx="4294967295"/>
          </p:nvPr>
        </p:nvSpPr>
        <p:spPr>
          <a:xfrm>
            <a:off x="390800" y="373025"/>
            <a:ext cx="11410500" cy="1021800"/>
          </a:xfrm>
          <a:prstGeom prst="rect">
            <a:avLst/>
          </a:prstGeom>
          <a:solidFill>
            <a:schemeClr val="accent1"/>
          </a:solidFill>
          <a:ln>
            <a:noFill/>
          </a:ln>
        </p:spPr>
        <p:txBody>
          <a:bodyPr spcFirstLastPara="1" wrap="square" lIns="121900" tIns="60925" rIns="121900" bIns="60925" anchor="ctr" anchorCtr="0">
            <a:noAutofit/>
          </a:bodyPr>
          <a:lstStyle/>
          <a:p>
            <a:pPr marL="0" lvl="0" indent="0" algn="ctr" rtl="0">
              <a:lnSpc>
                <a:spcPct val="115000"/>
              </a:lnSpc>
              <a:spcBef>
                <a:spcPts val="0"/>
              </a:spcBef>
              <a:spcAft>
                <a:spcPts val="2100"/>
              </a:spcAft>
              <a:buSzPts val="4800"/>
              <a:buNone/>
            </a:pPr>
            <a:r>
              <a:rPr lang="en-US" sz="3000" b="1">
                <a:solidFill>
                  <a:schemeClr val="lt1"/>
                </a:solidFill>
              </a:rPr>
              <a:t>Approval of Restraint and Seclusion Training Programs for School Staff</a:t>
            </a:r>
            <a:r>
              <a:rPr lang="en-US" sz="3300" b="1"/>
              <a:t> </a:t>
            </a:r>
            <a:endParaRPr sz="3300" b="1">
              <a:solidFill>
                <a:schemeClr val="lt1"/>
              </a:solidFill>
            </a:endParaRPr>
          </a:p>
        </p:txBody>
      </p:sp>
      <p:sp>
        <p:nvSpPr>
          <p:cNvPr id="446" name="Google Shape;446;p56"/>
          <p:cNvSpPr txBox="1">
            <a:spLocks noGrp="1"/>
          </p:cNvSpPr>
          <p:nvPr>
            <p:ph type="sldNum" idx="12"/>
          </p:nvPr>
        </p:nvSpPr>
        <p:spPr>
          <a:xfrm>
            <a:off x="8610600" y="6139793"/>
            <a:ext cx="2891100" cy="365100"/>
          </a:xfrm>
          <a:prstGeom prst="rect">
            <a:avLst/>
          </a:prstGeom>
          <a:noFill/>
          <a:ln>
            <a:noFill/>
          </a:ln>
        </p:spPr>
        <p:txBody>
          <a:bodyPr spcFirstLastPara="1" wrap="square" lIns="121900" tIns="60925" rIns="121900" bIns="6092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
        <p:nvSpPr>
          <p:cNvPr id="447" name="Google Shape;447;p56"/>
          <p:cNvSpPr/>
          <p:nvPr/>
        </p:nvSpPr>
        <p:spPr>
          <a:xfrm>
            <a:off x="95600" y="1049100"/>
            <a:ext cx="12000900" cy="5533500"/>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900"/>
              </a:spcBef>
              <a:spcAft>
                <a:spcPts val="0"/>
              </a:spcAft>
              <a:buClr>
                <a:schemeClr val="dk1"/>
              </a:buClr>
              <a:buSzPts val="1500"/>
              <a:buFont typeface="Arial"/>
              <a:buNone/>
            </a:pPr>
            <a:endParaRPr sz="1900" b="1" i="1" u="none" strike="noStrike" cap="none" dirty="0">
              <a:solidFill>
                <a:schemeClr val="dk1"/>
              </a:solidFill>
              <a:latin typeface="Calibri"/>
              <a:ea typeface="Calibri"/>
              <a:cs typeface="Calibri"/>
              <a:sym typeface="Calibri"/>
            </a:endParaRPr>
          </a:p>
          <a:p>
            <a:pPr marL="609600" marR="0" lvl="0" indent="-482600" algn="l" rtl="0">
              <a:lnSpc>
                <a:spcPct val="115000"/>
              </a:lnSpc>
              <a:spcBef>
                <a:spcPts val="900"/>
              </a:spcBef>
              <a:spcAft>
                <a:spcPts val="0"/>
              </a:spcAft>
              <a:buClr>
                <a:schemeClr val="dk1"/>
              </a:buClr>
              <a:buSzPts val="2800"/>
              <a:buFont typeface="Calibri"/>
              <a:buChar char="•"/>
            </a:pPr>
            <a:r>
              <a:rPr lang="en-US" sz="2800" b="0" i="0" u="none" strike="noStrike" cap="none" dirty="0">
                <a:solidFill>
                  <a:schemeClr val="dk1"/>
                </a:solidFill>
                <a:latin typeface="Calibri"/>
                <a:ea typeface="Calibri"/>
                <a:cs typeface="Calibri"/>
                <a:sym typeface="Calibri"/>
              </a:rPr>
              <a:t>Teach evidence-based techniques that are shown to be effective in the prevention and safe use of physical restraint or seclusion.</a:t>
            </a:r>
            <a:endParaRPr sz="2800" b="0" i="0" u="none" strike="noStrike" cap="none" dirty="0">
              <a:solidFill>
                <a:schemeClr val="dk1"/>
              </a:solidFill>
              <a:latin typeface="Calibri"/>
              <a:ea typeface="Calibri"/>
              <a:cs typeface="Calibri"/>
              <a:sym typeface="Calibri"/>
            </a:endParaRPr>
          </a:p>
          <a:p>
            <a:pPr marL="609600" marR="0" lvl="0" indent="-482600" algn="l" rtl="0">
              <a:lnSpc>
                <a:spcPct val="115000"/>
              </a:lnSpc>
              <a:spcBef>
                <a:spcPts val="0"/>
              </a:spcBef>
              <a:spcAft>
                <a:spcPts val="0"/>
              </a:spcAft>
              <a:buClr>
                <a:srgbClr val="000000"/>
              </a:buClr>
              <a:buSzPts val="2800"/>
              <a:buFont typeface="Calibri"/>
              <a:buChar char="•"/>
            </a:pPr>
            <a:r>
              <a:rPr lang="en-US" sz="2800" i="0" u="none" strike="noStrike" cap="none" dirty="0">
                <a:solidFill>
                  <a:srgbClr val="000000"/>
                </a:solidFill>
                <a:latin typeface="Calibri"/>
                <a:ea typeface="Calibri"/>
                <a:cs typeface="Calibri"/>
                <a:sym typeface="Calibri"/>
              </a:rPr>
              <a:t>Provide evidence-based skills training related to: </a:t>
            </a:r>
            <a:endParaRPr sz="2800" i="0" u="none" strike="noStrike" cap="none" dirty="0">
              <a:solidFill>
                <a:srgbClr val="000000"/>
              </a:solidFill>
              <a:latin typeface="Calibri"/>
              <a:ea typeface="Calibri"/>
              <a:cs typeface="Calibri"/>
              <a:sym typeface="Calibri"/>
            </a:endParaRPr>
          </a:p>
          <a:p>
            <a:pPr marL="1219200" marR="0" lvl="1" indent="-482600" algn="l" rtl="0">
              <a:lnSpc>
                <a:spcPct val="115000"/>
              </a:lnSpc>
              <a:spcBef>
                <a:spcPts val="0"/>
              </a:spcBef>
              <a:spcAft>
                <a:spcPts val="0"/>
              </a:spcAft>
              <a:buClr>
                <a:srgbClr val="000000"/>
              </a:buClr>
              <a:buSzPts val="2800"/>
              <a:buFont typeface="Calibri"/>
              <a:buChar char="–"/>
            </a:pPr>
            <a:r>
              <a:rPr lang="en-US" sz="2800" i="0" u="none" strike="noStrike" cap="none" dirty="0">
                <a:solidFill>
                  <a:srgbClr val="000000"/>
                </a:solidFill>
                <a:latin typeface="Calibri"/>
                <a:ea typeface="Calibri"/>
                <a:cs typeface="Calibri"/>
                <a:sym typeface="Calibri"/>
              </a:rPr>
              <a:t>Positive behavior support</a:t>
            </a:r>
            <a:endParaRPr sz="2800" i="0" u="none" strike="noStrike" cap="none" dirty="0">
              <a:solidFill>
                <a:srgbClr val="000000"/>
              </a:solidFill>
              <a:latin typeface="Calibri"/>
              <a:ea typeface="Calibri"/>
              <a:cs typeface="Calibri"/>
              <a:sym typeface="Calibri"/>
            </a:endParaRPr>
          </a:p>
          <a:p>
            <a:pPr marL="1219200" marR="0" lvl="1" indent="-482600" algn="l" rtl="0">
              <a:lnSpc>
                <a:spcPct val="115000"/>
              </a:lnSpc>
              <a:spcBef>
                <a:spcPts val="0"/>
              </a:spcBef>
              <a:spcAft>
                <a:spcPts val="0"/>
              </a:spcAft>
              <a:buClr>
                <a:srgbClr val="000000"/>
              </a:buClr>
              <a:buSzPts val="2800"/>
              <a:buFont typeface="Calibri"/>
              <a:buChar char="–"/>
            </a:pPr>
            <a:r>
              <a:rPr lang="en-US" sz="2800" i="0" u="none" strike="noStrike" cap="none" dirty="0">
                <a:solidFill>
                  <a:srgbClr val="000000"/>
                </a:solidFill>
                <a:latin typeface="Calibri"/>
                <a:ea typeface="Calibri"/>
                <a:cs typeface="Calibri"/>
                <a:sym typeface="Calibri"/>
              </a:rPr>
              <a:t>Conflict prevention</a:t>
            </a:r>
            <a:endParaRPr sz="2800" i="0" u="none" strike="noStrike" cap="none" dirty="0">
              <a:solidFill>
                <a:srgbClr val="000000"/>
              </a:solidFill>
              <a:latin typeface="Calibri"/>
              <a:ea typeface="Calibri"/>
              <a:cs typeface="Calibri"/>
              <a:sym typeface="Calibri"/>
            </a:endParaRPr>
          </a:p>
          <a:p>
            <a:pPr marL="1219200" marR="0" lvl="1" indent="-482600" algn="l" rtl="0">
              <a:lnSpc>
                <a:spcPct val="115000"/>
              </a:lnSpc>
              <a:spcBef>
                <a:spcPts val="0"/>
              </a:spcBef>
              <a:spcAft>
                <a:spcPts val="0"/>
              </a:spcAft>
              <a:buClr>
                <a:srgbClr val="000000"/>
              </a:buClr>
              <a:buSzPts val="2800"/>
              <a:buFont typeface="Calibri"/>
              <a:buChar char="–"/>
            </a:pPr>
            <a:r>
              <a:rPr lang="en-US" sz="2800" i="0" u="none" strike="noStrike" cap="none" dirty="0">
                <a:solidFill>
                  <a:srgbClr val="000000"/>
                </a:solidFill>
                <a:latin typeface="Calibri"/>
                <a:ea typeface="Calibri"/>
                <a:cs typeface="Calibri"/>
                <a:sym typeface="Calibri"/>
              </a:rPr>
              <a:t>De-escalation </a:t>
            </a:r>
            <a:endParaRPr sz="2800" i="0" u="none" strike="noStrike" cap="none" dirty="0">
              <a:solidFill>
                <a:srgbClr val="000000"/>
              </a:solidFill>
              <a:latin typeface="Calibri"/>
              <a:ea typeface="Calibri"/>
              <a:cs typeface="Calibri"/>
              <a:sym typeface="Calibri"/>
            </a:endParaRPr>
          </a:p>
          <a:p>
            <a:pPr marL="1219200" marR="0" lvl="1" indent="-482600" algn="l" rtl="0">
              <a:lnSpc>
                <a:spcPct val="115000"/>
              </a:lnSpc>
              <a:spcBef>
                <a:spcPts val="0"/>
              </a:spcBef>
              <a:spcAft>
                <a:spcPts val="0"/>
              </a:spcAft>
              <a:buClr>
                <a:srgbClr val="000000"/>
              </a:buClr>
              <a:buSzPts val="2800"/>
              <a:buFont typeface="Calibri"/>
              <a:buChar char="–"/>
            </a:pPr>
            <a:r>
              <a:rPr lang="en-US" sz="2800" i="0" u="none" strike="noStrike" cap="none" dirty="0">
                <a:solidFill>
                  <a:srgbClr val="000000"/>
                </a:solidFill>
                <a:latin typeface="Calibri"/>
                <a:ea typeface="Calibri"/>
                <a:cs typeface="Calibri"/>
                <a:sym typeface="Calibri"/>
              </a:rPr>
              <a:t>Crisis response techniques</a:t>
            </a:r>
            <a:endParaRPr sz="2800" i="0" u="none" strike="noStrike" cap="none" dirty="0">
              <a:solidFill>
                <a:srgbClr val="000000"/>
              </a:solidFill>
              <a:latin typeface="Calibri"/>
              <a:ea typeface="Calibri"/>
              <a:cs typeface="Calibri"/>
              <a:sym typeface="Calibri"/>
            </a:endParaRPr>
          </a:p>
          <a:p>
            <a:pPr marL="609600" marR="0" lvl="0" indent="-482600" algn="l" rtl="0">
              <a:lnSpc>
                <a:spcPct val="115000"/>
              </a:lnSpc>
              <a:spcBef>
                <a:spcPts val="0"/>
              </a:spcBef>
              <a:spcAft>
                <a:spcPts val="0"/>
              </a:spcAft>
              <a:buClr>
                <a:schemeClr val="dk1"/>
              </a:buClr>
              <a:buSzPts val="2800"/>
              <a:buFont typeface="Calibri"/>
              <a:buChar char="•"/>
            </a:pPr>
            <a:r>
              <a:rPr lang="en-US" sz="2800" b="0" i="0" u="none" strike="noStrike" cap="none" dirty="0">
                <a:solidFill>
                  <a:schemeClr val="dk1"/>
                </a:solidFill>
                <a:latin typeface="Calibri"/>
                <a:ea typeface="Calibri"/>
                <a:cs typeface="Calibri"/>
                <a:sym typeface="Calibri"/>
              </a:rPr>
              <a:t>Provide training consistent with the philosophies, practices and techniques for physical restraint and seclusion that are established by rule or policy of the Department of Human Services.</a:t>
            </a:r>
            <a:endParaRPr sz="28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57"/>
          <p:cNvSpPr txBox="1"/>
          <p:nvPr/>
        </p:nvSpPr>
        <p:spPr>
          <a:xfrm>
            <a:off x="259000" y="1439167"/>
            <a:ext cx="11470800" cy="4848900"/>
          </a:xfrm>
          <a:prstGeom prst="rect">
            <a:avLst/>
          </a:prstGeom>
          <a:noFill/>
          <a:ln>
            <a:noFill/>
          </a:ln>
        </p:spPr>
        <p:txBody>
          <a:bodyPr spcFirstLastPara="1" wrap="square" lIns="121900" tIns="60925" rIns="121900" bIns="60925" anchor="t" anchorCtr="0">
            <a:noAutofit/>
          </a:bodyPr>
          <a:lstStyle/>
          <a:p>
            <a:pPr marL="0" marR="0" lvl="0" indent="0" algn="l" rtl="0">
              <a:lnSpc>
                <a:spcPct val="90000"/>
              </a:lnSpc>
              <a:spcBef>
                <a:spcPts val="700"/>
              </a:spcBef>
              <a:spcAft>
                <a:spcPts val="0"/>
              </a:spcAft>
              <a:buClr>
                <a:srgbClr val="000000"/>
              </a:buClr>
              <a:buSzPts val="4000"/>
              <a:buFont typeface="Arial"/>
              <a:buNone/>
            </a:pPr>
            <a:r>
              <a:rPr lang="en-US" sz="4000" b="1" i="0" u="none" strike="noStrike" cap="none" dirty="0">
                <a:solidFill>
                  <a:srgbClr val="000000"/>
                </a:solidFill>
                <a:latin typeface="Calibri"/>
                <a:ea typeface="Calibri"/>
                <a:cs typeface="Calibri"/>
                <a:sym typeface="Calibri"/>
              </a:rPr>
              <a:t>A</a:t>
            </a:r>
            <a:r>
              <a:rPr lang="en-US" sz="3200" b="1" i="0" u="none" strike="noStrike" cap="none" dirty="0">
                <a:solidFill>
                  <a:srgbClr val="000000"/>
                </a:solidFill>
                <a:latin typeface="Calibri"/>
                <a:ea typeface="Calibri"/>
                <a:cs typeface="Calibri"/>
                <a:sym typeface="Calibri"/>
              </a:rPr>
              <a:t>nticipate</a:t>
            </a:r>
            <a:endParaRPr sz="3200" b="0" i="0" u="none" strike="noStrike" cap="none" dirty="0">
              <a:solidFill>
                <a:srgbClr val="000000"/>
              </a:solidFill>
              <a:latin typeface="Calibri"/>
              <a:ea typeface="Calibri"/>
              <a:cs typeface="Calibri"/>
              <a:sym typeface="Calibri"/>
            </a:endParaRPr>
          </a:p>
          <a:p>
            <a:pPr marL="609600" marR="0" lvl="0" indent="0" algn="l" rtl="0">
              <a:lnSpc>
                <a:spcPct val="90000"/>
              </a:lnSpc>
              <a:spcBef>
                <a:spcPts val="700"/>
              </a:spcBef>
              <a:spcAft>
                <a:spcPts val="0"/>
              </a:spcAft>
              <a:buClr>
                <a:srgbClr val="000000"/>
              </a:buClr>
              <a:buSzPts val="3200"/>
              <a:buFont typeface="Arial"/>
              <a:buNone/>
            </a:pPr>
            <a:r>
              <a:rPr lang="en-US" sz="3200" b="0" i="0" u="none" strike="noStrike" cap="none" dirty="0">
                <a:solidFill>
                  <a:srgbClr val="000000"/>
                </a:solidFill>
                <a:latin typeface="Calibri"/>
                <a:ea typeface="Calibri"/>
                <a:cs typeface="Calibri"/>
                <a:sym typeface="Calibri"/>
              </a:rPr>
              <a:t>- Time of day</a:t>
            </a:r>
            <a:endParaRPr sz="3200" b="0" i="0" u="none" strike="noStrike" cap="none" dirty="0">
              <a:solidFill>
                <a:srgbClr val="000000"/>
              </a:solidFill>
              <a:latin typeface="Calibri"/>
              <a:ea typeface="Calibri"/>
              <a:cs typeface="Calibri"/>
              <a:sym typeface="Calibri"/>
            </a:endParaRPr>
          </a:p>
          <a:p>
            <a:pPr marL="609600" marR="0" lvl="0" indent="0" algn="l" rtl="0">
              <a:lnSpc>
                <a:spcPct val="90000"/>
              </a:lnSpc>
              <a:spcBef>
                <a:spcPts val="700"/>
              </a:spcBef>
              <a:spcAft>
                <a:spcPts val="0"/>
              </a:spcAft>
              <a:buClr>
                <a:srgbClr val="000000"/>
              </a:buClr>
              <a:buSzPts val="3200"/>
              <a:buFont typeface="Arial"/>
              <a:buNone/>
            </a:pPr>
            <a:r>
              <a:rPr lang="en-US" sz="3200" b="0" i="0" u="none" strike="noStrike" cap="none" dirty="0">
                <a:solidFill>
                  <a:srgbClr val="000000"/>
                </a:solidFill>
                <a:latin typeface="Calibri"/>
                <a:ea typeface="Calibri"/>
                <a:cs typeface="Calibri"/>
                <a:sym typeface="Calibri"/>
              </a:rPr>
              <a:t>- Time of year</a:t>
            </a:r>
            <a:endParaRPr sz="3200" b="0" i="0" u="none" strike="noStrike" cap="none" dirty="0">
              <a:solidFill>
                <a:srgbClr val="000000"/>
              </a:solidFill>
              <a:latin typeface="Calibri"/>
              <a:ea typeface="Calibri"/>
              <a:cs typeface="Calibri"/>
              <a:sym typeface="Calibri"/>
            </a:endParaRPr>
          </a:p>
          <a:p>
            <a:pPr marL="609600" marR="0" lvl="0" indent="0" algn="l" rtl="0">
              <a:lnSpc>
                <a:spcPct val="90000"/>
              </a:lnSpc>
              <a:spcBef>
                <a:spcPts val="700"/>
              </a:spcBef>
              <a:spcAft>
                <a:spcPts val="0"/>
              </a:spcAft>
              <a:buClr>
                <a:srgbClr val="000000"/>
              </a:buClr>
              <a:buSzPts val="3200"/>
              <a:buFont typeface="Arial"/>
              <a:buNone/>
            </a:pPr>
            <a:r>
              <a:rPr lang="en-US" sz="3200" b="0" i="0" u="none" strike="noStrike" cap="none" dirty="0">
                <a:solidFill>
                  <a:srgbClr val="000000"/>
                </a:solidFill>
                <a:latin typeface="Calibri"/>
                <a:ea typeface="Calibri"/>
                <a:cs typeface="Calibri"/>
                <a:sym typeface="Calibri"/>
              </a:rPr>
              <a:t>- Keep a short, clear set of rules visible </a:t>
            </a:r>
            <a:r>
              <a:rPr lang="en-US" sz="3200" b="1" i="0" u="none" strike="noStrike" cap="none" dirty="0">
                <a:solidFill>
                  <a:srgbClr val="000000"/>
                </a:solidFill>
                <a:latin typeface="Calibri"/>
                <a:ea typeface="Calibri"/>
                <a:cs typeface="Calibri"/>
                <a:sym typeface="Calibri"/>
              </a:rPr>
              <a:t>and talk about </a:t>
            </a:r>
            <a:r>
              <a:rPr lang="en-US" sz="3200" b="1" i="0" u="none" strike="noStrike" cap="none" dirty="0" smtClean="0">
                <a:solidFill>
                  <a:srgbClr val="000000"/>
                </a:solidFill>
                <a:latin typeface="Calibri"/>
                <a:ea typeface="Calibri"/>
                <a:cs typeface="Calibri"/>
                <a:sym typeface="Calibri"/>
              </a:rPr>
              <a:t>them.</a:t>
            </a:r>
            <a:endParaRPr sz="3200" b="1" i="0" u="none" strike="noStrike" cap="none" dirty="0">
              <a:solidFill>
                <a:srgbClr val="000000"/>
              </a:solidFill>
              <a:latin typeface="Calibri"/>
              <a:ea typeface="Calibri"/>
              <a:cs typeface="Calibri"/>
              <a:sym typeface="Calibri"/>
            </a:endParaRPr>
          </a:p>
          <a:p>
            <a:pPr marL="0" marR="0" lvl="0" indent="0" algn="l" rtl="0">
              <a:lnSpc>
                <a:spcPct val="90000"/>
              </a:lnSpc>
              <a:spcBef>
                <a:spcPts val="700"/>
              </a:spcBef>
              <a:spcAft>
                <a:spcPts val="0"/>
              </a:spcAft>
              <a:buClr>
                <a:srgbClr val="000000"/>
              </a:buClr>
              <a:buSzPts val="4000"/>
              <a:buFont typeface="Arial"/>
              <a:buNone/>
            </a:pPr>
            <a:r>
              <a:rPr lang="en-US" sz="4000" b="1" i="0" u="none" strike="noStrike" cap="none" dirty="0">
                <a:solidFill>
                  <a:srgbClr val="000000"/>
                </a:solidFill>
                <a:latin typeface="Calibri"/>
                <a:ea typeface="Calibri"/>
                <a:cs typeface="Calibri"/>
                <a:sym typeface="Calibri"/>
              </a:rPr>
              <a:t>D</a:t>
            </a:r>
            <a:r>
              <a:rPr lang="en-US" sz="3200" b="1" i="0" u="none" strike="noStrike" cap="none" dirty="0">
                <a:solidFill>
                  <a:srgbClr val="000000"/>
                </a:solidFill>
                <a:latin typeface="Calibri"/>
                <a:ea typeface="Calibri"/>
                <a:cs typeface="Calibri"/>
                <a:sym typeface="Calibri"/>
              </a:rPr>
              <a:t>eliver - </a:t>
            </a:r>
            <a:r>
              <a:rPr lang="en-US" sz="3200" b="0" i="0" u="none" strike="noStrike" cap="none" dirty="0">
                <a:solidFill>
                  <a:srgbClr val="000000"/>
                </a:solidFill>
                <a:latin typeface="Calibri"/>
                <a:ea typeface="Calibri"/>
                <a:cs typeface="Calibri"/>
                <a:sym typeface="Calibri"/>
              </a:rPr>
              <a:t>The best version of </a:t>
            </a:r>
            <a:r>
              <a:rPr lang="en-US" sz="3200" b="0" i="0" u="none" strike="noStrike" cap="none" dirty="0" smtClean="0">
                <a:solidFill>
                  <a:srgbClr val="000000"/>
                </a:solidFill>
                <a:latin typeface="Calibri"/>
                <a:ea typeface="Calibri"/>
                <a:cs typeface="Calibri"/>
                <a:sym typeface="Calibri"/>
              </a:rPr>
              <a:t>yourself. </a:t>
            </a:r>
            <a:endParaRPr sz="3200" b="0" i="0" u="none" strike="noStrike" cap="none" dirty="0">
              <a:solidFill>
                <a:srgbClr val="000000"/>
              </a:solidFill>
              <a:latin typeface="Calibri"/>
              <a:ea typeface="Calibri"/>
              <a:cs typeface="Calibri"/>
              <a:sym typeface="Calibri"/>
            </a:endParaRPr>
          </a:p>
          <a:p>
            <a:pPr marL="0" marR="0" lvl="0" indent="0" algn="l" rtl="0">
              <a:lnSpc>
                <a:spcPct val="90000"/>
              </a:lnSpc>
              <a:spcBef>
                <a:spcPts val="700"/>
              </a:spcBef>
              <a:spcAft>
                <a:spcPts val="0"/>
              </a:spcAft>
              <a:buClr>
                <a:srgbClr val="000000"/>
              </a:buClr>
              <a:buSzPts val="4000"/>
              <a:buFont typeface="Arial"/>
              <a:buNone/>
            </a:pPr>
            <a:r>
              <a:rPr lang="en-US" sz="4000" b="1" i="0" u="none" strike="noStrike" cap="none" dirty="0">
                <a:solidFill>
                  <a:srgbClr val="000000"/>
                </a:solidFill>
                <a:latin typeface="Calibri"/>
                <a:ea typeface="Calibri"/>
                <a:cs typeface="Calibri"/>
                <a:sym typeface="Calibri"/>
              </a:rPr>
              <a:t>U</a:t>
            </a:r>
            <a:r>
              <a:rPr lang="en-US" sz="3200" b="1" i="0" u="none" strike="noStrike" cap="none" dirty="0">
                <a:solidFill>
                  <a:srgbClr val="000000"/>
                </a:solidFill>
                <a:latin typeface="Calibri"/>
                <a:ea typeface="Calibri"/>
                <a:cs typeface="Calibri"/>
                <a:sym typeface="Calibri"/>
              </a:rPr>
              <a:t>nderstand</a:t>
            </a:r>
            <a:r>
              <a:rPr lang="en-US" sz="3200" b="0" i="0" u="none" strike="noStrike" cap="none" dirty="0">
                <a:solidFill>
                  <a:srgbClr val="000000"/>
                </a:solidFill>
                <a:latin typeface="Calibri"/>
                <a:ea typeface="Calibri"/>
                <a:cs typeface="Calibri"/>
                <a:sym typeface="Calibri"/>
              </a:rPr>
              <a:t> - Ages and stages of </a:t>
            </a:r>
            <a:r>
              <a:rPr lang="en-US" sz="3200" b="0" i="0" u="none" strike="noStrike" cap="none" dirty="0" smtClean="0">
                <a:solidFill>
                  <a:srgbClr val="000000"/>
                </a:solidFill>
                <a:latin typeface="Calibri"/>
                <a:ea typeface="Calibri"/>
                <a:cs typeface="Calibri"/>
                <a:sym typeface="Calibri"/>
              </a:rPr>
              <a:t>students. </a:t>
            </a:r>
            <a:endParaRPr sz="3200" b="1" i="0" u="none" strike="noStrike" cap="none" dirty="0">
              <a:solidFill>
                <a:srgbClr val="000000"/>
              </a:solidFill>
              <a:latin typeface="Calibri"/>
              <a:ea typeface="Calibri"/>
              <a:cs typeface="Calibri"/>
              <a:sym typeface="Calibri"/>
            </a:endParaRPr>
          </a:p>
          <a:p>
            <a:pPr marL="0" marR="0" lvl="0" indent="0" algn="l" rtl="0">
              <a:lnSpc>
                <a:spcPct val="90000"/>
              </a:lnSpc>
              <a:spcBef>
                <a:spcPts val="700"/>
              </a:spcBef>
              <a:spcAft>
                <a:spcPts val="0"/>
              </a:spcAft>
              <a:buClr>
                <a:srgbClr val="000000"/>
              </a:buClr>
              <a:buSzPts val="4000"/>
              <a:buFont typeface="Arial"/>
              <a:buNone/>
            </a:pPr>
            <a:r>
              <a:rPr lang="en-US" sz="4000" b="1" i="0" u="none" strike="noStrike" cap="none" dirty="0">
                <a:solidFill>
                  <a:srgbClr val="000000"/>
                </a:solidFill>
                <a:latin typeface="Calibri"/>
                <a:ea typeface="Calibri"/>
                <a:cs typeface="Calibri"/>
                <a:sym typeface="Calibri"/>
              </a:rPr>
              <a:t>L</a:t>
            </a:r>
            <a:r>
              <a:rPr lang="en-US" sz="3200" b="1" i="0" u="none" strike="noStrike" cap="none" dirty="0">
                <a:solidFill>
                  <a:srgbClr val="000000"/>
                </a:solidFill>
                <a:latin typeface="Calibri"/>
                <a:ea typeface="Calibri"/>
                <a:cs typeface="Calibri"/>
                <a:sym typeface="Calibri"/>
              </a:rPr>
              <a:t>earn </a:t>
            </a:r>
            <a:r>
              <a:rPr lang="en-US" sz="3200" b="0" i="0" u="none" strike="noStrike" cap="none" dirty="0">
                <a:solidFill>
                  <a:srgbClr val="000000"/>
                </a:solidFill>
                <a:latin typeface="Calibri"/>
                <a:ea typeface="Calibri"/>
                <a:cs typeface="Calibri"/>
                <a:sym typeface="Calibri"/>
              </a:rPr>
              <a:t>- What to ignore and what to pay attention </a:t>
            </a:r>
            <a:r>
              <a:rPr lang="en-US" sz="3200" b="0" i="0" u="none" strike="noStrike" cap="none" dirty="0" smtClean="0">
                <a:solidFill>
                  <a:srgbClr val="000000"/>
                </a:solidFill>
                <a:latin typeface="Calibri"/>
                <a:ea typeface="Calibri"/>
                <a:cs typeface="Calibri"/>
                <a:sym typeface="Calibri"/>
              </a:rPr>
              <a:t>to. </a:t>
            </a:r>
            <a:endParaRPr sz="3200" b="0" i="0" u="none" strike="noStrike" cap="none" dirty="0">
              <a:solidFill>
                <a:srgbClr val="000000"/>
              </a:solidFill>
              <a:latin typeface="Calibri"/>
              <a:ea typeface="Calibri"/>
              <a:cs typeface="Calibri"/>
              <a:sym typeface="Calibri"/>
            </a:endParaRPr>
          </a:p>
          <a:p>
            <a:pPr marL="0" marR="0" lvl="0" indent="0" algn="l" rtl="0">
              <a:lnSpc>
                <a:spcPct val="90000"/>
              </a:lnSpc>
              <a:spcBef>
                <a:spcPts val="700"/>
              </a:spcBef>
              <a:spcAft>
                <a:spcPts val="0"/>
              </a:spcAft>
              <a:buClr>
                <a:srgbClr val="000000"/>
              </a:buClr>
              <a:buSzPts val="4000"/>
              <a:buFont typeface="Arial"/>
              <a:buNone/>
            </a:pPr>
            <a:r>
              <a:rPr lang="en-US" sz="4000" b="1" i="0" u="none" strike="noStrike" cap="none" dirty="0">
                <a:solidFill>
                  <a:srgbClr val="000000"/>
                </a:solidFill>
                <a:latin typeface="Calibri"/>
                <a:ea typeface="Calibri"/>
                <a:cs typeface="Calibri"/>
                <a:sym typeface="Calibri"/>
              </a:rPr>
              <a:t>T</a:t>
            </a:r>
            <a:r>
              <a:rPr lang="en-US" sz="3200" b="1" i="0" u="none" strike="noStrike" cap="none" dirty="0">
                <a:solidFill>
                  <a:srgbClr val="000000"/>
                </a:solidFill>
                <a:latin typeface="Calibri"/>
                <a:ea typeface="Calibri"/>
                <a:cs typeface="Calibri"/>
                <a:sym typeface="Calibri"/>
              </a:rPr>
              <a:t>each </a:t>
            </a:r>
            <a:r>
              <a:rPr lang="en-US" sz="3200" b="0" i="0" u="none" strike="noStrike" cap="none" dirty="0">
                <a:solidFill>
                  <a:srgbClr val="000000"/>
                </a:solidFill>
                <a:latin typeface="Calibri"/>
                <a:ea typeface="Calibri"/>
                <a:cs typeface="Calibri"/>
                <a:sym typeface="Calibri"/>
              </a:rPr>
              <a:t>- and model the positive expectations </a:t>
            </a:r>
            <a:r>
              <a:rPr lang="en-US" sz="3200" b="0" i="0" u="none" strike="noStrike" cap="none" dirty="0" smtClean="0">
                <a:solidFill>
                  <a:srgbClr val="000000"/>
                </a:solidFill>
                <a:latin typeface="Calibri"/>
                <a:ea typeface="Calibri"/>
                <a:cs typeface="Calibri"/>
                <a:sym typeface="Calibri"/>
              </a:rPr>
              <a:t>relentlessly.</a:t>
            </a:r>
            <a:endParaRPr sz="3200" b="0" i="0" u="none" strike="noStrike" cap="none" dirty="0">
              <a:solidFill>
                <a:srgbClr val="000000"/>
              </a:solidFill>
              <a:latin typeface="Calibri"/>
              <a:ea typeface="Calibri"/>
              <a:cs typeface="Calibri"/>
              <a:sym typeface="Calibri"/>
            </a:endParaRPr>
          </a:p>
        </p:txBody>
      </p:sp>
      <p:sp>
        <p:nvSpPr>
          <p:cNvPr id="453" name="Google Shape;453;p57"/>
          <p:cNvSpPr txBox="1">
            <a:spLocks noGrp="1"/>
          </p:cNvSpPr>
          <p:nvPr>
            <p:ph type="title" idx="4294967295"/>
          </p:nvPr>
        </p:nvSpPr>
        <p:spPr>
          <a:xfrm>
            <a:off x="300600" y="575375"/>
            <a:ext cx="11590800" cy="782100"/>
          </a:xfrm>
          <a:prstGeom prst="rect">
            <a:avLst/>
          </a:prstGeom>
          <a:solidFill>
            <a:schemeClr val="accent1"/>
          </a:solidFill>
          <a:ln>
            <a:noFill/>
          </a:ln>
        </p:spPr>
        <p:txBody>
          <a:bodyPr spcFirstLastPara="1" wrap="square" lIns="121900" tIns="60925" rIns="121900" bIns="60925" anchor="ctr" anchorCtr="0">
            <a:noAutofit/>
          </a:bodyPr>
          <a:lstStyle/>
          <a:p>
            <a:pPr marL="0" lvl="0" indent="0" algn="ctr" rtl="0">
              <a:lnSpc>
                <a:spcPct val="90000"/>
              </a:lnSpc>
              <a:spcBef>
                <a:spcPts val="0"/>
              </a:spcBef>
              <a:spcAft>
                <a:spcPts val="0"/>
              </a:spcAft>
              <a:buClr>
                <a:srgbClr val="000000"/>
              </a:buClr>
              <a:buSzPts val="1900"/>
              <a:buFont typeface="Arial"/>
              <a:buNone/>
            </a:pPr>
            <a:r>
              <a:rPr lang="en-US" sz="5000" b="1">
                <a:solidFill>
                  <a:srgbClr val="FFFFFF"/>
                </a:solidFill>
              </a:rPr>
              <a:t>Prevention Practices</a:t>
            </a:r>
            <a:endParaRPr sz="3400">
              <a:solidFill>
                <a:srgbClr val="FFFFFF"/>
              </a:solidFill>
            </a:endParaRPr>
          </a:p>
        </p:txBody>
      </p:sp>
      <p:sp>
        <p:nvSpPr>
          <p:cNvPr id="454" name="Google Shape;454;p57"/>
          <p:cNvSpPr txBox="1">
            <a:spLocks noGrp="1"/>
          </p:cNvSpPr>
          <p:nvPr>
            <p:ph type="sldNum" idx="12"/>
          </p:nvPr>
        </p:nvSpPr>
        <p:spPr>
          <a:xfrm>
            <a:off x="8610600" y="6139793"/>
            <a:ext cx="2891100" cy="365100"/>
          </a:xfrm>
          <a:prstGeom prst="rect">
            <a:avLst/>
          </a:prstGeom>
          <a:noFill/>
          <a:ln>
            <a:noFill/>
          </a:ln>
        </p:spPr>
        <p:txBody>
          <a:bodyPr spcFirstLastPara="1" wrap="square" lIns="121900" tIns="60925" rIns="121900" bIns="60925"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58"/>
          <p:cNvSpPr txBox="1">
            <a:spLocks noGrp="1"/>
          </p:cNvSpPr>
          <p:nvPr>
            <p:ph type="title" idx="4294967295"/>
          </p:nvPr>
        </p:nvSpPr>
        <p:spPr>
          <a:xfrm>
            <a:off x="703800" y="370225"/>
            <a:ext cx="10784400" cy="916200"/>
          </a:xfrm>
          <a:prstGeom prst="rect">
            <a:avLst/>
          </a:prstGeom>
          <a:solidFill>
            <a:schemeClr val="accent1"/>
          </a:solidFill>
          <a:ln>
            <a:noFill/>
          </a:ln>
        </p:spPr>
        <p:txBody>
          <a:bodyPr spcFirstLastPara="1" wrap="square" lIns="121900" tIns="60925" rIns="121900" bIns="60925" anchor="ctr" anchorCtr="0">
            <a:noAutofit/>
          </a:bodyPr>
          <a:lstStyle/>
          <a:p>
            <a:pPr marL="0" lvl="0" indent="0" algn="ctr" rtl="0">
              <a:lnSpc>
                <a:spcPct val="115000"/>
              </a:lnSpc>
              <a:spcBef>
                <a:spcPts val="1600"/>
              </a:spcBef>
              <a:spcAft>
                <a:spcPts val="1600"/>
              </a:spcAft>
              <a:buClr>
                <a:schemeClr val="dk1"/>
              </a:buClr>
              <a:buSzPts val="1500"/>
              <a:buFont typeface="Arial"/>
              <a:buNone/>
            </a:pPr>
            <a:r>
              <a:rPr lang="en-US" sz="3500" b="1">
                <a:solidFill>
                  <a:schemeClr val="lt1"/>
                </a:solidFill>
              </a:rPr>
              <a:t>Annual Report to ODE on Use of Restraint and Seclusion</a:t>
            </a:r>
            <a:endParaRPr sz="3500" b="1">
              <a:solidFill>
                <a:schemeClr val="lt1"/>
              </a:solidFill>
            </a:endParaRPr>
          </a:p>
        </p:txBody>
      </p:sp>
      <p:sp>
        <p:nvSpPr>
          <p:cNvPr id="460" name="Google Shape;460;p58"/>
          <p:cNvSpPr txBox="1">
            <a:spLocks noGrp="1"/>
          </p:cNvSpPr>
          <p:nvPr>
            <p:ph type="sldNum" idx="12"/>
          </p:nvPr>
        </p:nvSpPr>
        <p:spPr>
          <a:xfrm>
            <a:off x="8610600" y="6139793"/>
            <a:ext cx="2891100" cy="365100"/>
          </a:xfrm>
          <a:prstGeom prst="rect">
            <a:avLst/>
          </a:prstGeom>
          <a:noFill/>
          <a:ln>
            <a:noFill/>
          </a:ln>
        </p:spPr>
        <p:txBody>
          <a:bodyPr spcFirstLastPara="1" wrap="square" lIns="121900" tIns="60925" rIns="121900" bIns="6092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
        <p:nvSpPr>
          <p:cNvPr id="461" name="Google Shape;461;p58"/>
          <p:cNvSpPr/>
          <p:nvPr/>
        </p:nvSpPr>
        <p:spPr>
          <a:xfrm>
            <a:off x="553075" y="1346525"/>
            <a:ext cx="11266200" cy="5035500"/>
          </a:xfrm>
          <a:prstGeom prst="rect">
            <a:avLst/>
          </a:prstGeom>
          <a:noFill/>
          <a:ln>
            <a:noFill/>
          </a:ln>
        </p:spPr>
        <p:txBody>
          <a:bodyPr spcFirstLastPara="1" wrap="square" lIns="121900" tIns="60925" rIns="121900" bIns="60925" anchor="t" anchorCtr="0">
            <a:noAutofit/>
          </a:bodyPr>
          <a:lstStyle/>
          <a:p>
            <a:pPr marL="609600" lvl="0" indent="-457200" algn="l" rtl="0">
              <a:spcBef>
                <a:spcPts val="0"/>
              </a:spcBef>
              <a:spcAft>
                <a:spcPts val="0"/>
              </a:spcAft>
              <a:buSzPts val="2400"/>
              <a:buFont typeface="Calibri"/>
              <a:buChar char="✓"/>
            </a:pPr>
            <a:r>
              <a:rPr lang="en-US" sz="2400">
                <a:latin typeface="Calibri"/>
                <a:ea typeface="Calibri"/>
                <a:cs typeface="Calibri"/>
                <a:sym typeface="Calibri"/>
              </a:rPr>
              <a:t>The total number of incidents involving restraint.</a:t>
            </a:r>
            <a:endParaRPr sz="2400">
              <a:latin typeface="Calibri"/>
              <a:ea typeface="Calibri"/>
              <a:cs typeface="Calibri"/>
              <a:sym typeface="Calibri"/>
            </a:endParaRPr>
          </a:p>
          <a:p>
            <a:pPr marL="609600" lvl="0" indent="-457200" algn="l" rtl="0">
              <a:spcBef>
                <a:spcPts val="0"/>
              </a:spcBef>
              <a:spcAft>
                <a:spcPts val="0"/>
              </a:spcAft>
              <a:buSzPts val="2400"/>
              <a:buFont typeface="Calibri"/>
              <a:buChar char="✓"/>
            </a:pPr>
            <a:r>
              <a:rPr lang="en-US" sz="2400">
                <a:latin typeface="Calibri"/>
                <a:ea typeface="Calibri"/>
                <a:cs typeface="Calibri"/>
                <a:sym typeface="Calibri"/>
              </a:rPr>
              <a:t>The total number of students placed in restraint.</a:t>
            </a:r>
            <a:endParaRPr sz="2400">
              <a:latin typeface="Calibri"/>
              <a:ea typeface="Calibri"/>
              <a:cs typeface="Calibri"/>
              <a:sym typeface="Calibri"/>
            </a:endParaRPr>
          </a:p>
          <a:p>
            <a:pPr marL="609600" lvl="0" indent="-457200" algn="l" rtl="0">
              <a:spcBef>
                <a:spcPts val="0"/>
              </a:spcBef>
              <a:spcAft>
                <a:spcPts val="0"/>
              </a:spcAft>
              <a:buSzPts val="2400"/>
              <a:buFont typeface="Calibri"/>
              <a:buChar char="✓"/>
            </a:pPr>
            <a:r>
              <a:rPr lang="en-US" sz="2400">
                <a:latin typeface="Calibri"/>
                <a:ea typeface="Calibri"/>
                <a:cs typeface="Calibri"/>
                <a:sym typeface="Calibri"/>
              </a:rPr>
              <a:t>The total number of incidents involving seclusion.</a:t>
            </a:r>
            <a:endParaRPr sz="2400">
              <a:latin typeface="Calibri"/>
              <a:ea typeface="Calibri"/>
              <a:cs typeface="Calibri"/>
              <a:sym typeface="Calibri"/>
            </a:endParaRPr>
          </a:p>
          <a:p>
            <a:pPr marL="609600" lvl="0" indent="-457200" algn="l" rtl="0">
              <a:spcBef>
                <a:spcPts val="0"/>
              </a:spcBef>
              <a:spcAft>
                <a:spcPts val="0"/>
              </a:spcAft>
              <a:buSzPts val="2400"/>
              <a:buFont typeface="Calibri"/>
              <a:buChar char="✓"/>
            </a:pPr>
            <a:r>
              <a:rPr lang="en-US" sz="2400">
                <a:latin typeface="Calibri"/>
                <a:ea typeface="Calibri"/>
                <a:cs typeface="Calibri"/>
                <a:sym typeface="Calibri"/>
              </a:rPr>
              <a:t>The total number of students placed in seclusion.</a:t>
            </a:r>
            <a:endParaRPr sz="2400">
              <a:latin typeface="Calibri"/>
              <a:ea typeface="Calibri"/>
              <a:cs typeface="Calibri"/>
              <a:sym typeface="Calibri"/>
            </a:endParaRPr>
          </a:p>
          <a:p>
            <a:pPr marL="609600" lvl="0" indent="-457200" algn="l" rtl="0">
              <a:spcBef>
                <a:spcPts val="0"/>
              </a:spcBef>
              <a:spcAft>
                <a:spcPts val="0"/>
              </a:spcAft>
              <a:buSzPts val="2400"/>
              <a:buFont typeface="Calibri"/>
              <a:buChar char="✓"/>
            </a:pPr>
            <a:r>
              <a:rPr lang="en-US" sz="2400">
                <a:latin typeface="Calibri"/>
                <a:ea typeface="Calibri"/>
                <a:cs typeface="Calibri"/>
                <a:sym typeface="Calibri"/>
              </a:rPr>
              <a:t>The total number of seclusions in a locked room.</a:t>
            </a:r>
            <a:endParaRPr sz="2400">
              <a:latin typeface="Calibri"/>
              <a:ea typeface="Calibri"/>
              <a:cs typeface="Calibri"/>
              <a:sym typeface="Calibri"/>
            </a:endParaRPr>
          </a:p>
          <a:p>
            <a:pPr marL="609600" lvl="0" indent="-457200" algn="l" rtl="0">
              <a:spcBef>
                <a:spcPts val="0"/>
              </a:spcBef>
              <a:spcAft>
                <a:spcPts val="0"/>
              </a:spcAft>
              <a:buSzPts val="2400"/>
              <a:buFont typeface="Calibri"/>
              <a:buChar char="✓"/>
            </a:pPr>
            <a:r>
              <a:rPr lang="en-US" sz="2400">
                <a:latin typeface="Calibri"/>
                <a:ea typeface="Calibri"/>
                <a:cs typeface="Calibri"/>
                <a:sym typeface="Calibri"/>
              </a:rPr>
              <a:t>The total number of seclusion rooms available, including a description of the dimensions and design of the rooms.</a:t>
            </a:r>
            <a:endParaRPr sz="2400">
              <a:latin typeface="Calibri"/>
              <a:ea typeface="Calibri"/>
              <a:cs typeface="Calibri"/>
              <a:sym typeface="Calibri"/>
            </a:endParaRPr>
          </a:p>
          <a:p>
            <a:pPr marL="609600" lvl="0" indent="-457200" algn="l" rtl="0">
              <a:spcBef>
                <a:spcPts val="0"/>
              </a:spcBef>
              <a:spcAft>
                <a:spcPts val="0"/>
              </a:spcAft>
              <a:buSzPts val="2400"/>
              <a:buFont typeface="Calibri"/>
              <a:buChar char="✓"/>
            </a:pPr>
            <a:r>
              <a:rPr lang="en-US" sz="2400">
                <a:latin typeface="Calibri"/>
                <a:ea typeface="Calibri"/>
                <a:cs typeface="Calibri"/>
                <a:sym typeface="Calibri"/>
              </a:rPr>
              <a:t>The total number of incidents that resulted in injuries or death to students or personnel.</a:t>
            </a:r>
            <a:endParaRPr sz="2400">
              <a:latin typeface="Calibri"/>
              <a:ea typeface="Calibri"/>
              <a:cs typeface="Calibri"/>
              <a:sym typeface="Calibri"/>
            </a:endParaRPr>
          </a:p>
          <a:p>
            <a:pPr marL="609600" lvl="0" indent="-457200" algn="l" rtl="0">
              <a:spcBef>
                <a:spcPts val="0"/>
              </a:spcBef>
              <a:spcAft>
                <a:spcPts val="0"/>
              </a:spcAft>
              <a:buSzPts val="2400"/>
              <a:buFont typeface="Calibri"/>
              <a:buChar char="✓"/>
            </a:pPr>
            <a:r>
              <a:rPr lang="en-US" sz="2400">
                <a:latin typeface="Calibri"/>
                <a:ea typeface="Calibri"/>
                <a:cs typeface="Calibri"/>
                <a:sym typeface="Calibri"/>
              </a:rPr>
              <a:t>The number of students who were placed in restraint or seclusion more than 10 times in a school year and an explanation of what steps have been taken to decrease the use for each student.</a:t>
            </a:r>
            <a:endParaRPr sz="2400">
              <a:latin typeface="Calibri"/>
              <a:ea typeface="Calibri"/>
              <a:cs typeface="Calibri"/>
              <a:sym typeface="Calibri"/>
            </a:endParaRPr>
          </a:p>
          <a:p>
            <a:pPr marL="609600" lvl="0" indent="-457200" algn="l" rtl="0">
              <a:spcBef>
                <a:spcPts val="0"/>
              </a:spcBef>
              <a:spcAft>
                <a:spcPts val="0"/>
              </a:spcAft>
              <a:buSzPts val="2400"/>
              <a:buFont typeface="Calibri"/>
              <a:buChar char="✓"/>
            </a:pPr>
            <a:r>
              <a:rPr lang="en-US" sz="2400">
                <a:latin typeface="Calibri"/>
                <a:ea typeface="Calibri"/>
                <a:cs typeface="Calibri"/>
                <a:sym typeface="Calibri"/>
              </a:rPr>
              <a:t>The number of incidents involving untrained staff.</a:t>
            </a:r>
            <a:endParaRPr sz="2400">
              <a:latin typeface="Calibri"/>
              <a:ea typeface="Calibri"/>
              <a:cs typeface="Calibri"/>
              <a:sym typeface="Calibri"/>
            </a:endParaRPr>
          </a:p>
          <a:p>
            <a:pPr marL="609600" lvl="0" indent="-457200" algn="l" rtl="0">
              <a:spcBef>
                <a:spcPts val="0"/>
              </a:spcBef>
              <a:spcAft>
                <a:spcPts val="0"/>
              </a:spcAft>
              <a:buSzPts val="2400"/>
              <a:buFont typeface="Calibri"/>
              <a:buChar char="✓"/>
            </a:pPr>
            <a:r>
              <a:rPr lang="en-US" sz="2400">
                <a:latin typeface="Calibri"/>
                <a:ea typeface="Calibri"/>
                <a:cs typeface="Calibri"/>
                <a:sym typeface="Calibri"/>
              </a:rPr>
              <a:t>The demographic characteristics of students.</a:t>
            </a:r>
            <a:endParaRPr sz="3300" i="0" u="none" strike="noStrike" cap="none">
              <a:solidFill>
                <a:schemeClr val="dk1"/>
              </a:solidFill>
              <a:latin typeface="Calibri"/>
              <a:ea typeface="Calibri"/>
              <a:cs typeface="Calibri"/>
              <a:sym typeface="Calibri"/>
            </a:endParaRPr>
          </a:p>
          <a:p>
            <a:pPr marL="0" marR="0" lvl="0" indent="0" algn="l" rtl="0">
              <a:lnSpc>
                <a:spcPct val="100000"/>
              </a:lnSpc>
              <a:spcBef>
                <a:spcPts val="900"/>
              </a:spcBef>
              <a:spcAft>
                <a:spcPts val="0"/>
              </a:spcAft>
              <a:buClr>
                <a:schemeClr val="dk1"/>
              </a:buClr>
              <a:buSzPts val="1500"/>
              <a:buFont typeface="Arial"/>
              <a:buNone/>
            </a:pPr>
            <a:endParaRPr sz="27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500"/>
              <a:buFont typeface="Arial"/>
              <a:buNone/>
            </a:pPr>
            <a:r>
              <a:rPr lang="en-US" sz="2700" b="0" i="0" u="none" strike="noStrike" cap="none">
                <a:solidFill>
                  <a:schemeClr val="dk1"/>
                </a:solidFill>
                <a:latin typeface="Calibri"/>
                <a:ea typeface="Calibri"/>
                <a:cs typeface="Calibri"/>
                <a:sym typeface="Calibri"/>
              </a:rPr>
              <a:t>						</a:t>
            </a:r>
            <a:endParaRPr sz="27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700"/>
              <a:buFont typeface="Arial"/>
              <a:buNone/>
            </a:pPr>
            <a:endParaRPr sz="27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500"/>
              <a:buFont typeface="Arial"/>
              <a:buNone/>
            </a:pPr>
            <a:r>
              <a:rPr lang="en-US" sz="1500" b="0" i="0" u="none" strike="noStrike" cap="none">
                <a:solidFill>
                  <a:schemeClr val="dk1"/>
                </a:solidFill>
                <a:latin typeface="Arial"/>
                <a:ea typeface="Arial"/>
                <a:cs typeface="Arial"/>
                <a:sym typeface="Arial"/>
              </a:rPr>
              <a:t>				</a:t>
            </a:r>
            <a:endParaRPr sz="15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500"/>
              <a:buFont typeface="Arial"/>
              <a:buNone/>
            </a:pPr>
            <a:r>
              <a:rPr lang="en-US" sz="1500" b="0" i="0" u="none" strike="noStrike" cap="none">
                <a:solidFill>
                  <a:schemeClr val="dk1"/>
                </a:solidFill>
                <a:latin typeface="Arial"/>
                <a:ea typeface="Arial"/>
                <a:cs typeface="Arial"/>
                <a:sym typeface="Arial"/>
              </a:rPr>
              <a:t>			</a:t>
            </a:r>
            <a:endParaRPr sz="1500" b="0" i="0" u="none" strike="noStrike" cap="none">
              <a:solidFill>
                <a:schemeClr val="dk1"/>
              </a:solidFill>
              <a:latin typeface="Arial"/>
              <a:ea typeface="Arial"/>
              <a:cs typeface="Arial"/>
              <a:sym typeface="Arial"/>
            </a:endParaRPr>
          </a:p>
          <a:p>
            <a:pPr marL="0" marR="0" lvl="0" indent="0" algn="l" rtl="0">
              <a:lnSpc>
                <a:spcPct val="100000"/>
              </a:lnSpc>
              <a:spcBef>
                <a:spcPts val="1600"/>
              </a:spcBef>
              <a:spcAft>
                <a:spcPts val="0"/>
              </a:spcAft>
              <a:buClr>
                <a:schemeClr val="dk1"/>
              </a:buClr>
              <a:buSzPts val="1500"/>
              <a:buFont typeface="Arial"/>
              <a:buNone/>
            </a:pPr>
            <a:r>
              <a:rPr lang="en-US" sz="1500" b="0" i="0" u="none" strike="noStrike" cap="none">
                <a:solidFill>
                  <a:schemeClr val="dk1"/>
                </a:solidFill>
                <a:latin typeface="Arial"/>
                <a:ea typeface="Arial"/>
                <a:cs typeface="Arial"/>
                <a:sym typeface="Arial"/>
              </a:rPr>
              <a:t>		</a:t>
            </a:r>
            <a:endParaRPr sz="1500" b="0" i="0" u="none" strike="noStrike" cap="none">
              <a:solidFill>
                <a:schemeClr val="dk1"/>
              </a:solidFill>
              <a:latin typeface="Arial"/>
              <a:ea typeface="Arial"/>
              <a:cs typeface="Arial"/>
              <a:sym typeface="Arial"/>
            </a:endParaRPr>
          </a:p>
          <a:p>
            <a:pPr marL="0" marR="0" lvl="0" indent="0" algn="l" rtl="0">
              <a:lnSpc>
                <a:spcPct val="100000"/>
              </a:lnSpc>
              <a:spcBef>
                <a:spcPts val="1600"/>
              </a:spcBef>
              <a:spcAft>
                <a:spcPts val="0"/>
              </a:spcAft>
              <a:buClr>
                <a:schemeClr val="dk1"/>
              </a:buClr>
              <a:buSzPts val="15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15000"/>
              </a:lnSpc>
              <a:spcBef>
                <a:spcPts val="1600"/>
              </a:spcBef>
              <a:spcAft>
                <a:spcPts val="0"/>
              </a:spcAft>
              <a:buClr>
                <a:schemeClr val="dk1"/>
              </a:buClr>
              <a:buSzPts val="1500"/>
              <a:buFont typeface="Arial"/>
              <a:buNone/>
            </a:pPr>
            <a:r>
              <a:rPr lang="en-US" sz="1500" b="0" i="0" u="none" strike="noStrike" cap="none">
                <a:solidFill>
                  <a:schemeClr val="dk1"/>
                </a:solidFill>
                <a:latin typeface="Arial"/>
                <a:ea typeface="Arial"/>
                <a:cs typeface="Arial"/>
                <a:sym typeface="Arial"/>
              </a:rPr>
              <a:t>				</a:t>
            </a:r>
            <a:endParaRPr sz="1500" b="0" i="0" u="none" strike="noStrike" cap="none">
              <a:solidFill>
                <a:schemeClr val="dk1"/>
              </a:solidFill>
              <a:latin typeface="Arial"/>
              <a:ea typeface="Arial"/>
              <a:cs typeface="Arial"/>
              <a:sym typeface="Arial"/>
            </a:endParaRPr>
          </a:p>
          <a:p>
            <a:pPr marL="0" marR="0" lvl="0" indent="0" algn="l" rtl="0">
              <a:lnSpc>
                <a:spcPct val="100000"/>
              </a:lnSpc>
              <a:spcBef>
                <a:spcPts val="900"/>
              </a:spcBef>
              <a:spcAft>
                <a:spcPts val="0"/>
              </a:spcAft>
              <a:buClr>
                <a:schemeClr val="dk1"/>
              </a:buClr>
              <a:buSzPts val="1500"/>
              <a:buFont typeface="Arial"/>
              <a:buNone/>
            </a:pPr>
            <a:r>
              <a:rPr lang="en-US" sz="1500" b="0" i="0" u="none" strike="noStrike" cap="none">
                <a:solidFill>
                  <a:schemeClr val="dk1"/>
                </a:solidFill>
                <a:latin typeface="Arial"/>
                <a:ea typeface="Arial"/>
                <a:cs typeface="Arial"/>
                <a:sym typeface="Arial"/>
              </a:rPr>
              <a:t>			</a:t>
            </a:r>
            <a:endParaRPr sz="1500" b="0" i="0" u="none" strike="noStrike" cap="none">
              <a:solidFill>
                <a:schemeClr val="dk1"/>
              </a:solidFill>
              <a:latin typeface="Arial"/>
              <a:ea typeface="Arial"/>
              <a:cs typeface="Arial"/>
              <a:sym typeface="Arial"/>
            </a:endParaRPr>
          </a:p>
          <a:p>
            <a:pPr marL="0" marR="0" lvl="0" indent="0" algn="l" rtl="0">
              <a:lnSpc>
                <a:spcPct val="100000"/>
              </a:lnSpc>
              <a:spcBef>
                <a:spcPts val="900"/>
              </a:spcBef>
              <a:spcAft>
                <a:spcPts val="0"/>
              </a:spcAft>
              <a:buClr>
                <a:schemeClr val="dk1"/>
              </a:buClr>
              <a:buSzPts val="1500"/>
              <a:buFont typeface="Arial"/>
              <a:buNone/>
            </a:pPr>
            <a:r>
              <a:rPr lang="en-US" sz="1500" b="0" i="0" u="none" strike="noStrike" cap="none">
                <a:solidFill>
                  <a:schemeClr val="dk1"/>
                </a:solidFill>
                <a:latin typeface="Arial"/>
                <a:ea typeface="Arial"/>
                <a:cs typeface="Arial"/>
                <a:sym typeface="Arial"/>
              </a:rPr>
              <a:t>		</a:t>
            </a:r>
            <a:endParaRPr sz="1500" b="0" i="0" u="none" strike="noStrike" cap="none">
              <a:solidFill>
                <a:schemeClr val="dk1"/>
              </a:solidFill>
              <a:latin typeface="Arial"/>
              <a:ea typeface="Arial"/>
              <a:cs typeface="Arial"/>
              <a:sym typeface="Arial"/>
            </a:endParaRPr>
          </a:p>
          <a:p>
            <a:pPr marL="0" marR="0" lvl="0" indent="0" algn="l" rtl="0">
              <a:lnSpc>
                <a:spcPct val="100000"/>
              </a:lnSpc>
              <a:spcBef>
                <a:spcPts val="900"/>
              </a:spcBef>
              <a:spcAft>
                <a:spcPts val="0"/>
              </a:spcAft>
              <a:buClr>
                <a:schemeClr val="dk1"/>
              </a:buClr>
              <a:buSzPts val="1500"/>
              <a:buFont typeface="Arial"/>
              <a:buNone/>
            </a:pPr>
            <a:endParaRPr sz="1500" b="0" i="0" u="none" strike="noStrike" cap="none">
              <a:solidFill>
                <a:schemeClr val="dk1"/>
              </a:solidFill>
              <a:latin typeface="Arial"/>
              <a:ea typeface="Arial"/>
              <a:cs typeface="Arial"/>
              <a:sym typeface="Arial"/>
            </a:endParaRPr>
          </a:p>
          <a:p>
            <a:pPr marL="0" marR="0" lvl="0" indent="0" algn="l" rtl="0">
              <a:lnSpc>
                <a:spcPct val="100000"/>
              </a:lnSpc>
              <a:spcBef>
                <a:spcPts val="900"/>
              </a:spcBef>
              <a:spcAft>
                <a:spcPts val="0"/>
              </a:spcAft>
              <a:buClr>
                <a:schemeClr val="dk1"/>
              </a:buClr>
              <a:buSzPts val="1500"/>
              <a:buFont typeface="Arial"/>
              <a:buNone/>
            </a:pPr>
            <a:endParaRPr sz="1900" b="1" i="1" u="none" strike="noStrike" cap="none">
              <a:solidFill>
                <a:schemeClr val="dk1"/>
              </a:solidFill>
              <a:latin typeface="Calibri"/>
              <a:ea typeface="Calibri"/>
              <a:cs typeface="Calibri"/>
              <a:sym typeface="Calibri"/>
            </a:endParaRPr>
          </a:p>
          <a:p>
            <a:pPr marL="457200" marR="0" lvl="0" indent="0" algn="l" rtl="0">
              <a:lnSpc>
                <a:spcPct val="115000"/>
              </a:lnSpc>
              <a:spcBef>
                <a:spcPts val="90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2"/>
          <p:cNvSpPr txBox="1">
            <a:spLocks noGrp="1"/>
          </p:cNvSpPr>
          <p:nvPr>
            <p:ph type="title" idx="4294967295"/>
          </p:nvPr>
        </p:nvSpPr>
        <p:spPr>
          <a:xfrm>
            <a:off x="717176" y="457200"/>
            <a:ext cx="10784400" cy="1026600"/>
          </a:xfrm>
          <a:prstGeom prst="rect">
            <a:avLst/>
          </a:prstGeom>
          <a:solidFill>
            <a:schemeClr val="accent1"/>
          </a:solidFill>
          <a:ln>
            <a:noFill/>
          </a:ln>
        </p:spPr>
        <p:txBody>
          <a:bodyPr spcFirstLastPara="1" wrap="square" lIns="121900" tIns="60925" rIns="121900" bIns="60925" anchor="ctr" anchorCtr="0">
            <a:noAutofit/>
          </a:bodyPr>
          <a:lstStyle/>
          <a:p>
            <a:pPr marL="0" lvl="0" indent="0" algn="ctr" rtl="0">
              <a:lnSpc>
                <a:spcPct val="90000"/>
              </a:lnSpc>
              <a:spcBef>
                <a:spcPts val="0"/>
              </a:spcBef>
              <a:spcAft>
                <a:spcPts val="0"/>
              </a:spcAft>
              <a:buClr>
                <a:srgbClr val="FFFFFF"/>
              </a:buClr>
              <a:buSzPts val="4800"/>
              <a:buFont typeface="Calibri"/>
              <a:buNone/>
            </a:pPr>
            <a:r>
              <a:rPr lang="en-US" sz="4500" b="1" dirty="0">
                <a:solidFill>
                  <a:srgbClr val="FFFFFF"/>
                </a:solidFill>
              </a:rPr>
              <a:t>Disclaimer</a:t>
            </a:r>
            <a:r>
              <a:rPr lang="en-US" dirty="0">
                <a:solidFill>
                  <a:srgbClr val="FFFFFF"/>
                </a:solidFill>
              </a:rPr>
              <a:t/>
            </a:r>
            <a:br>
              <a:rPr lang="en-US" dirty="0">
                <a:solidFill>
                  <a:srgbClr val="FFFFFF"/>
                </a:solidFill>
              </a:rPr>
            </a:br>
            <a:endParaRPr sz="2100" dirty="0">
              <a:solidFill>
                <a:srgbClr val="FFFFFF"/>
              </a:solidFill>
            </a:endParaRPr>
          </a:p>
        </p:txBody>
      </p:sp>
      <p:sp>
        <p:nvSpPr>
          <p:cNvPr id="249" name="Google Shape;249;p32"/>
          <p:cNvSpPr txBox="1">
            <a:spLocks noGrp="1"/>
          </p:cNvSpPr>
          <p:nvPr>
            <p:ph type="sldNum" idx="12"/>
          </p:nvPr>
        </p:nvSpPr>
        <p:spPr>
          <a:xfrm>
            <a:off x="8610600" y="6139793"/>
            <a:ext cx="2891100" cy="365100"/>
          </a:xfrm>
          <a:prstGeom prst="rect">
            <a:avLst/>
          </a:prstGeom>
          <a:noFill/>
          <a:ln>
            <a:noFill/>
          </a:ln>
        </p:spPr>
        <p:txBody>
          <a:bodyPr spcFirstLastPara="1" wrap="square" lIns="121900" tIns="60925" rIns="121900" bIns="6092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
        <p:nvSpPr>
          <p:cNvPr id="250" name="Google Shape;250;p32"/>
          <p:cNvSpPr/>
          <p:nvPr/>
        </p:nvSpPr>
        <p:spPr>
          <a:xfrm>
            <a:off x="717175" y="1911583"/>
            <a:ext cx="10952100" cy="4071900"/>
          </a:xfrm>
          <a:prstGeom prst="rect">
            <a:avLst/>
          </a:prstGeom>
          <a:noFill/>
          <a:ln>
            <a:noFill/>
          </a:ln>
        </p:spPr>
        <p:txBody>
          <a:bodyPr spcFirstLastPara="1" wrap="square" lIns="121900" tIns="60925" rIns="121900" bIns="60925" anchor="t" anchorCtr="0">
            <a:noAutofit/>
          </a:bodyPr>
          <a:lstStyle/>
          <a:p>
            <a:pPr marL="0" marR="0" lvl="0" indent="0" algn="ctr" rtl="0">
              <a:lnSpc>
                <a:spcPct val="120000"/>
              </a:lnSpc>
              <a:spcBef>
                <a:spcPts val="0"/>
              </a:spcBef>
              <a:spcAft>
                <a:spcPts val="0"/>
              </a:spcAft>
              <a:buClr>
                <a:srgbClr val="244A5F"/>
              </a:buClr>
              <a:buSzPts val="2700"/>
              <a:buFont typeface="Arial"/>
              <a:buNone/>
            </a:pPr>
            <a:r>
              <a:rPr lang="en-US" sz="3200" b="0" i="0" u="none" strike="noStrike" cap="none" dirty="0">
                <a:solidFill>
                  <a:schemeClr val="dk1"/>
                </a:solidFill>
                <a:latin typeface="Calibri"/>
                <a:ea typeface="Calibri"/>
                <a:cs typeface="Calibri"/>
                <a:sym typeface="Calibri"/>
              </a:rPr>
              <a:t>These materials constitute the Oregon Department of Education’s  interpretation of various state laws and are provided to support public education programs’ understanding of their obligations under these laws. The information in these materials is subject to change based on future legal and policy changes. These materials are intended for informational purposes only and do not constitute legal advice.</a:t>
            </a:r>
            <a:endParaRPr sz="40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59"/>
          <p:cNvSpPr txBox="1">
            <a:spLocks noGrp="1"/>
          </p:cNvSpPr>
          <p:nvPr>
            <p:ph type="title" idx="4294967295"/>
          </p:nvPr>
        </p:nvSpPr>
        <p:spPr>
          <a:xfrm>
            <a:off x="717175" y="457200"/>
            <a:ext cx="10784400" cy="889500"/>
          </a:xfrm>
          <a:prstGeom prst="rect">
            <a:avLst/>
          </a:prstGeom>
          <a:solidFill>
            <a:schemeClr val="accent1"/>
          </a:solidFill>
          <a:ln>
            <a:noFill/>
          </a:ln>
        </p:spPr>
        <p:txBody>
          <a:bodyPr spcFirstLastPara="1" wrap="square" lIns="121900" tIns="60925" rIns="121900" bIns="60925" anchor="ctr" anchorCtr="0">
            <a:noAutofit/>
          </a:bodyPr>
          <a:lstStyle/>
          <a:p>
            <a:pPr marL="0" lvl="0" indent="0" algn="ctr" rtl="0">
              <a:lnSpc>
                <a:spcPct val="115000"/>
              </a:lnSpc>
              <a:spcBef>
                <a:spcPts val="1600"/>
              </a:spcBef>
              <a:spcAft>
                <a:spcPts val="1600"/>
              </a:spcAft>
              <a:buClr>
                <a:schemeClr val="dk1"/>
              </a:buClr>
              <a:buSzPts val="1500"/>
              <a:buFont typeface="Arial"/>
              <a:buNone/>
            </a:pPr>
            <a:r>
              <a:rPr lang="en-US" sz="3500" b="1">
                <a:solidFill>
                  <a:schemeClr val="lt1"/>
                </a:solidFill>
              </a:rPr>
              <a:t>District Annual Report on Use of Restraint and Seclusion</a:t>
            </a:r>
            <a:endParaRPr sz="3500" b="1">
              <a:solidFill>
                <a:schemeClr val="lt1"/>
              </a:solidFill>
            </a:endParaRPr>
          </a:p>
        </p:txBody>
      </p:sp>
      <p:sp>
        <p:nvSpPr>
          <p:cNvPr id="467" name="Google Shape;467;p59"/>
          <p:cNvSpPr txBox="1">
            <a:spLocks noGrp="1"/>
          </p:cNvSpPr>
          <p:nvPr>
            <p:ph type="sldNum" idx="12"/>
          </p:nvPr>
        </p:nvSpPr>
        <p:spPr>
          <a:xfrm>
            <a:off x="8610600" y="6139793"/>
            <a:ext cx="2891100" cy="365100"/>
          </a:xfrm>
          <a:prstGeom prst="rect">
            <a:avLst/>
          </a:prstGeom>
          <a:noFill/>
          <a:ln>
            <a:noFill/>
          </a:ln>
        </p:spPr>
        <p:txBody>
          <a:bodyPr spcFirstLastPara="1" wrap="square" lIns="121900" tIns="60925" rIns="121900" bIns="6092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
        <p:nvSpPr>
          <p:cNvPr id="468" name="Google Shape;468;p59"/>
          <p:cNvSpPr/>
          <p:nvPr/>
        </p:nvSpPr>
        <p:spPr>
          <a:xfrm>
            <a:off x="284642" y="1346700"/>
            <a:ext cx="11518800" cy="5035500"/>
          </a:xfrm>
          <a:prstGeom prst="rect">
            <a:avLst/>
          </a:prstGeom>
          <a:noFill/>
          <a:ln>
            <a:noFill/>
          </a:ln>
        </p:spPr>
        <p:txBody>
          <a:bodyPr spcFirstLastPara="1" wrap="square" lIns="121900" tIns="60925" rIns="121900" bIns="60925" anchor="t" anchorCtr="0">
            <a:noAutofit/>
          </a:bodyPr>
          <a:lstStyle/>
          <a:p>
            <a:pPr marL="0" marR="0" lvl="0" indent="0" algn="l" rtl="0">
              <a:lnSpc>
                <a:spcPct val="115000"/>
              </a:lnSpc>
              <a:spcBef>
                <a:spcPts val="0"/>
              </a:spcBef>
              <a:spcAft>
                <a:spcPts val="0"/>
              </a:spcAft>
              <a:buClr>
                <a:schemeClr val="dk1"/>
              </a:buClr>
              <a:buSzPts val="1500"/>
              <a:buFont typeface="Arial"/>
              <a:buNone/>
            </a:pPr>
            <a:r>
              <a:rPr lang="en-US" sz="2700" b="0" i="0" u="none" strike="noStrike" cap="none" dirty="0">
                <a:solidFill>
                  <a:schemeClr val="dk1"/>
                </a:solidFill>
                <a:latin typeface="Calibri"/>
                <a:ea typeface="Calibri"/>
                <a:cs typeface="Calibri"/>
                <a:sym typeface="Calibri"/>
              </a:rPr>
              <a:t>Each entity shall make its annual report about restraint and seclusion available </a:t>
            </a:r>
            <a:r>
              <a:rPr lang="en-US" sz="2700" dirty="0">
                <a:solidFill>
                  <a:schemeClr val="dk1"/>
                </a:solidFill>
                <a:latin typeface="Calibri"/>
                <a:ea typeface="Calibri"/>
                <a:cs typeface="Calibri"/>
                <a:sym typeface="Calibri"/>
              </a:rPr>
              <a:t>to</a:t>
            </a:r>
            <a:endParaRPr sz="2700" b="0" i="0" u="none" strike="noStrike" cap="none" dirty="0">
              <a:solidFill>
                <a:schemeClr val="dk1"/>
              </a:solidFill>
              <a:latin typeface="Calibri"/>
              <a:ea typeface="Calibri"/>
              <a:cs typeface="Calibri"/>
              <a:sym typeface="Calibri"/>
            </a:endParaRPr>
          </a:p>
          <a:p>
            <a:pPr marL="609600" marR="0" lvl="0" indent="-482600" algn="l" rtl="0">
              <a:lnSpc>
                <a:spcPct val="115000"/>
              </a:lnSpc>
              <a:spcBef>
                <a:spcPts val="0"/>
              </a:spcBef>
              <a:spcAft>
                <a:spcPts val="0"/>
              </a:spcAft>
              <a:buClr>
                <a:schemeClr val="dk1"/>
              </a:buClr>
              <a:buSzPts val="2800"/>
              <a:buFont typeface="Calibri"/>
              <a:buChar char="✓"/>
            </a:pPr>
            <a:r>
              <a:rPr lang="en-US" sz="2800" b="0" i="0" u="none" strike="noStrike" cap="none" dirty="0">
                <a:solidFill>
                  <a:schemeClr val="dk1"/>
                </a:solidFill>
                <a:latin typeface="Calibri"/>
                <a:ea typeface="Calibri"/>
                <a:cs typeface="Calibri"/>
                <a:sym typeface="Calibri"/>
              </a:rPr>
              <a:t>The public at the entity's main office and the website of the entity.</a:t>
            </a:r>
            <a:endParaRPr sz="2800" b="0" i="0" u="none" strike="noStrike" cap="none" dirty="0">
              <a:solidFill>
                <a:schemeClr val="dk1"/>
              </a:solidFill>
              <a:latin typeface="Calibri"/>
              <a:ea typeface="Calibri"/>
              <a:cs typeface="Calibri"/>
              <a:sym typeface="Calibri"/>
            </a:endParaRPr>
          </a:p>
          <a:p>
            <a:pPr marL="609600" marR="0" lvl="0" indent="-482600" algn="l" rtl="0">
              <a:lnSpc>
                <a:spcPct val="115000"/>
              </a:lnSpc>
              <a:spcBef>
                <a:spcPts val="0"/>
              </a:spcBef>
              <a:spcAft>
                <a:spcPts val="0"/>
              </a:spcAft>
              <a:buClr>
                <a:schemeClr val="dk1"/>
              </a:buClr>
              <a:buSzPts val="2800"/>
              <a:buFont typeface="Calibri"/>
              <a:buChar char="✓"/>
            </a:pPr>
            <a:r>
              <a:rPr lang="en-US" sz="2800" b="0" i="0" u="none" strike="noStrike" cap="none" dirty="0">
                <a:solidFill>
                  <a:schemeClr val="dk1"/>
                </a:solidFill>
                <a:latin typeface="Calibri"/>
                <a:ea typeface="Calibri"/>
                <a:cs typeface="Calibri"/>
                <a:sym typeface="Calibri"/>
              </a:rPr>
              <a:t>The school board or governing body overseeing the entity.</a:t>
            </a:r>
            <a:endParaRPr sz="2800" b="0" i="0" u="none" strike="noStrike" cap="none" dirty="0">
              <a:solidFill>
                <a:schemeClr val="dk1"/>
              </a:solidFill>
              <a:latin typeface="Calibri"/>
              <a:ea typeface="Calibri"/>
              <a:cs typeface="Calibri"/>
              <a:sym typeface="Calibri"/>
            </a:endParaRPr>
          </a:p>
          <a:p>
            <a:pPr marL="609600" marR="0" lvl="0" indent="-482600" algn="l" rtl="0">
              <a:lnSpc>
                <a:spcPct val="115000"/>
              </a:lnSpc>
              <a:spcBef>
                <a:spcPts val="0"/>
              </a:spcBef>
              <a:spcAft>
                <a:spcPts val="0"/>
              </a:spcAft>
              <a:buClr>
                <a:schemeClr val="dk1"/>
              </a:buClr>
              <a:buSzPts val="2800"/>
              <a:buFont typeface="Calibri"/>
              <a:buChar char="✓"/>
            </a:pPr>
            <a:r>
              <a:rPr lang="en-US" sz="2800" b="0" i="0" u="none" strike="noStrike" cap="none" dirty="0">
                <a:solidFill>
                  <a:schemeClr val="dk1"/>
                </a:solidFill>
                <a:latin typeface="Calibri"/>
                <a:ea typeface="Calibri"/>
                <a:cs typeface="Calibri"/>
                <a:sym typeface="Calibri"/>
              </a:rPr>
              <a:t>If the entity is an education service district, the component school districts of the education service district.</a:t>
            </a:r>
            <a:endParaRPr sz="2800" b="0" i="0" u="none" strike="noStrike" cap="none" dirty="0">
              <a:solidFill>
                <a:schemeClr val="dk1"/>
              </a:solidFill>
              <a:latin typeface="Calibri"/>
              <a:ea typeface="Calibri"/>
              <a:cs typeface="Calibri"/>
              <a:sym typeface="Calibri"/>
            </a:endParaRPr>
          </a:p>
          <a:p>
            <a:pPr marL="609600" marR="0" lvl="0" indent="-482600" algn="l" rtl="0">
              <a:lnSpc>
                <a:spcPct val="115000"/>
              </a:lnSpc>
              <a:spcBef>
                <a:spcPts val="0"/>
              </a:spcBef>
              <a:spcAft>
                <a:spcPts val="0"/>
              </a:spcAft>
              <a:buClr>
                <a:schemeClr val="dk1"/>
              </a:buClr>
              <a:buSzPts val="2800"/>
              <a:buFont typeface="Calibri"/>
              <a:buChar char="✓"/>
            </a:pPr>
            <a:r>
              <a:rPr lang="en-US" sz="2800" b="0" i="0" u="none" strike="noStrike" cap="none" dirty="0">
                <a:solidFill>
                  <a:schemeClr val="dk1"/>
                </a:solidFill>
                <a:latin typeface="Calibri"/>
                <a:ea typeface="Calibri"/>
                <a:cs typeface="Calibri"/>
                <a:sym typeface="Calibri"/>
              </a:rPr>
              <a:t>If the entity is a public charter school, the sponsor of the public charter school.</a:t>
            </a:r>
            <a:endParaRPr sz="2800" b="0" i="0" u="none" strike="noStrike" cap="none" dirty="0">
              <a:solidFill>
                <a:schemeClr val="dk1"/>
              </a:solidFill>
              <a:latin typeface="Calibri"/>
              <a:ea typeface="Calibri"/>
              <a:cs typeface="Calibri"/>
              <a:sym typeface="Calibri"/>
            </a:endParaRPr>
          </a:p>
          <a:p>
            <a:pPr marL="609600" marR="0" lvl="0" indent="-482600" algn="l" rtl="0">
              <a:lnSpc>
                <a:spcPct val="115000"/>
              </a:lnSpc>
              <a:spcBef>
                <a:spcPts val="0"/>
              </a:spcBef>
              <a:spcAft>
                <a:spcPts val="0"/>
              </a:spcAft>
              <a:buClr>
                <a:schemeClr val="dk1"/>
              </a:buClr>
              <a:buSzPts val="2800"/>
              <a:buFont typeface="Calibri"/>
              <a:buChar char="✓"/>
            </a:pPr>
            <a:r>
              <a:rPr lang="en-US" sz="2800" b="0" i="0" u="none" strike="noStrike" cap="none" dirty="0">
                <a:solidFill>
                  <a:schemeClr val="dk1"/>
                </a:solidFill>
                <a:latin typeface="Calibri"/>
                <a:ea typeface="Calibri"/>
                <a:cs typeface="Calibri"/>
                <a:sym typeface="Calibri"/>
              </a:rPr>
              <a:t>Parents and guardians of students in a public education program shall be advised at least once each school year about how to access the report.</a:t>
            </a:r>
            <a:endParaRPr sz="28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500"/>
              <a:buFont typeface="Arial"/>
              <a:buNone/>
            </a:pPr>
            <a:r>
              <a:rPr lang="en-US" sz="1500" b="0" i="0" u="none" strike="noStrike" cap="none" dirty="0">
                <a:solidFill>
                  <a:schemeClr val="dk1"/>
                </a:solidFill>
                <a:latin typeface="Arial"/>
                <a:ea typeface="Arial"/>
                <a:cs typeface="Arial"/>
                <a:sym typeface="Arial"/>
              </a:rPr>
              <a:t>				</a:t>
            </a:r>
            <a:endParaRPr sz="15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500"/>
              <a:buFont typeface="Arial"/>
              <a:buNone/>
            </a:pPr>
            <a:r>
              <a:rPr lang="en-US" sz="1500" b="0" i="0" u="none" strike="noStrike" cap="none" dirty="0">
                <a:solidFill>
                  <a:schemeClr val="dk1"/>
                </a:solidFill>
                <a:latin typeface="Arial"/>
                <a:ea typeface="Arial"/>
                <a:cs typeface="Arial"/>
                <a:sym typeface="Arial"/>
              </a:rPr>
              <a:t>			</a:t>
            </a:r>
            <a:endParaRPr sz="1500" b="0" i="0" u="none" strike="noStrike" cap="none" dirty="0">
              <a:solidFill>
                <a:schemeClr val="dk1"/>
              </a:solidFill>
              <a:latin typeface="Arial"/>
              <a:ea typeface="Arial"/>
              <a:cs typeface="Arial"/>
              <a:sym typeface="Arial"/>
            </a:endParaRPr>
          </a:p>
          <a:p>
            <a:pPr marL="0" marR="0" lvl="0" indent="0" algn="l" rtl="0">
              <a:lnSpc>
                <a:spcPct val="100000"/>
              </a:lnSpc>
              <a:spcBef>
                <a:spcPts val="1600"/>
              </a:spcBef>
              <a:spcAft>
                <a:spcPts val="0"/>
              </a:spcAft>
              <a:buClr>
                <a:schemeClr val="dk1"/>
              </a:buClr>
              <a:buSzPts val="1500"/>
              <a:buFont typeface="Arial"/>
              <a:buNone/>
            </a:pPr>
            <a:r>
              <a:rPr lang="en-US" sz="1500" b="0" i="0" u="none" strike="noStrike" cap="none" dirty="0">
                <a:solidFill>
                  <a:schemeClr val="dk1"/>
                </a:solidFill>
                <a:latin typeface="Arial"/>
                <a:ea typeface="Arial"/>
                <a:cs typeface="Arial"/>
                <a:sym typeface="Arial"/>
              </a:rPr>
              <a:t>		</a:t>
            </a:r>
            <a:endParaRPr sz="1500" b="0" i="0" u="none" strike="noStrike" cap="none" dirty="0">
              <a:solidFill>
                <a:schemeClr val="dk1"/>
              </a:solidFill>
              <a:latin typeface="Arial"/>
              <a:ea typeface="Arial"/>
              <a:cs typeface="Arial"/>
              <a:sym typeface="Arial"/>
            </a:endParaRPr>
          </a:p>
          <a:p>
            <a:pPr marL="0" marR="0" lvl="0" indent="0" algn="l" rtl="0">
              <a:lnSpc>
                <a:spcPct val="100000"/>
              </a:lnSpc>
              <a:spcBef>
                <a:spcPts val="1600"/>
              </a:spcBef>
              <a:spcAft>
                <a:spcPts val="0"/>
              </a:spcAft>
              <a:buClr>
                <a:schemeClr val="dk1"/>
              </a:buClr>
              <a:buSzPts val="1500"/>
              <a:buFont typeface="Arial"/>
              <a:buNone/>
            </a:pPr>
            <a:endParaRPr sz="1600" b="0" i="0" u="none" strike="noStrike" cap="none" dirty="0">
              <a:solidFill>
                <a:schemeClr val="dk1"/>
              </a:solidFill>
              <a:latin typeface="Calibri"/>
              <a:ea typeface="Calibri"/>
              <a:cs typeface="Calibri"/>
              <a:sym typeface="Calibri"/>
            </a:endParaRPr>
          </a:p>
          <a:p>
            <a:pPr marL="0" marR="0" lvl="0" indent="0" algn="l" rtl="0">
              <a:lnSpc>
                <a:spcPct val="115000"/>
              </a:lnSpc>
              <a:spcBef>
                <a:spcPts val="1600"/>
              </a:spcBef>
              <a:spcAft>
                <a:spcPts val="0"/>
              </a:spcAft>
              <a:buClr>
                <a:schemeClr val="dk1"/>
              </a:buClr>
              <a:buSzPts val="1500"/>
              <a:buFont typeface="Arial"/>
              <a:buNone/>
            </a:pPr>
            <a:r>
              <a:rPr lang="en-US" sz="1500" b="0" i="0" u="none" strike="noStrike" cap="none" dirty="0">
                <a:solidFill>
                  <a:schemeClr val="dk1"/>
                </a:solidFill>
                <a:latin typeface="Arial"/>
                <a:ea typeface="Arial"/>
                <a:cs typeface="Arial"/>
                <a:sym typeface="Arial"/>
              </a:rPr>
              <a:t>				</a:t>
            </a:r>
            <a:endParaRPr sz="1500" b="0" i="0" u="none" strike="noStrike" cap="none" dirty="0">
              <a:solidFill>
                <a:schemeClr val="dk1"/>
              </a:solidFill>
              <a:latin typeface="Arial"/>
              <a:ea typeface="Arial"/>
              <a:cs typeface="Arial"/>
              <a:sym typeface="Arial"/>
            </a:endParaRPr>
          </a:p>
          <a:p>
            <a:pPr marL="0" marR="0" lvl="0" indent="0" algn="l" rtl="0">
              <a:lnSpc>
                <a:spcPct val="100000"/>
              </a:lnSpc>
              <a:spcBef>
                <a:spcPts val="900"/>
              </a:spcBef>
              <a:spcAft>
                <a:spcPts val="0"/>
              </a:spcAft>
              <a:buClr>
                <a:schemeClr val="dk1"/>
              </a:buClr>
              <a:buSzPts val="1500"/>
              <a:buFont typeface="Arial"/>
              <a:buNone/>
            </a:pPr>
            <a:r>
              <a:rPr lang="en-US" sz="1500" b="0" i="0" u="none" strike="noStrike" cap="none" dirty="0">
                <a:solidFill>
                  <a:schemeClr val="dk1"/>
                </a:solidFill>
                <a:latin typeface="Arial"/>
                <a:ea typeface="Arial"/>
                <a:cs typeface="Arial"/>
                <a:sym typeface="Arial"/>
              </a:rPr>
              <a:t>			</a:t>
            </a:r>
            <a:endParaRPr sz="1500" b="0" i="0" u="none" strike="noStrike" cap="none" dirty="0">
              <a:solidFill>
                <a:schemeClr val="dk1"/>
              </a:solidFill>
              <a:latin typeface="Arial"/>
              <a:ea typeface="Arial"/>
              <a:cs typeface="Arial"/>
              <a:sym typeface="Arial"/>
            </a:endParaRPr>
          </a:p>
          <a:p>
            <a:pPr marL="0" marR="0" lvl="0" indent="0" algn="l" rtl="0">
              <a:lnSpc>
                <a:spcPct val="100000"/>
              </a:lnSpc>
              <a:spcBef>
                <a:spcPts val="900"/>
              </a:spcBef>
              <a:spcAft>
                <a:spcPts val="0"/>
              </a:spcAft>
              <a:buClr>
                <a:schemeClr val="dk1"/>
              </a:buClr>
              <a:buSzPts val="1500"/>
              <a:buFont typeface="Arial"/>
              <a:buNone/>
            </a:pPr>
            <a:r>
              <a:rPr lang="en-US" sz="1500" b="0" i="0" u="none" strike="noStrike" cap="none" dirty="0">
                <a:solidFill>
                  <a:schemeClr val="dk1"/>
                </a:solidFill>
                <a:latin typeface="Arial"/>
                <a:ea typeface="Arial"/>
                <a:cs typeface="Arial"/>
                <a:sym typeface="Arial"/>
              </a:rPr>
              <a:t>		</a:t>
            </a:r>
            <a:endParaRPr sz="1500" b="0" i="0" u="none" strike="noStrike" cap="none" dirty="0">
              <a:solidFill>
                <a:schemeClr val="dk1"/>
              </a:solidFill>
              <a:latin typeface="Arial"/>
              <a:ea typeface="Arial"/>
              <a:cs typeface="Arial"/>
              <a:sym typeface="Arial"/>
            </a:endParaRPr>
          </a:p>
          <a:p>
            <a:pPr marL="0" marR="0" lvl="0" indent="0" algn="l" rtl="0">
              <a:lnSpc>
                <a:spcPct val="100000"/>
              </a:lnSpc>
              <a:spcBef>
                <a:spcPts val="900"/>
              </a:spcBef>
              <a:spcAft>
                <a:spcPts val="0"/>
              </a:spcAft>
              <a:buClr>
                <a:schemeClr val="dk1"/>
              </a:buClr>
              <a:buSzPts val="1500"/>
              <a:buFont typeface="Arial"/>
              <a:buNone/>
            </a:pPr>
            <a:endParaRPr sz="1500" b="0" i="0" u="none" strike="noStrike" cap="none" dirty="0">
              <a:solidFill>
                <a:schemeClr val="dk1"/>
              </a:solidFill>
              <a:latin typeface="Arial"/>
              <a:ea typeface="Arial"/>
              <a:cs typeface="Arial"/>
              <a:sym typeface="Arial"/>
            </a:endParaRPr>
          </a:p>
          <a:p>
            <a:pPr marL="0" marR="0" lvl="0" indent="0" algn="l" rtl="0">
              <a:lnSpc>
                <a:spcPct val="100000"/>
              </a:lnSpc>
              <a:spcBef>
                <a:spcPts val="900"/>
              </a:spcBef>
              <a:spcAft>
                <a:spcPts val="0"/>
              </a:spcAft>
              <a:buClr>
                <a:schemeClr val="dk1"/>
              </a:buClr>
              <a:buSzPts val="1500"/>
              <a:buFont typeface="Arial"/>
              <a:buNone/>
            </a:pPr>
            <a:endParaRPr sz="1900" b="1" i="1" u="none" strike="noStrike" cap="none" dirty="0">
              <a:solidFill>
                <a:schemeClr val="dk1"/>
              </a:solidFill>
              <a:latin typeface="Calibri"/>
              <a:ea typeface="Calibri"/>
              <a:cs typeface="Calibri"/>
              <a:sym typeface="Calibri"/>
            </a:endParaRPr>
          </a:p>
          <a:p>
            <a:pPr marL="457200" marR="0" lvl="0" indent="0" algn="l" rtl="0">
              <a:lnSpc>
                <a:spcPct val="115000"/>
              </a:lnSpc>
              <a:spcBef>
                <a:spcPts val="900"/>
              </a:spcBef>
              <a:spcAft>
                <a:spcPts val="0"/>
              </a:spcAft>
              <a:buClr>
                <a:srgbClr val="000000"/>
              </a:buClr>
              <a:buSzPts val="2800"/>
              <a:buFont typeface="Arial"/>
              <a:buNone/>
            </a:pPr>
            <a:endParaRPr sz="28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60"/>
          <p:cNvSpPr txBox="1">
            <a:spLocks noGrp="1"/>
          </p:cNvSpPr>
          <p:nvPr>
            <p:ph type="title" idx="4294967295"/>
          </p:nvPr>
        </p:nvSpPr>
        <p:spPr>
          <a:xfrm>
            <a:off x="717175" y="457200"/>
            <a:ext cx="10784400" cy="781200"/>
          </a:xfrm>
          <a:prstGeom prst="rect">
            <a:avLst/>
          </a:prstGeom>
          <a:solidFill>
            <a:schemeClr val="accent1"/>
          </a:solidFill>
          <a:ln>
            <a:noFill/>
          </a:ln>
        </p:spPr>
        <p:txBody>
          <a:bodyPr spcFirstLastPara="1" wrap="square" lIns="121900" tIns="60925" rIns="121900" bIns="60925" anchor="ctr" anchorCtr="0">
            <a:noAutofit/>
          </a:bodyPr>
          <a:lstStyle/>
          <a:p>
            <a:pPr marL="0" lvl="0" indent="0" algn="r" rtl="0">
              <a:lnSpc>
                <a:spcPct val="100000"/>
              </a:lnSpc>
              <a:spcBef>
                <a:spcPts val="0"/>
              </a:spcBef>
              <a:spcAft>
                <a:spcPts val="0"/>
              </a:spcAft>
              <a:buClr>
                <a:srgbClr val="000000"/>
              </a:buClr>
              <a:buSzPts val="3200"/>
              <a:buFont typeface="Arial"/>
              <a:buNone/>
            </a:pPr>
            <a:endParaRPr sz="3200">
              <a:solidFill>
                <a:schemeClr val="lt1"/>
              </a:solidFill>
            </a:endParaRPr>
          </a:p>
          <a:p>
            <a:pPr marL="0" lvl="0" indent="0" algn="ctr" rtl="0">
              <a:lnSpc>
                <a:spcPct val="100000"/>
              </a:lnSpc>
              <a:spcBef>
                <a:spcPts val="0"/>
              </a:spcBef>
              <a:spcAft>
                <a:spcPts val="0"/>
              </a:spcAft>
              <a:buClr>
                <a:srgbClr val="000000"/>
              </a:buClr>
              <a:buSzPts val="3200"/>
              <a:buFont typeface="Arial"/>
              <a:buNone/>
            </a:pPr>
            <a:r>
              <a:rPr lang="en-US" sz="3800" b="1">
                <a:solidFill>
                  <a:schemeClr val="lt1"/>
                </a:solidFill>
              </a:rPr>
              <a:t>Technical Assistance Manual and ODE Sample Forms</a:t>
            </a:r>
            <a:r>
              <a:rPr lang="en-US" sz="3200">
                <a:solidFill>
                  <a:schemeClr val="lt1"/>
                </a:solidFill>
              </a:rPr>
              <a:t> </a:t>
            </a:r>
            <a:endParaRPr sz="3200">
              <a:solidFill>
                <a:schemeClr val="lt1"/>
              </a:solidFill>
            </a:endParaRPr>
          </a:p>
          <a:p>
            <a:pPr marL="0" lvl="0" indent="0" algn="ctr" rtl="0">
              <a:lnSpc>
                <a:spcPct val="115000"/>
              </a:lnSpc>
              <a:spcBef>
                <a:spcPts val="1600"/>
              </a:spcBef>
              <a:spcAft>
                <a:spcPts val="1600"/>
              </a:spcAft>
              <a:buClr>
                <a:schemeClr val="dk1"/>
              </a:buClr>
              <a:buSzPts val="1500"/>
              <a:buFont typeface="Arial"/>
              <a:buNone/>
            </a:pPr>
            <a:endParaRPr sz="2700">
              <a:solidFill>
                <a:schemeClr val="lt1"/>
              </a:solidFill>
            </a:endParaRPr>
          </a:p>
        </p:txBody>
      </p:sp>
      <p:sp>
        <p:nvSpPr>
          <p:cNvPr id="474" name="Google Shape;474;p60"/>
          <p:cNvSpPr txBox="1">
            <a:spLocks noGrp="1"/>
          </p:cNvSpPr>
          <p:nvPr>
            <p:ph type="sldNum" idx="12"/>
          </p:nvPr>
        </p:nvSpPr>
        <p:spPr>
          <a:xfrm>
            <a:off x="8610600" y="6139793"/>
            <a:ext cx="2891100" cy="365100"/>
          </a:xfrm>
          <a:prstGeom prst="rect">
            <a:avLst/>
          </a:prstGeom>
          <a:noFill/>
          <a:ln>
            <a:noFill/>
          </a:ln>
        </p:spPr>
        <p:txBody>
          <a:bodyPr spcFirstLastPara="1" wrap="square" lIns="121900" tIns="60925" rIns="121900" bIns="6092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pic>
        <p:nvPicPr>
          <p:cNvPr id="475" name="Google Shape;475;p60" descr="A picture of the cover of the ODE Sample Forms." title="sample forms"/>
          <p:cNvPicPr preferRelativeResize="0"/>
          <p:nvPr/>
        </p:nvPicPr>
        <p:blipFill rotWithShape="1">
          <a:blip r:embed="rId3">
            <a:alphaModFix/>
          </a:blip>
          <a:srcRect/>
          <a:stretch/>
        </p:blipFill>
        <p:spPr>
          <a:xfrm>
            <a:off x="6296844" y="1500875"/>
            <a:ext cx="3763806" cy="4498350"/>
          </a:xfrm>
          <a:prstGeom prst="rect">
            <a:avLst/>
          </a:prstGeom>
          <a:noFill/>
          <a:ln w="19050" cap="flat" cmpd="sng">
            <a:solidFill>
              <a:schemeClr val="accent1"/>
            </a:solidFill>
            <a:prstDash val="solid"/>
            <a:round/>
            <a:headEnd type="none" w="sm" len="sm"/>
            <a:tailEnd type="none" w="sm" len="sm"/>
          </a:ln>
        </p:spPr>
      </p:pic>
      <p:pic>
        <p:nvPicPr>
          <p:cNvPr id="476" name="Google Shape;476;p60" descr="A picture of the technical assistance manual" title="technical assistance "/>
          <p:cNvPicPr preferRelativeResize="0"/>
          <p:nvPr/>
        </p:nvPicPr>
        <p:blipFill rotWithShape="1">
          <a:blip r:embed="rId4">
            <a:alphaModFix/>
          </a:blip>
          <a:srcRect/>
          <a:stretch/>
        </p:blipFill>
        <p:spPr>
          <a:xfrm>
            <a:off x="2488900" y="1500875"/>
            <a:ext cx="3495775" cy="4498350"/>
          </a:xfrm>
          <a:prstGeom prst="rect">
            <a:avLst/>
          </a:prstGeom>
          <a:noFill/>
          <a:ln w="28575" cap="flat" cmpd="sng">
            <a:solidFill>
              <a:schemeClr val="accent1"/>
            </a:solidFill>
            <a:prstDash val="solid"/>
            <a:round/>
            <a:headEnd type="none" w="sm" len="sm"/>
            <a:tailEnd type="none" w="sm" len="sm"/>
          </a:ln>
        </p:spPr>
      </p:pic>
      <p:sp>
        <p:nvSpPr>
          <p:cNvPr id="477" name="Google Shape;477;p60"/>
          <p:cNvSpPr txBox="1"/>
          <p:nvPr/>
        </p:nvSpPr>
        <p:spPr>
          <a:xfrm>
            <a:off x="4953750" y="6168150"/>
            <a:ext cx="28014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200" b="1">
                <a:latin typeface="Calibri"/>
                <a:ea typeface="Calibri"/>
                <a:cs typeface="Calibri"/>
                <a:sym typeface="Calibri"/>
              </a:rPr>
              <a:t>Link- </a:t>
            </a:r>
            <a:r>
              <a:rPr lang="en-US" sz="2200" b="1" u="sng">
                <a:solidFill>
                  <a:schemeClr val="hlink"/>
                </a:solidFill>
                <a:latin typeface="Calibri"/>
                <a:ea typeface="Calibri"/>
                <a:cs typeface="Calibri"/>
                <a:sym typeface="Calibri"/>
                <a:hlinkClick r:id="rId5"/>
              </a:rPr>
              <a:t>HERE</a:t>
            </a:r>
            <a:endParaRPr sz="2200" b="1">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61"/>
          <p:cNvSpPr txBox="1"/>
          <p:nvPr/>
        </p:nvSpPr>
        <p:spPr>
          <a:xfrm>
            <a:off x="312600" y="778125"/>
            <a:ext cx="11266200" cy="63411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100"/>
              </a:spcBef>
              <a:spcAft>
                <a:spcPts val="0"/>
              </a:spcAft>
              <a:buClr>
                <a:srgbClr val="000000"/>
              </a:buClr>
              <a:buSzPts val="1900"/>
              <a:buFont typeface="Arial"/>
              <a:buNone/>
            </a:pPr>
            <a:endParaRPr sz="1900" b="1" i="0" u="none" strike="noStrike" cap="none" dirty="0">
              <a:solidFill>
                <a:schemeClr val="dk1"/>
              </a:solidFill>
              <a:latin typeface="Calibri"/>
              <a:ea typeface="Calibri"/>
              <a:cs typeface="Calibri"/>
              <a:sym typeface="Calibri"/>
            </a:endParaRPr>
          </a:p>
          <a:p>
            <a:pPr marL="0" marR="0" lvl="0" indent="0" algn="ctr" rtl="0">
              <a:lnSpc>
                <a:spcPct val="100000"/>
              </a:lnSpc>
              <a:spcBef>
                <a:spcPts val="100"/>
              </a:spcBef>
              <a:spcAft>
                <a:spcPts val="0"/>
              </a:spcAft>
              <a:buClr>
                <a:schemeClr val="dk1"/>
              </a:buClr>
              <a:buSzPts val="1500"/>
              <a:buFont typeface="Arial"/>
              <a:buNone/>
            </a:pPr>
            <a:endParaRPr sz="1900" b="1" i="1" u="none" strike="noStrike" cap="none" dirty="0">
              <a:solidFill>
                <a:schemeClr val="dk1"/>
              </a:solidFill>
              <a:latin typeface="Calibri"/>
              <a:ea typeface="Calibri"/>
              <a:cs typeface="Calibri"/>
              <a:sym typeface="Calibri"/>
            </a:endParaRPr>
          </a:p>
          <a:p>
            <a:pPr marL="0" marR="0" lvl="0" indent="0" algn="l" rtl="0">
              <a:lnSpc>
                <a:spcPct val="150000"/>
              </a:lnSpc>
              <a:spcBef>
                <a:spcPts val="100"/>
              </a:spcBef>
              <a:spcAft>
                <a:spcPts val="0"/>
              </a:spcAft>
              <a:buClr>
                <a:schemeClr val="dk1"/>
              </a:buClr>
              <a:buSzPts val="1500"/>
              <a:buFont typeface="Arial"/>
              <a:buNone/>
            </a:pPr>
            <a:r>
              <a:rPr lang="en-US" sz="2100" b="0" i="0" u="none" strike="noStrike" cap="none" dirty="0">
                <a:solidFill>
                  <a:schemeClr val="dk1"/>
                </a:solidFill>
                <a:latin typeface="Calibri"/>
                <a:ea typeface="Calibri"/>
                <a:cs typeface="Calibri"/>
                <a:sym typeface="Calibri"/>
              </a:rPr>
              <a:t>581-021-0550:  Definitions -</a:t>
            </a:r>
            <a:r>
              <a:rPr lang="en-US" sz="2100" b="0" i="0" u="none" strike="noStrike" cap="none" dirty="0">
                <a:solidFill>
                  <a:schemeClr val="dk1"/>
                </a:solidFill>
                <a:uFill>
                  <a:noFill/>
                </a:u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US" sz="2100" b="0" i="0" u="sng" strike="noStrike" cap="none" dirty="0">
                <a:solidFill>
                  <a:schemeClr val="hlink"/>
                </a:solidFill>
                <a:latin typeface="Calibri"/>
                <a:ea typeface="Calibri"/>
                <a:cs typeface="Calibri"/>
                <a:sym typeface="Calibri"/>
                <a:hlinkClick r:id="rId3"/>
              </a:rPr>
              <a:t>Click here</a:t>
            </a:r>
            <a:endParaRPr sz="2100" b="0" i="0" u="none" strike="noStrike" cap="none" dirty="0">
              <a:solidFill>
                <a:schemeClr val="dk1"/>
              </a:solidFill>
              <a:latin typeface="Calibri"/>
              <a:ea typeface="Calibri"/>
              <a:cs typeface="Calibri"/>
              <a:sym typeface="Calibri"/>
            </a:endParaRPr>
          </a:p>
          <a:p>
            <a:pPr marL="0" marR="0" lvl="0" indent="0" algn="l" rtl="0">
              <a:lnSpc>
                <a:spcPct val="150000"/>
              </a:lnSpc>
              <a:spcBef>
                <a:spcPts val="100"/>
              </a:spcBef>
              <a:spcAft>
                <a:spcPts val="0"/>
              </a:spcAft>
              <a:buClr>
                <a:schemeClr val="dk1"/>
              </a:buClr>
              <a:buSzPts val="1500"/>
              <a:buFont typeface="Arial"/>
              <a:buNone/>
            </a:pPr>
            <a:r>
              <a:rPr lang="en-US" sz="2100" b="0" i="0" u="none" strike="noStrike" cap="none" dirty="0">
                <a:solidFill>
                  <a:schemeClr val="dk1"/>
                </a:solidFill>
                <a:latin typeface="Calibri"/>
                <a:ea typeface="Calibri"/>
                <a:cs typeface="Calibri"/>
                <a:sym typeface="Calibri"/>
              </a:rPr>
              <a:t>581-021-0553:  Use of Restraint and Seclusion in Public Education Programs -</a:t>
            </a:r>
            <a:r>
              <a:rPr lang="en-US" sz="2100" b="0" i="0" u="none" strike="noStrike" cap="none" dirty="0">
                <a:solidFill>
                  <a:schemeClr val="dk1"/>
                </a:solidFill>
                <a:uFill>
                  <a:noFill/>
                </a:u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US" sz="2100" b="0" i="0" u="sng" strike="noStrike" cap="none" dirty="0">
                <a:solidFill>
                  <a:schemeClr val="hlink"/>
                </a:solidFill>
                <a:latin typeface="Calibri"/>
                <a:ea typeface="Calibri"/>
                <a:cs typeface="Calibri"/>
                <a:sym typeface="Calibri"/>
                <a:hlinkClick r:id="rId4"/>
              </a:rPr>
              <a:t>Click here</a:t>
            </a:r>
            <a:endParaRPr sz="2100" b="0" i="0" u="none" strike="noStrike" cap="none" dirty="0">
              <a:solidFill>
                <a:schemeClr val="dk1"/>
              </a:solidFill>
              <a:latin typeface="Calibri"/>
              <a:ea typeface="Calibri"/>
              <a:cs typeface="Calibri"/>
              <a:sym typeface="Calibri"/>
            </a:endParaRPr>
          </a:p>
          <a:p>
            <a:pPr marL="0" marR="0" lvl="0" indent="0" algn="l" rtl="0">
              <a:lnSpc>
                <a:spcPct val="150000"/>
              </a:lnSpc>
              <a:spcBef>
                <a:spcPts val="100"/>
              </a:spcBef>
              <a:spcAft>
                <a:spcPts val="0"/>
              </a:spcAft>
              <a:buClr>
                <a:schemeClr val="dk1"/>
              </a:buClr>
              <a:buSzPts val="1500"/>
              <a:buFont typeface="Arial"/>
              <a:buNone/>
            </a:pPr>
            <a:r>
              <a:rPr lang="en-US" sz="2100" b="0" i="0" u="none" strike="noStrike" cap="none" dirty="0">
                <a:solidFill>
                  <a:schemeClr val="dk1"/>
                </a:solidFill>
                <a:latin typeface="Calibri"/>
                <a:ea typeface="Calibri"/>
                <a:cs typeface="Calibri"/>
                <a:sym typeface="Calibri"/>
              </a:rPr>
              <a:t>581-021-0556:  Program’s Procedures Regarding Restraint &amp; Seclusion -</a:t>
            </a:r>
            <a:r>
              <a:rPr lang="en-US" sz="2100" b="0" i="0" u="none" strike="noStrike" cap="none" dirty="0">
                <a:solidFill>
                  <a:schemeClr val="dk1"/>
                </a:solidFill>
                <a:uFill>
                  <a:noFill/>
                </a:uFill>
                <a:latin typeface="Calibri"/>
                <a:ea typeface="Calibri"/>
                <a:cs typeface="Calibri"/>
                <a:sym typeface="Calibri"/>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US" sz="2100" b="0" i="0" u="sng" strike="noStrike" cap="none" dirty="0">
                <a:solidFill>
                  <a:schemeClr val="hlink"/>
                </a:solidFill>
                <a:latin typeface="Calibri"/>
                <a:ea typeface="Calibri"/>
                <a:cs typeface="Calibri"/>
                <a:sym typeface="Calibri"/>
                <a:hlinkClick r:id="rId5"/>
              </a:rPr>
              <a:t>Click here</a:t>
            </a:r>
            <a:endParaRPr sz="2100" b="0" i="0" u="none" strike="noStrike" cap="none" dirty="0">
              <a:solidFill>
                <a:schemeClr val="dk1"/>
              </a:solidFill>
              <a:latin typeface="Calibri"/>
              <a:ea typeface="Calibri"/>
              <a:cs typeface="Calibri"/>
              <a:sym typeface="Calibri"/>
            </a:endParaRPr>
          </a:p>
          <a:p>
            <a:pPr marL="393700" marR="0" lvl="0" indent="-393700" algn="l" rtl="0">
              <a:lnSpc>
                <a:spcPct val="150000"/>
              </a:lnSpc>
              <a:spcBef>
                <a:spcPts val="100"/>
              </a:spcBef>
              <a:spcAft>
                <a:spcPts val="0"/>
              </a:spcAft>
              <a:buClr>
                <a:schemeClr val="dk1"/>
              </a:buClr>
              <a:buSzPts val="1500"/>
              <a:buFont typeface="Arial"/>
              <a:buNone/>
            </a:pPr>
            <a:r>
              <a:rPr lang="en-US" sz="2100" b="0" i="0" u="none" strike="noStrike" cap="none" dirty="0">
                <a:solidFill>
                  <a:schemeClr val="dk1"/>
                </a:solidFill>
                <a:latin typeface="Calibri"/>
                <a:ea typeface="Calibri"/>
                <a:cs typeface="Calibri"/>
                <a:sym typeface="Calibri"/>
              </a:rPr>
              <a:t>581-022-2267:  Annual Report on use of Restraint and Seclusion -</a:t>
            </a:r>
            <a:r>
              <a:rPr lang="en-US" sz="2100" b="0" i="0" u="none" strike="noStrike" cap="none" dirty="0">
                <a:solidFill>
                  <a:schemeClr val="dk1"/>
                </a:solidFill>
                <a:uFill>
                  <a:noFill/>
                </a:uFill>
                <a:latin typeface="Calibri"/>
                <a:ea typeface="Calibri"/>
                <a:cs typeface="Calibri"/>
                <a:sym typeface="Calibri"/>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US" sz="2100" b="0" i="0" u="sng" strike="noStrike" cap="none" dirty="0">
                <a:solidFill>
                  <a:schemeClr val="hlink"/>
                </a:solidFill>
                <a:latin typeface="Calibri"/>
                <a:ea typeface="Calibri"/>
                <a:cs typeface="Calibri"/>
                <a:sym typeface="Calibri"/>
                <a:hlinkClick r:id="rId6"/>
              </a:rPr>
              <a:t>Click here</a:t>
            </a:r>
            <a:r>
              <a:rPr lang="en-US" sz="2100" b="0" i="0" u="none" strike="noStrike" cap="none" dirty="0">
                <a:solidFill>
                  <a:schemeClr val="dk1"/>
                </a:solidFill>
                <a:latin typeface="Calibri"/>
                <a:ea typeface="Calibri"/>
                <a:cs typeface="Calibri"/>
                <a:sym typeface="Calibri"/>
              </a:rPr>
              <a:t> </a:t>
            </a:r>
            <a:endParaRPr sz="2100" b="0" i="0" u="none" strike="noStrike" cap="none" dirty="0">
              <a:solidFill>
                <a:schemeClr val="dk1"/>
              </a:solidFill>
              <a:latin typeface="Calibri"/>
              <a:ea typeface="Calibri"/>
              <a:cs typeface="Calibri"/>
              <a:sym typeface="Calibri"/>
            </a:endParaRPr>
          </a:p>
          <a:p>
            <a:pPr marL="0" marR="0" lvl="0" indent="0" algn="l" rtl="0">
              <a:lnSpc>
                <a:spcPct val="150000"/>
              </a:lnSpc>
              <a:spcBef>
                <a:spcPts val="100"/>
              </a:spcBef>
              <a:spcAft>
                <a:spcPts val="0"/>
              </a:spcAft>
              <a:buClr>
                <a:schemeClr val="dk1"/>
              </a:buClr>
              <a:buSzPts val="1500"/>
              <a:buFont typeface="Arial"/>
              <a:buNone/>
            </a:pPr>
            <a:r>
              <a:rPr lang="en-US" sz="2100" b="0" i="0" u="none" strike="noStrike" cap="none" dirty="0">
                <a:solidFill>
                  <a:schemeClr val="dk1"/>
                </a:solidFill>
                <a:latin typeface="Calibri"/>
                <a:ea typeface="Calibri"/>
                <a:cs typeface="Calibri"/>
                <a:sym typeface="Calibri"/>
              </a:rPr>
              <a:t>581-021-0563:  Approval of Restraint and Seclusion Training Programs for School Staff -</a:t>
            </a:r>
            <a:r>
              <a:rPr lang="en-US" sz="2100" b="0" i="0" u="none" strike="noStrike" cap="none" dirty="0">
                <a:solidFill>
                  <a:schemeClr val="dk1"/>
                </a:solidFill>
                <a:uFill>
                  <a:noFill/>
                </a:uFill>
                <a:latin typeface="Calibri"/>
                <a:ea typeface="Calibri"/>
                <a:cs typeface="Calibri"/>
                <a:sym typeface="Calibri"/>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US" sz="2100" b="0" i="0" u="sng" strike="noStrike" cap="none" dirty="0">
                <a:solidFill>
                  <a:schemeClr val="hlink"/>
                </a:solidFill>
                <a:latin typeface="Calibri"/>
                <a:ea typeface="Calibri"/>
                <a:cs typeface="Calibri"/>
                <a:sym typeface="Calibri"/>
                <a:hlinkClick r:id="rId7"/>
              </a:rPr>
              <a:t>Click here</a:t>
            </a:r>
            <a:endParaRPr sz="2100" b="0" i="0" u="none" strike="noStrike" cap="none" dirty="0">
              <a:solidFill>
                <a:schemeClr val="dk1"/>
              </a:solidFill>
              <a:latin typeface="Calibri"/>
              <a:ea typeface="Calibri"/>
              <a:cs typeface="Calibri"/>
              <a:sym typeface="Calibri"/>
            </a:endParaRPr>
          </a:p>
          <a:p>
            <a:pPr marL="0" marR="0" lvl="0" indent="0" algn="l" rtl="0">
              <a:lnSpc>
                <a:spcPct val="150000"/>
              </a:lnSpc>
              <a:spcBef>
                <a:spcPts val="100"/>
              </a:spcBef>
              <a:spcAft>
                <a:spcPts val="0"/>
              </a:spcAft>
              <a:buClr>
                <a:schemeClr val="dk1"/>
              </a:buClr>
              <a:buSzPts val="1500"/>
              <a:buFont typeface="Arial"/>
              <a:buNone/>
            </a:pPr>
            <a:r>
              <a:rPr lang="en-US" sz="2100" b="0" i="0" u="none" strike="noStrike" cap="none" dirty="0">
                <a:solidFill>
                  <a:schemeClr val="dk1"/>
                </a:solidFill>
                <a:latin typeface="Calibri"/>
                <a:ea typeface="Calibri"/>
                <a:cs typeface="Calibri"/>
                <a:sym typeface="Calibri"/>
              </a:rPr>
              <a:t>581-021-0566:  Required Use of Approved Restraint and Seclusion Programs -</a:t>
            </a:r>
            <a:r>
              <a:rPr lang="en-US" sz="2100" b="0" i="0" u="none" strike="noStrike" cap="none" dirty="0">
                <a:solidFill>
                  <a:schemeClr val="dk1"/>
                </a:solidFill>
                <a:uFill>
                  <a:noFill/>
                </a:uFill>
                <a:latin typeface="Calibri"/>
                <a:ea typeface="Calibri"/>
                <a:cs typeface="Calibri"/>
                <a:sym typeface="Calibri"/>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US" sz="2100" b="0" i="0" u="sng" strike="noStrike" cap="none" dirty="0">
                <a:solidFill>
                  <a:schemeClr val="hlink"/>
                </a:solidFill>
                <a:latin typeface="Calibri"/>
                <a:ea typeface="Calibri"/>
                <a:cs typeface="Calibri"/>
                <a:sym typeface="Calibri"/>
                <a:hlinkClick r:id="rId8"/>
              </a:rPr>
              <a:t>Click here</a:t>
            </a:r>
            <a:r>
              <a:rPr lang="en-US" sz="2100" b="0" i="0" u="none" strike="noStrike" cap="none" dirty="0">
                <a:solidFill>
                  <a:schemeClr val="dk1"/>
                </a:solidFill>
                <a:latin typeface="Calibri"/>
                <a:ea typeface="Calibri"/>
                <a:cs typeface="Calibri"/>
                <a:sym typeface="Calibri"/>
              </a:rPr>
              <a:t> </a:t>
            </a:r>
            <a:endParaRPr sz="2100" b="0" i="0" u="none" strike="noStrike" cap="none" dirty="0">
              <a:solidFill>
                <a:schemeClr val="dk1"/>
              </a:solidFill>
              <a:latin typeface="Calibri"/>
              <a:ea typeface="Calibri"/>
              <a:cs typeface="Calibri"/>
              <a:sym typeface="Calibri"/>
            </a:endParaRPr>
          </a:p>
          <a:p>
            <a:pPr marL="0" marR="0" lvl="0" indent="0" algn="l" rtl="0">
              <a:lnSpc>
                <a:spcPct val="150000"/>
              </a:lnSpc>
              <a:spcBef>
                <a:spcPts val="100"/>
              </a:spcBef>
              <a:spcAft>
                <a:spcPts val="0"/>
              </a:spcAft>
              <a:buClr>
                <a:schemeClr val="dk1"/>
              </a:buClr>
              <a:buSzPts val="1500"/>
              <a:buFont typeface="Arial"/>
              <a:buNone/>
            </a:pPr>
            <a:r>
              <a:rPr lang="en-US" sz="2100" b="0" i="0" u="none" strike="noStrike" cap="none" dirty="0">
                <a:solidFill>
                  <a:schemeClr val="dk1"/>
                </a:solidFill>
                <a:latin typeface="Calibri"/>
                <a:ea typeface="Calibri"/>
                <a:cs typeface="Calibri"/>
                <a:sym typeface="Calibri"/>
              </a:rPr>
              <a:t>581-021-0568:  Standards for Seclusion Rooms -</a:t>
            </a:r>
            <a:r>
              <a:rPr lang="en-US" sz="2100" b="0" i="0" u="none" strike="noStrike" cap="none" dirty="0">
                <a:solidFill>
                  <a:schemeClr val="dk1"/>
                </a:solidFill>
                <a:uFill>
                  <a:noFill/>
                </a:uFill>
                <a:latin typeface="Calibri"/>
                <a:ea typeface="Calibri"/>
                <a:cs typeface="Calibri"/>
                <a:sym typeface="Calibri"/>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US" sz="2100" b="0" i="0" u="sng" strike="noStrike" cap="none" dirty="0">
                <a:solidFill>
                  <a:schemeClr val="hlink"/>
                </a:solidFill>
                <a:latin typeface="Calibri"/>
                <a:ea typeface="Calibri"/>
                <a:cs typeface="Calibri"/>
                <a:sym typeface="Calibri"/>
                <a:hlinkClick r:id="rId9"/>
              </a:rPr>
              <a:t>Click here</a:t>
            </a:r>
            <a:r>
              <a:rPr lang="en-US" sz="2100" b="0" i="0" u="none" strike="noStrike" cap="none" dirty="0">
                <a:solidFill>
                  <a:schemeClr val="dk1"/>
                </a:solidFill>
                <a:latin typeface="Calibri"/>
                <a:ea typeface="Calibri"/>
                <a:cs typeface="Calibri"/>
                <a:sym typeface="Calibri"/>
              </a:rPr>
              <a:t> </a:t>
            </a:r>
            <a:endParaRPr sz="2100" b="0" i="0" u="none" strike="noStrike" cap="none" dirty="0">
              <a:solidFill>
                <a:schemeClr val="dk1"/>
              </a:solidFill>
              <a:latin typeface="Calibri"/>
              <a:ea typeface="Calibri"/>
              <a:cs typeface="Calibri"/>
              <a:sym typeface="Calibri"/>
            </a:endParaRPr>
          </a:p>
          <a:p>
            <a:pPr marL="0" marR="0" lvl="0" indent="0" algn="l" rtl="0">
              <a:lnSpc>
                <a:spcPct val="150000"/>
              </a:lnSpc>
              <a:spcBef>
                <a:spcPts val="100"/>
              </a:spcBef>
              <a:spcAft>
                <a:spcPts val="0"/>
              </a:spcAft>
              <a:buClr>
                <a:schemeClr val="dk1"/>
              </a:buClr>
              <a:buSzPts val="1500"/>
              <a:buFont typeface="Arial"/>
              <a:buNone/>
            </a:pPr>
            <a:r>
              <a:rPr lang="en-US" sz="2100" b="0" i="0" u="none" strike="noStrike" cap="none" dirty="0">
                <a:solidFill>
                  <a:schemeClr val="dk1"/>
                </a:solidFill>
                <a:latin typeface="Calibri"/>
                <a:ea typeface="Calibri"/>
                <a:cs typeface="Calibri"/>
                <a:sym typeface="Calibri"/>
              </a:rPr>
              <a:t>581-021-0569:  Use of Seclusion Cells Prohibited -</a:t>
            </a:r>
            <a:r>
              <a:rPr lang="en-US" sz="2100" b="0" i="0" u="none" strike="noStrike" cap="none" dirty="0">
                <a:solidFill>
                  <a:schemeClr val="dk1"/>
                </a:solidFill>
                <a:uFill>
                  <a:noFill/>
                </a:uFill>
                <a:latin typeface="Calibri"/>
                <a:ea typeface="Calibri"/>
                <a:cs typeface="Calibri"/>
                <a:sym typeface="Calibri"/>
                <a:hlinkClick r:id="rId10">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US" sz="2100" b="0" i="0" u="sng" strike="noStrike" cap="none" dirty="0">
                <a:solidFill>
                  <a:schemeClr val="hlink"/>
                </a:solidFill>
                <a:latin typeface="Calibri"/>
                <a:ea typeface="Calibri"/>
                <a:cs typeface="Calibri"/>
                <a:sym typeface="Calibri"/>
                <a:hlinkClick r:id="rId10"/>
              </a:rPr>
              <a:t>Click here</a:t>
            </a:r>
            <a:r>
              <a:rPr lang="en-US" sz="2100" b="0" i="0" u="none" strike="noStrike" cap="none" dirty="0">
                <a:solidFill>
                  <a:schemeClr val="dk1"/>
                </a:solidFill>
                <a:latin typeface="Calibri"/>
                <a:ea typeface="Calibri"/>
                <a:cs typeface="Calibri"/>
                <a:sym typeface="Calibri"/>
              </a:rPr>
              <a:t> </a:t>
            </a:r>
            <a:endParaRPr sz="2100" b="0" i="0" u="none" strike="noStrike" cap="none" dirty="0">
              <a:solidFill>
                <a:schemeClr val="dk1"/>
              </a:solidFill>
              <a:latin typeface="Calibri"/>
              <a:ea typeface="Calibri"/>
              <a:cs typeface="Calibri"/>
              <a:sym typeface="Calibri"/>
            </a:endParaRPr>
          </a:p>
          <a:p>
            <a:pPr marL="0" marR="0" lvl="0" indent="0" algn="l" rtl="0">
              <a:lnSpc>
                <a:spcPct val="150000"/>
              </a:lnSpc>
              <a:spcBef>
                <a:spcPts val="100"/>
              </a:spcBef>
              <a:spcAft>
                <a:spcPts val="0"/>
              </a:spcAft>
              <a:buClr>
                <a:schemeClr val="dk1"/>
              </a:buClr>
              <a:buSzPts val="1500"/>
              <a:buFont typeface="Arial"/>
              <a:buNone/>
            </a:pPr>
            <a:r>
              <a:rPr lang="en-US" sz="2100" b="0" i="0" u="none" strike="noStrike" cap="none" dirty="0">
                <a:solidFill>
                  <a:schemeClr val="dk1"/>
                </a:solidFill>
                <a:latin typeface="Calibri"/>
                <a:ea typeface="Calibri"/>
                <a:cs typeface="Calibri"/>
                <a:sym typeface="Calibri"/>
              </a:rPr>
              <a:t>581-021-0570:  Complaint Procedures -</a:t>
            </a:r>
            <a:r>
              <a:rPr lang="en-US" sz="2100" b="0" i="0" u="none" strike="noStrike" cap="none" dirty="0">
                <a:solidFill>
                  <a:schemeClr val="dk1"/>
                </a:solidFill>
                <a:uFill>
                  <a:noFill/>
                </a:uFill>
                <a:latin typeface="Calibri"/>
                <a:ea typeface="Calibri"/>
                <a:cs typeface="Calibri"/>
                <a:sym typeface="Calibri"/>
                <a:hlinkClick r:id="rId11">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US" sz="2100" b="0" i="0" u="sng" strike="noStrike" cap="none" dirty="0">
                <a:solidFill>
                  <a:schemeClr val="hlink"/>
                </a:solidFill>
                <a:latin typeface="Calibri"/>
                <a:ea typeface="Calibri"/>
                <a:cs typeface="Calibri"/>
                <a:sym typeface="Calibri"/>
                <a:hlinkClick r:id="rId11"/>
              </a:rPr>
              <a:t>Click here</a:t>
            </a:r>
            <a:endParaRPr sz="2100" b="0" i="0" u="none" strike="noStrike" cap="none" dirty="0">
              <a:solidFill>
                <a:srgbClr val="000000"/>
              </a:solidFill>
              <a:latin typeface="Calibri"/>
              <a:ea typeface="Calibri"/>
              <a:cs typeface="Calibri"/>
              <a:sym typeface="Calibri"/>
            </a:endParaRPr>
          </a:p>
          <a:p>
            <a:pPr marL="0" marR="0" lvl="0" indent="0" algn="l" rtl="0">
              <a:lnSpc>
                <a:spcPct val="150000"/>
              </a:lnSpc>
              <a:spcBef>
                <a:spcPts val="100"/>
              </a:spcBef>
              <a:spcAft>
                <a:spcPts val="0"/>
              </a:spcAft>
              <a:buClr>
                <a:schemeClr val="dk1"/>
              </a:buClr>
              <a:buSzPts val="1500"/>
              <a:buFont typeface="Arial"/>
              <a:buNone/>
            </a:pPr>
            <a:r>
              <a:rPr lang="en-US" sz="2100" b="0" i="0" u="none" strike="noStrike" cap="none" dirty="0">
                <a:solidFill>
                  <a:srgbClr val="000000"/>
                </a:solidFill>
                <a:latin typeface="Calibri"/>
                <a:ea typeface="Calibri"/>
                <a:cs typeface="Calibri"/>
                <a:sym typeface="Calibri"/>
              </a:rPr>
              <a:t>581-015-2181:  Functional Behavioral Assessments- </a:t>
            </a:r>
            <a:r>
              <a:rPr lang="en-US" sz="2100" b="0" i="0" u="sng" strike="noStrike" cap="none" dirty="0">
                <a:solidFill>
                  <a:schemeClr val="hlink"/>
                </a:solidFill>
                <a:latin typeface="Calibri"/>
                <a:ea typeface="Calibri"/>
                <a:cs typeface="Calibri"/>
                <a:sym typeface="Calibri"/>
                <a:hlinkClick r:id="rId12"/>
              </a:rPr>
              <a:t>Click here</a:t>
            </a:r>
            <a:endParaRPr sz="2100" b="0" i="0" u="sng" strike="noStrike" cap="none" dirty="0">
              <a:solidFill>
                <a:schemeClr val="hlink"/>
              </a:solidFill>
              <a:latin typeface="Calibri"/>
              <a:ea typeface="Calibri"/>
              <a:cs typeface="Calibri"/>
              <a:sym typeface="Calibri"/>
              <a:hlinkClick r:id="rId11"/>
            </a:endParaRPr>
          </a:p>
          <a:p>
            <a:pPr marL="0" marR="0" lvl="0" indent="0" algn="l" rtl="0">
              <a:lnSpc>
                <a:spcPct val="100000"/>
              </a:lnSpc>
              <a:spcBef>
                <a:spcPts val="100"/>
              </a:spcBef>
              <a:spcAft>
                <a:spcPts val="0"/>
              </a:spcAft>
              <a:buClr>
                <a:srgbClr val="000000"/>
              </a:buClr>
              <a:buSzPts val="1900"/>
              <a:buFont typeface="Arial"/>
              <a:buNone/>
            </a:pPr>
            <a:endParaRPr sz="1900" b="0" i="0" u="none" strike="noStrike" cap="none" dirty="0">
              <a:solidFill>
                <a:srgbClr val="000000"/>
              </a:solidFill>
              <a:latin typeface="Arial"/>
              <a:ea typeface="Arial"/>
              <a:cs typeface="Arial"/>
              <a:sym typeface="Arial"/>
            </a:endParaRPr>
          </a:p>
        </p:txBody>
      </p:sp>
      <p:sp>
        <p:nvSpPr>
          <p:cNvPr id="484" name="Google Shape;484;p61"/>
          <p:cNvSpPr txBox="1">
            <a:spLocks noGrp="1"/>
          </p:cNvSpPr>
          <p:nvPr>
            <p:ph type="sldNum" idx="12"/>
          </p:nvPr>
        </p:nvSpPr>
        <p:spPr>
          <a:prstGeom prst="rect">
            <a:avLst/>
          </a:prstGeom>
          <a:noFill/>
          <a:ln>
            <a:noFill/>
          </a:ln>
        </p:spPr>
        <p:txBody>
          <a:bodyPr spcFirstLastPara="1" wrap="square" lIns="121900" tIns="60925" rIns="121900" bIns="60925"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
        <p:nvSpPr>
          <p:cNvPr id="4" name="Title 3"/>
          <p:cNvSpPr>
            <a:spLocks noGrp="1"/>
          </p:cNvSpPr>
          <p:nvPr>
            <p:ph type="title"/>
          </p:nvPr>
        </p:nvSpPr>
        <p:spPr>
          <a:xfrm>
            <a:off x="534075" y="457200"/>
            <a:ext cx="11150824" cy="788973"/>
          </a:xfrm>
          <a:solidFill>
            <a:schemeClr val="accent1"/>
          </a:solidFill>
        </p:spPr>
        <p:txBody>
          <a:bodyPr>
            <a:normAutofit fontScale="90000"/>
          </a:bodyPr>
          <a:lstStyle/>
          <a:p>
            <a:r>
              <a:rPr lang="en-US" sz="4000" b="1" dirty="0" smtClean="0">
                <a:solidFill>
                  <a:schemeClr val="tx2"/>
                </a:solidFill>
              </a:rPr>
              <a:t>Oregon Administrative Rules for Restraint &amp; Seclusion </a:t>
            </a:r>
            <a:endParaRPr lang="en-US" sz="4000" b="1" dirty="0">
              <a:solidFill>
                <a:schemeClr val="tx2"/>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62"/>
          <p:cNvSpPr txBox="1">
            <a:spLocks noGrp="1"/>
          </p:cNvSpPr>
          <p:nvPr>
            <p:ph type="sldNum" idx="12"/>
          </p:nvPr>
        </p:nvSpPr>
        <p:spPr>
          <a:prstGeom prst="rect">
            <a:avLst/>
          </a:prstGeom>
          <a:noFill/>
          <a:ln>
            <a:noFill/>
          </a:ln>
        </p:spPr>
        <p:txBody>
          <a:bodyPr spcFirstLastPara="1" wrap="square" lIns="121900" tIns="60925" rIns="121900" bIns="6092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
        <p:nvSpPr>
          <p:cNvPr id="490" name="Google Shape;490;p62"/>
          <p:cNvSpPr txBox="1"/>
          <p:nvPr/>
        </p:nvSpPr>
        <p:spPr>
          <a:xfrm>
            <a:off x="209100" y="3860525"/>
            <a:ext cx="11778600" cy="2193300"/>
          </a:xfrm>
          <a:prstGeom prst="rect">
            <a:avLst/>
          </a:prstGeom>
          <a:noFill/>
          <a:ln>
            <a:noFill/>
          </a:ln>
        </p:spPr>
        <p:txBody>
          <a:bodyPr spcFirstLastPara="1" wrap="square" lIns="121900" tIns="60925" rIns="121900" bIns="60925" anchor="t" anchorCtr="0">
            <a:noAutofit/>
          </a:bodyPr>
          <a:lstStyle/>
          <a:p>
            <a:pPr marL="0" marR="0" lvl="0" indent="0" algn="ctr" rtl="0">
              <a:lnSpc>
                <a:spcPct val="115000"/>
              </a:lnSpc>
              <a:spcBef>
                <a:spcPts val="0"/>
              </a:spcBef>
              <a:spcAft>
                <a:spcPts val="0"/>
              </a:spcAft>
              <a:buClr>
                <a:schemeClr val="dk1"/>
              </a:buClr>
              <a:buSzPts val="2900"/>
              <a:buFont typeface="Arial"/>
              <a:buNone/>
            </a:pPr>
            <a:r>
              <a:rPr lang="en-US" sz="2900" b="0" i="0" u="none" strike="noStrike" cap="none" dirty="0">
                <a:solidFill>
                  <a:schemeClr val="dk1"/>
                </a:solidFill>
                <a:latin typeface="Calibri"/>
                <a:ea typeface="Calibri"/>
                <a:cs typeface="Calibri"/>
                <a:sym typeface="Calibri"/>
              </a:rPr>
              <a:t>Lisa Bateman</a:t>
            </a:r>
            <a:endParaRPr sz="2000" b="0" i="0" u="none" strike="noStrike" cap="none" dirty="0">
              <a:solidFill>
                <a:schemeClr val="dk1"/>
              </a:solidFill>
              <a:latin typeface="Calibri"/>
              <a:ea typeface="Calibri"/>
              <a:cs typeface="Calibri"/>
              <a:sym typeface="Calibri"/>
            </a:endParaRPr>
          </a:p>
          <a:p>
            <a:pPr marL="0" marR="0" lvl="0" indent="0" algn="ctr" rtl="0">
              <a:lnSpc>
                <a:spcPct val="115000"/>
              </a:lnSpc>
              <a:spcBef>
                <a:spcPts val="0"/>
              </a:spcBef>
              <a:spcAft>
                <a:spcPts val="0"/>
              </a:spcAft>
              <a:buClr>
                <a:schemeClr val="dk1"/>
              </a:buClr>
              <a:buSzPts val="2900"/>
              <a:buFont typeface="Arial"/>
              <a:buNone/>
            </a:pPr>
            <a:r>
              <a:rPr lang="en-US" sz="2900" b="0" i="0" u="none" strike="noStrike" cap="none" dirty="0">
                <a:solidFill>
                  <a:schemeClr val="dk1"/>
                </a:solidFill>
                <a:latin typeface="Calibri"/>
                <a:ea typeface="Calibri"/>
                <a:cs typeface="Calibri"/>
                <a:sym typeface="Calibri"/>
              </a:rPr>
              <a:t>503-947-5655</a:t>
            </a:r>
            <a:r>
              <a:rPr lang="en-US" sz="2900" dirty="0">
                <a:solidFill>
                  <a:schemeClr val="dk1"/>
                </a:solidFill>
                <a:latin typeface="Calibri"/>
                <a:ea typeface="Calibri"/>
                <a:cs typeface="Calibri"/>
                <a:sym typeface="Calibri"/>
              </a:rPr>
              <a:t> - </a:t>
            </a:r>
            <a:r>
              <a:rPr lang="en-US" sz="2900" b="0" i="0" u="sng" strike="noStrike" cap="none" dirty="0">
                <a:solidFill>
                  <a:schemeClr val="hlink"/>
                </a:solidFill>
                <a:latin typeface="Calibri"/>
                <a:ea typeface="Calibri"/>
                <a:cs typeface="Calibri"/>
                <a:sym typeface="Calibri"/>
                <a:hlinkClick r:id="rId3"/>
              </a:rPr>
              <a:t>lisa.bateman@ode.state.or.us</a:t>
            </a:r>
            <a:endParaRPr sz="1900" b="0" i="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2900"/>
              <a:buFont typeface="Arial"/>
              <a:buNone/>
            </a:pPr>
            <a:endParaRPr sz="1900" b="1" i="0" u="none" strike="noStrike" cap="none" dirty="0">
              <a:solidFill>
                <a:srgbClr val="000000"/>
              </a:solidFill>
              <a:latin typeface="Arial"/>
              <a:ea typeface="Arial"/>
              <a:cs typeface="Arial"/>
              <a:sym typeface="Arial"/>
            </a:endParaRPr>
          </a:p>
          <a:p>
            <a:pPr marL="0" marR="0" lvl="0" indent="0" algn="l" rtl="0">
              <a:lnSpc>
                <a:spcPct val="90000"/>
              </a:lnSpc>
              <a:spcBef>
                <a:spcPts val="1300"/>
              </a:spcBef>
              <a:spcAft>
                <a:spcPts val="0"/>
              </a:spcAft>
              <a:buClr>
                <a:schemeClr val="dk1"/>
              </a:buClr>
              <a:buSzPts val="2900"/>
              <a:buFont typeface="Arial"/>
              <a:buNone/>
            </a:pPr>
            <a:endParaRPr sz="1900" b="0" i="0" u="none" strike="noStrike" cap="none" dirty="0">
              <a:solidFill>
                <a:srgbClr val="000000"/>
              </a:solidFill>
              <a:latin typeface="Arial"/>
              <a:ea typeface="Arial"/>
              <a:cs typeface="Arial"/>
              <a:sym typeface="Arial"/>
            </a:endParaRPr>
          </a:p>
          <a:p>
            <a:pPr marL="0" marR="0" lvl="0" indent="0" algn="l" rtl="0">
              <a:lnSpc>
                <a:spcPct val="90000"/>
              </a:lnSpc>
              <a:spcBef>
                <a:spcPts val="1300"/>
              </a:spcBef>
              <a:spcAft>
                <a:spcPts val="0"/>
              </a:spcAft>
              <a:buClr>
                <a:schemeClr val="dk1"/>
              </a:buClr>
              <a:buSzPts val="2900"/>
              <a:buFont typeface="Arial"/>
              <a:buNone/>
            </a:pPr>
            <a:endParaRPr sz="2900" b="0" i="0" u="none" strike="noStrike" cap="none" dirty="0">
              <a:solidFill>
                <a:schemeClr val="dk1"/>
              </a:solidFill>
              <a:latin typeface="Calibri"/>
              <a:ea typeface="Calibri"/>
              <a:cs typeface="Calibri"/>
              <a:sym typeface="Calibri"/>
            </a:endParaRPr>
          </a:p>
        </p:txBody>
      </p:sp>
      <p:sp>
        <p:nvSpPr>
          <p:cNvPr id="491" name="Google Shape;491;p62"/>
          <p:cNvSpPr txBox="1"/>
          <p:nvPr/>
        </p:nvSpPr>
        <p:spPr>
          <a:xfrm>
            <a:off x="1661458" y="6053824"/>
            <a:ext cx="9245700" cy="430800"/>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900"/>
              <a:buFont typeface="Arial"/>
              <a:buNone/>
            </a:pPr>
            <a:r>
              <a:rPr lang="en-US" sz="2900" b="0" i="0" u="none" strike="noStrike" cap="none">
                <a:solidFill>
                  <a:schemeClr val="dk1"/>
                </a:solidFill>
                <a:latin typeface="Calibri"/>
                <a:ea typeface="Calibri"/>
                <a:cs typeface="Calibri"/>
                <a:sym typeface="Calibri"/>
              </a:rPr>
              <a:t>Follow us on Twitter! @ORDeptEd </a:t>
            </a:r>
            <a:endParaRPr sz="2900" b="0" i="0" u="none" strike="noStrike" cap="none">
              <a:solidFill>
                <a:schemeClr val="dk1"/>
              </a:solidFill>
              <a:latin typeface="Calibri"/>
              <a:ea typeface="Calibri"/>
              <a:cs typeface="Calibri"/>
              <a:sym typeface="Calibri"/>
            </a:endParaRPr>
          </a:p>
        </p:txBody>
      </p:sp>
      <p:pic>
        <p:nvPicPr>
          <p:cNvPr id="492" name="Google Shape;492;p62" descr="&quot;&quot;"/>
          <p:cNvPicPr preferRelativeResize="0"/>
          <p:nvPr/>
        </p:nvPicPr>
        <p:blipFill rotWithShape="1">
          <a:blip r:embed="rId4">
            <a:alphaModFix/>
          </a:blip>
          <a:srcRect/>
          <a:stretch/>
        </p:blipFill>
        <p:spPr>
          <a:xfrm>
            <a:off x="311025" y="5821996"/>
            <a:ext cx="1114425" cy="767715"/>
          </a:xfrm>
          <a:prstGeom prst="rect">
            <a:avLst/>
          </a:prstGeom>
          <a:noFill/>
          <a:ln>
            <a:noFill/>
          </a:ln>
        </p:spPr>
      </p:pic>
      <p:sp>
        <p:nvSpPr>
          <p:cNvPr id="3" name="Title 2"/>
          <p:cNvSpPr>
            <a:spLocks noGrp="1"/>
          </p:cNvSpPr>
          <p:nvPr>
            <p:ph type="title"/>
          </p:nvPr>
        </p:nvSpPr>
        <p:spPr>
          <a:xfrm>
            <a:off x="717176" y="3507214"/>
            <a:ext cx="10784542" cy="1026460"/>
          </a:xfrm>
        </p:spPr>
        <p:txBody>
          <a:bodyPr>
            <a:normAutofit fontScale="90000"/>
          </a:bodyPr>
          <a:lstStyle/>
          <a:p>
            <a:pPr algn="ctr"/>
            <a:r>
              <a:rPr lang="en-US" sz="15300" dirty="0" smtClean="0">
                <a:solidFill>
                  <a:srgbClr val="006CAD"/>
                </a:solidFill>
              </a:rPr>
              <a:t/>
            </a:r>
            <a:br>
              <a:rPr lang="en-US" sz="15300" dirty="0" smtClean="0">
                <a:solidFill>
                  <a:srgbClr val="006CAD"/>
                </a:solidFill>
              </a:rPr>
            </a:br>
            <a:r>
              <a:rPr lang="en-US" sz="15300" dirty="0">
                <a:solidFill>
                  <a:srgbClr val="006CAD"/>
                </a:solidFill>
              </a:rPr>
              <a:t/>
            </a:r>
            <a:br>
              <a:rPr lang="en-US" sz="15300" dirty="0">
                <a:solidFill>
                  <a:srgbClr val="006CAD"/>
                </a:solidFill>
              </a:rPr>
            </a:br>
            <a:r>
              <a:rPr lang="en-US" sz="15300" dirty="0" smtClean="0">
                <a:solidFill>
                  <a:srgbClr val="006CAD"/>
                </a:solidFill>
              </a:rPr>
              <a:t>Here </a:t>
            </a:r>
            <a:r>
              <a:rPr lang="en-US" sz="15300" dirty="0">
                <a:solidFill>
                  <a:srgbClr val="006CAD"/>
                </a:solidFill>
              </a:rPr>
              <a:t>to Help</a:t>
            </a:r>
            <a:r>
              <a:rPr lang="en-US" sz="9600" dirty="0">
                <a:solidFill>
                  <a:srgbClr val="006CAD"/>
                </a:solidFill>
              </a:rPr>
              <a:t/>
            </a:r>
            <a:br>
              <a:rPr lang="en-US" sz="9600" dirty="0">
                <a:solidFill>
                  <a:srgbClr val="006CAD"/>
                </a:solidFill>
              </a:rPr>
            </a:b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595959"/>
                </a:solidFill>
                <a:latin typeface="Calibri"/>
                <a:ea typeface="Calibri"/>
                <a:cs typeface="Calibri"/>
                <a:sym typeface="Calibri"/>
              </a:rPr>
              <a:t>4</a:t>
            </a:fld>
            <a:endParaRPr sz="1200" b="0" i="0" u="none" strike="noStrike" cap="none">
              <a:solidFill>
                <a:srgbClr val="595959"/>
              </a:solidFill>
              <a:latin typeface="Calibri"/>
              <a:ea typeface="Calibri"/>
              <a:cs typeface="Calibri"/>
              <a:sym typeface="Calibri"/>
            </a:endParaRPr>
          </a:p>
        </p:txBody>
      </p:sp>
      <p:pic>
        <p:nvPicPr>
          <p:cNvPr id="257" name="Google Shape;257;p33" descr="Image result for oregon outline"/>
          <p:cNvPicPr preferRelativeResize="0"/>
          <p:nvPr/>
        </p:nvPicPr>
        <p:blipFill rotWithShape="1">
          <a:blip r:embed="rId3">
            <a:alphaModFix/>
          </a:blip>
          <a:srcRect/>
          <a:stretch/>
        </p:blipFill>
        <p:spPr>
          <a:xfrm>
            <a:off x="4316850" y="372375"/>
            <a:ext cx="7560026" cy="5833949"/>
          </a:xfrm>
          <a:prstGeom prst="rect">
            <a:avLst/>
          </a:prstGeom>
          <a:noFill/>
          <a:ln>
            <a:noFill/>
          </a:ln>
        </p:spPr>
      </p:pic>
      <p:sp>
        <p:nvSpPr>
          <p:cNvPr id="258" name="Google Shape;258;p33"/>
          <p:cNvSpPr txBox="1"/>
          <p:nvPr/>
        </p:nvSpPr>
        <p:spPr>
          <a:xfrm>
            <a:off x="230425" y="4630300"/>
            <a:ext cx="4086600" cy="1454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F75BC"/>
              </a:buClr>
              <a:buSzPts val="3600"/>
              <a:buFont typeface="Arial"/>
              <a:buNone/>
            </a:pPr>
            <a:r>
              <a:rPr lang="en-US" sz="2800" b="1" i="0" u="none" strike="noStrike" cap="none" dirty="0">
                <a:solidFill>
                  <a:srgbClr val="006CAD"/>
                </a:solidFill>
                <a:latin typeface="Calibri"/>
                <a:ea typeface="Calibri"/>
                <a:cs typeface="Calibri"/>
                <a:sym typeface="Calibri"/>
              </a:rPr>
              <a:t>197 Districts</a:t>
            </a:r>
            <a:endParaRPr sz="2800" b="0" i="0" u="none" strike="noStrike" cap="none" dirty="0">
              <a:solidFill>
                <a:srgbClr val="006CAD"/>
              </a:solidFill>
              <a:latin typeface="Arial"/>
              <a:ea typeface="Arial"/>
              <a:cs typeface="Arial"/>
              <a:sym typeface="Arial"/>
            </a:endParaRPr>
          </a:p>
          <a:p>
            <a:pPr marL="0" marR="0" lvl="0" indent="0" algn="ctr" rtl="0">
              <a:lnSpc>
                <a:spcPct val="100000"/>
              </a:lnSpc>
              <a:spcBef>
                <a:spcPts val="0"/>
              </a:spcBef>
              <a:spcAft>
                <a:spcPts val="0"/>
              </a:spcAft>
              <a:buClr>
                <a:srgbClr val="0F75BC"/>
              </a:buClr>
              <a:buSzPts val="3200"/>
              <a:buFont typeface="Arial"/>
              <a:buNone/>
            </a:pPr>
            <a:r>
              <a:rPr lang="en-US" sz="2200" b="0" i="0" u="none" strike="noStrike" cap="none" dirty="0">
                <a:solidFill>
                  <a:srgbClr val="0F75BC"/>
                </a:solidFill>
                <a:latin typeface="Calibri"/>
                <a:ea typeface="Calibri"/>
                <a:cs typeface="Calibri"/>
                <a:sym typeface="Calibri"/>
              </a:rPr>
              <a:t>1,257 Schools</a:t>
            </a:r>
            <a:endParaRPr sz="2200" b="0" i="0" u="none" strike="noStrike" cap="none" dirty="0">
              <a:solidFill>
                <a:srgbClr val="000000"/>
              </a:solidFill>
              <a:latin typeface="Calibri"/>
              <a:ea typeface="Calibri"/>
              <a:cs typeface="Calibri"/>
              <a:sym typeface="Calibri"/>
            </a:endParaRPr>
          </a:p>
          <a:p>
            <a:pPr marL="457200" marR="0" lvl="0" indent="457200" algn="l" rtl="0">
              <a:lnSpc>
                <a:spcPct val="100000"/>
              </a:lnSpc>
              <a:spcBef>
                <a:spcPts val="0"/>
              </a:spcBef>
              <a:spcAft>
                <a:spcPts val="0"/>
              </a:spcAft>
              <a:buClr>
                <a:srgbClr val="000000"/>
              </a:buClr>
              <a:buSzPts val="2200"/>
              <a:buFont typeface="Arial"/>
              <a:buNone/>
            </a:pPr>
            <a:r>
              <a:rPr lang="en-US" sz="2200" b="0" i="0" u="none" strike="noStrike" cap="none" dirty="0">
                <a:solidFill>
                  <a:srgbClr val="006CAD"/>
                </a:solidFill>
                <a:latin typeface="Calibri"/>
                <a:ea typeface="Calibri"/>
                <a:cs typeface="Calibri"/>
                <a:sym typeface="Calibri"/>
              </a:rPr>
              <a:t>133 Charter Schools</a:t>
            </a:r>
            <a:endParaRPr sz="2200" b="0" i="0" u="none" strike="noStrike" cap="none" dirty="0">
              <a:solidFill>
                <a:srgbClr val="006CAD"/>
              </a:solidFill>
              <a:latin typeface="Calibri"/>
              <a:ea typeface="Calibri"/>
              <a:cs typeface="Calibri"/>
              <a:sym typeface="Calibri"/>
            </a:endParaRPr>
          </a:p>
          <a:p>
            <a:pPr marL="0" marR="0" lvl="0" indent="0" algn="ctr" rtl="0">
              <a:lnSpc>
                <a:spcPct val="100000"/>
              </a:lnSpc>
              <a:spcBef>
                <a:spcPts val="0"/>
              </a:spcBef>
              <a:spcAft>
                <a:spcPts val="0"/>
              </a:spcAft>
              <a:buClr>
                <a:srgbClr val="0F75BC"/>
              </a:buClr>
              <a:buSzPts val="1400"/>
              <a:buFont typeface="Arial"/>
              <a:buNone/>
            </a:pPr>
            <a:r>
              <a:rPr lang="en-US" sz="2200" b="0" i="0" u="none" strike="noStrike" cap="none" dirty="0">
                <a:solidFill>
                  <a:srgbClr val="006CAD"/>
                </a:solidFill>
                <a:latin typeface="Calibri"/>
                <a:ea typeface="Calibri"/>
                <a:cs typeface="Calibri"/>
                <a:sym typeface="Calibri"/>
              </a:rPr>
              <a:t>   19 Education Service Districts</a:t>
            </a:r>
            <a:endParaRPr sz="2200" b="0" i="0" u="none" strike="noStrike" cap="none" dirty="0">
              <a:solidFill>
                <a:srgbClr val="006CAD"/>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2200" b="0" i="0" u="none" strike="noStrike" cap="none" dirty="0">
              <a:solidFill>
                <a:srgbClr val="000000"/>
              </a:solidFill>
              <a:latin typeface="Calibri"/>
              <a:ea typeface="Calibri"/>
              <a:cs typeface="Calibri"/>
              <a:sym typeface="Calibri"/>
            </a:endParaRPr>
          </a:p>
        </p:txBody>
      </p:sp>
      <p:sp>
        <p:nvSpPr>
          <p:cNvPr id="259" name="Google Shape;259;p33"/>
          <p:cNvSpPr txBox="1"/>
          <p:nvPr/>
        </p:nvSpPr>
        <p:spPr>
          <a:xfrm>
            <a:off x="812650" y="1476775"/>
            <a:ext cx="3233400" cy="772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F75BC"/>
              </a:buClr>
              <a:buSzPts val="5400"/>
              <a:buFont typeface="Arial"/>
              <a:buNone/>
            </a:pPr>
            <a:r>
              <a:rPr lang="en-US" sz="2800" b="1" i="0" u="none" strike="noStrike" cap="none">
                <a:solidFill>
                  <a:srgbClr val="DC5626"/>
                </a:solidFill>
                <a:latin typeface="Calibri"/>
                <a:ea typeface="Calibri"/>
                <a:cs typeface="Calibri"/>
                <a:sym typeface="Calibri"/>
              </a:rPr>
              <a:t>560,907 Students</a:t>
            </a:r>
            <a:r>
              <a:rPr lang="en-US" sz="4400" b="0" i="1" u="none" strike="noStrike" cap="none">
                <a:solidFill>
                  <a:srgbClr val="0F75BC"/>
                </a:solidFill>
                <a:latin typeface="Calibri"/>
                <a:ea typeface="Calibri"/>
                <a:cs typeface="Calibri"/>
                <a:sym typeface="Calibri"/>
              </a:rPr>
              <a:t> </a:t>
            </a:r>
            <a:endParaRPr sz="4400" b="0" i="0" u="none" strike="noStrike" cap="none">
              <a:solidFill>
                <a:srgbClr val="000000"/>
              </a:solidFill>
              <a:latin typeface="Calibri"/>
              <a:ea typeface="Calibri"/>
              <a:cs typeface="Calibri"/>
              <a:sym typeface="Calibri"/>
            </a:endParaRPr>
          </a:p>
        </p:txBody>
      </p:sp>
      <p:sp>
        <p:nvSpPr>
          <p:cNvPr id="260" name="Google Shape;260;p33"/>
          <p:cNvSpPr txBox="1"/>
          <p:nvPr/>
        </p:nvSpPr>
        <p:spPr>
          <a:xfrm>
            <a:off x="230425" y="2562150"/>
            <a:ext cx="4010100" cy="1948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F75BC"/>
              </a:buClr>
              <a:buSzPts val="2800"/>
              <a:buFont typeface="Arial"/>
              <a:buNone/>
            </a:pPr>
            <a:r>
              <a:rPr lang="en-US" sz="2800" b="1" i="0" u="none" strike="noStrike" cap="none" dirty="0">
                <a:solidFill>
                  <a:srgbClr val="9F2065"/>
                </a:solidFill>
                <a:latin typeface="Calibri"/>
                <a:ea typeface="Calibri"/>
                <a:cs typeface="Calibri"/>
                <a:sym typeface="Calibri"/>
              </a:rPr>
              <a:t>75,807 Educators</a:t>
            </a:r>
            <a:endParaRPr sz="2800" b="0" i="0" u="none" strike="noStrike" cap="none" dirty="0">
              <a:solidFill>
                <a:srgbClr val="9F2065"/>
              </a:solidFill>
              <a:latin typeface="Calibri"/>
              <a:ea typeface="Calibri"/>
              <a:cs typeface="Calibri"/>
              <a:sym typeface="Calibri"/>
            </a:endParaRPr>
          </a:p>
          <a:p>
            <a:pPr marL="0" marR="0" lvl="0" indent="0" algn="ctr" rtl="0">
              <a:lnSpc>
                <a:spcPct val="100000"/>
              </a:lnSpc>
              <a:spcBef>
                <a:spcPts val="0"/>
              </a:spcBef>
              <a:spcAft>
                <a:spcPts val="0"/>
              </a:spcAft>
              <a:buClr>
                <a:srgbClr val="0F75BC"/>
              </a:buClr>
              <a:buSzPts val="2400"/>
              <a:buFont typeface="Arial"/>
              <a:buNone/>
            </a:pPr>
            <a:r>
              <a:rPr lang="en-US" sz="2400" b="0" i="0" u="none" strike="noStrike" cap="none" dirty="0">
                <a:solidFill>
                  <a:srgbClr val="9F2065"/>
                </a:solidFill>
                <a:latin typeface="Calibri"/>
                <a:ea typeface="Calibri"/>
                <a:cs typeface="Calibri"/>
                <a:sym typeface="Calibri"/>
              </a:rPr>
              <a:t>Staff of Color</a:t>
            </a:r>
            <a:endParaRPr sz="1200" b="0" i="0" u="none" strike="noStrike" cap="none" dirty="0">
              <a:solidFill>
                <a:srgbClr val="9F2065"/>
              </a:solidFill>
              <a:latin typeface="Calibri"/>
              <a:ea typeface="Calibri"/>
              <a:cs typeface="Calibri"/>
              <a:sym typeface="Calibri"/>
            </a:endParaRPr>
          </a:p>
          <a:p>
            <a:pPr marL="800100" marR="0" lvl="0" indent="-228600" algn="l" rtl="0">
              <a:lnSpc>
                <a:spcPct val="100000"/>
              </a:lnSpc>
              <a:spcBef>
                <a:spcPts val="0"/>
              </a:spcBef>
              <a:spcAft>
                <a:spcPts val="0"/>
              </a:spcAft>
              <a:buClr>
                <a:srgbClr val="000000"/>
              </a:buClr>
              <a:buSzPts val="1800"/>
              <a:buFont typeface="Calibri"/>
              <a:buChar char="•"/>
            </a:pPr>
            <a:r>
              <a:rPr lang="en-US" sz="1800" b="0" i="0" u="none" strike="noStrike" cap="none" dirty="0">
                <a:solidFill>
                  <a:srgbClr val="000000"/>
                </a:solidFill>
                <a:latin typeface="Calibri"/>
                <a:ea typeface="Calibri"/>
                <a:cs typeface="Calibri"/>
                <a:sym typeface="Calibri"/>
              </a:rPr>
              <a:t>11.4% of Teachers</a:t>
            </a:r>
            <a:endParaRPr sz="1800" b="0" i="0" u="none" strike="noStrike" cap="none" dirty="0">
              <a:solidFill>
                <a:srgbClr val="000000"/>
              </a:solidFill>
              <a:latin typeface="Calibri"/>
              <a:ea typeface="Calibri"/>
              <a:cs typeface="Calibri"/>
              <a:sym typeface="Calibri"/>
            </a:endParaRPr>
          </a:p>
          <a:p>
            <a:pPr marL="800100" marR="0" lvl="0" indent="-228600" algn="l" rtl="0">
              <a:lnSpc>
                <a:spcPct val="100000"/>
              </a:lnSpc>
              <a:spcBef>
                <a:spcPts val="0"/>
              </a:spcBef>
              <a:spcAft>
                <a:spcPts val="0"/>
              </a:spcAft>
              <a:buClr>
                <a:srgbClr val="000000"/>
              </a:buClr>
              <a:buSzPts val="1800"/>
              <a:buFont typeface="Calibri"/>
              <a:buChar char="•"/>
            </a:pPr>
            <a:r>
              <a:rPr lang="en-US" sz="1800" b="0" i="0" u="none" strike="noStrike" cap="none" dirty="0">
                <a:solidFill>
                  <a:srgbClr val="000000"/>
                </a:solidFill>
                <a:latin typeface="Calibri"/>
                <a:ea typeface="Calibri"/>
                <a:cs typeface="Calibri"/>
                <a:sym typeface="Calibri"/>
              </a:rPr>
              <a:t>12.3% of Administrators</a:t>
            </a:r>
            <a:endParaRPr sz="1800" b="0" i="0" u="none" strike="noStrike" cap="none" dirty="0">
              <a:solidFill>
                <a:srgbClr val="000000"/>
              </a:solidFill>
              <a:latin typeface="Calibri"/>
              <a:ea typeface="Calibri"/>
              <a:cs typeface="Calibri"/>
              <a:sym typeface="Calibri"/>
            </a:endParaRPr>
          </a:p>
          <a:p>
            <a:pPr marL="800100" marR="0" lvl="0" indent="-228600" algn="l" rtl="0">
              <a:lnSpc>
                <a:spcPct val="100000"/>
              </a:lnSpc>
              <a:spcBef>
                <a:spcPts val="0"/>
              </a:spcBef>
              <a:spcAft>
                <a:spcPts val="0"/>
              </a:spcAft>
              <a:buClr>
                <a:srgbClr val="000000"/>
              </a:buClr>
              <a:buSzPts val="1800"/>
              <a:buFont typeface="Calibri"/>
              <a:buChar char="•"/>
            </a:pPr>
            <a:r>
              <a:rPr lang="en-US" sz="1800" b="0" i="0" u="none" strike="noStrike" cap="none" dirty="0">
                <a:solidFill>
                  <a:srgbClr val="000000"/>
                </a:solidFill>
                <a:latin typeface="Calibri"/>
                <a:ea typeface="Calibri"/>
                <a:cs typeface="Calibri"/>
                <a:sym typeface="Calibri"/>
              </a:rPr>
              <a:t>16.4% of Counselors</a:t>
            </a:r>
            <a:endParaRPr sz="1800" b="0" i="0" u="none" strike="noStrike" cap="none" dirty="0">
              <a:solidFill>
                <a:srgbClr val="000000"/>
              </a:solidFill>
              <a:latin typeface="Calibri"/>
              <a:ea typeface="Calibri"/>
              <a:cs typeface="Calibri"/>
              <a:sym typeface="Calibri"/>
            </a:endParaRPr>
          </a:p>
          <a:p>
            <a:pPr marL="800100" marR="0" lvl="0" indent="-228600" algn="l" rtl="0">
              <a:lnSpc>
                <a:spcPct val="100000"/>
              </a:lnSpc>
              <a:spcBef>
                <a:spcPts val="0"/>
              </a:spcBef>
              <a:spcAft>
                <a:spcPts val="0"/>
              </a:spcAft>
              <a:buClr>
                <a:srgbClr val="000000"/>
              </a:buClr>
              <a:buSzPts val="1800"/>
              <a:buFont typeface="Calibri"/>
              <a:buChar char="•"/>
            </a:pPr>
            <a:r>
              <a:rPr lang="en-US" sz="1800" b="0" i="0" u="none" strike="noStrike" cap="none" dirty="0">
                <a:solidFill>
                  <a:srgbClr val="000000"/>
                </a:solidFill>
                <a:latin typeface="Calibri"/>
                <a:ea typeface="Calibri"/>
                <a:cs typeface="Calibri"/>
                <a:sym typeface="Calibri"/>
              </a:rPr>
              <a:t>21.1% of Educational Assistants</a:t>
            </a:r>
            <a:endParaRPr sz="1800" b="0" i="0" u="none" strike="noStrike" cap="none" dirty="0">
              <a:solidFill>
                <a:srgbClr val="000000"/>
              </a:solidFill>
              <a:latin typeface="Calibri"/>
              <a:ea typeface="Calibri"/>
              <a:cs typeface="Calibri"/>
              <a:sym typeface="Calibri"/>
            </a:endParaRPr>
          </a:p>
        </p:txBody>
      </p:sp>
      <p:sp>
        <p:nvSpPr>
          <p:cNvPr id="261" name="Google Shape;261;p33"/>
          <p:cNvSpPr txBox="1"/>
          <p:nvPr/>
        </p:nvSpPr>
        <p:spPr>
          <a:xfrm>
            <a:off x="264950" y="2071975"/>
            <a:ext cx="44532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F75BC"/>
              </a:buClr>
              <a:buSzPts val="5400"/>
              <a:buFont typeface="Arial"/>
              <a:buNone/>
            </a:pPr>
            <a:r>
              <a:rPr lang="en-US" sz="2200" b="0" i="0" u="none" strike="noStrike" cap="none">
                <a:solidFill>
                  <a:srgbClr val="000000"/>
                </a:solidFill>
                <a:latin typeface="Calibri"/>
                <a:ea typeface="Calibri"/>
                <a:cs typeface="Calibri"/>
                <a:sym typeface="Calibri"/>
              </a:rPr>
              <a:t>More than 200 languages spoken</a:t>
            </a:r>
            <a:endParaRPr sz="2200" b="0" i="0" u="none" strike="noStrike" cap="none">
              <a:solidFill>
                <a:srgbClr val="000000"/>
              </a:solidFill>
              <a:latin typeface="Calibri"/>
              <a:ea typeface="Calibri"/>
              <a:cs typeface="Calibri"/>
              <a:sym typeface="Calibri"/>
            </a:endParaRPr>
          </a:p>
        </p:txBody>
      </p:sp>
      <p:sp>
        <p:nvSpPr>
          <p:cNvPr id="262" name="Google Shape;262;p33"/>
          <p:cNvSpPr txBox="1"/>
          <p:nvPr/>
        </p:nvSpPr>
        <p:spPr>
          <a:xfrm>
            <a:off x="5218820" y="1824125"/>
            <a:ext cx="2891100" cy="794100"/>
          </a:xfrm>
          <a:prstGeom prst="rect">
            <a:avLst/>
          </a:prstGeom>
          <a:noFill/>
          <a:ln>
            <a:noFill/>
          </a:ln>
        </p:spPr>
        <p:txBody>
          <a:bodyPr spcFirstLastPara="1" wrap="square" lIns="91425" tIns="91425" rIns="91425" bIns="91425" anchor="t" anchorCtr="0">
            <a:spAutoFit/>
          </a:bodyPr>
          <a:lstStyle/>
          <a:p>
            <a:pPr marL="228600" marR="0" lvl="0" indent="-190500" algn="l" rtl="0">
              <a:lnSpc>
                <a:spcPct val="115000"/>
              </a:lnSpc>
              <a:spcBef>
                <a:spcPts val="0"/>
              </a:spcBef>
              <a:spcAft>
                <a:spcPts val="0"/>
              </a:spcAft>
              <a:buClr>
                <a:srgbClr val="000000"/>
              </a:buClr>
              <a:buSzPts val="1200"/>
              <a:buFont typeface="Calibri"/>
              <a:buChar char="●"/>
            </a:pPr>
            <a:r>
              <a:rPr lang="en-US" sz="1200" b="0" i="0" u="none" strike="noStrike" cap="none">
                <a:solidFill>
                  <a:srgbClr val="000000"/>
                </a:solidFill>
                <a:latin typeface="Calibri"/>
                <a:ea typeface="Calibri"/>
                <a:cs typeface="Calibri"/>
                <a:sym typeface="Calibri"/>
              </a:rPr>
              <a:t>Economically Disadvantaged: 53%</a:t>
            </a:r>
            <a:endParaRPr sz="1200" b="0" i="0" u="none" strike="noStrike" cap="none">
              <a:solidFill>
                <a:srgbClr val="000000"/>
              </a:solidFill>
              <a:latin typeface="Calibri"/>
              <a:ea typeface="Calibri"/>
              <a:cs typeface="Calibri"/>
              <a:sym typeface="Calibri"/>
            </a:endParaRPr>
          </a:p>
          <a:p>
            <a:pPr marL="228600" marR="0" lvl="0" indent="-190500" algn="l" rtl="0">
              <a:lnSpc>
                <a:spcPct val="115000"/>
              </a:lnSpc>
              <a:spcBef>
                <a:spcPts val="0"/>
              </a:spcBef>
              <a:spcAft>
                <a:spcPts val="0"/>
              </a:spcAft>
              <a:buClr>
                <a:srgbClr val="000000"/>
              </a:buClr>
              <a:buSzPts val="1200"/>
              <a:buFont typeface="Calibri"/>
              <a:buChar char="●"/>
            </a:pPr>
            <a:r>
              <a:rPr lang="en-US" sz="1200" b="0" i="0" u="none" strike="noStrike" cap="none">
                <a:solidFill>
                  <a:srgbClr val="000000"/>
                </a:solidFill>
                <a:latin typeface="Calibri"/>
                <a:ea typeface="Calibri"/>
                <a:cs typeface="Calibri"/>
                <a:sym typeface="Calibri"/>
              </a:rPr>
              <a:t>Ever English Learners: 18%</a:t>
            </a:r>
            <a:endParaRPr sz="1200" b="0" i="0" u="none" strike="noStrike" cap="none">
              <a:solidFill>
                <a:srgbClr val="000000"/>
              </a:solidFill>
              <a:latin typeface="Calibri"/>
              <a:ea typeface="Calibri"/>
              <a:cs typeface="Calibri"/>
              <a:sym typeface="Calibri"/>
            </a:endParaRPr>
          </a:p>
          <a:p>
            <a:pPr marL="228600" marR="0" lvl="0" indent="-190500" algn="l" rtl="0">
              <a:lnSpc>
                <a:spcPct val="115000"/>
              </a:lnSpc>
              <a:spcBef>
                <a:spcPts val="0"/>
              </a:spcBef>
              <a:spcAft>
                <a:spcPts val="0"/>
              </a:spcAft>
              <a:buClr>
                <a:srgbClr val="000000"/>
              </a:buClr>
              <a:buSzPts val="1200"/>
              <a:buFont typeface="Calibri"/>
              <a:buChar char="●"/>
            </a:pPr>
            <a:r>
              <a:rPr lang="en-US" sz="1200" b="0" i="0" u="none" strike="noStrike" cap="none">
                <a:solidFill>
                  <a:srgbClr val="000000"/>
                </a:solidFill>
                <a:latin typeface="Calibri"/>
                <a:ea typeface="Calibri"/>
                <a:cs typeface="Calibri"/>
                <a:sym typeface="Calibri"/>
              </a:rPr>
              <a:t>Homeless: 3%</a:t>
            </a:r>
            <a:endParaRPr sz="1200" b="0" i="0" u="none" strike="noStrike" cap="none">
              <a:solidFill>
                <a:srgbClr val="000000"/>
              </a:solidFill>
              <a:latin typeface="Calibri"/>
              <a:ea typeface="Calibri"/>
              <a:cs typeface="Calibri"/>
              <a:sym typeface="Calibri"/>
            </a:endParaRPr>
          </a:p>
        </p:txBody>
      </p:sp>
      <p:pic>
        <p:nvPicPr>
          <p:cNvPr id="263" name="Google Shape;263;p33" descr="Oregon student diversity pie chart"/>
          <p:cNvPicPr preferRelativeResize="0"/>
          <p:nvPr/>
        </p:nvPicPr>
        <p:blipFill rotWithShape="1">
          <a:blip r:embed="rId4">
            <a:alphaModFix/>
          </a:blip>
          <a:srcRect l="641" r="641"/>
          <a:stretch/>
        </p:blipFill>
        <p:spPr>
          <a:xfrm>
            <a:off x="6046299" y="2626825"/>
            <a:ext cx="4277002" cy="1739525"/>
          </a:xfrm>
          <a:prstGeom prst="rect">
            <a:avLst/>
          </a:prstGeom>
          <a:noFill/>
          <a:ln>
            <a:noFill/>
          </a:ln>
        </p:spPr>
      </p:pic>
      <p:pic>
        <p:nvPicPr>
          <p:cNvPr id="264" name="Google Shape;264;p33" descr="Oregon student population diversity"/>
          <p:cNvPicPr preferRelativeResize="0"/>
          <p:nvPr/>
        </p:nvPicPr>
        <p:blipFill rotWithShape="1">
          <a:blip r:embed="rId5">
            <a:alphaModFix/>
          </a:blip>
          <a:srcRect l="1469" r="-1469" b="6975"/>
          <a:stretch/>
        </p:blipFill>
        <p:spPr>
          <a:xfrm>
            <a:off x="5664238" y="4458001"/>
            <a:ext cx="5193551" cy="1513950"/>
          </a:xfrm>
          <a:prstGeom prst="rect">
            <a:avLst/>
          </a:prstGeom>
          <a:noFill/>
          <a:ln>
            <a:noFill/>
          </a:ln>
        </p:spPr>
      </p:pic>
      <p:sp>
        <p:nvSpPr>
          <p:cNvPr id="265" name="Google Shape;265;p33"/>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1800"/>
              <a:buNone/>
            </a:pPr>
            <a:r>
              <a:rPr lang="en-US" b="1" dirty="0"/>
              <a:t>Who We Serve</a:t>
            </a:r>
            <a:endParaRPr b="1" dirty="0"/>
          </a:p>
        </p:txBody>
      </p:sp>
      <p:sp>
        <p:nvSpPr>
          <p:cNvPr id="266" name="Google Shape;266;p33"/>
          <p:cNvSpPr txBox="1"/>
          <p:nvPr/>
        </p:nvSpPr>
        <p:spPr>
          <a:xfrm>
            <a:off x="8610600" y="1832725"/>
            <a:ext cx="2656800" cy="794100"/>
          </a:xfrm>
          <a:prstGeom prst="rect">
            <a:avLst/>
          </a:prstGeom>
          <a:noFill/>
          <a:ln>
            <a:noFill/>
          </a:ln>
        </p:spPr>
        <p:txBody>
          <a:bodyPr spcFirstLastPara="1" wrap="square" lIns="91425" tIns="91425" rIns="91425" bIns="91425" anchor="t" anchorCtr="0">
            <a:spAutoFit/>
          </a:bodyPr>
          <a:lstStyle/>
          <a:p>
            <a:pPr marL="228600" marR="0" lvl="0" indent="-190500" algn="l" rtl="0">
              <a:lnSpc>
                <a:spcPct val="115000"/>
              </a:lnSpc>
              <a:spcBef>
                <a:spcPts val="0"/>
              </a:spcBef>
              <a:spcAft>
                <a:spcPts val="0"/>
              </a:spcAft>
              <a:buClr>
                <a:srgbClr val="000000"/>
              </a:buClr>
              <a:buSzPts val="1200"/>
              <a:buFont typeface="Calibri"/>
              <a:buChar char="●"/>
            </a:pPr>
            <a:r>
              <a:rPr lang="en-US" sz="1200" b="0" i="0" u="none" strike="noStrike" cap="none">
                <a:solidFill>
                  <a:srgbClr val="000000"/>
                </a:solidFill>
                <a:latin typeface="Calibri"/>
                <a:ea typeface="Calibri"/>
                <a:cs typeface="Calibri"/>
                <a:sym typeface="Calibri"/>
              </a:rPr>
              <a:t>Lesbian/Gay /Bisexual: 12.6%</a:t>
            </a:r>
            <a:endParaRPr sz="1200" b="0" i="0" u="none" strike="noStrike" cap="none">
              <a:solidFill>
                <a:srgbClr val="000000"/>
              </a:solidFill>
              <a:latin typeface="Calibri"/>
              <a:ea typeface="Calibri"/>
              <a:cs typeface="Calibri"/>
              <a:sym typeface="Calibri"/>
            </a:endParaRPr>
          </a:p>
          <a:p>
            <a:pPr marL="228600" marR="0" lvl="0" indent="-190500" algn="l" rtl="0">
              <a:lnSpc>
                <a:spcPct val="115000"/>
              </a:lnSpc>
              <a:spcBef>
                <a:spcPts val="0"/>
              </a:spcBef>
              <a:spcAft>
                <a:spcPts val="0"/>
              </a:spcAft>
              <a:buClr>
                <a:srgbClr val="000000"/>
              </a:buClr>
              <a:buSzPts val="1200"/>
              <a:buFont typeface="Calibri"/>
              <a:buChar char="●"/>
            </a:pPr>
            <a:r>
              <a:rPr lang="en-US" sz="1200" b="0" i="0" u="none" strike="noStrike" cap="none">
                <a:solidFill>
                  <a:srgbClr val="000000"/>
                </a:solidFill>
                <a:latin typeface="Calibri"/>
                <a:ea typeface="Calibri"/>
                <a:cs typeface="Calibri"/>
                <a:sym typeface="Calibri"/>
              </a:rPr>
              <a:t>Mobile Students: 11%</a:t>
            </a:r>
            <a:endParaRPr sz="1200" b="0" i="0" u="none" strike="noStrike" cap="none">
              <a:solidFill>
                <a:srgbClr val="000000"/>
              </a:solidFill>
              <a:latin typeface="Calibri"/>
              <a:ea typeface="Calibri"/>
              <a:cs typeface="Calibri"/>
              <a:sym typeface="Calibri"/>
            </a:endParaRPr>
          </a:p>
          <a:p>
            <a:pPr marL="228600" marR="0" lvl="0" indent="-190500" algn="l" rtl="0">
              <a:lnSpc>
                <a:spcPct val="115000"/>
              </a:lnSpc>
              <a:spcBef>
                <a:spcPts val="0"/>
              </a:spcBef>
              <a:spcAft>
                <a:spcPts val="0"/>
              </a:spcAft>
              <a:buClr>
                <a:srgbClr val="000000"/>
              </a:buClr>
              <a:buSzPts val="1200"/>
              <a:buFont typeface="Calibri"/>
              <a:buChar char="●"/>
            </a:pPr>
            <a:r>
              <a:rPr lang="en-US" sz="1200" b="0" i="0" u="none" strike="noStrike" cap="none">
                <a:solidFill>
                  <a:srgbClr val="000000"/>
                </a:solidFill>
                <a:latin typeface="Calibri"/>
                <a:ea typeface="Calibri"/>
                <a:cs typeface="Calibri"/>
                <a:sym typeface="Calibri"/>
              </a:rPr>
              <a:t>Students with Disabilities: 15%</a:t>
            </a:r>
            <a:endParaRPr sz="1400" b="0" i="0" u="none" strike="noStrike" cap="none">
              <a:solidFill>
                <a:srgbClr val="000000"/>
              </a:solidFill>
              <a:latin typeface="Calibri"/>
              <a:ea typeface="Calibri"/>
              <a:cs typeface="Calibri"/>
              <a:sym typeface="Calibri"/>
            </a:endParaRPr>
          </a:p>
        </p:txBody>
      </p:sp>
      <p:sp>
        <p:nvSpPr>
          <p:cNvPr id="267" name="Google Shape;267;p33"/>
          <p:cNvSpPr txBox="1">
            <a:spLocks noGrp="1"/>
          </p:cNvSpPr>
          <p:nvPr>
            <p:ph type="ftr" idx="11"/>
          </p:nvPr>
        </p:nvSpPr>
        <p:spPr>
          <a:xfrm>
            <a:off x="452400" y="6127550"/>
            <a:ext cx="36852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595959"/>
                </a:solidFill>
                <a:latin typeface="Calibri"/>
                <a:ea typeface="Calibri"/>
                <a:cs typeface="Calibri"/>
                <a:sym typeface="Calibri"/>
              </a:rPr>
              <a:t>Oregon Department of Education, 2020-21 School Year</a:t>
            </a:r>
            <a:endParaRPr sz="1200" b="0" i="0" u="none" strike="noStrike" cap="none">
              <a:solidFill>
                <a:srgbClr val="595959"/>
              </a:solidFill>
              <a:latin typeface="Calibri"/>
              <a:ea typeface="Calibri"/>
              <a:cs typeface="Calibri"/>
              <a:sym typeface="Calibri"/>
            </a:endParaRPr>
          </a:p>
        </p:txBody>
      </p:sp>
      <p:sp>
        <p:nvSpPr>
          <p:cNvPr id="268" name="Google Shape;268;p33"/>
          <p:cNvSpPr txBox="1"/>
          <p:nvPr/>
        </p:nvSpPr>
        <p:spPr>
          <a:xfrm>
            <a:off x="6622088" y="1276125"/>
            <a:ext cx="3544500" cy="615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7F43"/>
                </a:solidFill>
                <a:latin typeface="Calibri"/>
                <a:ea typeface="Calibri"/>
                <a:cs typeface="Calibri"/>
                <a:sym typeface="Calibri"/>
              </a:rPr>
              <a:t>Student Diversity</a:t>
            </a:r>
            <a:endParaRPr sz="2800" b="1" i="0" u="none" strike="noStrike" cap="none">
              <a:solidFill>
                <a:srgbClr val="007F43"/>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4"/>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Calibri"/>
              <a:buNone/>
            </a:pPr>
            <a:r>
              <a:rPr lang="en-US" b="1"/>
              <a:t>Equity</a:t>
            </a:r>
            <a:endParaRPr b="1"/>
          </a:p>
        </p:txBody>
      </p:sp>
      <p:sp>
        <p:nvSpPr>
          <p:cNvPr id="274" name="Google Shape;274;p34"/>
          <p:cNvSpPr txBox="1">
            <a:spLocks noGrp="1"/>
          </p:cNvSpPr>
          <p:nvPr>
            <p:ph type="body" idx="1"/>
          </p:nvPr>
        </p:nvSpPr>
        <p:spPr>
          <a:xfrm>
            <a:off x="703726" y="2103275"/>
            <a:ext cx="10784400" cy="41091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None/>
            </a:pPr>
            <a:r>
              <a:rPr lang="en-US" sz="2900"/>
              <a:t>Education equity is the equitable implementation of policy, practices, procedures, and legislation that translates into resource allocation, education rigor, and opportunities for historically and currently marginalized youth, students, and families including civil rights protected classes. This means the restructuring and dismantling of systems and institutions that create the dichotomy of beneficiaries and the oppressed and marginalized.</a:t>
            </a:r>
            <a:endParaRPr sz="2900"/>
          </a:p>
          <a:p>
            <a:pPr marL="228600" lvl="0" indent="-76200" algn="l" rtl="0">
              <a:lnSpc>
                <a:spcPct val="90000"/>
              </a:lnSpc>
              <a:spcBef>
                <a:spcPts val="1000"/>
              </a:spcBef>
              <a:spcAft>
                <a:spcPts val="0"/>
              </a:spcAft>
              <a:buClr>
                <a:schemeClr val="dk1"/>
              </a:buClr>
              <a:buSzPts val="2400"/>
              <a:buNone/>
            </a:pPr>
            <a:endParaRPr/>
          </a:p>
        </p:txBody>
      </p:sp>
      <p:sp>
        <p:nvSpPr>
          <p:cNvPr id="275" name="Google Shape;275;p34"/>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276" name="Google Shape;276;p3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5"/>
          <p:cNvSpPr txBox="1">
            <a:spLocks noGrp="1"/>
          </p:cNvSpPr>
          <p:nvPr>
            <p:ph type="title" idx="4294967295"/>
          </p:nvPr>
        </p:nvSpPr>
        <p:spPr>
          <a:xfrm>
            <a:off x="717176" y="457200"/>
            <a:ext cx="10784400" cy="1026600"/>
          </a:xfrm>
          <a:prstGeom prst="rect">
            <a:avLst/>
          </a:prstGeom>
          <a:solidFill>
            <a:schemeClr val="accent1"/>
          </a:solidFill>
          <a:ln>
            <a:noFill/>
          </a:ln>
        </p:spPr>
        <p:txBody>
          <a:bodyPr spcFirstLastPara="1" wrap="square" lIns="121900" tIns="60925" rIns="121900" bIns="60925" anchor="ctr" anchorCtr="0">
            <a:noAutofit/>
          </a:bodyPr>
          <a:lstStyle/>
          <a:p>
            <a:pPr marL="0" lvl="0" indent="0" algn="ctr" rtl="0">
              <a:lnSpc>
                <a:spcPct val="90000"/>
              </a:lnSpc>
              <a:spcBef>
                <a:spcPts val="0"/>
              </a:spcBef>
              <a:spcAft>
                <a:spcPts val="0"/>
              </a:spcAft>
              <a:buSzPts val="4800"/>
              <a:buNone/>
            </a:pPr>
            <a:endParaRPr sz="3200">
              <a:solidFill>
                <a:srgbClr val="FFFFFF"/>
              </a:solidFill>
            </a:endParaRPr>
          </a:p>
          <a:p>
            <a:pPr marL="0" lvl="0" indent="0" algn="ctr" rtl="0">
              <a:lnSpc>
                <a:spcPct val="90000"/>
              </a:lnSpc>
              <a:spcBef>
                <a:spcPts val="0"/>
              </a:spcBef>
              <a:spcAft>
                <a:spcPts val="0"/>
              </a:spcAft>
              <a:buSzPts val="4800"/>
              <a:buNone/>
            </a:pPr>
            <a:r>
              <a:rPr lang="en-US" sz="4000" b="1">
                <a:solidFill>
                  <a:srgbClr val="FFFFFF"/>
                </a:solidFill>
              </a:rPr>
              <a:t>Restraint and Seclusion are Equity Issues</a:t>
            </a:r>
            <a:endParaRPr sz="4000" b="1">
              <a:solidFill>
                <a:srgbClr val="FFFFFF"/>
              </a:solidFill>
            </a:endParaRPr>
          </a:p>
          <a:p>
            <a:pPr marL="0" lvl="0" indent="0" algn="ctr" rtl="0">
              <a:lnSpc>
                <a:spcPct val="90000"/>
              </a:lnSpc>
              <a:spcBef>
                <a:spcPts val="0"/>
              </a:spcBef>
              <a:spcAft>
                <a:spcPts val="0"/>
              </a:spcAft>
              <a:buSzPts val="4800"/>
              <a:buNone/>
            </a:pPr>
            <a:endParaRPr sz="3200">
              <a:solidFill>
                <a:srgbClr val="FFFFFF"/>
              </a:solidFill>
            </a:endParaRPr>
          </a:p>
        </p:txBody>
      </p:sp>
      <p:sp>
        <p:nvSpPr>
          <p:cNvPr id="282" name="Google Shape;282;p35"/>
          <p:cNvSpPr txBox="1">
            <a:spLocks noGrp="1"/>
          </p:cNvSpPr>
          <p:nvPr>
            <p:ph type="sldNum" idx="12"/>
          </p:nvPr>
        </p:nvSpPr>
        <p:spPr>
          <a:xfrm>
            <a:off x="8610600" y="6139793"/>
            <a:ext cx="2891100" cy="365100"/>
          </a:xfrm>
          <a:prstGeom prst="rect">
            <a:avLst/>
          </a:prstGeom>
          <a:noFill/>
          <a:ln>
            <a:noFill/>
          </a:ln>
        </p:spPr>
        <p:txBody>
          <a:bodyPr spcFirstLastPara="1" wrap="square" lIns="121900" tIns="60925" rIns="121900" bIns="6092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graphicFrame>
        <p:nvGraphicFramePr>
          <p:cNvPr id="283" name="Google Shape;283;p35" descr="chart of national data" title="chart of national data"/>
          <p:cNvGraphicFramePr/>
          <p:nvPr>
            <p:extLst>
              <p:ext uri="{D42A27DB-BD31-4B8C-83A1-F6EECF244321}">
                <p14:modId xmlns:p14="http://schemas.microsoft.com/office/powerpoint/2010/main" val="562483105"/>
              </p:ext>
            </p:extLst>
          </p:nvPr>
        </p:nvGraphicFramePr>
        <p:xfrm>
          <a:off x="269475" y="2686555"/>
          <a:ext cx="11632400" cy="3477758"/>
        </p:xfrm>
        <a:graphic>
          <a:graphicData uri="http://schemas.openxmlformats.org/drawingml/2006/table">
            <a:tbl>
              <a:tblPr firstRow="1">
                <a:noFill/>
                <a:tableStyleId>{C8D1A2E1-CDCD-4998-B2D6-55280209D3D0}</a:tableStyleId>
              </a:tblPr>
              <a:tblGrid>
                <a:gridCol w="2643075">
                  <a:extLst>
                    <a:ext uri="{9D8B030D-6E8A-4147-A177-3AD203B41FA5}">
                      <a16:colId xmlns:a16="http://schemas.microsoft.com/office/drawing/2014/main" val="20000"/>
                    </a:ext>
                  </a:extLst>
                </a:gridCol>
                <a:gridCol w="2878700">
                  <a:extLst>
                    <a:ext uri="{9D8B030D-6E8A-4147-A177-3AD203B41FA5}">
                      <a16:colId xmlns:a16="http://schemas.microsoft.com/office/drawing/2014/main" val="20001"/>
                    </a:ext>
                  </a:extLst>
                </a:gridCol>
                <a:gridCol w="3054400">
                  <a:extLst>
                    <a:ext uri="{9D8B030D-6E8A-4147-A177-3AD203B41FA5}">
                      <a16:colId xmlns:a16="http://schemas.microsoft.com/office/drawing/2014/main" val="20002"/>
                    </a:ext>
                  </a:extLst>
                </a:gridCol>
                <a:gridCol w="3056225">
                  <a:extLst>
                    <a:ext uri="{9D8B030D-6E8A-4147-A177-3AD203B41FA5}">
                      <a16:colId xmlns:a16="http://schemas.microsoft.com/office/drawing/2014/main" val="20003"/>
                    </a:ext>
                  </a:extLst>
                </a:gridCol>
              </a:tblGrid>
              <a:tr h="980191">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dirty="0">
                          <a:latin typeface="Calibri"/>
                          <a:ea typeface="Calibri"/>
                          <a:cs typeface="Calibri"/>
                          <a:sym typeface="Calibri"/>
                        </a:rPr>
                        <a:t>Student group</a:t>
                      </a:r>
                      <a:endParaRPr sz="2400" b="1" u="none" strike="noStrike" cap="none" dirty="0">
                        <a:latin typeface="Calibri"/>
                        <a:ea typeface="Calibri"/>
                        <a:cs typeface="Calibri"/>
                        <a:sym typeface="Calibri"/>
                      </a:endParaRPr>
                    </a:p>
                  </a:txBody>
                  <a:tcPr marL="121900" marR="121900" marT="121900" marB="121900">
                    <a:solidFill>
                      <a:srgbClr val="EFEFEF"/>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latin typeface="Calibri"/>
                          <a:ea typeface="Calibri"/>
                          <a:cs typeface="Calibri"/>
                          <a:sym typeface="Calibri"/>
                        </a:rPr>
                        <a:t>Percent total population</a:t>
                      </a:r>
                      <a:endParaRPr sz="2400" b="1" u="none" strike="noStrike" cap="none">
                        <a:latin typeface="Calibri"/>
                        <a:ea typeface="Calibri"/>
                        <a:cs typeface="Calibri"/>
                        <a:sym typeface="Calibri"/>
                      </a:endParaRPr>
                    </a:p>
                  </a:txBody>
                  <a:tcPr marL="121900" marR="121900" marT="121900" marB="121900">
                    <a:solidFill>
                      <a:srgbClr val="EFEFEF"/>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dirty="0">
                          <a:latin typeface="Calibri"/>
                          <a:ea typeface="Calibri"/>
                          <a:cs typeface="Calibri"/>
                          <a:sym typeface="Calibri"/>
                        </a:rPr>
                        <a:t>Percent subjected to restraint</a:t>
                      </a:r>
                      <a:endParaRPr sz="2400" b="1" u="none" strike="noStrike" cap="none" dirty="0">
                        <a:latin typeface="Calibri"/>
                        <a:ea typeface="Calibri"/>
                        <a:cs typeface="Calibri"/>
                        <a:sym typeface="Calibri"/>
                      </a:endParaRPr>
                    </a:p>
                  </a:txBody>
                  <a:tcPr marL="121900" marR="121900" marT="121900" marB="121900">
                    <a:solidFill>
                      <a:srgbClr val="EFEFEF"/>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dirty="0">
                          <a:latin typeface="Calibri"/>
                          <a:ea typeface="Calibri"/>
                          <a:cs typeface="Calibri"/>
                          <a:sym typeface="Calibri"/>
                        </a:rPr>
                        <a:t>Percent subjected to seclusion</a:t>
                      </a:r>
                      <a:endParaRPr sz="2400" b="1" u="none" strike="noStrike" cap="none" dirty="0">
                        <a:latin typeface="Calibri"/>
                        <a:ea typeface="Calibri"/>
                        <a:cs typeface="Calibri"/>
                        <a:sym typeface="Calibri"/>
                      </a:endParaRPr>
                    </a:p>
                  </a:txBody>
                  <a:tcPr marL="121900" marR="121900" marT="121900" marB="121900">
                    <a:solidFill>
                      <a:srgbClr val="EFEFEF"/>
                    </a:solidFill>
                  </a:tcPr>
                </a:tc>
                <a:extLst>
                  <a:ext uri="{0D108BD9-81ED-4DB2-BD59-A6C34878D82A}">
                    <a16:rowId xmlns:a16="http://schemas.microsoft.com/office/drawing/2014/main" val="10000"/>
                  </a:ext>
                </a:extLst>
              </a:tr>
              <a:tr h="1149789">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Calibri"/>
                          <a:ea typeface="Calibri"/>
                          <a:cs typeface="Calibri"/>
                          <a:sym typeface="Calibri"/>
                        </a:rPr>
                        <a:t>Students with disabilities</a:t>
                      </a:r>
                      <a:endParaRPr sz="2400" u="none" strike="noStrike" cap="none">
                        <a:latin typeface="Calibri"/>
                        <a:ea typeface="Calibri"/>
                        <a:cs typeface="Calibri"/>
                        <a:sym typeface="Calibri"/>
                      </a:endParaRPr>
                    </a:p>
                  </a:txBody>
                  <a:tcPr marL="121900" marR="121900" marT="121900" marB="1219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Calibri"/>
                          <a:ea typeface="Calibri"/>
                          <a:cs typeface="Calibri"/>
                          <a:sym typeface="Calibri"/>
                        </a:rPr>
                        <a:t>12% of total enrollment</a:t>
                      </a:r>
                      <a:endParaRPr sz="2400" u="none" strike="noStrike" cap="none">
                        <a:latin typeface="Calibri"/>
                        <a:ea typeface="Calibri"/>
                        <a:cs typeface="Calibri"/>
                        <a:sym typeface="Calibri"/>
                      </a:endParaRPr>
                    </a:p>
                  </a:txBody>
                  <a:tcPr marL="121900" marR="121900" marT="121900" marB="121900"/>
                </a:tc>
                <a:tc>
                  <a:txBody>
                    <a:bodyPr/>
                    <a:lstStyle/>
                    <a:p>
                      <a:pPr marL="0" marR="0" lvl="0" indent="0" algn="ctr" rtl="0">
                        <a:lnSpc>
                          <a:spcPct val="100000"/>
                        </a:lnSpc>
                        <a:spcBef>
                          <a:spcPts val="0"/>
                        </a:spcBef>
                        <a:spcAft>
                          <a:spcPts val="0"/>
                        </a:spcAft>
                        <a:buClr>
                          <a:srgbClr val="000000"/>
                        </a:buClr>
                        <a:buSzPts val="2400"/>
                        <a:buFont typeface="Arial"/>
                        <a:buNone/>
                      </a:pPr>
                      <a:endParaRPr sz="2400" u="none" strike="noStrike" cap="none" dirty="0">
                        <a:solidFill>
                          <a:schemeClr val="dk1"/>
                        </a:solidFill>
                        <a:highlight>
                          <a:srgbClr val="FFFFFF"/>
                        </a:highlight>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r>
                        <a:rPr lang="en-US" sz="2400" u="none" strike="noStrike" cap="none" dirty="0">
                          <a:solidFill>
                            <a:schemeClr val="dk1"/>
                          </a:solidFill>
                          <a:highlight>
                            <a:srgbClr val="FFFFFF"/>
                          </a:highlight>
                          <a:latin typeface="Calibri"/>
                          <a:ea typeface="Calibri"/>
                          <a:cs typeface="Calibri"/>
                          <a:sym typeface="Calibri"/>
                        </a:rPr>
                        <a:t>71 %</a:t>
                      </a:r>
                      <a:endParaRPr sz="2400" u="none" strike="noStrike" cap="none" dirty="0">
                        <a:latin typeface="Calibri"/>
                        <a:ea typeface="Calibri"/>
                        <a:cs typeface="Calibri"/>
                        <a:sym typeface="Calibri"/>
                      </a:endParaRPr>
                    </a:p>
                  </a:txBody>
                  <a:tcPr marL="121900" marR="121900" marT="121900" marB="121900"/>
                </a:tc>
                <a:tc>
                  <a:txBody>
                    <a:bodyPr/>
                    <a:lstStyle/>
                    <a:p>
                      <a:pPr marL="0" marR="0" lvl="0" indent="0" algn="ctr" rtl="0">
                        <a:lnSpc>
                          <a:spcPct val="100000"/>
                        </a:lnSpc>
                        <a:spcBef>
                          <a:spcPts val="0"/>
                        </a:spcBef>
                        <a:spcAft>
                          <a:spcPts val="0"/>
                        </a:spcAft>
                        <a:buClr>
                          <a:srgbClr val="000000"/>
                        </a:buClr>
                        <a:buSzPts val="2400"/>
                        <a:buFont typeface="Arial"/>
                        <a:buNone/>
                      </a:pPr>
                      <a:endParaRPr sz="2400" u="none" strike="noStrike" cap="none" dirty="0">
                        <a:solidFill>
                          <a:schemeClr val="dk1"/>
                        </a:solidFill>
                        <a:highlight>
                          <a:srgbClr val="FFFFFF"/>
                        </a:highlight>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r>
                        <a:rPr lang="en-US" sz="2400" u="none" strike="noStrike" cap="none" dirty="0">
                          <a:solidFill>
                            <a:schemeClr val="dk1"/>
                          </a:solidFill>
                          <a:highlight>
                            <a:srgbClr val="FFFFFF"/>
                          </a:highlight>
                          <a:latin typeface="Calibri"/>
                          <a:ea typeface="Calibri"/>
                          <a:cs typeface="Calibri"/>
                          <a:sym typeface="Calibri"/>
                        </a:rPr>
                        <a:t>66 %</a:t>
                      </a:r>
                      <a:endParaRPr sz="2400" u="none" strike="noStrike" cap="none" dirty="0">
                        <a:latin typeface="Calibri"/>
                        <a:ea typeface="Calibri"/>
                        <a:cs typeface="Calibri"/>
                        <a:sym typeface="Calibri"/>
                      </a:endParaRPr>
                    </a:p>
                  </a:txBody>
                  <a:tcPr marL="121900" marR="121900" marT="121900" marB="121900"/>
                </a:tc>
                <a:extLst>
                  <a:ext uri="{0D108BD9-81ED-4DB2-BD59-A6C34878D82A}">
                    <a16:rowId xmlns:a16="http://schemas.microsoft.com/office/drawing/2014/main" val="10001"/>
                  </a:ext>
                </a:extLst>
              </a:tr>
              <a:tr h="1347778">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solidFill>
                            <a:schemeClr val="dk1"/>
                          </a:solidFill>
                          <a:highlight>
                            <a:srgbClr val="FFFFFF"/>
                          </a:highlight>
                          <a:latin typeface="Calibri"/>
                          <a:ea typeface="Calibri"/>
                          <a:cs typeface="Calibri"/>
                          <a:sym typeface="Calibri"/>
                        </a:rPr>
                        <a:t>African American students</a:t>
                      </a:r>
                      <a:endParaRPr sz="2400" u="none" strike="noStrike" cap="none">
                        <a:latin typeface="Calibri"/>
                        <a:ea typeface="Calibri"/>
                        <a:cs typeface="Calibri"/>
                        <a:sym typeface="Calibri"/>
                      </a:endParaRPr>
                    </a:p>
                  </a:txBody>
                  <a:tcPr marL="121900" marR="121900" marT="121900" marB="1219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solidFill>
                            <a:schemeClr val="dk1"/>
                          </a:solidFill>
                          <a:highlight>
                            <a:srgbClr val="FFFFFF"/>
                          </a:highlight>
                          <a:latin typeface="Calibri"/>
                          <a:ea typeface="Calibri"/>
                          <a:cs typeface="Calibri"/>
                          <a:sym typeface="Calibri"/>
                        </a:rPr>
                        <a:t>15% of total enrollment</a:t>
                      </a:r>
                      <a:endParaRPr sz="2400" u="none" strike="noStrike" cap="none">
                        <a:latin typeface="Calibri"/>
                        <a:ea typeface="Calibri"/>
                        <a:cs typeface="Calibri"/>
                        <a:sym typeface="Calibri"/>
                      </a:endParaRPr>
                    </a:p>
                  </a:txBody>
                  <a:tcPr marL="121900" marR="121900" marT="121900" marB="121900"/>
                </a:tc>
                <a:tc>
                  <a:txBody>
                    <a:bodyPr/>
                    <a:lstStyle/>
                    <a:p>
                      <a:pPr marL="0" marR="0" lvl="0" indent="0" algn="ctr" rtl="0">
                        <a:lnSpc>
                          <a:spcPct val="100000"/>
                        </a:lnSpc>
                        <a:spcBef>
                          <a:spcPts val="0"/>
                        </a:spcBef>
                        <a:spcAft>
                          <a:spcPts val="0"/>
                        </a:spcAft>
                        <a:buClr>
                          <a:srgbClr val="000000"/>
                        </a:buClr>
                        <a:buSzPts val="2400"/>
                        <a:buFont typeface="Arial"/>
                        <a:buNone/>
                      </a:pPr>
                      <a:endParaRPr sz="2400" u="none" strike="noStrike" cap="none">
                        <a:solidFill>
                          <a:schemeClr val="dk1"/>
                        </a:solidFill>
                        <a:highlight>
                          <a:srgbClr val="FFFFFF"/>
                        </a:highlight>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r>
                        <a:rPr lang="en-US" sz="2400" u="none" strike="noStrike" cap="none">
                          <a:solidFill>
                            <a:schemeClr val="dk1"/>
                          </a:solidFill>
                          <a:highlight>
                            <a:srgbClr val="FFFFFF"/>
                          </a:highlight>
                          <a:latin typeface="Calibri"/>
                          <a:ea typeface="Calibri"/>
                          <a:cs typeface="Calibri"/>
                          <a:sym typeface="Calibri"/>
                        </a:rPr>
                        <a:t>27 %</a:t>
                      </a:r>
                      <a:endParaRPr sz="2400" u="none" strike="noStrike" cap="none">
                        <a:latin typeface="Calibri"/>
                        <a:ea typeface="Calibri"/>
                        <a:cs typeface="Calibri"/>
                        <a:sym typeface="Calibri"/>
                      </a:endParaRPr>
                    </a:p>
                  </a:txBody>
                  <a:tcPr marL="121900" marR="121900" marT="121900" marB="121900"/>
                </a:tc>
                <a:tc>
                  <a:txBody>
                    <a:bodyPr/>
                    <a:lstStyle/>
                    <a:p>
                      <a:pPr marL="0" marR="0" lvl="0" indent="0" algn="ctr" rtl="0">
                        <a:lnSpc>
                          <a:spcPct val="100000"/>
                        </a:lnSpc>
                        <a:spcBef>
                          <a:spcPts val="0"/>
                        </a:spcBef>
                        <a:spcAft>
                          <a:spcPts val="0"/>
                        </a:spcAft>
                        <a:buClr>
                          <a:srgbClr val="000000"/>
                        </a:buClr>
                        <a:buSzPts val="2400"/>
                        <a:buFont typeface="Arial"/>
                        <a:buNone/>
                      </a:pPr>
                      <a:endParaRPr sz="2400" u="none" strike="noStrike" cap="none" dirty="0">
                        <a:solidFill>
                          <a:schemeClr val="dk1"/>
                        </a:solidFill>
                        <a:highlight>
                          <a:srgbClr val="FFFFFF"/>
                        </a:highlight>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r>
                        <a:rPr lang="en-US" sz="2400" u="none" strike="noStrike" cap="none" dirty="0">
                          <a:solidFill>
                            <a:schemeClr val="dk1"/>
                          </a:solidFill>
                          <a:highlight>
                            <a:srgbClr val="FFFFFF"/>
                          </a:highlight>
                          <a:latin typeface="Calibri"/>
                          <a:ea typeface="Calibri"/>
                          <a:cs typeface="Calibri"/>
                          <a:sym typeface="Calibri"/>
                        </a:rPr>
                        <a:t>23 %</a:t>
                      </a:r>
                      <a:endParaRPr sz="2400" u="none" strike="noStrike" cap="none" dirty="0">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endParaRPr sz="2400" u="none" strike="noStrike" cap="none" dirty="0">
                        <a:solidFill>
                          <a:schemeClr val="dk1"/>
                        </a:solidFill>
                        <a:highlight>
                          <a:srgbClr val="FFFFFF"/>
                        </a:highlight>
                        <a:latin typeface="Calibri"/>
                        <a:ea typeface="Calibri"/>
                        <a:cs typeface="Calibri"/>
                        <a:sym typeface="Calibri"/>
                      </a:endParaRPr>
                    </a:p>
                  </a:txBody>
                  <a:tcPr marL="121900" marR="121900" marT="121900" marB="121900"/>
                </a:tc>
                <a:extLst>
                  <a:ext uri="{0D108BD9-81ED-4DB2-BD59-A6C34878D82A}">
                    <a16:rowId xmlns:a16="http://schemas.microsoft.com/office/drawing/2014/main" val="10002"/>
                  </a:ext>
                </a:extLst>
              </a:tr>
            </a:tbl>
          </a:graphicData>
        </a:graphic>
      </p:graphicFrame>
      <p:sp>
        <p:nvSpPr>
          <p:cNvPr id="284" name="Google Shape;284;p35"/>
          <p:cNvSpPr txBox="1"/>
          <p:nvPr/>
        </p:nvSpPr>
        <p:spPr>
          <a:xfrm>
            <a:off x="8210425" y="6198151"/>
            <a:ext cx="2801700" cy="2076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Calibri"/>
                <a:ea typeface="Calibri"/>
                <a:cs typeface="Calibri"/>
                <a:sym typeface="Calibri"/>
              </a:rPr>
              <a:t>Civil Rights Data Collection (2018)</a:t>
            </a: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dirty="0">
              <a:solidFill>
                <a:srgbClr val="000000"/>
              </a:solidFill>
              <a:latin typeface="Calibri"/>
              <a:ea typeface="Calibri"/>
              <a:cs typeface="Calibri"/>
              <a:sym typeface="Calibri"/>
            </a:endParaRPr>
          </a:p>
        </p:txBody>
      </p:sp>
      <p:sp>
        <p:nvSpPr>
          <p:cNvPr id="285" name="Google Shape;285;p35" descr="In the 2015–2016 school year, 122,000 students across the country were restrained or secluded - this chart shows that data by student group" title="chart of national data by student group"/>
          <p:cNvSpPr txBox="1"/>
          <p:nvPr/>
        </p:nvSpPr>
        <p:spPr>
          <a:xfrm>
            <a:off x="48400" y="1851600"/>
            <a:ext cx="12143700" cy="610800"/>
          </a:xfrm>
          <a:prstGeom prst="rect">
            <a:avLst/>
          </a:prstGeom>
          <a:noFill/>
          <a:ln>
            <a:noFill/>
          </a:ln>
        </p:spPr>
        <p:txBody>
          <a:bodyPr spcFirstLastPara="1" wrap="square" lIns="121900" tIns="121900" rIns="121900" bIns="121900" anchor="t" anchorCtr="0">
            <a:noAutofit/>
          </a:bodyPr>
          <a:lstStyle/>
          <a:p>
            <a:pPr marL="0" marR="0" lvl="0" indent="0" algn="ctr" rtl="0">
              <a:lnSpc>
                <a:spcPct val="90000"/>
              </a:lnSpc>
              <a:spcBef>
                <a:spcPts val="0"/>
              </a:spcBef>
              <a:spcAft>
                <a:spcPts val="0"/>
              </a:spcAft>
              <a:buClr>
                <a:schemeClr val="dk1"/>
              </a:buClr>
              <a:buSzPts val="1500"/>
              <a:buFont typeface="Arial"/>
              <a:buNone/>
            </a:pPr>
            <a:r>
              <a:rPr lang="en-US" sz="2200" b="0" i="0" u="none" strike="noStrike" cap="none" dirty="0">
                <a:solidFill>
                  <a:srgbClr val="000000"/>
                </a:solidFill>
                <a:latin typeface="Calibri"/>
                <a:ea typeface="Calibri"/>
                <a:cs typeface="Calibri"/>
                <a:sym typeface="Calibri"/>
              </a:rPr>
              <a:t>In the 2015–2016 school year, 122,000 students across the country were restrained or secluded.</a:t>
            </a:r>
            <a:endParaRPr sz="2200" b="0" i="0" u="none" strike="noStrike" cap="none" dirty="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6"/>
          <p:cNvSpPr txBox="1">
            <a:spLocks noGrp="1"/>
          </p:cNvSpPr>
          <p:nvPr>
            <p:ph type="title" idx="4294967295"/>
          </p:nvPr>
        </p:nvSpPr>
        <p:spPr>
          <a:xfrm>
            <a:off x="717176" y="457200"/>
            <a:ext cx="10784400" cy="1026600"/>
          </a:xfrm>
          <a:prstGeom prst="rect">
            <a:avLst/>
          </a:prstGeom>
          <a:solidFill>
            <a:schemeClr val="accent1"/>
          </a:solidFill>
          <a:ln>
            <a:noFill/>
          </a:ln>
        </p:spPr>
        <p:txBody>
          <a:bodyPr spcFirstLastPara="1" wrap="square" lIns="121900" tIns="60925" rIns="121900" bIns="60925" anchor="ctr" anchorCtr="0">
            <a:noAutofit/>
          </a:bodyPr>
          <a:lstStyle/>
          <a:p>
            <a:pPr marL="0" lvl="0" indent="0" algn="ctr" rtl="0">
              <a:lnSpc>
                <a:spcPct val="150000"/>
              </a:lnSpc>
              <a:spcBef>
                <a:spcPts val="0"/>
              </a:spcBef>
              <a:spcAft>
                <a:spcPts val="0"/>
              </a:spcAft>
              <a:buClr>
                <a:schemeClr val="dk1"/>
              </a:buClr>
              <a:buSzPts val="1500"/>
              <a:buFont typeface="Arial"/>
              <a:buNone/>
            </a:pPr>
            <a:r>
              <a:rPr lang="en-US" sz="4000" b="1">
                <a:solidFill>
                  <a:schemeClr val="lt1"/>
                </a:solidFill>
              </a:rPr>
              <a:t>Restraint and Seclusion</a:t>
            </a:r>
            <a:r>
              <a:rPr lang="en-US" sz="4300">
                <a:solidFill>
                  <a:schemeClr val="lt1"/>
                </a:solidFill>
              </a:rPr>
              <a:t> </a:t>
            </a:r>
            <a:r>
              <a:rPr lang="en-US" sz="3500">
                <a:solidFill>
                  <a:schemeClr val="lt1"/>
                </a:solidFill>
              </a:rPr>
              <a:t> </a:t>
            </a:r>
            <a:endParaRPr sz="2100">
              <a:solidFill>
                <a:srgbClr val="FFFFFF"/>
              </a:solidFill>
            </a:endParaRPr>
          </a:p>
        </p:txBody>
      </p:sp>
      <p:sp>
        <p:nvSpPr>
          <p:cNvPr id="291" name="Google Shape;291;p36"/>
          <p:cNvSpPr txBox="1">
            <a:spLocks noGrp="1"/>
          </p:cNvSpPr>
          <p:nvPr>
            <p:ph type="sldNum" idx="12"/>
          </p:nvPr>
        </p:nvSpPr>
        <p:spPr>
          <a:xfrm>
            <a:off x="8610600" y="6139793"/>
            <a:ext cx="2891100" cy="365100"/>
          </a:xfrm>
          <a:prstGeom prst="rect">
            <a:avLst/>
          </a:prstGeom>
          <a:noFill/>
          <a:ln>
            <a:noFill/>
          </a:ln>
        </p:spPr>
        <p:txBody>
          <a:bodyPr spcFirstLastPara="1" wrap="square" lIns="121900" tIns="60925" rIns="121900" bIns="6092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
        <p:nvSpPr>
          <p:cNvPr id="292" name="Google Shape;292;p36"/>
          <p:cNvSpPr txBox="1"/>
          <p:nvPr/>
        </p:nvSpPr>
        <p:spPr>
          <a:xfrm>
            <a:off x="362550" y="1710300"/>
            <a:ext cx="11466900" cy="4429500"/>
          </a:xfrm>
          <a:prstGeom prst="rect">
            <a:avLst/>
          </a:prstGeom>
          <a:noFill/>
          <a:ln>
            <a:noFill/>
          </a:ln>
        </p:spPr>
        <p:txBody>
          <a:bodyPr spcFirstLastPara="1" wrap="square" lIns="121900" tIns="121900" rIns="121900" bIns="121900" anchor="t" anchorCtr="0">
            <a:noAutofit/>
          </a:bodyPr>
          <a:lstStyle/>
          <a:p>
            <a:pPr marL="609600" marR="0" lvl="0" indent="-495300" algn="l" rtl="0">
              <a:lnSpc>
                <a:spcPct val="115000"/>
              </a:lnSpc>
              <a:spcBef>
                <a:spcPts val="0"/>
              </a:spcBef>
              <a:spcAft>
                <a:spcPts val="0"/>
              </a:spcAft>
              <a:buClr>
                <a:schemeClr val="dk1"/>
              </a:buClr>
              <a:buSzPts val="3000"/>
              <a:buFont typeface="Calibri"/>
              <a:buChar char="✓"/>
            </a:pPr>
            <a:r>
              <a:rPr lang="en-US" sz="3000" b="0" i="0" u="none" strike="noStrike" cap="none">
                <a:solidFill>
                  <a:schemeClr val="dk1"/>
                </a:solidFill>
                <a:highlight>
                  <a:schemeClr val="lt1"/>
                </a:highlight>
                <a:latin typeface="Calibri"/>
                <a:ea typeface="Calibri"/>
                <a:cs typeface="Calibri"/>
                <a:sym typeface="Calibri"/>
              </a:rPr>
              <a:t>Restraint and seclusion are safety responses used as a last resort when risk of harm or injury is high, when lesser interventions are not effective,  and when an emergency response may reduce that risk.</a:t>
            </a:r>
            <a:endParaRPr sz="3000" b="0" i="0" u="none" strike="noStrike" cap="none">
              <a:solidFill>
                <a:schemeClr val="dk1"/>
              </a:solidFill>
              <a:highlight>
                <a:schemeClr val="lt1"/>
              </a:highlight>
              <a:latin typeface="Calibri"/>
              <a:ea typeface="Calibri"/>
              <a:cs typeface="Calibri"/>
              <a:sym typeface="Calibri"/>
            </a:endParaRPr>
          </a:p>
          <a:p>
            <a:pPr marL="609600" marR="0" lvl="0" indent="-495300" algn="l" rtl="0">
              <a:lnSpc>
                <a:spcPct val="115000"/>
              </a:lnSpc>
              <a:spcBef>
                <a:spcPts val="0"/>
              </a:spcBef>
              <a:spcAft>
                <a:spcPts val="0"/>
              </a:spcAft>
              <a:buClr>
                <a:schemeClr val="dk1"/>
              </a:buClr>
              <a:buSzPts val="3000"/>
              <a:buFont typeface="Calibri"/>
              <a:buChar char="✓"/>
            </a:pPr>
            <a:r>
              <a:rPr lang="en-US" sz="3000" b="0" i="0" u="none" strike="noStrike" cap="none">
                <a:solidFill>
                  <a:schemeClr val="dk1"/>
                </a:solidFill>
                <a:highlight>
                  <a:schemeClr val="lt1"/>
                </a:highlight>
                <a:latin typeface="Calibri"/>
                <a:ea typeface="Calibri"/>
                <a:cs typeface="Calibri"/>
                <a:sym typeface="Calibri"/>
              </a:rPr>
              <a:t>Restraint and seclusion are not behavioral or therapeutic interventions.</a:t>
            </a:r>
            <a:endParaRPr sz="3000" b="0" i="0" u="none" strike="noStrike" cap="none">
              <a:solidFill>
                <a:schemeClr val="dk1"/>
              </a:solidFill>
              <a:highlight>
                <a:schemeClr val="lt1"/>
              </a:highlight>
              <a:latin typeface="Calibri"/>
              <a:ea typeface="Calibri"/>
              <a:cs typeface="Calibri"/>
              <a:sym typeface="Calibri"/>
            </a:endParaRPr>
          </a:p>
          <a:p>
            <a:pPr marL="609600" marR="0" lvl="0" indent="-495300" algn="l" rtl="0">
              <a:lnSpc>
                <a:spcPct val="115000"/>
              </a:lnSpc>
              <a:spcBef>
                <a:spcPts val="0"/>
              </a:spcBef>
              <a:spcAft>
                <a:spcPts val="0"/>
              </a:spcAft>
              <a:buClr>
                <a:schemeClr val="dk1"/>
              </a:buClr>
              <a:buSzPts val="3000"/>
              <a:buFont typeface="Calibri"/>
              <a:buChar char="✓"/>
            </a:pPr>
            <a:r>
              <a:rPr lang="en-US" sz="3000" b="0" i="0" u="none" strike="noStrike" cap="none">
                <a:solidFill>
                  <a:schemeClr val="dk1"/>
                </a:solidFill>
                <a:latin typeface="Calibri"/>
                <a:ea typeface="Calibri"/>
                <a:cs typeface="Calibri"/>
                <a:sym typeface="Calibri"/>
              </a:rPr>
              <a:t>Restraint or seclusion may not be used for discipline, punishment, retaliation or convenience of personnel, contractors, or volunteers of the public education program.</a:t>
            </a:r>
            <a:endParaRPr sz="18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7"/>
          <p:cNvSpPr txBox="1">
            <a:spLocks noGrp="1"/>
          </p:cNvSpPr>
          <p:nvPr>
            <p:ph type="title" idx="4294967295"/>
          </p:nvPr>
        </p:nvSpPr>
        <p:spPr>
          <a:xfrm>
            <a:off x="717176" y="457200"/>
            <a:ext cx="10784400" cy="1026600"/>
          </a:xfrm>
          <a:prstGeom prst="rect">
            <a:avLst/>
          </a:prstGeom>
          <a:solidFill>
            <a:schemeClr val="accent1"/>
          </a:solidFill>
          <a:ln>
            <a:noFill/>
          </a:ln>
        </p:spPr>
        <p:txBody>
          <a:bodyPr spcFirstLastPara="1" wrap="square" lIns="121900" tIns="60925" rIns="121900" bIns="60925" anchor="ctr" anchorCtr="0">
            <a:noAutofit/>
          </a:bodyPr>
          <a:lstStyle/>
          <a:p>
            <a:pPr marL="0" lvl="0" indent="0" algn="ctr" rtl="0">
              <a:lnSpc>
                <a:spcPct val="115000"/>
              </a:lnSpc>
              <a:spcBef>
                <a:spcPts val="0"/>
              </a:spcBef>
              <a:spcAft>
                <a:spcPts val="0"/>
              </a:spcAft>
              <a:buSzPts val="4800"/>
              <a:buNone/>
            </a:pPr>
            <a:r>
              <a:rPr lang="en-US" sz="4000" b="1">
                <a:solidFill>
                  <a:schemeClr val="lt1"/>
                </a:solidFill>
              </a:rPr>
              <a:t>What is the Definition of Restraint?</a:t>
            </a:r>
            <a:endParaRPr sz="4000" b="1">
              <a:solidFill>
                <a:schemeClr val="lt1"/>
              </a:solidFill>
            </a:endParaRPr>
          </a:p>
        </p:txBody>
      </p:sp>
      <p:sp>
        <p:nvSpPr>
          <p:cNvPr id="298" name="Google Shape;298;p37"/>
          <p:cNvSpPr txBox="1">
            <a:spLocks noGrp="1"/>
          </p:cNvSpPr>
          <p:nvPr>
            <p:ph type="sldNum" idx="12"/>
          </p:nvPr>
        </p:nvSpPr>
        <p:spPr>
          <a:xfrm>
            <a:off x="8610600" y="6139793"/>
            <a:ext cx="2891100" cy="365100"/>
          </a:xfrm>
          <a:prstGeom prst="rect">
            <a:avLst/>
          </a:prstGeom>
          <a:noFill/>
          <a:ln>
            <a:noFill/>
          </a:ln>
        </p:spPr>
        <p:txBody>
          <a:bodyPr spcFirstLastPara="1" wrap="square" lIns="121900" tIns="60925" rIns="121900" bIns="6092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
        <p:nvSpPr>
          <p:cNvPr id="299" name="Google Shape;299;p37"/>
          <p:cNvSpPr txBox="1"/>
          <p:nvPr/>
        </p:nvSpPr>
        <p:spPr>
          <a:xfrm>
            <a:off x="283247" y="2523900"/>
            <a:ext cx="11663100" cy="4286100"/>
          </a:xfrm>
          <a:prstGeom prst="rect">
            <a:avLst/>
          </a:prstGeom>
          <a:noFill/>
          <a:ln>
            <a:noFill/>
          </a:ln>
        </p:spPr>
        <p:txBody>
          <a:bodyPr spcFirstLastPara="1" wrap="square" lIns="121900" tIns="121900" rIns="121900" bIns="121900" anchor="t" anchorCtr="0">
            <a:noAutofit/>
          </a:bodyPr>
          <a:lstStyle/>
          <a:p>
            <a:pPr marL="0" marR="0" lvl="0" indent="0" algn="ctr" rtl="0">
              <a:lnSpc>
                <a:spcPct val="120000"/>
              </a:lnSpc>
              <a:spcBef>
                <a:spcPts val="0"/>
              </a:spcBef>
              <a:spcAft>
                <a:spcPts val="0"/>
              </a:spcAft>
              <a:buClr>
                <a:srgbClr val="000000"/>
              </a:buClr>
              <a:buSzPts val="4700"/>
              <a:buFont typeface="Arial"/>
              <a:buNone/>
            </a:pPr>
            <a:r>
              <a:rPr lang="en-US" sz="4200" b="0" i="0" u="none" strike="noStrike" cap="none">
                <a:solidFill>
                  <a:schemeClr val="dk1"/>
                </a:solidFill>
                <a:latin typeface="Calibri"/>
                <a:ea typeface="Calibri"/>
                <a:cs typeface="Calibri"/>
                <a:sym typeface="Calibri"/>
              </a:rPr>
              <a:t>“Restraint” means the restriction of a student’s actions or movements by holding the student or using pressure or other means.</a:t>
            </a:r>
            <a:endParaRPr sz="4200" b="0" i="0" u="none" strike="noStrike" cap="none">
              <a:solidFill>
                <a:schemeClr val="dk1"/>
              </a:solidFill>
              <a:latin typeface="Calibri"/>
              <a:ea typeface="Calibri"/>
              <a:cs typeface="Calibri"/>
              <a:sym typeface="Calibri"/>
            </a:endParaRPr>
          </a:p>
          <a:p>
            <a:pPr marL="609600" marR="0" lvl="0" indent="0" algn="l" rtl="0">
              <a:lnSpc>
                <a:spcPct val="12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8"/>
          <p:cNvSpPr txBox="1">
            <a:spLocks noGrp="1"/>
          </p:cNvSpPr>
          <p:nvPr>
            <p:ph type="title" idx="4294967295"/>
          </p:nvPr>
        </p:nvSpPr>
        <p:spPr>
          <a:xfrm>
            <a:off x="717176" y="457200"/>
            <a:ext cx="10784400" cy="1026600"/>
          </a:xfrm>
          <a:prstGeom prst="rect">
            <a:avLst/>
          </a:prstGeom>
          <a:solidFill>
            <a:schemeClr val="accent1"/>
          </a:solidFill>
          <a:ln>
            <a:noFill/>
          </a:ln>
        </p:spPr>
        <p:txBody>
          <a:bodyPr spcFirstLastPara="1" wrap="square" lIns="121900" tIns="60925" rIns="121900" bIns="60925" anchor="ctr" anchorCtr="0">
            <a:noAutofit/>
          </a:bodyPr>
          <a:lstStyle/>
          <a:p>
            <a:pPr marL="0" lvl="0" indent="0" algn="ctr" rtl="0">
              <a:lnSpc>
                <a:spcPct val="115000"/>
              </a:lnSpc>
              <a:spcBef>
                <a:spcPts val="0"/>
              </a:spcBef>
              <a:spcAft>
                <a:spcPts val="0"/>
              </a:spcAft>
              <a:buSzPts val="4800"/>
              <a:buNone/>
            </a:pPr>
            <a:r>
              <a:rPr lang="en-US" sz="4000" b="1">
                <a:solidFill>
                  <a:schemeClr val="lt1"/>
                </a:solidFill>
              </a:rPr>
              <a:t>Restraint Does Not Include</a:t>
            </a:r>
            <a:endParaRPr sz="4000" b="1">
              <a:solidFill>
                <a:schemeClr val="lt1"/>
              </a:solidFill>
            </a:endParaRPr>
          </a:p>
        </p:txBody>
      </p:sp>
      <p:sp>
        <p:nvSpPr>
          <p:cNvPr id="305" name="Google Shape;305;p38"/>
          <p:cNvSpPr txBox="1">
            <a:spLocks noGrp="1"/>
          </p:cNvSpPr>
          <p:nvPr>
            <p:ph type="sldNum" idx="12"/>
          </p:nvPr>
        </p:nvSpPr>
        <p:spPr>
          <a:xfrm>
            <a:off x="8610600" y="6139793"/>
            <a:ext cx="2891100" cy="365100"/>
          </a:xfrm>
          <a:prstGeom prst="rect">
            <a:avLst/>
          </a:prstGeom>
          <a:noFill/>
          <a:ln>
            <a:noFill/>
          </a:ln>
        </p:spPr>
        <p:txBody>
          <a:bodyPr spcFirstLastPara="1" wrap="square" lIns="121900" tIns="60925" rIns="121900" bIns="6092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
        <p:nvSpPr>
          <p:cNvPr id="306" name="Google Shape;306;p38"/>
          <p:cNvSpPr txBox="1"/>
          <p:nvPr/>
        </p:nvSpPr>
        <p:spPr>
          <a:xfrm>
            <a:off x="375926" y="1939488"/>
            <a:ext cx="11466900" cy="4286100"/>
          </a:xfrm>
          <a:prstGeom prst="rect">
            <a:avLst/>
          </a:prstGeom>
          <a:noFill/>
          <a:ln>
            <a:noFill/>
          </a:ln>
        </p:spPr>
        <p:txBody>
          <a:bodyPr spcFirstLastPara="1" wrap="square" lIns="121900" tIns="121900" rIns="121900" bIns="121900" anchor="t" anchorCtr="0">
            <a:noAutofit/>
          </a:bodyPr>
          <a:lstStyle/>
          <a:p>
            <a:pPr marL="609600" marR="0" lvl="0" indent="-558800" algn="l" rtl="0">
              <a:lnSpc>
                <a:spcPct val="120000"/>
              </a:lnSpc>
              <a:spcBef>
                <a:spcPts val="0"/>
              </a:spcBef>
              <a:spcAft>
                <a:spcPts val="0"/>
              </a:spcAft>
              <a:buClr>
                <a:schemeClr val="dk1"/>
              </a:buClr>
              <a:buSzPts val="4000"/>
              <a:buFont typeface="Arial"/>
              <a:buChar char="●"/>
            </a:pPr>
            <a:r>
              <a:rPr lang="en-US" sz="4000" b="0" i="0" u="none" strike="noStrike" cap="none" dirty="0">
                <a:solidFill>
                  <a:schemeClr val="dk1"/>
                </a:solidFill>
                <a:latin typeface="Calibri"/>
                <a:ea typeface="Calibri"/>
                <a:cs typeface="Calibri"/>
                <a:sym typeface="Calibri"/>
              </a:rPr>
              <a:t>Holding a student’s hand or arm to escort the student safely and without the use of force from one area to another.</a:t>
            </a:r>
            <a:endParaRPr sz="4000" b="0" i="0" u="none" strike="noStrike" cap="none" dirty="0">
              <a:solidFill>
                <a:schemeClr val="dk1"/>
              </a:solidFill>
              <a:latin typeface="Calibri"/>
              <a:ea typeface="Calibri"/>
              <a:cs typeface="Calibri"/>
              <a:sym typeface="Calibri"/>
            </a:endParaRPr>
          </a:p>
          <a:p>
            <a:pPr marL="609600" marR="0" lvl="0" indent="-558800" algn="l" rtl="0">
              <a:lnSpc>
                <a:spcPct val="120000"/>
              </a:lnSpc>
              <a:spcBef>
                <a:spcPts val="0"/>
              </a:spcBef>
              <a:spcAft>
                <a:spcPts val="0"/>
              </a:spcAft>
              <a:buClr>
                <a:schemeClr val="dk1"/>
              </a:buClr>
              <a:buSzPts val="4000"/>
              <a:buFont typeface="Arial"/>
              <a:buChar char="●"/>
            </a:pPr>
            <a:r>
              <a:rPr lang="en-US" sz="4000" b="0" i="0" u="none" strike="noStrike" cap="none" dirty="0">
                <a:solidFill>
                  <a:schemeClr val="dk1"/>
                </a:solidFill>
                <a:latin typeface="Calibri"/>
                <a:ea typeface="Calibri"/>
                <a:cs typeface="Calibri"/>
                <a:sym typeface="Calibri"/>
              </a:rPr>
              <a:t>Assisting a student to complete a task if the student does not resist the physical contact. </a:t>
            </a:r>
            <a:endParaRPr sz="4000" b="0" i="0" u="none" strike="noStrike" cap="none" dirty="0">
              <a:solidFill>
                <a:schemeClr val="dk1"/>
              </a:solidFill>
              <a:latin typeface="Calibri"/>
              <a:ea typeface="Calibri"/>
              <a:cs typeface="Calibri"/>
              <a:sym typeface="Calibri"/>
            </a:endParaRPr>
          </a:p>
          <a:p>
            <a:pPr marL="609600" marR="0" lvl="0" indent="0" algn="l" rtl="0">
              <a:lnSpc>
                <a:spcPct val="120000"/>
              </a:lnSpc>
              <a:spcBef>
                <a:spcPts val="0"/>
              </a:spcBef>
              <a:spcAft>
                <a:spcPts val="0"/>
              </a:spcAft>
              <a:buClr>
                <a:srgbClr val="000000"/>
              </a:buClr>
              <a:buSzPts val="24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3572F4819F544D95B8DB4C2029B778" ma:contentTypeVersion="10" ma:contentTypeDescription="Create a new document." ma:contentTypeScope="" ma:versionID="b7ebd6db338f7da953e9af249e50e29d">
  <xsd:schema xmlns:xsd="http://www.w3.org/2001/XMLSchema" xmlns:xs="http://www.w3.org/2001/XMLSchema" xmlns:p="http://schemas.microsoft.com/office/2006/metadata/properties" xmlns:ns1="http://schemas.microsoft.com/sharepoint/v3" xmlns:ns2="c30eb2c4-08af-4681-9c46-ce44a6085b67" xmlns:ns3="54031767-dd6d-417c-ab73-583408f47564" targetNamespace="http://schemas.microsoft.com/office/2006/metadata/properties" ma:root="true" ma:fieldsID="c574a3e67b60255e0c619d783ef5e630" ns1:_="" ns2:_="" ns3:_="">
    <xsd:import namespace="http://schemas.microsoft.com/sharepoint/v3"/>
    <xsd:import namespace="c30eb2c4-08af-4681-9c46-ce44a6085b6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1:Offic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Office" ma:index="9" nillable="true" ma:displayName="Office" ma:description="" ma:internalName="Offic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0eb2c4-08af-4681-9c46-ce44a6085b6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stimated_x0020_Creation_x0020_Date xmlns="c30eb2c4-08af-4681-9c46-ce44a6085b67" xsi:nil="true"/>
    <Priority xmlns="c30eb2c4-08af-4681-9c46-ce44a6085b67">New</Priority>
    <Office xmlns="http://schemas.microsoft.com/sharepoint/v3" xsi:nil="true"/>
    <PublishingExpirationDate xmlns="http://schemas.microsoft.com/sharepoint/v3" xsi:nil="true"/>
    <PublishingStartDate xmlns="http://schemas.microsoft.com/sharepoint/v3" xsi:nil="true"/>
    <Remediation_x0020_Date xmlns="c30eb2c4-08af-4681-9c46-ce44a6085b67">2021-12-02T18:43:17+00:00</Remediation_x0020_Date>
  </documentManagement>
</p:properties>
</file>

<file path=customXml/itemProps1.xml><?xml version="1.0" encoding="utf-8"?>
<ds:datastoreItem xmlns:ds="http://schemas.openxmlformats.org/officeDocument/2006/customXml" ds:itemID="{19959F60-F26E-47B9-A12E-BBB6904E61E1}"/>
</file>

<file path=customXml/itemProps2.xml><?xml version="1.0" encoding="utf-8"?>
<ds:datastoreItem xmlns:ds="http://schemas.openxmlformats.org/officeDocument/2006/customXml" ds:itemID="{550E894A-C79E-4A0E-B8FD-8F50AB0DF1F1}"/>
</file>

<file path=customXml/itemProps3.xml><?xml version="1.0" encoding="utf-8"?>
<ds:datastoreItem xmlns:ds="http://schemas.openxmlformats.org/officeDocument/2006/customXml" ds:itemID="{8641E380-EA8C-467D-AF3A-84934930D423}"/>
</file>

<file path=docProps/app.xml><?xml version="1.0" encoding="utf-8"?>
<Properties xmlns="http://schemas.openxmlformats.org/officeDocument/2006/extended-properties" xmlns:vt="http://schemas.openxmlformats.org/officeDocument/2006/docPropsVTypes">
  <TotalTime>35</TotalTime>
  <Words>2537</Words>
  <Application>Microsoft Office PowerPoint</Application>
  <PresentationFormat>Widescreen</PresentationFormat>
  <Paragraphs>279</Paragraphs>
  <Slides>33</Slides>
  <Notes>33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33</vt:i4>
      </vt:variant>
    </vt:vector>
  </HeadingPairs>
  <TitlesOfParts>
    <vt:vector size="38" baseType="lpstr">
      <vt:lpstr>Arial</vt:lpstr>
      <vt:lpstr>Calibri</vt:lpstr>
      <vt:lpstr>Lora</vt:lpstr>
      <vt:lpstr>2021ODE</vt:lpstr>
      <vt:lpstr>1_2021ODE</vt:lpstr>
      <vt:lpstr>Restraint &amp; Seclusion</vt:lpstr>
      <vt:lpstr>About Us</vt:lpstr>
      <vt:lpstr>Disclaimer </vt:lpstr>
      <vt:lpstr>Who We Serve</vt:lpstr>
      <vt:lpstr>Equity</vt:lpstr>
      <vt:lpstr> Restraint and Seclusion are Equity Issues </vt:lpstr>
      <vt:lpstr>Restraint and Seclusion  </vt:lpstr>
      <vt:lpstr>What is the Definition of Restraint?</vt:lpstr>
      <vt:lpstr>Restraint Does Not Include</vt:lpstr>
      <vt:lpstr>Restraint Does Not Include</vt:lpstr>
      <vt:lpstr>How to Report an Incident that is Not Restraint</vt:lpstr>
      <vt:lpstr>Prohibited Restraints</vt:lpstr>
      <vt:lpstr>Prohibited Restraints</vt:lpstr>
      <vt:lpstr>Prohibited Restraints</vt:lpstr>
      <vt:lpstr>Any restraint that involves the intentional and nonincidental use of a solid object, including a wall or the floor, to impede a student’s movement is prohibited, unless the restraint is necessary to prevent an imminent life-threatening injury or to gain control of a weapon.</vt:lpstr>
      <vt:lpstr>What is the Definition of Seclusion?  </vt:lpstr>
      <vt:lpstr>Seclusion Does Not Include  </vt:lpstr>
      <vt:lpstr> Seclusion: Examples and Nonexamples </vt:lpstr>
      <vt:lpstr>Threshold for intervention </vt:lpstr>
      <vt:lpstr>Threshold Definitions </vt:lpstr>
      <vt:lpstr>If Restraint or Seclusion is Utilized...</vt:lpstr>
      <vt:lpstr> Time Limits and Rules for Seclusion and Restraint </vt:lpstr>
      <vt:lpstr>Functional Behavioral Assessment </vt:lpstr>
      <vt:lpstr>Functional Behavioral Assessment </vt:lpstr>
      <vt:lpstr>Restraint and Seclusion Reporting Requirements</vt:lpstr>
      <vt:lpstr>Restraint &amp; Seclusion: 5 Incidents in a School Year</vt:lpstr>
      <vt:lpstr>Approval of Restraint and Seclusion Training Programs for School Staff </vt:lpstr>
      <vt:lpstr>Prevention Practices</vt:lpstr>
      <vt:lpstr>Annual Report to ODE on Use of Restraint and Seclusion</vt:lpstr>
      <vt:lpstr>District Annual Report on Use of Restraint and Seclusion</vt:lpstr>
      <vt:lpstr> Technical Assistance Manual and ODE Sample Forms  </vt:lpstr>
      <vt:lpstr>Oregon Administrative Rules for Restraint &amp; Seclusion </vt:lpstr>
      <vt:lpstr>  Here to Help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Restraint &amp; Seclusion</dc:title>
  <dc:creator>MORRIS Cameron * ODE</dc:creator>
  <cp:lastModifiedBy>TURNBULL Mariana * ODE</cp:lastModifiedBy>
  <cp:revision>10</cp:revision>
  <dcterms:modified xsi:type="dcterms:W3CDTF">2021-12-02T18:41:14Z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0x010100D83572F4819F544D95B8DB4C2029B778</vt:lpwstr>
  </property>
</Properties>
</file>