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officeDocument/2006/relationships/custom-properties" Target="docProps/custom.xml"/><Relationship Id="rId4" Type="http://schemas.microsoft.com/office/2020/02/relationships/classificationlabels" Target="docMetadata/LabelInfo.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202300"/>
  <mc:AlternateContent xmlns:mc="http://schemas.openxmlformats.org/markup-compatibility/2006">
    <mc:Choice Requires="x15">
      <x15ac:absPath xmlns:x15ac="http://schemas.microsoft.com/office/spreadsheetml/2010/11/ac" url="https://odemail-my.sharepoint.com/personal/ode_ftu_ode_oregon_gov/Documents/Business Intelligence/05 Gold Data/Per Pupil Expenditure Report/"/>
    </mc:Choice>
  </mc:AlternateContent>
  <xr:revisionPtr revIDLastSave="0" documentId="8_{BC19D5F3-D0A3-433A-BFDF-5371A09AC6C3}" xr6:coauthVersionLast="47" xr6:coauthVersionMax="47" xr10:uidLastSave="{00000000-0000-0000-0000-000000000000}"/>
  <bookViews>
    <workbookView xWindow="35385" yWindow="5370" windowWidth="27570" windowHeight="24450" xr2:uid="{C5DD1D6C-AFDE-4683-8231-75DFB1D42E22}"/>
  </bookViews>
  <sheets>
    <sheet name="19-20 School Level Spending Rep" sheetId="1" r:id="rId1"/>
    <sheet name="Notes" sheetId="2" r:id="rId2"/>
  </sheets>
  <calcPr calcId="0"/>
</workbook>
</file>

<file path=xl/sharedStrings.xml><?xml version="1.0" encoding="utf-8"?>
<sst xmlns="http://schemas.openxmlformats.org/spreadsheetml/2006/main" count="11276" uniqueCount="2917">
  <si>
    <t>School Yr</t>
  </si>
  <si>
    <t>Location</t>
  </si>
  <si>
    <t>District ID</t>
  </si>
  <si>
    <t>District Name</t>
  </si>
  <si>
    <t>School ID</t>
  </si>
  <si>
    <t>School Name</t>
  </si>
  <si>
    <t>School Type</t>
  </si>
  <si>
    <t>Grade Band</t>
  </si>
  <si>
    <t>Virtual Status</t>
  </si>
  <si>
    <t>Governance</t>
  </si>
  <si>
    <t>ADM</t>
  </si>
  <si>
    <t>Total Expenditures</t>
  </si>
  <si>
    <t>Per Pupil Exp</t>
  </si>
  <si>
    <t>Fed Per Pupil Exp</t>
  </si>
  <si>
    <t>State/Local Per Pupil Exp</t>
  </si>
  <si>
    <t>Direct Classroom Expenditures</t>
  </si>
  <si>
    <t>Classroom Support</t>
  </si>
  <si>
    <t>Building Support</t>
  </si>
  <si>
    <t>Central Support</t>
  </si>
  <si>
    <t>Other Expenditures</t>
  </si>
  <si>
    <t>ESD Direct Support</t>
  </si>
  <si>
    <t>School Expenditures</t>
  </si>
  <si>
    <t>District Expenditures</t>
  </si>
  <si>
    <t>General Fund</t>
  </si>
  <si>
    <t>Special State and Local Revenue Funds</t>
  </si>
  <si>
    <t>Special Federal Revenue Funds</t>
  </si>
  <si>
    <t>Special Revenue Funds</t>
  </si>
  <si>
    <t>Trust and Agency Funds</t>
  </si>
  <si>
    <t>Internal Service Funds</t>
  </si>
  <si>
    <t>Enterprise Funds</t>
  </si>
  <si>
    <t>ESD General Fund</t>
  </si>
  <si>
    <t>ESD Special Revenue Funds</t>
  </si>
  <si>
    <t>ESD Internal</t>
  </si>
  <si>
    <t>19-20</t>
  </si>
  <si>
    <t>Baker SD 5J-Baker Middle School</t>
  </si>
  <si>
    <t>Baker SD 5J</t>
  </si>
  <si>
    <t>Baker Middle School</t>
  </si>
  <si>
    <t>Regular</t>
  </si>
  <si>
    <t>Junior High/Middle School</t>
  </si>
  <si>
    <t>Supplemental Virtual</t>
  </si>
  <si>
    <t>Public</t>
  </si>
  <si>
    <t>Baker SD 5J-Brooklyn Primary School</t>
  </si>
  <si>
    <t>Brooklyn Primary School</t>
  </si>
  <si>
    <t>Elementary</t>
  </si>
  <si>
    <t>Not Virtual</t>
  </si>
  <si>
    <t>Baker SD 5J-Haines Elementary School</t>
  </si>
  <si>
    <t>Haines Elementary School</t>
  </si>
  <si>
    <t>Baker SD 5J-Keating Elementary School</t>
  </si>
  <si>
    <t>Keating Elementary School</t>
  </si>
  <si>
    <t>Baker SD 5J-South Baker Intermediate School</t>
  </si>
  <si>
    <t>South Baker Intermediate School</t>
  </si>
  <si>
    <t>Baker SD 5J-Baker High School</t>
  </si>
  <si>
    <t>Baker High School</t>
  </si>
  <si>
    <t>High School</t>
  </si>
  <si>
    <t>Baker SD 5J-Baker SD 5J</t>
  </si>
  <si>
    <t>District</t>
  </si>
  <si>
    <t>NA</t>
  </si>
  <si>
    <t>Baker SD 5J-Eagle Cap Innovative Jr/Sr High School</t>
  </si>
  <si>
    <t>Eagle Cap Innovative Jr/Sr High School</t>
  </si>
  <si>
    <t>Alternative</t>
  </si>
  <si>
    <t>Focus Virtual</t>
  </si>
  <si>
    <t>Baker SD 5J-Baker Web Academy</t>
  </si>
  <si>
    <t>Baker Web Academy</t>
  </si>
  <si>
    <t>Charter</t>
  </si>
  <si>
    <t>Combined</t>
  </si>
  <si>
    <t>Baker SD 5J-Baker Early College</t>
  </si>
  <si>
    <t>Baker Early College</t>
  </si>
  <si>
    <t>Huntington SD 16J-Huntington School</t>
  </si>
  <si>
    <t>Huntington SD 16J</t>
  </si>
  <si>
    <t>Huntington School</t>
  </si>
  <si>
    <t>Burnt River SD 30J-Burnt River School</t>
  </si>
  <si>
    <t>Burnt River SD 30J</t>
  </si>
  <si>
    <t>Burnt River School</t>
  </si>
  <si>
    <t>Pine Eagle SD 61-Pine Eagle Charter School</t>
  </si>
  <si>
    <t>Pine Eagle SD 61</t>
  </si>
  <si>
    <t>Pine Eagle Charter School</t>
  </si>
  <si>
    <t>Monroe SD 1J-Monroe High School</t>
  </si>
  <si>
    <t>Monroe SD 1J</t>
  </si>
  <si>
    <t>Monroe High School</t>
  </si>
  <si>
    <t>Monroe SD 1J-Monroe Grade School</t>
  </si>
  <si>
    <t>Monroe Grade School</t>
  </si>
  <si>
    <t>Alsea SD 7J-Alsea Charter School</t>
  </si>
  <si>
    <t>Alsea SD 7J</t>
  </si>
  <si>
    <t>Alsea Charter School</t>
  </si>
  <si>
    <t>Philomath SD 17J-Blodgett Elementary School</t>
  </si>
  <si>
    <t>Philomath SD 17J</t>
  </si>
  <si>
    <t>Blodgett Elementary School</t>
  </si>
  <si>
    <t>Philomath SD 17J-Philomath Elementary School</t>
  </si>
  <si>
    <t>Philomath Elementary School</t>
  </si>
  <si>
    <t>Philomath SD 17J-Philomath Middle School</t>
  </si>
  <si>
    <t>Philomath Middle School</t>
  </si>
  <si>
    <t>Philomath SD 17J-Philomath High School</t>
  </si>
  <si>
    <t>Philomath High School</t>
  </si>
  <si>
    <t>Philomath SD 17J-Clemens Primary School</t>
  </si>
  <si>
    <t>Clemens Primary School</t>
  </si>
  <si>
    <t>Philomath SD 17J-Kings Valley Charter School</t>
  </si>
  <si>
    <t>Kings Valley Charter School</t>
  </si>
  <si>
    <t>Corvallis SD 509J-Adams Elementary School</t>
  </si>
  <si>
    <t>Corvallis SD 509J</t>
  </si>
  <si>
    <t>Adams Elementary School</t>
  </si>
  <si>
    <t>Corvallis SD 509J-Cheldelin Middle School</t>
  </si>
  <si>
    <t>Cheldelin Middle School</t>
  </si>
  <si>
    <t>Corvallis SD 509J-Garfield Elementary School</t>
  </si>
  <si>
    <t>Garfield Elementary School</t>
  </si>
  <si>
    <t>Corvallis SD 509J-Bessie Coleman Elementary School</t>
  </si>
  <si>
    <t>Bessie Coleman Elementary School</t>
  </si>
  <si>
    <t>Corvallis SD 509J-Kathryn Jones Harrison Elementary School</t>
  </si>
  <si>
    <t>Kathryn Jones Harrison Elementary School</t>
  </si>
  <si>
    <t>Corvallis SD 509J-Lincoln Elementary School</t>
  </si>
  <si>
    <t>Lincoln Elementary School</t>
  </si>
  <si>
    <t>Corvallis SD 509J-Mt View Elementary School</t>
  </si>
  <si>
    <t>Mt View Elementary School</t>
  </si>
  <si>
    <t>Corvallis SD 509J-Linus Pauling Middle School</t>
  </si>
  <si>
    <t>Linus Pauling Middle School</t>
  </si>
  <si>
    <t>Corvallis SD 509J-Letitia Carson Elementary School</t>
  </si>
  <si>
    <t>Letitia Carson Elementary School</t>
  </si>
  <si>
    <t>Corvallis SD 509J-Corvallis High School</t>
  </si>
  <si>
    <t>Corvallis High School</t>
  </si>
  <si>
    <t>Corvallis SD 509J-Crescent Valley High School</t>
  </si>
  <si>
    <t>Crescent Valley High School</t>
  </si>
  <si>
    <t>Corvallis SD 509J-Franklin School</t>
  </si>
  <si>
    <t>Franklin School</t>
  </si>
  <si>
    <t>Corvallis SD 509J-Corvallis SD 509J</t>
  </si>
  <si>
    <t xml:space="preserve">Corvallis SD 509J-Inavale Community Partners dba Muddy Creek Charter School </t>
  </si>
  <si>
    <t xml:space="preserve">Inavale Community Partners dba Muddy Creek Charter School </t>
  </si>
  <si>
    <t>West Linn-Wilsonville SD 3J-Cedaroak Park Primary School</t>
  </si>
  <si>
    <t>West Linn-Wilsonville SD 3J</t>
  </si>
  <si>
    <t>Cedaroak Park Primary School</t>
  </si>
  <si>
    <t>West Linn-Wilsonville SD 3J-Inza R Wood Middle School</t>
  </si>
  <si>
    <t>Inza R Wood Middle School</t>
  </si>
  <si>
    <t>West Linn-Wilsonville SD 3J-Stafford Primary School</t>
  </si>
  <si>
    <t>Stafford Primary School</t>
  </si>
  <si>
    <t>West Linn-Wilsonville SD 3J-Sunset Primary School</t>
  </si>
  <si>
    <t>Sunset Primary School</t>
  </si>
  <si>
    <t>West Linn-Wilsonville SD 3J-West Linn High School</t>
  </si>
  <si>
    <t>West Linn High School</t>
  </si>
  <si>
    <t>West Linn-Wilsonville SD 3J-Boeckman Creek Primary School</t>
  </si>
  <si>
    <t>Boeckman Creek Primary School</t>
  </si>
  <si>
    <t>West Linn-Wilsonville SD 3J-Willamette Primary School</t>
  </si>
  <si>
    <t>Willamette Primary School</t>
  </si>
  <si>
    <t>West Linn-Wilsonville SD 3J-Athey Creek Middle School</t>
  </si>
  <si>
    <t>Athey Creek Middle School</t>
  </si>
  <si>
    <t>West Linn-Wilsonville SD 3J-Wilsonville High School</t>
  </si>
  <si>
    <t>Wilsonville High School</t>
  </si>
  <si>
    <t>West Linn-Wilsonville SD 3J-West Linn-Wilsonville SD 3J</t>
  </si>
  <si>
    <t>West Linn-Wilsonville SD 3J-Rosemont Ridge Middle School</t>
  </si>
  <si>
    <t>Rosemont Ridge Middle School</t>
  </si>
  <si>
    <t>West Linn-Wilsonville SD 3J-Three Rivers Charter School</t>
  </si>
  <si>
    <t>Three Rivers Charter School</t>
  </si>
  <si>
    <t>West Linn-Wilsonville SD 3J-Bolton Primary School</t>
  </si>
  <si>
    <t>Bolton Primary School</t>
  </si>
  <si>
    <t>West Linn-Wilsonville SD 3J-Boones Ferry Primary School</t>
  </si>
  <si>
    <t>Boones Ferry Primary School</t>
  </si>
  <si>
    <t>West Linn-Wilsonville SD 3J-Arts and Technology High School</t>
  </si>
  <si>
    <t>Arts and Technology High School</t>
  </si>
  <si>
    <t>West Linn-Wilsonville SD 3J-Lowrie Primary School</t>
  </si>
  <si>
    <t>Lowrie Primary School</t>
  </si>
  <si>
    <t>West Linn-Wilsonville SD 3J-Trillium Creek Primary School</t>
  </si>
  <si>
    <t>Trillium Creek Primary School</t>
  </si>
  <si>
    <t>West Linn-Wilsonville SD 3J-Meridian Creek Middle School</t>
  </si>
  <si>
    <t>Meridian Creek Middle School</t>
  </si>
  <si>
    <t>Lake Oswego SD 7J-Forest Hills Elementary School</t>
  </si>
  <si>
    <t>Lake Oswego SD 7J</t>
  </si>
  <si>
    <t>Forest Hills Elementary School</t>
  </si>
  <si>
    <t>Lake Oswego SD 7J-Hallinan Elementary School</t>
  </si>
  <si>
    <t>Hallinan Elementary School</t>
  </si>
  <si>
    <t>Lake Oswego SD 7J-Lake Grove Elementary School</t>
  </si>
  <si>
    <t>Lake Grove Elementary School</t>
  </si>
  <si>
    <t>Lake Oswego SD 7J-River Grove Elementary School</t>
  </si>
  <si>
    <t>River Grove Elementary School</t>
  </si>
  <si>
    <t>Lake Oswego SD 7J-Westridge Elementary School</t>
  </si>
  <si>
    <t>Westridge Elementary School</t>
  </si>
  <si>
    <t>Lake Oswego SD 7J-Lake Oswego Middle School</t>
  </si>
  <si>
    <t>Lake Oswego Middle School</t>
  </si>
  <si>
    <t>Lake Oswego SD 7J-Lakeridge Middle School</t>
  </si>
  <si>
    <t>Lakeridge Middle School</t>
  </si>
  <si>
    <t>Lake Oswego SD 7J-Lake Oswego High School</t>
  </si>
  <si>
    <t>Lake Oswego High School</t>
  </si>
  <si>
    <t>Lake Oswego SD 7J-Lakeridge High School</t>
  </si>
  <si>
    <t>Lakeridge High School</t>
  </si>
  <si>
    <t>Lake Oswego SD 7J-Oak Creek Elementary School</t>
  </si>
  <si>
    <t>Oak Creek Elementary School</t>
  </si>
  <si>
    <t>Lake Oswego SD 7J-Lake Oswego SD 7J</t>
  </si>
  <si>
    <t>Lake Oswego SD 7J-Harmony Academy</t>
  </si>
  <si>
    <t>Harmony Academy</t>
  </si>
  <si>
    <t>North Clackamas SD 12-Bilquist Elementary School</t>
  </si>
  <si>
    <t>North Clackamas SD 12</t>
  </si>
  <si>
    <t>Bilquist Elementary School</t>
  </si>
  <si>
    <t>North Clackamas SD 12-Whitcomb Elementary School</t>
  </si>
  <si>
    <t>Whitcomb Elementary School</t>
  </si>
  <si>
    <t>North Clackamas SD 12-Milwaukie Elementary School</t>
  </si>
  <si>
    <t>Milwaukie Elementary School</t>
  </si>
  <si>
    <t>North Clackamas SD 12-Riverside Elementary School</t>
  </si>
  <si>
    <t>Riverside Elementary School</t>
  </si>
  <si>
    <t>North Clackamas SD 12-Sunnyside Elementary School</t>
  </si>
  <si>
    <t>Sunnyside Elementary School</t>
  </si>
  <si>
    <t>North Clackamas SD 12-View Acres Elementary School</t>
  </si>
  <si>
    <t>View Acres Elementary School</t>
  </si>
  <si>
    <t>North Clackamas SD 12-Rowe Middle School</t>
  </si>
  <si>
    <t>Rowe Middle School</t>
  </si>
  <si>
    <t>North Clackamas SD 12-Clackamas High School</t>
  </si>
  <si>
    <t>Clackamas High School</t>
  </si>
  <si>
    <t>North Clackamas SD 12-Milwaukie High School</t>
  </si>
  <si>
    <t>Milwaukie High School</t>
  </si>
  <si>
    <t>North Clackamas SD 12-Putnam High School</t>
  </si>
  <si>
    <t>Putnam High School</t>
  </si>
  <si>
    <t>North Clackamas SD 12-Mount Scott Elementary School</t>
  </si>
  <si>
    <t>Mount Scott Elementary School</t>
  </si>
  <si>
    <t>North Clackamas SD 12-North Clackamas SD 12</t>
  </si>
  <si>
    <t>North Clackamas SD 12-Sojourner School</t>
  </si>
  <si>
    <t>Sojourner School</t>
  </si>
  <si>
    <t>North Clackamas SD 12-Spring Mountain Elementary School</t>
  </si>
  <si>
    <t>Spring Mountain Elementary School</t>
  </si>
  <si>
    <t>North Clackamas SD 12-Oak Grove Elementary</t>
  </si>
  <si>
    <t>Oak Grove Elementary</t>
  </si>
  <si>
    <t>North Clackamas SD 12-Alder Creek Middle School</t>
  </si>
  <si>
    <t>Alder Creek Middle School</t>
  </si>
  <si>
    <t>North Clackamas SD 12-New Urban High School</t>
  </si>
  <si>
    <t>New Urban High School</t>
  </si>
  <si>
    <t>North Clackamas SD 12-Milwaukie El Puente Elementary School</t>
  </si>
  <si>
    <t>Milwaukie El Puente Elementary School</t>
  </si>
  <si>
    <t>North Clackamas SD 12-Clackamas Web Academy</t>
  </si>
  <si>
    <t>Clackamas Web Academy</t>
  </si>
  <si>
    <t>North Clackamas SD 12-Clackamas Middle College</t>
  </si>
  <si>
    <t>Clackamas Middle College</t>
  </si>
  <si>
    <t>North Clackamas SD 12-Milwaukie Academy of the Arts</t>
  </si>
  <si>
    <t>Milwaukie Academy of the Arts</t>
  </si>
  <si>
    <t>North Clackamas SD 12-Cascade Heights Public Charter School</t>
  </si>
  <si>
    <t>Cascade Heights Public Charter School</t>
  </si>
  <si>
    <t>North Clackamas SD 12-Scouters Mountain Elementary</t>
  </si>
  <si>
    <t>Scouters Mountain Elementary</t>
  </si>
  <si>
    <t>North Clackamas SD 12-Verne A Duncan Elementary School</t>
  </si>
  <si>
    <t>Verne A Duncan Elementary School</t>
  </si>
  <si>
    <t>North Clackamas SD 12-Happy Valley Middle School</t>
  </si>
  <si>
    <t>Happy Valley Middle School</t>
  </si>
  <si>
    <t>North Clackamas SD 12-Ardenwald Elementary School</t>
  </si>
  <si>
    <t>Ardenwald Elementary School</t>
  </si>
  <si>
    <t>North Clackamas SD 12-Happy Valley Elementary School</t>
  </si>
  <si>
    <t>Happy Valley Elementary School</t>
  </si>
  <si>
    <t>North Clackamas SD 12-Lewelling Elementary School</t>
  </si>
  <si>
    <t>Lewelling Elementary School</t>
  </si>
  <si>
    <t>North Clackamas SD 12-Linwood Elementary School</t>
  </si>
  <si>
    <t>Linwood Elementary School</t>
  </si>
  <si>
    <t>North Clackamas SD 12-Oregon Trail Elementary School</t>
  </si>
  <si>
    <t>Oregon Trail Elementary School</t>
  </si>
  <si>
    <t>North Clackamas SD 12-Rock Creek Middle School</t>
  </si>
  <si>
    <t>Rock Creek Middle School</t>
  </si>
  <si>
    <t>North Clackamas SD 12-Beatrice Morrow Cannady Elementary</t>
  </si>
  <si>
    <t>Beatrice Morrow Cannady Elementary</t>
  </si>
  <si>
    <t>Molalla River SD 35-Clarkes Elementary School</t>
  </si>
  <si>
    <t>Molalla River SD 35</t>
  </si>
  <si>
    <t>Clarkes Elementary School</t>
  </si>
  <si>
    <t>Molalla River SD 35-Molalla Elementary School</t>
  </si>
  <si>
    <t>Molalla Elementary School</t>
  </si>
  <si>
    <t>Molalla River SD 35-Molalla River Middle School</t>
  </si>
  <si>
    <t>Molalla River Middle School</t>
  </si>
  <si>
    <t>Molalla River SD 35-Mulino Elementary School</t>
  </si>
  <si>
    <t>Mulino Elementary School</t>
  </si>
  <si>
    <t>Molalla River SD 35-Rural Dell Elementary School</t>
  </si>
  <si>
    <t>Rural Dell Elementary School</t>
  </si>
  <si>
    <t>Molalla River SD 35-Molalla High School</t>
  </si>
  <si>
    <t>Molalla High School</t>
  </si>
  <si>
    <t>Molalla River SD 35-Molalla River SD 35</t>
  </si>
  <si>
    <t>Molalla River SD 35-Molalla River Academy</t>
  </si>
  <si>
    <t>Molalla River Academy</t>
  </si>
  <si>
    <t>Molalla River SD 35-Renaissance Public Academy</t>
  </si>
  <si>
    <t>Renaissance Public Academy</t>
  </si>
  <si>
    <t>Oregon Trail SD 46-Welches Elementary School</t>
  </si>
  <si>
    <t>Oregon Trail SD 46</t>
  </si>
  <si>
    <t>Welches Elementary School</t>
  </si>
  <si>
    <t>Oregon Trail SD 46-Naas Elementary School</t>
  </si>
  <si>
    <t>Naas Elementary School</t>
  </si>
  <si>
    <t>Oregon Trail SD 46-Boring Middle School</t>
  </si>
  <si>
    <t>Boring Middle School</t>
  </si>
  <si>
    <t>Oregon Trail SD 46-Kelso Elementary School</t>
  </si>
  <si>
    <t>Kelso Elementary School</t>
  </si>
  <si>
    <t>Oregon Trail SD 46-Sandy Grade School</t>
  </si>
  <si>
    <t>Sandy Grade School</t>
  </si>
  <si>
    <t>Oregon Trail SD 46-Firwood Elementary School</t>
  </si>
  <si>
    <t>Firwood Elementary School</t>
  </si>
  <si>
    <t>Oregon Trail SD 46-Cedar Ridge Middle School</t>
  </si>
  <si>
    <t>Cedar Ridge Middle School</t>
  </si>
  <si>
    <t>Oregon Trail SD 46-Sandy High School</t>
  </si>
  <si>
    <t>Sandy High School</t>
  </si>
  <si>
    <t>Oregon Trail SD 46-Oregon Trail SD 46</t>
  </si>
  <si>
    <t>Oregon Trail SD 46-Welches Middle School</t>
  </si>
  <si>
    <t>Welches Middle School</t>
  </si>
  <si>
    <t>Oregon Trail SD 46-Oregon Trail Academy</t>
  </si>
  <si>
    <t>Oregon Trail Academy</t>
  </si>
  <si>
    <t>Colton SD 53-Colton Elementary School</t>
  </si>
  <si>
    <t>Colton SD 53</t>
  </si>
  <si>
    <t>Colton Elementary School</t>
  </si>
  <si>
    <t>Colton SD 53-Colton High School</t>
  </si>
  <si>
    <t>Colton High School</t>
  </si>
  <si>
    <t>Colton SD 53-Colton Middle School</t>
  </si>
  <si>
    <t>Colton Middle School</t>
  </si>
  <si>
    <t>Colton SD 53-Colton SD 53</t>
  </si>
  <si>
    <t>Oregon City SD 62-Beavercreek Elementary School</t>
  </si>
  <si>
    <t>Oregon City SD 62</t>
  </si>
  <si>
    <t>Beavercreek Elementary School</t>
  </si>
  <si>
    <t>Oregon City SD 62-Candy Lane Elementary School</t>
  </si>
  <si>
    <t>Candy Lane Elementary School</t>
  </si>
  <si>
    <t>Oregon City SD 62-Holcomb Elementary School</t>
  </si>
  <si>
    <t>Holcomb Elementary School</t>
  </si>
  <si>
    <t>Oregon City SD 62-Gaffney Lane Elementary School</t>
  </si>
  <si>
    <t>Gaffney Lane Elementary School</t>
  </si>
  <si>
    <t>Oregon City SD 62-Jennings Lodge Elementary School</t>
  </si>
  <si>
    <t>Jennings Lodge Elementary School</t>
  </si>
  <si>
    <t>Oregon City SD 62-John McLoughlin Elementary School</t>
  </si>
  <si>
    <t>John McLoughlin Elementary School</t>
  </si>
  <si>
    <t>Oregon City SD 62-Gardiner Middle School</t>
  </si>
  <si>
    <t>Gardiner Middle School</t>
  </si>
  <si>
    <t>Oregon City SD 62-Tumwata Middle School</t>
  </si>
  <si>
    <t>Tumwata Middle School</t>
  </si>
  <si>
    <t>Oregon City SD 62-Oregon City Senior High School</t>
  </si>
  <si>
    <t>Oregon City Senior High School</t>
  </si>
  <si>
    <t>Oregon City SD 62-Redland Elementary School</t>
  </si>
  <si>
    <t>Redland Elementary School</t>
  </si>
  <si>
    <t>Oregon City SD 62-Oregon City SD 62</t>
  </si>
  <si>
    <t>Oregon City SD 62-Oregon City Service Learning Academy</t>
  </si>
  <si>
    <t>Oregon City Service Learning Academy</t>
  </si>
  <si>
    <t>Oregon City SD 62-Springwater Environmental Sciences School</t>
  </si>
  <si>
    <t>Springwater Environmental Sciences School</t>
  </si>
  <si>
    <t>Oregon City SD 62-Alliance Charter Academy</t>
  </si>
  <si>
    <t>Alliance Charter Academy</t>
  </si>
  <si>
    <t>Oregon City SD 62-Clackamas Academy of Industrial Sciences</t>
  </si>
  <si>
    <t>Clackamas Academy of Industrial Sciences</t>
  </si>
  <si>
    <t>Canby SD 86-Carus School</t>
  </si>
  <si>
    <t>Canby SD 86</t>
  </si>
  <si>
    <t>Carus School</t>
  </si>
  <si>
    <t>Canby SD 86-William Knight Elementary School</t>
  </si>
  <si>
    <t>William Knight Elementary School</t>
  </si>
  <si>
    <t>Canby SD 86-Howard Eccles Elementary School</t>
  </si>
  <si>
    <t>Howard Eccles Elementary School</t>
  </si>
  <si>
    <t>Canby SD 86-Ninety-One School</t>
  </si>
  <si>
    <t>Ninety-One School</t>
  </si>
  <si>
    <t>Canby SD 86-Canby High School</t>
  </si>
  <si>
    <t>Canby High School</t>
  </si>
  <si>
    <t>Canby SD 86-Cecile Trost Elementary School</t>
  </si>
  <si>
    <t>Cecile Trost Elementary School</t>
  </si>
  <si>
    <t>Canby SD 86-Canby SD 86</t>
  </si>
  <si>
    <t>Canby SD 86-Baker Prairie Middle School</t>
  </si>
  <si>
    <t>Baker Prairie Middle School</t>
  </si>
  <si>
    <t>Canby SD 86-Philander Lee Elementary School</t>
  </si>
  <si>
    <t>Philander Lee Elementary School</t>
  </si>
  <si>
    <t>Estacada SD 108-Clackamas River Elementary School</t>
  </si>
  <si>
    <t>Estacada SD 108</t>
  </si>
  <si>
    <t>Clackamas River Elementary School</t>
  </si>
  <si>
    <t>Estacada SD 108-River Mill Elementary School</t>
  </si>
  <si>
    <t>River Mill Elementary School</t>
  </si>
  <si>
    <t>Estacada SD 108-Estacada Middle School</t>
  </si>
  <si>
    <t>Estacada Middle School</t>
  </si>
  <si>
    <t>Estacada SD 108-Estacada High School</t>
  </si>
  <si>
    <t>Estacada High School</t>
  </si>
  <si>
    <t>Estacada SD 108-Estacada SD 108</t>
  </si>
  <si>
    <t>Estacada SD 108-Summit Learning Charter</t>
  </si>
  <si>
    <t>Summit Learning Charter</t>
  </si>
  <si>
    <t>Estacada SD 108-Summit Community College High School</t>
  </si>
  <si>
    <t>Summit Community College High School</t>
  </si>
  <si>
    <t>Gladstone SD 115-John Wetten Elementary School</t>
  </si>
  <si>
    <t>Gladstone SD 115</t>
  </si>
  <si>
    <t>John Wetten Elementary School</t>
  </si>
  <si>
    <t>Gladstone SD 115-Walter L Kraxberger Middle School</t>
  </si>
  <si>
    <t>Walter L Kraxberger Middle School</t>
  </si>
  <si>
    <t>Gladstone SD 115-Gladstone High School</t>
  </si>
  <si>
    <t>Gladstone High School</t>
  </si>
  <si>
    <t>Gladstone SD 115-Gladstone SD 115</t>
  </si>
  <si>
    <t>Gladstone SD 115-Gladstone Center for Children and Families</t>
  </si>
  <si>
    <t>Gladstone Center for Children and Families</t>
  </si>
  <si>
    <t>Astoria SD 1-Astor Elementary School</t>
  </si>
  <si>
    <t>Astoria SD 1</t>
  </si>
  <si>
    <t>Astor Elementary School</t>
  </si>
  <si>
    <t>Astoria SD 1-Astoria Middle School</t>
  </si>
  <si>
    <t>Astoria Middle School</t>
  </si>
  <si>
    <t>Astoria SD 1-Astoria Senior High School</t>
  </si>
  <si>
    <t>Astoria Senior High School</t>
  </si>
  <si>
    <t>Astoria SD 1-Lewis &amp; Clark Elementary School</t>
  </si>
  <si>
    <t>Lewis &amp; Clark Elementary School</t>
  </si>
  <si>
    <t>Astoria SD 1-Astoria SD 1</t>
  </si>
  <si>
    <t>Jewell SD 8-Jewell School</t>
  </si>
  <si>
    <t>Jewell SD 8</t>
  </si>
  <si>
    <t>Jewell School</t>
  </si>
  <si>
    <t>Seaside SD 10-Seaside Middle School</t>
  </si>
  <si>
    <t>Seaside SD 10</t>
  </si>
  <si>
    <t>Seaside Middle School</t>
  </si>
  <si>
    <t>Seaside SD 10-Pacific Ridge Elementary School</t>
  </si>
  <si>
    <t>Pacific Ridge Elementary School</t>
  </si>
  <si>
    <t>Seaside SD 10-Gearhart Elementary School</t>
  </si>
  <si>
    <t>Gearhart Elementary School</t>
  </si>
  <si>
    <t>Seaside SD 10-Seaside High School</t>
  </si>
  <si>
    <t>Seaside High School</t>
  </si>
  <si>
    <t>Seaside SD 10-Seaside SD 10</t>
  </si>
  <si>
    <t>Seaside SD 10-The Cannon Beach Academy</t>
  </si>
  <si>
    <t>The Cannon Beach Academy</t>
  </si>
  <si>
    <t>Warrenton-Hammond SD 30-Warrenton Grade School</t>
  </si>
  <si>
    <t>Warrenton-Hammond SD 30</t>
  </si>
  <si>
    <t>Warrenton Grade School</t>
  </si>
  <si>
    <t>Warrenton-Hammond SD 30-Warrenton High School</t>
  </si>
  <si>
    <t>Warrenton High School</t>
  </si>
  <si>
    <t>Warrenton-Hammond SD 30-Warrenton-Hammond SD 30</t>
  </si>
  <si>
    <t>Scappoose SD 1J-Grant Watts Elementary School</t>
  </si>
  <si>
    <t>Scappoose SD 1J</t>
  </si>
  <si>
    <t>Grant Watts Elementary School</t>
  </si>
  <si>
    <t>Scappoose SD 1J-Otto Petersen Elementary School</t>
  </si>
  <si>
    <t>Otto Petersen Elementary School</t>
  </si>
  <si>
    <t>Scappoose SD 1J-Warren Elementary School</t>
  </si>
  <si>
    <t>Warren Elementary School</t>
  </si>
  <si>
    <t>Scappoose SD 1J-Scappoose Middle School</t>
  </si>
  <si>
    <t>Scappoose Middle School</t>
  </si>
  <si>
    <t>Scappoose SD 1J-Scappoose High School</t>
  </si>
  <si>
    <t>Scappoose High School</t>
  </si>
  <si>
    <t>Scappoose SD 1J-Sauvie Island School</t>
  </si>
  <si>
    <t>Sauvie Island School</t>
  </si>
  <si>
    <t>Scappoose SD 1J-Scappoose SD 1J</t>
  </si>
  <si>
    <t>Scappoose SD 1J-South Columbia Family School</t>
  </si>
  <si>
    <t>South Columbia Family School</t>
  </si>
  <si>
    <t>Clatskanie SD 6J-Clatskanie Elementary School</t>
  </si>
  <si>
    <t>Clatskanie SD 6J</t>
  </si>
  <si>
    <t>Clatskanie Elementary School</t>
  </si>
  <si>
    <t>Clatskanie SD 6J-Clatskanie Middle/High School</t>
  </si>
  <si>
    <t>Clatskanie Middle/High School</t>
  </si>
  <si>
    <t>Clatskanie SD 6J-Clatskanie SD 6J</t>
  </si>
  <si>
    <t>Rainier SD 13-Hudson Park Elementary School</t>
  </si>
  <si>
    <t>Rainier SD 13</t>
  </si>
  <si>
    <t>Hudson Park Elementary School</t>
  </si>
  <si>
    <t>Rainier SD 13-Rainier Jr/Sr High School</t>
  </si>
  <si>
    <t>Rainier Jr/Sr High School</t>
  </si>
  <si>
    <t>Rainier SD 13-Rainier SD 13</t>
  </si>
  <si>
    <t>Rainier SD 13-North Columbia Academy</t>
  </si>
  <si>
    <t>North Columbia Academy</t>
  </si>
  <si>
    <t>Vernonia SD 47J-Mist Elementary School</t>
  </si>
  <si>
    <t>Vernonia SD 47J</t>
  </si>
  <si>
    <t>Mist Elementary School</t>
  </si>
  <si>
    <t>Vernonia SD 47J-Vernonia Elementary School</t>
  </si>
  <si>
    <t>Vernonia Elementary School</t>
  </si>
  <si>
    <t>Vernonia SD 47J-Vernonia High School</t>
  </si>
  <si>
    <t>Vernonia High School</t>
  </si>
  <si>
    <t>Vernonia SD 47J-Vernonia SD 47J</t>
  </si>
  <si>
    <t>Vernonia SD 47J-Vernonia Middle School</t>
  </si>
  <si>
    <t>Vernonia Middle School</t>
  </si>
  <si>
    <t>St Helens SD 502-Columbia City School</t>
  </si>
  <si>
    <t>St Helens SD 502</t>
  </si>
  <si>
    <t>Columbia City School</t>
  </si>
  <si>
    <t>St Helens SD 502-McBride Elementary School</t>
  </si>
  <si>
    <t>McBride Elementary School</t>
  </si>
  <si>
    <t>St Helens SD 502-St Helens Middle School</t>
  </si>
  <si>
    <t>St Helens Middle School</t>
  </si>
  <si>
    <t>St Helens SD 502-St Helens High School</t>
  </si>
  <si>
    <t>St Helens High School</t>
  </si>
  <si>
    <t>St Helens SD 502-St Helens SD 502</t>
  </si>
  <si>
    <t>St Helens SD 502-Plymouth High School</t>
  </si>
  <si>
    <t>Plymouth High School</t>
  </si>
  <si>
    <t>St Helens SD 502-Lewis &amp; Clark Elementary School</t>
  </si>
  <si>
    <t>St Helens SD 502-St Helens Arthur Academy</t>
  </si>
  <si>
    <t>St Helens Arthur Academy</t>
  </si>
  <si>
    <t>Coquille SD 8-Lincoln School of Early Learning</t>
  </si>
  <si>
    <t>Coquille SD 8</t>
  </si>
  <si>
    <t>Lincoln School of Early Learning</t>
  </si>
  <si>
    <t>Coquille SD 8-Coquille Junior Senior High</t>
  </si>
  <si>
    <t>Coquille Junior Senior High</t>
  </si>
  <si>
    <t>Coquille SD 8-Coquille SD 8</t>
  </si>
  <si>
    <t>Coquille SD 8-Coquille Valley Elementary</t>
  </si>
  <si>
    <t>Coquille Valley Elementary</t>
  </si>
  <si>
    <t>Coquille SD 8-Winter Lakes High</t>
  </si>
  <si>
    <t>Winter Lakes High</t>
  </si>
  <si>
    <t>Coos Bay SD 9-Eastside School</t>
  </si>
  <si>
    <t>Coos Bay SD 9</t>
  </si>
  <si>
    <t>Eastside School</t>
  </si>
  <si>
    <t>Coos Bay SD 9-Madison Elementary School</t>
  </si>
  <si>
    <t>Madison Elementary School</t>
  </si>
  <si>
    <t>Coos Bay SD 9-Millicoma School</t>
  </si>
  <si>
    <t>Millicoma School</t>
  </si>
  <si>
    <t>Coos Bay SD 9-Sunset School</t>
  </si>
  <si>
    <t>Sunset School</t>
  </si>
  <si>
    <t>Coos Bay SD 9-Marshfield Senior High School</t>
  </si>
  <si>
    <t>Marshfield Senior High School</t>
  </si>
  <si>
    <t>Coos Bay SD 9-Coos Bay SD 9</t>
  </si>
  <si>
    <t>Coos Bay SD 9-Destinations Academy</t>
  </si>
  <si>
    <t>Destinations Academy</t>
  </si>
  <si>
    <t>Coos Bay SD 9-Lighthouse Charter School</t>
  </si>
  <si>
    <t>Lighthouse Charter School</t>
  </si>
  <si>
    <t>Coos Bay SD 9-Resource Link Charter School</t>
  </si>
  <si>
    <t>Resource Link Charter School</t>
  </si>
  <si>
    <t>North Bend SD 13-Hillcrest Elementary School</t>
  </si>
  <si>
    <t>North Bend SD 13</t>
  </si>
  <si>
    <t>Hillcrest Elementary School</t>
  </si>
  <si>
    <t>North Bend SD 13-North Bay Elementary School</t>
  </si>
  <si>
    <t>North Bay Elementary School</t>
  </si>
  <si>
    <t>North Bend SD 13-North Bend Middle School</t>
  </si>
  <si>
    <t>North Bend Middle School</t>
  </si>
  <si>
    <t>North Bend SD 13-North Bend Senior High School</t>
  </si>
  <si>
    <t>North Bend Senior High School</t>
  </si>
  <si>
    <t>North Bend SD 13-North Bend SD 13</t>
  </si>
  <si>
    <t>North Bend SD 13-Evergreen Virtual Academy</t>
  </si>
  <si>
    <t>Evergreen Virtual Academy</t>
  </si>
  <si>
    <t>Powers SD 31-Powers Elementary School</t>
  </si>
  <si>
    <t>Powers SD 31</t>
  </si>
  <si>
    <t>Powers Elementary School</t>
  </si>
  <si>
    <t>Powers SD 31-Powers High School</t>
  </si>
  <si>
    <t>Powers High School</t>
  </si>
  <si>
    <t>Myrtle Point SD 41-Myrtle Crest School</t>
  </si>
  <si>
    <t>Myrtle Point SD 41</t>
  </si>
  <si>
    <t>Myrtle Crest School</t>
  </si>
  <si>
    <t>Myrtle Point SD 41-Myrtle Point High School</t>
  </si>
  <si>
    <t>Myrtle Point High School</t>
  </si>
  <si>
    <t>Bandon SD 54-Harbor Lights Middle School</t>
  </si>
  <si>
    <t>Bandon SD 54</t>
  </si>
  <si>
    <t>Harbor Lights Middle School</t>
  </si>
  <si>
    <t>Bandon SD 54-Ocean Crest Elementary School</t>
  </si>
  <si>
    <t>Ocean Crest Elementary School</t>
  </si>
  <si>
    <t>Bandon SD 54-Bandon Senior High School</t>
  </si>
  <si>
    <t>Bandon Senior High School</t>
  </si>
  <si>
    <t>Crook County SD-Crooked River Elementary School</t>
  </si>
  <si>
    <t>Crook County SD</t>
  </si>
  <si>
    <t>Crooked River Elementary School</t>
  </si>
  <si>
    <t>Crook County SD-Paulina School</t>
  </si>
  <si>
    <t>Paulina School</t>
  </si>
  <si>
    <t>Crook County SD-Powell Butte Community Charter School</t>
  </si>
  <si>
    <t>Powell Butte Community Charter School</t>
  </si>
  <si>
    <t>Crook County SD-Crook County Middle School</t>
  </si>
  <si>
    <t>Crook County Middle School</t>
  </si>
  <si>
    <t>Crook County SD-Crook County High School</t>
  </si>
  <si>
    <t>Crook County High School</t>
  </si>
  <si>
    <t>Crook County SD-Brothers Elementary School</t>
  </si>
  <si>
    <t>Brothers Elementary School</t>
  </si>
  <si>
    <t>Crook County SD-Crook County SD</t>
  </si>
  <si>
    <t>Crook County SD-Pioneer Secondary Alternative High School</t>
  </si>
  <si>
    <t>Pioneer Secondary Alternative High School</t>
  </si>
  <si>
    <t>Crook County SD-Barnes Butte Elementary</t>
  </si>
  <si>
    <t>Barnes Butte Elementary</t>
  </si>
  <si>
    <t>Central Curry SD 1-Riley Creek Elementary School</t>
  </si>
  <si>
    <t>Central Curry SD 1</t>
  </si>
  <si>
    <t>Riley Creek Elementary School</t>
  </si>
  <si>
    <t>Central Curry SD 1-Gold Beach Jr/Sr High School</t>
  </si>
  <si>
    <t>Gold Beach Jr/Sr High School</t>
  </si>
  <si>
    <t>Port Orford-Langlois SD 2CJ-Driftwood Elementary School</t>
  </si>
  <si>
    <t>Port Orford-Langlois SD 2CJ</t>
  </si>
  <si>
    <t>Driftwood Elementary School</t>
  </si>
  <si>
    <t>Port Orford-Langlois SD 2CJ-Pacific High School</t>
  </si>
  <si>
    <t>Pacific High School</t>
  </si>
  <si>
    <t>Brookings-Harbor SD 17C-Azalea Middle School</t>
  </si>
  <si>
    <t>Brookings-Harbor SD 17C</t>
  </si>
  <si>
    <t>Azalea Middle School</t>
  </si>
  <si>
    <t>Brookings-Harbor SD 17C-Kalmiopsis Elementary School</t>
  </si>
  <si>
    <t>Kalmiopsis Elementary School</t>
  </si>
  <si>
    <t>Brookings-Harbor SD 17C-Brookings-Harbor High School</t>
  </si>
  <si>
    <t>Brookings-Harbor High School</t>
  </si>
  <si>
    <t>Bend-LaPine Administrative SD 1-Bear Creek Elementary School</t>
  </si>
  <si>
    <t>Bend-LaPine Administrative SD 1</t>
  </si>
  <si>
    <t>Bear Creek Elementary School</t>
  </si>
  <si>
    <t>Bend-LaPine Administrative SD 1-Cascade Middle School</t>
  </si>
  <si>
    <t>Cascade Middle School</t>
  </si>
  <si>
    <t>Bend-LaPine Administrative SD 1-LaPine Elementary School</t>
  </si>
  <si>
    <t>LaPine Elementary School</t>
  </si>
  <si>
    <t>Bend-LaPine Administrative SD 1-Juniper Elementary School</t>
  </si>
  <si>
    <t>Juniper Elementary School</t>
  </si>
  <si>
    <t>Bend-LaPine Administrative SD 1-R E Jewell Elementary School</t>
  </si>
  <si>
    <t>R E Jewell Elementary School</t>
  </si>
  <si>
    <t>Bend-LaPine Administrative SD 1-Pilot Butte Middle School</t>
  </si>
  <si>
    <t>Pilot Butte Middle School</t>
  </si>
  <si>
    <t>Bend-LaPine Administrative SD 1-Buckingham Elementary School</t>
  </si>
  <si>
    <t>Buckingham Elementary School</t>
  </si>
  <si>
    <t>Bend-LaPine Administrative SD 1-Bend Senior High School</t>
  </si>
  <si>
    <t>Bend Senior High School</t>
  </si>
  <si>
    <t>Bend-LaPine Administrative SD 1-Mountain View Senior High School</t>
  </si>
  <si>
    <t>Mountain View Senior High School</t>
  </si>
  <si>
    <t>Bend-LaPine Administrative SD 1-LaPine Senior High School</t>
  </si>
  <si>
    <t>LaPine Senior High School</t>
  </si>
  <si>
    <t>Bend-LaPine Administrative SD 1-Three Rivers Elementary School</t>
  </si>
  <si>
    <t>Three Rivers Elementary School</t>
  </si>
  <si>
    <t>Bend-LaPine Administrative SD 1-Elk Meadow Elementary School</t>
  </si>
  <si>
    <t>Elk Meadow Elementary School</t>
  </si>
  <si>
    <t>Bend-LaPine Administrative SD 1-High Desert Middle School</t>
  </si>
  <si>
    <t>High Desert Middle School</t>
  </si>
  <si>
    <t>Bend-LaPine Administrative SD 1-LaPine Middle School</t>
  </si>
  <si>
    <t>LaPine Middle School</t>
  </si>
  <si>
    <t>Bend-LaPine Administrative SD 1-Lava Ridge Elementary School</t>
  </si>
  <si>
    <t>Lava Ridge Elementary School</t>
  </si>
  <si>
    <t>Bend-LaPine Administrative SD 1-Amity Creek Elementary School</t>
  </si>
  <si>
    <t>Amity Creek Elementary School</t>
  </si>
  <si>
    <t>Bend-LaPine Administrative SD 1-Bend Tech Academy</t>
  </si>
  <si>
    <t>Bend Tech Academy</t>
  </si>
  <si>
    <t>Bend-LaPine Administrative SD 1-Bend-LaPine Administrative SD 1</t>
  </si>
  <si>
    <t>Bend-LaPine Administrative SD 1-Summit High School</t>
  </si>
  <si>
    <t>Summit High School</t>
  </si>
  <si>
    <t>Bend-LaPine Administrative SD 1-Sky View Middle School</t>
  </si>
  <si>
    <t>Sky View Middle School</t>
  </si>
  <si>
    <t>Bend-LaPine Administrative SD 1-High Lakes Elementary School</t>
  </si>
  <si>
    <t>High Lakes Elementary School</t>
  </si>
  <si>
    <t>Bend-LaPine Administrative SD 1-Highland School at Kenwood Elementary School</t>
  </si>
  <si>
    <t>Highland School at Kenwood Elementary School</t>
  </si>
  <si>
    <t>Bend-LaPine Administrative SD 1-Westside Village Magnet School at Kingston Elementary School</t>
  </si>
  <si>
    <t>Westside Village Magnet School at Kingston Elementary School</t>
  </si>
  <si>
    <t>Bend-LaPine Administrative SD 1-Realms Middle School</t>
  </si>
  <si>
    <t>Realms Middle School</t>
  </si>
  <si>
    <t>Bend-LaPine Administrative SD 1-Pine Ridge Elementary</t>
  </si>
  <si>
    <t>Pine Ridge Elementary</t>
  </si>
  <si>
    <t>Bend-LaPine Administrative SD 1-Ensworth Elementary School</t>
  </si>
  <si>
    <t>Ensworth Elementary School</t>
  </si>
  <si>
    <t>Bend-LaPine Administrative SD 1-Ponderosa Elementary</t>
  </si>
  <si>
    <t>Ponderosa Elementary</t>
  </si>
  <si>
    <t>Bend-LaPine Administrative SD 1-William E Miller Elementary</t>
  </si>
  <si>
    <t>William E Miller Elementary</t>
  </si>
  <si>
    <t>Bend-LaPine Administrative SD 1-Rosland Elementary</t>
  </si>
  <si>
    <t>Rosland Elementary</t>
  </si>
  <si>
    <t>Bend-LaPine Administrative SD 1-Pacific Crest Middle School</t>
  </si>
  <si>
    <t>Pacific Crest Middle School</t>
  </si>
  <si>
    <t>Bend-LaPine Administrative SD 1-Silver Rail Elementary School</t>
  </si>
  <si>
    <t>Silver Rail Elementary School</t>
  </si>
  <si>
    <t>Bend-LaPine Administrative SD 1-Bend International School</t>
  </si>
  <si>
    <t>Bend International School</t>
  </si>
  <si>
    <t>Bend-LaPine Administrative SD 1-Desert Sky Montessori</t>
  </si>
  <si>
    <t>Desert Sky Montessori</t>
  </si>
  <si>
    <t>Bend-LaPine Administrative SD 1-Realms High School</t>
  </si>
  <si>
    <t>Realms High School</t>
  </si>
  <si>
    <t>Bend-LaPine Administrative SD 1-Skyline High School</t>
  </si>
  <si>
    <t>Skyline High School</t>
  </si>
  <si>
    <t>Bend-LaPine Administrative SD 1-North Star Elementary</t>
  </si>
  <si>
    <t>North Star Elementary</t>
  </si>
  <si>
    <t>Redmond SD 2J-Sage Elementary School</t>
  </si>
  <si>
    <t>Redmond SD 2J</t>
  </si>
  <si>
    <t>Sage Elementary School</t>
  </si>
  <si>
    <t>Redmond SD 2J-John Tuck Elementary School</t>
  </si>
  <si>
    <t>John Tuck Elementary School</t>
  </si>
  <si>
    <t>Redmond SD 2J-M A Lynch Elementary School</t>
  </si>
  <si>
    <t>M A Lynch Elementary School</t>
  </si>
  <si>
    <t>Redmond SD 2J-Terrebonne Community School</t>
  </si>
  <si>
    <t>Terrebonne Community School</t>
  </si>
  <si>
    <t>Redmond SD 2J-Tumalo Community School</t>
  </si>
  <si>
    <t>Tumalo Community School</t>
  </si>
  <si>
    <t>Redmond SD 2J-Obsidian Middle School</t>
  </si>
  <si>
    <t>Obsidian Middle School</t>
  </si>
  <si>
    <t>Redmond SD 2J-Redmond High School</t>
  </si>
  <si>
    <t>Redmond High School</t>
  </si>
  <si>
    <t>Redmond SD 2J-Vern Patrick Elementary School</t>
  </si>
  <si>
    <t>Vern Patrick Elementary School</t>
  </si>
  <si>
    <t>Redmond SD 2J-Elton Gregory Middle School</t>
  </si>
  <si>
    <t>Elton Gregory Middle School</t>
  </si>
  <si>
    <t>Redmond SD 2J-Redmond SD 2J</t>
  </si>
  <si>
    <t>Redmond SD 2J-Tom McCall Elementary School</t>
  </si>
  <si>
    <t>Tom McCall Elementary School</t>
  </si>
  <si>
    <t>Redmond SD 2J-Redmond Proficiency Academy</t>
  </si>
  <si>
    <t>Redmond Proficiency Academy</t>
  </si>
  <si>
    <t>Redmond SD 2J-Ridgeview High School</t>
  </si>
  <si>
    <t>Ridgeview High School</t>
  </si>
  <si>
    <t>Redmond SD 2J-Redmond Early Learning Center at Hugh Hartman</t>
  </si>
  <si>
    <t>Redmond Early Learning Center at Hugh Hartman</t>
  </si>
  <si>
    <t>Sisters SD 6-Sisters Elementary School</t>
  </si>
  <si>
    <t>Sisters SD 6</t>
  </si>
  <si>
    <t>Sisters Elementary School</t>
  </si>
  <si>
    <t>Sisters SD 6-Sisters Middle School</t>
  </si>
  <si>
    <t>Sisters Middle School</t>
  </si>
  <si>
    <t>Sisters SD 6-Sisters High School</t>
  </si>
  <si>
    <t>Sisters High School</t>
  </si>
  <si>
    <t>Oakland SD 1-Oakland Middle School</t>
  </si>
  <si>
    <t>Oakland SD 1</t>
  </si>
  <si>
    <t>Oakland Middle School</t>
  </si>
  <si>
    <t>Oakland SD 1-Oakland Elementary School</t>
  </si>
  <si>
    <t>Oakland Elementary School</t>
  </si>
  <si>
    <t>Oakland SD 1-Oakland High School</t>
  </si>
  <si>
    <t>Oakland High School</t>
  </si>
  <si>
    <t>Douglas County SD 4-Eastwood Elementary School</t>
  </si>
  <si>
    <t>Douglas County SD 4</t>
  </si>
  <si>
    <t>Eastwood Elementary School</t>
  </si>
  <si>
    <t>Douglas County SD 4-Fir Grove Elementary School</t>
  </si>
  <si>
    <t>Fir Grove Elementary School</t>
  </si>
  <si>
    <t>Douglas County SD 4-Fullerton IV Elementary School</t>
  </si>
  <si>
    <t>Fullerton IV Elementary School</t>
  </si>
  <si>
    <t>Douglas County SD 4-Green Elementary School</t>
  </si>
  <si>
    <t>Green Elementary School</t>
  </si>
  <si>
    <t>Douglas County SD 4-Hucrest Elementary School</t>
  </si>
  <si>
    <t>Hucrest Elementary School</t>
  </si>
  <si>
    <t>Douglas County SD 4-Melrose Elementary School</t>
  </si>
  <si>
    <t>Melrose Elementary School</t>
  </si>
  <si>
    <t>Douglas County SD 4-Sunnyslope Elementary School</t>
  </si>
  <si>
    <t>Sunnyslope Elementary School</t>
  </si>
  <si>
    <t>Douglas County SD 4-Winchester Elementary</t>
  </si>
  <si>
    <t>Winchester Elementary</t>
  </si>
  <si>
    <t>Douglas County SD 4-John C Fremont Middle School</t>
  </si>
  <si>
    <t>John C Fremont Middle School</t>
  </si>
  <si>
    <t>Douglas County SD 4-Joseph Lane Middle School</t>
  </si>
  <si>
    <t>Joseph Lane Middle School</t>
  </si>
  <si>
    <t>Douglas County SD 4-Roseburg High School</t>
  </si>
  <si>
    <t>Roseburg High School</t>
  </si>
  <si>
    <t>Douglas County SD 4-Douglas County SD 4</t>
  </si>
  <si>
    <t>Douglas County SD 4-Phoenix School</t>
  </si>
  <si>
    <t>Phoenix School</t>
  </si>
  <si>
    <t>Douglas County SD 4-Rose School</t>
  </si>
  <si>
    <t>Rose School</t>
  </si>
  <si>
    <t>Glide SD 12-Glide Elementary School</t>
  </si>
  <si>
    <t>Glide SD 12</t>
  </si>
  <si>
    <t>Glide Elementary School</t>
  </si>
  <si>
    <t>Glide SD 12-Glide Middle School</t>
  </si>
  <si>
    <t>Glide Middle School</t>
  </si>
  <si>
    <t>Glide SD 12-Glide High School</t>
  </si>
  <si>
    <t>Glide High School</t>
  </si>
  <si>
    <t>Douglas County SD 15-Douglas County SD 15</t>
  </si>
  <si>
    <t>Douglas County SD 15</t>
  </si>
  <si>
    <t>Douglas County SD 15-Days Creek Charter School</t>
  </si>
  <si>
    <t>Days Creek Charter School</t>
  </si>
  <si>
    <t>South Umpqua SD 19-Canyonville School</t>
  </si>
  <si>
    <t>South Umpqua SD 19</t>
  </si>
  <si>
    <t>Canyonville School</t>
  </si>
  <si>
    <t>South Umpqua SD 19-Myrtle Creek Elementary School</t>
  </si>
  <si>
    <t>Myrtle Creek Elementary School</t>
  </si>
  <si>
    <t>South Umpqua SD 19-Coffenberry Middle School</t>
  </si>
  <si>
    <t>Coffenberry Middle School</t>
  </si>
  <si>
    <t>South Umpqua SD 19-Tri City Elementary School</t>
  </si>
  <si>
    <t>Tri City Elementary School</t>
  </si>
  <si>
    <t>South Umpqua SD 19-South Umpqua High School</t>
  </si>
  <si>
    <t>South Umpqua High School</t>
  </si>
  <si>
    <t>Camas Valley SD 21J-Camas Valley School</t>
  </si>
  <si>
    <t>Camas Valley SD 21J</t>
  </si>
  <si>
    <t>Camas Valley School</t>
  </si>
  <si>
    <t>North Douglas SD 22-North Douglas Elementary School</t>
  </si>
  <si>
    <t>North Douglas SD 22</t>
  </si>
  <si>
    <t>North Douglas Elementary School</t>
  </si>
  <si>
    <t>North Douglas SD 22-North Douglas High School</t>
  </si>
  <si>
    <t>North Douglas High School</t>
  </si>
  <si>
    <t>Yoncalla SD 32-Yoncalla Elementary School</t>
  </si>
  <si>
    <t>Yoncalla SD 32</t>
  </si>
  <si>
    <t>Yoncalla Elementary School</t>
  </si>
  <si>
    <t>Yoncalla SD 32-Yoncalla High School</t>
  </si>
  <si>
    <t>Yoncalla High School</t>
  </si>
  <si>
    <t>Elkton SD 34-Elkton Charter School</t>
  </si>
  <si>
    <t>Elkton SD 34</t>
  </si>
  <si>
    <t>Elkton Charter School</t>
  </si>
  <si>
    <t>Riddle SD 70-Riddle Elementary School</t>
  </si>
  <si>
    <t>Riddle SD 70</t>
  </si>
  <si>
    <t>Riddle Elementary School</t>
  </si>
  <si>
    <t>Riddle SD 70-Riddle High School</t>
  </si>
  <si>
    <t>Riddle High School</t>
  </si>
  <si>
    <t>Glendale SD 77-Glendale Elementary School</t>
  </si>
  <si>
    <t>Glendale SD 77</t>
  </si>
  <si>
    <t>Glendale Elementary School</t>
  </si>
  <si>
    <t>Glendale SD 77-Glendale Community Charter School Pre-K-12</t>
  </si>
  <si>
    <t>Glendale Community Charter School Pre-K-12</t>
  </si>
  <si>
    <t>Reedsport SD 105-Highland Elementary School</t>
  </si>
  <si>
    <t>Reedsport SD 105</t>
  </si>
  <si>
    <t>Highland Elementary School</t>
  </si>
  <si>
    <t>Reedsport SD 105-Reedsport Community Charter School</t>
  </si>
  <si>
    <t>Reedsport Community Charter School</t>
  </si>
  <si>
    <t>Winston-Dillard SD 116-McGovern Elementary School</t>
  </si>
  <si>
    <t>Winston-Dillard SD 116</t>
  </si>
  <si>
    <t>McGovern Elementary School</t>
  </si>
  <si>
    <t>Winston-Dillard SD 116-Lookingglass Elementary School</t>
  </si>
  <si>
    <t>Lookingglass Elementary School</t>
  </si>
  <si>
    <t>Winston-Dillard SD 116-Winston Middle School</t>
  </si>
  <si>
    <t>Winston Middle School</t>
  </si>
  <si>
    <t>Winston-Dillard SD 116-Douglas High School</t>
  </si>
  <si>
    <t>Douglas High School</t>
  </si>
  <si>
    <t>Winston-Dillard SD 116-Brockway Elementary School</t>
  </si>
  <si>
    <t>Brockway Elementary School</t>
  </si>
  <si>
    <t>Winston-Dillard SD 116-Dillard Alternative High School</t>
  </si>
  <si>
    <t>Dillard Alternative High School</t>
  </si>
  <si>
    <t>Sutherlin SD 130-East Sutherlin Primary School</t>
  </si>
  <si>
    <t>Sutherlin SD 130</t>
  </si>
  <si>
    <t>East Sutherlin Primary School</t>
  </si>
  <si>
    <t>Sutherlin SD 130-Sutherlin Middle School</t>
  </si>
  <si>
    <t>Sutherlin Middle School</t>
  </si>
  <si>
    <t>Sutherlin SD 130-West Sutherlin Intermediate</t>
  </si>
  <si>
    <t>West Sutherlin Intermediate</t>
  </si>
  <si>
    <t>Sutherlin SD 130-Sutherlin High School</t>
  </si>
  <si>
    <t>Sutherlin High School</t>
  </si>
  <si>
    <t>Sutherlin SD 130-Sutherlin SD 130</t>
  </si>
  <si>
    <t>Sutherlin SD 130-Sutherlin Valley Online Academy</t>
  </si>
  <si>
    <t>Sutherlin Valley Online Academy</t>
  </si>
  <si>
    <t>Arlington SD 3-Arlington Community Charter School</t>
  </si>
  <si>
    <t>Arlington SD 3</t>
  </si>
  <si>
    <t>Arlington Community Charter School</t>
  </si>
  <si>
    <t>Condon SD 25J-Condon Elementary School</t>
  </si>
  <si>
    <t>Condon SD 25J</t>
  </si>
  <si>
    <t>Condon Elementary School</t>
  </si>
  <si>
    <t>Condon SD 25J-Condon High School</t>
  </si>
  <si>
    <t>Condon High School</t>
  </si>
  <si>
    <t>John Day SD 3-Humbolt Elementary School</t>
  </si>
  <si>
    <t>John Day SD 3</t>
  </si>
  <si>
    <t>Humbolt Elementary School</t>
  </si>
  <si>
    <t>John Day SD 3-Seneca Elementary School</t>
  </si>
  <si>
    <t>Seneca Elementary School</t>
  </si>
  <si>
    <t>John Day SD 3-Grant Union Junior/Senior High School</t>
  </si>
  <si>
    <t>Grant Union Junior/Senior High School</t>
  </si>
  <si>
    <t>Prairie City SD 4-Prairie City School</t>
  </si>
  <si>
    <t>Prairie City SD 4</t>
  </si>
  <si>
    <t>Prairie City School</t>
  </si>
  <si>
    <t>Monument SD 8-Monument School</t>
  </si>
  <si>
    <t>Monument SD 8</t>
  </si>
  <si>
    <t>Monument School</t>
  </si>
  <si>
    <t>Dayville SD 16J-Dayville School</t>
  </si>
  <si>
    <t>Dayville SD 16J</t>
  </si>
  <si>
    <t>Dayville School</t>
  </si>
  <si>
    <t>Long Creek SD 17-Long Creek School</t>
  </si>
  <si>
    <t>Long Creek SD 17</t>
  </si>
  <si>
    <t>Long Creek School</t>
  </si>
  <si>
    <t>Harney County SD 3-Henry L Slater Elementary School</t>
  </si>
  <si>
    <t>Harney County SD 3</t>
  </si>
  <si>
    <t>Henry L Slater Elementary School</t>
  </si>
  <si>
    <t>Harney County SD 3-Hines Middle School</t>
  </si>
  <si>
    <t>Hines Middle School</t>
  </si>
  <si>
    <t>Harney County SD 3-Burns High School</t>
  </si>
  <si>
    <t>Burns High School</t>
  </si>
  <si>
    <t>Harney County SD 3-Burns High Desert Academy</t>
  </si>
  <si>
    <t>Burns High Desert Academy</t>
  </si>
  <si>
    <t>Harney County SD 4-Crane Elementary School</t>
  </si>
  <si>
    <t>Harney County SD 4</t>
  </si>
  <si>
    <t>Crane Elementary School</t>
  </si>
  <si>
    <t>Harney County SD 4-Oregon Family School</t>
  </si>
  <si>
    <t>Oregon Family School</t>
  </si>
  <si>
    <t>Pine Creek SD 5-Pine Creek Elementary School</t>
  </si>
  <si>
    <t>Pine Creek SD 5</t>
  </si>
  <si>
    <t>Pine Creek Elementary School</t>
  </si>
  <si>
    <t>Diamond SD 7-Diamond Elementary School</t>
  </si>
  <si>
    <t>Diamond SD 7</t>
  </si>
  <si>
    <t>Diamond Elementary School</t>
  </si>
  <si>
    <t>Suntex SD 10-Suntex Elementary School</t>
  </si>
  <si>
    <t>Suntex SD 10</t>
  </si>
  <si>
    <t>Suntex Elementary School</t>
  </si>
  <si>
    <t>Drewsey SD 13-Drewsey Elementary School</t>
  </si>
  <si>
    <t>Drewsey SD 13</t>
  </si>
  <si>
    <t>Drewsey Elementary School</t>
  </si>
  <si>
    <t>Frenchglen SD 16-Frenchglen Elementary School</t>
  </si>
  <si>
    <t>Frenchglen SD 16</t>
  </si>
  <si>
    <t>Frenchglen Elementary School</t>
  </si>
  <si>
    <t>Double O SD 28-Double O Elementary School</t>
  </si>
  <si>
    <t>Double O SD 28</t>
  </si>
  <si>
    <t>Double O Elementary School</t>
  </si>
  <si>
    <t>South Harney SD 33-Fields Elementary School</t>
  </si>
  <si>
    <t>South Harney SD 33</t>
  </si>
  <si>
    <t>Fields Elementary School</t>
  </si>
  <si>
    <t>Harney County Union High SD 1J-Crane Union High School</t>
  </si>
  <si>
    <t>Harney County Union High SD 1J</t>
  </si>
  <si>
    <t>Crane Union High School</t>
  </si>
  <si>
    <t>Harney County Union High SD 1J-Silvies River Charter School</t>
  </si>
  <si>
    <t>Silvies River Charter School</t>
  </si>
  <si>
    <t>Hood River County SD-Hood River Middle School</t>
  </si>
  <si>
    <t>Hood River County SD</t>
  </si>
  <si>
    <t>Hood River Middle School</t>
  </si>
  <si>
    <t>Hood River County SD-May Street Elementary School</t>
  </si>
  <si>
    <t>May Street Elementary School</t>
  </si>
  <si>
    <t>Hood River County SD-Mid Valley Elementary School</t>
  </si>
  <si>
    <t>Mid Valley Elementary School</t>
  </si>
  <si>
    <t>Hood River County SD-Parkdale Elementary School</t>
  </si>
  <si>
    <t>Parkdale Elementary School</t>
  </si>
  <si>
    <t>Hood River County SD-Westside Elementary School</t>
  </si>
  <si>
    <t>Westside Elementary School</t>
  </si>
  <si>
    <t>Hood River County SD-WyEast Middle School</t>
  </si>
  <si>
    <t>WyEast Middle School</t>
  </si>
  <si>
    <t>Hood River County SD-Hood River Valley High School</t>
  </si>
  <si>
    <t>Hood River Valley High School</t>
  </si>
  <si>
    <t>Hood River County SD-Hood River County SD</t>
  </si>
  <si>
    <t>Hood River County SD-Cascade Locks School</t>
  </si>
  <si>
    <t>Cascade Locks School</t>
  </si>
  <si>
    <t>Phoenix-Talent SD 4-Orchard Hill Elementary School</t>
  </si>
  <si>
    <t>Phoenix-Talent SD 4</t>
  </si>
  <si>
    <t>Orchard Hill Elementary School</t>
  </si>
  <si>
    <t>Phoenix-Talent SD 4-Phoenix Elementary School</t>
  </si>
  <si>
    <t>Phoenix Elementary School</t>
  </si>
  <si>
    <t>Phoenix-Talent SD 4-Talent Elementary School</t>
  </si>
  <si>
    <t>Talent Elementary School</t>
  </si>
  <si>
    <t>Phoenix-Talent SD 4-Talent Middle School</t>
  </si>
  <si>
    <t>Talent Middle School</t>
  </si>
  <si>
    <t>Phoenix-Talent SD 4-Phoenix High School</t>
  </si>
  <si>
    <t>Phoenix High School</t>
  </si>
  <si>
    <t>Phoenix-Talent SD 4-Phoenix-Talent SD 4</t>
  </si>
  <si>
    <t>Phoenix-Talent SD 4-Armadillo Community Charter School</t>
  </si>
  <si>
    <t>Armadillo Community Charter School</t>
  </si>
  <si>
    <t>Ashland SD 5-Bellview Elementary School</t>
  </si>
  <si>
    <t>Ashland SD 5</t>
  </si>
  <si>
    <t>Bellview Elementary School</t>
  </si>
  <si>
    <t>Ashland SD 5-Helman Elementary School</t>
  </si>
  <si>
    <t>Helman Elementary School</t>
  </si>
  <si>
    <t>Ashland SD 5-Walker Elementary School</t>
  </si>
  <si>
    <t>Walker Elementary School</t>
  </si>
  <si>
    <t>Ashland SD 5-Ashland Middle School</t>
  </si>
  <si>
    <t>Ashland Middle School</t>
  </si>
  <si>
    <t>Ashland SD 5-Ashland High School</t>
  </si>
  <si>
    <t>Ashland High School</t>
  </si>
  <si>
    <t>Ashland SD 5-Ashland SD 5</t>
  </si>
  <si>
    <t>Ashland SD 5-TRAILS Outdoor School</t>
  </si>
  <si>
    <t>TRAILS Outdoor School</t>
  </si>
  <si>
    <t>Central Point SD 6-Central Point Elementary School</t>
  </si>
  <si>
    <t>Central Point SD 6</t>
  </si>
  <si>
    <t>Central Point Elementary School</t>
  </si>
  <si>
    <t>Central Point SD 6-Jewett Elementary School</t>
  </si>
  <si>
    <t>Jewett Elementary School</t>
  </si>
  <si>
    <t>Central Point SD 6-Patrick Elementary School</t>
  </si>
  <si>
    <t>Patrick Elementary School</t>
  </si>
  <si>
    <t>Central Point SD 6-Richardson Elementary School</t>
  </si>
  <si>
    <t>Richardson Elementary School</t>
  </si>
  <si>
    <t>Central Point SD 6-Sams Valley Elementary School</t>
  </si>
  <si>
    <t>Sams Valley Elementary School</t>
  </si>
  <si>
    <t>Central Point SD 6-Hanby Middle School</t>
  </si>
  <si>
    <t>Hanby Middle School</t>
  </si>
  <si>
    <t>Central Point SD 6-Scenic Middle School</t>
  </si>
  <si>
    <t>Scenic Middle School</t>
  </si>
  <si>
    <t>Central Point SD 6-Central Point SD 6</t>
  </si>
  <si>
    <t>Central Point SD 6-Crater Academy of Health and Public Services</t>
  </si>
  <si>
    <t>Crater Academy of Health and Public Services</t>
  </si>
  <si>
    <t>Central Point SD 6-Crater School of Business Innovation and Science</t>
  </si>
  <si>
    <t>Crater School of Business Innovation and Science</t>
  </si>
  <si>
    <t>Central Point SD 6-Crater Renaissance Academy</t>
  </si>
  <si>
    <t>Crater Renaissance Academy</t>
  </si>
  <si>
    <t>Eagle Point SD 9-Hillside Elementary</t>
  </si>
  <si>
    <t>Eagle Point SD 9</t>
  </si>
  <si>
    <t>Hillside Elementary</t>
  </si>
  <si>
    <t>Eagle Point SD 9-Shady Cove School</t>
  </si>
  <si>
    <t>Shady Cove School</t>
  </si>
  <si>
    <t>Eagle Point SD 9-Table Rock Elementary</t>
  </si>
  <si>
    <t>Table Rock Elementary</t>
  </si>
  <si>
    <t>Eagle Point SD 9-Eagle Point Middle School</t>
  </si>
  <si>
    <t>Eagle Point Middle School</t>
  </si>
  <si>
    <t>Eagle Point SD 9-Eagle Point High School</t>
  </si>
  <si>
    <t>Eagle Point High School</t>
  </si>
  <si>
    <t>Eagle Point SD 9-Eagle Point SD 9</t>
  </si>
  <si>
    <t>Eagle Point SD 9-Lake Creek Learning Center</t>
  </si>
  <si>
    <t>Lake Creek Learning Center</t>
  </si>
  <si>
    <t>Eagle Point SD 9-Eagle Rock Elementary School</t>
  </si>
  <si>
    <t>Eagle Rock Elementary School</t>
  </si>
  <si>
    <t>Eagle Point SD 9-White Mountain Middle School</t>
  </si>
  <si>
    <t>White Mountain Middle School</t>
  </si>
  <si>
    <t>Eagle Point SD 9-URCEO-Upper Rogue Center for Educational Opportunities</t>
  </si>
  <si>
    <t>URCEO-Upper Rogue Center for Educational Opportunities</t>
  </si>
  <si>
    <t>Eagle Point SD 9-Crater Lake Academy</t>
  </si>
  <si>
    <t>Crater Lake Academy</t>
  </si>
  <si>
    <t>Rogue River SD 35-Rogue River Elementary School</t>
  </si>
  <si>
    <t>Rogue River SD 35</t>
  </si>
  <si>
    <t>Rogue River Elementary School</t>
  </si>
  <si>
    <t>Rogue River SD 35-Rogue River Junior/Senior High</t>
  </si>
  <si>
    <t>Rogue River Junior/Senior High</t>
  </si>
  <si>
    <t>Rogue River SD 35-Rogue River SD 35</t>
  </si>
  <si>
    <t>Rogue River SD 35-Rivers Edge Academy Charter School</t>
  </si>
  <si>
    <t>Rivers Edge Academy Charter School</t>
  </si>
  <si>
    <t>Rogue River SD 35-South Valley Academy</t>
  </si>
  <si>
    <t>South Valley Academy</t>
  </si>
  <si>
    <t>Prospect SD 59-Prospect Charter School</t>
  </si>
  <si>
    <t>Prospect SD 59</t>
  </si>
  <si>
    <t>Prospect Charter School</t>
  </si>
  <si>
    <t>Butte Falls SD 91-Butte Falls Charter School</t>
  </si>
  <si>
    <t>Butte Falls SD 91</t>
  </si>
  <si>
    <t>Butte Falls Charter School</t>
  </si>
  <si>
    <t>Pinehurst SD 94-Pinehurst Elementary School</t>
  </si>
  <si>
    <t>Pinehurst SD 94</t>
  </si>
  <si>
    <t>Pinehurst Elementary School</t>
  </si>
  <si>
    <t>Pinehurst SD 94-Pinehurst SD 94</t>
  </si>
  <si>
    <t>Medford SD 549C-Griffin Creek Elementary School</t>
  </si>
  <si>
    <t>Medford SD 549C</t>
  </si>
  <si>
    <t>Griffin Creek Elementary School</t>
  </si>
  <si>
    <t>Medford SD 549C-Hoover Elementary School</t>
  </si>
  <si>
    <t>Hoover Elementary School</t>
  </si>
  <si>
    <t>Medford SD 549C-Howard Elementary School</t>
  </si>
  <si>
    <t>Howard Elementary School</t>
  </si>
  <si>
    <t>Medford SD 549C-Jackson Elementary School</t>
  </si>
  <si>
    <t>Jackson Elementary School</t>
  </si>
  <si>
    <t>Medford SD 549C-Jacksonville Elementary School</t>
  </si>
  <si>
    <t>Jacksonville Elementary School</t>
  </si>
  <si>
    <t>Medford SD 549C-Jefferson Elementary School</t>
  </si>
  <si>
    <t>Jefferson Elementary School</t>
  </si>
  <si>
    <t>Medford SD 549C-Lone Pine Elementary School</t>
  </si>
  <si>
    <t>Lone Pine Elementary School</t>
  </si>
  <si>
    <t>Medford SD 549C-Oak Grove Elementary School</t>
  </si>
  <si>
    <t>Oak Grove Elementary School</t>
  </si>
  <si>
    <t>Medford SD 549C-Kennedy Elementary School</t>
  </si>
  <si>
    <t>Kennedy Elementary School</t>
  </si>
  <si>
    <t>Medford SD 549C-Roosevelt Elementary School</t>
  </si>
  <si>
    <t>Roosevelt Elementary School</t>
  </si>
  <si>
    <t>Medford SD 549C-Ruch Outdoor Community School</t>
  </si>
  <si>
    <t>Ruch Outdoor Community School</t>
  </si>
  <si>
    <t>Medford SD 549C-Washington Elementary School</t>
  </si>
  <si>
    <t>Washington Elementary School</t>
  </si>
  <si>
    <t>Medford SD 549C-Wilson Elementary School</t>
  </si>
  <si>
    <t>Wilson Elementary School</t>
  </si>
  <si>
    <t>Medford SD 549C-Hedrick Middle School</t>
  </si>
  <si>
    <t>Hedrick Middle School</t>
  </si>
  <si>
    <t>Medford SD 549C-McLoughlin Middle School</t>
  </si>
  <si>
    <t>McLoughlin Middle School</t>
  </si>
  <si>
    <t>Medford SD 549C-South Medford High School</t>
  </si>
  <si>
    <t>South Medford High School</t>
  </si>
  <si>
    <t>Medford SD 549C-North Medford High School</t>
  </si>
  <si>
    <t>North Medford High School</t>
  </si>
  <si>
    <t>Medford SD 549C-Abraham Lincoln Elementary</t>
  </si>
  <si>
    <t>Abraham Lincoln Elementary</t>
  </si>
  <si>
    <t>Medford SD 549C-Medford SD 549C</t>
  </si>
  <si>
    <t>Medford SD 549C-Innovation Academy</t>
  </si>
  <si>
    <t>Innovation Academy</t>
  </si>
  <si>
    <t>Medford SD 549C-Madrone Trail Public Charter School</t>
  </si>
  <si>
    <t>Madrone Trail Public Charter School</t>
  </si>
  <si>
    <t>Medford SD 549C-Logos Charter School</t>
  </si>
  <si>
    <t>Logos Charter School</t>
  </si>
  <si>
    <t>Medford SD 549C-Kids Unlimited Academy</t>
  </si>
  <si>
    <t>Kids Unlimited Academy</t>
  </si>
  <si>
    <t>Medford SD 549C-The Valley School of Southern Oregon</t>
  </si>
  <si>
    <t>The Valley School of Southern Oregon</t>
  </si>
  <si>
    <t>Culver SD 4-Culver Elementary School</t>
  </si>
  <si>
    <t>Culver SD 4</t>
  </si>
  <si>
    <t>Culver Elementary School</t>
  </si>
  <si>
    <t>Culver SD 4-Culver High School</t>
  </si>
  <si>
    <t>Culver High School</t>
  </si>
  <si>
    <t>Culver SD 4-Culver Middle School</t>
  </si>
  <si>
    <t>Culver Middle School</t>
  </si>
  <si>
    <t>Ashwood SD 8-Ashwood Elementary School</t>
  </si>
  <si>
    <t>Ashwood SD 8</t>
  </si>
  <si>
    <t>Ashwood Elementary School</t>
  </si>
  <si>
    <t>Ashwood SD 8-Ashwood SD 8</t>
  </si>
  <si>
    <t>Black Butte SD 41-Black Butte School</t>
  </si>
  <si>
    <t>Black Butte SD 41</t>
  </si>
  <si>
    <t>Black Butte School</t>
  </si>
  <si>
    <t>Black Butte SD 41-Black Butte SD 41</t>
  </si>
  <si>
    <t>Jefferson County SD 509J-Buff Elementary School</t>
  </si>
  <si>
    <t>Jefferson County SD 509J</t>
  </si>
  <si>
    <t>Buff Elementary School</t>
  </si>
  <si>
    <t>Jefferson County SD 509J-Madras Elementary School</t>
  </si>
  <si>
    <t>Madras Elementary School</t>
  </si>
  <si>
    <t>Jefferson County SD 509J-Metolius Elementary School</t>
  </si>
  <si>
    <t>Metolius Elementary School</t>
  </si>
  <si>
    <t>Jefferson County SD 509J-Warm Springs K-8 Academy</t>
  </si>
  <si>
    <t>Warm Springs K-8 Academy</t>
  </si>
  <si>
    <t>Jefferson County SD 509J-Madras High School</t>
  </si>
  <si>
    <t>Madras High School</t>
  </si>
  <si>
    <t>Jefferson County SD 509J-Jefferson County Middle School</t>
  </si>
  <si>
    <t>Jefferson County Middle School</t>
  </si>
  <si>
    <t>Jefferson County SD 509J-Jefferson County SD 509J</t>
  </si>
  <si>
    <t>Jefferson County SD 509J-Big Muddy Elementary</t>
  </si>
  <si>
    <t>Big Muddy Elementary</t>
  </si>
  <si>
    <t>Jefferson County SD 509J-Bridges High School</t>
  </si>
  <si>
    <t>Bridges High School</t>
  </si>
  <si>
    <t>Grants Pass SD 7-Allen Dale Elementary School</t>
  </si>
  <si>
    <t>Grants Pass SD 7</t>
  </si>
  <si>
    <t>Allen Dale Elementary School</t>
  </si>
  <si>
    <t>Grants Pass SD 7-Highland Elementary School</t>
  </si>
  <si>
    <t>Grants Pass SD 7-Lincoln Elementary School</t>
  </si>
  <si>
    <t>Grants Pass SD 7-North Middle School</t>
  </si>
  <si>
    <t>North Middle School</t>
  </si>
  <si>
    <t>Grants Pass SD 7-Redwood Elementary School</t>
  </si>
  <si>
    <t>Redwood Elementary School</t>
  </si>
  <si>
    <t>Grants Pass SD 7-Riverside Elementary School</t>
  </si>
  <si>
    <t>Grants Pass SD 7-South Middle School</t>
  </si>
  <si>
    <t>South Middle School</t>
  </si>
  <si>
    <t>Grants Pass SD 7-Grants Pass High School</t>
  </si>
  <si>
    <t>Grants Pass High School</t>
  </si>
  <si>
    <t>Grants Pass SD 7-Parkside Elementary</t>
  </si>
  <si>
    <t>Parkside Elementary</t>
  </si>
  <si>
    <t>Grants Pass SD 7-Grants Pass SD 7</t>
  </si>
  <si>
    <t>Three Rivers/Josephine County SD-Applegate Elementary School</t>
  </si>
  <si>
    <t>Three Rivers/Josephine County SD</t>
  </si>
  <si>
    <t>Applegate Elementary School</t>
  </si>
  <si>
    <t>Three Rivers/Josephine County SD-Evergreen Elementary School</t>
  </si>
  <si>
    <t>Evergreen Elementary School</t>
  </si>
  <si>
    <t>Three Rivers/Josephine County SD-Fleming Middle School</t>
  </si>
  <si>
    <t>Fleming Middle School</t>
  </si>
  <si>
    <t>Three Rivers/Josephine County SD-Fruitdale Elementary School</t>
  </si>
  <si>
    <t>Fruitdale Elementary School</t>
  </si>
  <si>
    <t>Three Rivers/Josephine County SD-Ft Vannoy Elementary School</t>
  </si>
  <si>
    <t>Ft Vannoy Elementary School</t>
  </si>
  <si>
    <t>Three Rivers/Josephine County SD-Lincoln Savage Middle School</t>
  </si>
  <si>
    <t>Lincoln Savage Middle School</t>
  </si>
  <si>
    <t>Three Rivers/Josephine County SD-Lorna Byrne Middle School</t>
  </si>
  <si>
    <t>Lorna Byrne Middle School</t>
  </si>
  <si>
    <t>Three Rivers/Josephine County SD-Madrona Elementary School</t>
  </si>
  <si>
    <t>Madrona Elementary School</t>
  </si>
  <si>
    <t>Three Rivers/Josephine County SD-Manzanita Elementary School</t>
  </si>
  <si>
    <t>Manzanita Elementary School</t>
  </si>
  <si>
    <t>Three Rivers/Josephine County SD-Williams Elementary School</t>
  </si>
  <si>
    <t>Williams Elementary School</t>
  </si>
  <si>
    <t>Three Rivers/Josephine County SD-Hidden Valley High School</t>
  </si>
  <si>
    <t>Hidden Valley High School</t>
  </si>
  <si>
    <t>Three Rivers/Josephine County SD-Illinois Valley High School</t>
  </si>
  <si>
    <t>Illinois Valley High School</t>
  </si>
  <si>
    <t>Three Rivers/Josephine County SD-North Valley High School</t>
  </si>
  <si>
    <t>North Valley High School</t>
  </si>
  <si>
    <t>Three Rivers/Josephine County SD-Three Rivers/Josephine County SD</t>
  </si>
  <si>
    <t>Three Rivers/Josephine County SD-Sunny Wolf Charter School</t>
  </si>
  <si>
    <t>Sunny Wolf Charter School</t>
  </si>
  <si>
    <t>Three Rivers/Josephine County SD-Woodland Charter School</t>
  </si>
  <si>
    <t>Woodland Charter School</t>
  </si>
  <si>
    <t>Klamath Falls City Schools-Joseph Conger Elementary School</t>
  </si>
  <si>
    <t>Klamath Falls City Schools</t>
  </si>
  <si>
    <t>Joseph Conger Elementary School</t>
  </si>
  <si>
    <t>Klamath Falls City Schools-Mills Elementary School</t>
  </si>
  <si>
    <t>Mills Elementary School</t>
  </si>
  <si>
    <t>Klamath Falls City Schools-Pelican Elementary School</t>
  </si>
  <si>
    <t>Pelican Elementary School</t>
  </si>
  <si>
    <t>Klamath Falls City Schools-Ponderosa Middle School</t>
  </si>
  <si>
    <t>Ponderosa Middle School</t>
  </si>
  <si>
    <t>Klamath Falls City Schools-Roosevelt Elementary School</t>
  </si>
  <si>
    <t>Klamath Falls City Schools-Klamath Union High School</t>
  </si>
  <si>
    <t>Klamath Union High School</t>
  </si>
  <si>
    <t>Klamath Falls City Schools-Klamath Falls City Schools</t>
  </si>
  <si>
    <t>Klamath Falls City Schools-Eagle Ridge New Tech High School</t>
  </si>
  <si>
    <t>Eagle Ridge New Tech High School</t>
  </si>
  <si>
    <t>Klamath Falls City Schools-Klamath Learning Center</t>
  </si>
  <si>
    <t>Klamath Learning Center</t>
  </si>
  <si>
    <t>Klamath County SD-Bonanza Elementary School</t>
  </si>
  <si>
    <t>Klamath County SD</t>
  </si>
  <si>
    <t>Bonanza Elementary School</t>
  </si>
  <si>
    <t>Klamath County SD-Chiloquin Elementary School</t>
  </si>
  <si>
    <t>Chiloquin Elementary School</t>
  </si>
  <si>
    <t>Klamath County SD-Ferguson Elementary School</t>
  </si>
  <si>
    <t>Ferguson Elementary School</t>
  </si>
  <si>
    <t>Klamath County SD-Gearhart Elementary School</t>
  </si>
  <si>
    <t>Klamath County SD-Gilchrist Elementary School</t>
  </si>
  <si>
    <t>Gilchrist Elementary School</t>
  </si>
  <si>
    <t>Klamath County SD-Henley Elementary School</t>
  </si>
  <si>
    <t>Henley Elementary School</t>
  </si>
  <si>
    <t>Klamath County SD-Keno Elementary School</t>
  </si>
  <si>
    <t>Keno Elementary School</t>
  </si>
  <si>
    <t>Klamath County SD-Malin Elementary School</t>
  </si>
  <si>
    <t>Malin Elementary School</t>
  </si>
  <si>
    <t>Klamath County SD-Merrill Elementary School</t>
  </si>
  <si>
    <t>Merrill Elementary School</t>
  </si>
  <si>
    <t>Klamath County SD-Peterson Elementary School</t>
  </si>
  <si>
    <t>Peterson Elementary School</t>
  </si>
  <si>
    <t>Klamath County SD-Shasta Elementary School</t>
  </si>
  <si>
    <t>Shasta Elementary School</t>
  </si>
  <si>
    <t>Klamath County SD-Stearns Elementary School</t>
  </si>
  <si>
    <t>Stearns Elementary School</t>
  </si>
  <si>
    <t>Klamath County SD-Brixner Junior High School</t>
  </si>
  <si>
    <t>Brixner Junior High School</t>
  </si>
  <si>
    <t>Klamath County SD-Henley Middle School</t>
  </si>
  <si>
    <t>Henley Middle School</t>
  </si>
  <si>
    <t>Klamath County SD-Bonanza Junior/Senior High School</t>
  </si>
  <si>
    <t>Bonanza Junior/Senior High School</t>
  </si>
  <si>
    <t>Klamath County SD-Chiloquin High School</t>
  </si>
  <si>
    <t>Chiloquin High School</t>
  </si>
  <si>
    <t>Klamath County SD-Gilchrist Junior/Senior High School</t>
  </si>
  <si>
    <t>Gilchrist Junior/Senior High School</t>
  </si>
  <si>
    <t>Klamath County SD-Henley High School</t>
  </si>
  <si>
    <t>Henley High School</t>
  </si>
  <si>
    <t>Klamath County SD-Lost River High School</t>
  </si>
  <si>
    <t>Lost River High School</t>
  </si>
  <si>
    <t>Klamath County SD-Mazama High School</t>
  </si>
  <si>
    <t>Mazama High School</t>
  </si>
  <si>
    <t>Klamath County SD-Klamath County SD</t>
  </si>
  <si>
    <t>Klamath County SD-Sage Community School</t>
  </si>
  <si>
    <t>Sage Community School</t>
  </si>
  <si>
    <t>Klamath County SD-Falcon Heights</t>
  </si>
  <si>
    <t>Falcon Heights</t>
  </si>
  <si>
    <t>Lake County SD 7-Union Elementary School</t>
  </si>
  <si>
    <t>Lake County SD 7</t>
  </si>
  <si>
    <t>Union Elementary School</t>
  </si>
  <si>
    <t>Lake County SD 7-Fremont/Hay Elementary School</t>
  </si>
  <si>
    <t>Fremont/Hay Elementary School</t>
  </si>
  <si>
    <t>Lake County SD 7-Daly Middle School</t>
  </si>
  <si>
    <t>Daly Middle School</t>
  </si>
  <si>
    <t>Lake County SD 7-Lakeview Senior High School</t>
  </si>
  <si>
    <t>Lakeview Senior High School</t>
  </si>
  <si>
    <t>Paisley SD 11-Paisley School</t>
  </si>
  <si>
    <t>Paisley SD 11</t>
  </si>
  <si>
    <t>Paisley School</t>
  </si>
  <si>
    <t>North Lake SD 14-North Lake School</t>
  </si>
  <si>
    <t>North Lake SD 14</t>
  </si>
  <si>
    <t>North Lake School</t>
  </si>
  <si>
    <t>Plush SD 18-Plush Elementary School</t>
  </si>
  <si>
    <t>Plush SD 18</t>
  </si>
  <si>
    <t>Plush Elementary School</t>
  </si>
  <si>
    <t>Plush SD 18-Plush SD 18</t>
  </si>
  <si>
    <t>Adel SD 21-Adel Elementary School</t>
  </si>
  <si>
    <t>Adel SD 21</t>
  </si>
  <si>
    <t>Adel Elementary School</t>
  </si>
  <si>
    <t>Adel SD 21-Adel SD 21</t>
  </si>
  <si>
    <t>Pleasant Hill SD 1-Pleasant Hill Elementary School</t>
  </si>
  <si>
    <t>Pleasant Hill SD 1</t>
  </si>
  <si>
    <t>Pleasant Hill Elementary School</t>
  </si>
  <si>
    <t>Pleasant Hill SD 1-Pleasant Hill High School</t>
  </si>
  <si>
    <t>Pleasant Hill High School</t>
  </si>
  <si>
    <t>Pleasant Hill SD 1-Pleasant Hill SD 1</t>
  </si>
  <si>
    <t>Eugene SD 4J-Adams Elementary School</t>
  </si>
  <si>
    <t>Eugene SD 4J</t>
  </si>
  <si>
    <t>Eugene SD 4J-Awbrey Park Elementary School</t>
  </si>
  <si>
    <t>Awbrey Park Elementary School</t>
  </si>
  <si>
    <t>Eugene SD 4J-Cal Young Middle School</t>
  </si>
  <si>
    <t>Cal Young Middle School</t>
  </si>
  <si>
    <t>Eugene SD 4J-Coburg Community Charter School</t>
  </si>
  <si>
    <t>Coburg Community Charter School</t>
  </si>
  <si>
    <t>Eugene SD 4J-Edison Elementary School</t>
  </si>
  <si>
    <t>Edison Elementary School</t>
  </si>
  <si>
    <t>Eugene SD 4J-Gilham Elementary School</t>
  </si>
  <si>
    <t>Gilham Elementary School</t>
  </si>
  <si>
    <t>Eugene SD 4J-Howard Elementary School</t>
  </si>
  <si>
    <t>Eugene SD 4J-Kelly Middle School</t>
  </si>
  <si>
    <t>Kelly Middle School</t>
  </si>
  <si>
    <t>Eugene SD 4J-Kennedy Middle School</t>
  </si>
  <si>
    <t>Kennedy Middle School</t>
  </si>
  <si>
    <t>Eugene SD 4J-Madison Middle School</t>
  </si>
  <si>
    <t>Madison Middle School</t>
  </si>
  <si>
    <t>Eugene SD 4J-McCornack Elementary School</t>
  </si>
  <si>
    <t>McCornack Elementary School</t>
  </si>
  <si>
    <t>Eugene SD 4J-Monroe Middle School</t>
  </si>
  <si>
    <t>Monroe Middle School</t>
  </si>
  <si>
    <t>Eugene SD 4J-River Road/El Camino del Rio Elementary School</t>
  </si>
  <si>
    <t>River Road/El Camino del Rio Elementary School</t>
  </si>
  <si>
    <t>Eugene SD 4J-Roosevelt Middle School</t>
  </si>
  <si>
    <t>Roosevelt Middle School</t>
  </si>
  <si>
    <t>Eugene SD 4J-Spencer Butte Middle School</t>
  </si>
  <si>
    <t>Spencer Butte Middle School</t>
  </si>
  <si>
    <t>Eugene SD 4J-Spring Creek Elementary School</t>
  </si>
  <si>
    <t>Spring Creek Elementary School</t>
  </si>
  <si>
    <t>Eugene SD 4J-Twin Oaks Elementary School</t>
  </si>
  <si>
    <t>Twin Oaks Elementary School</t>
  </si>
  <si>
    <t>Eugene SD 4J-Willagillespie Elementary School</t>
  </si>
  <si>
    <t>Willagillespie Elementary School</t>
  </si>
  <si>
    <t>Eugene SD 4J-North Eugene High School</t>
  </si>
  <si>
    <t>North Eugene High School</t>
  </si>
  <si>
    <t>Eugene SD 4J-Eugene Education Options</t>
  </si>
  <si>
    <t>Eugene Education Options</t>
  </si>
  <si>
    <t>Eugene SD 4J-Sheldon High School</t>
  </si>
  <si>
    <t>Sheldon High School</t>
  </si>
  <si>
    <t>Eugene SD 4J-South Eugene High School</t>
  </si>
  <si>
    <t>South Eugene High School</t>
  </si>
  <si>
    <t>Eugene SD 4J-Churchill High School</t>
  </si>
  <si>
    <t>Churchill High School</t>
  </si>
  <si>
    <t>Eugene SD 4J-Charlemagne French Immersion Elementary School</t>
  </si>
  <si>
    <t>Charlemagne French Immersion Elementary School</t>
  </si>
  <si>
    <t>Eugene SD 4J-Buena Vista Elementary School</t>
  </si>
  <si>
    <t>Buena Vista Elementary School</t>
  </si>
  <si>
    <t>Eugene SD 4J-Corridor Elementary School</t>
  </si>
  <si>
    <t>Corridor Elementary School</t>
  </si>
  <si>
    <t>Eugene SD 4J-Yujin Gakuen Elementary School</t>
  </si>
  <si>
    <t>Yujin Gakuen Elementary School</t>
  </si>
  <si>
    <t>Eugene SD 4J-Family School</t>
  </si>
  <si>
    <t>Family School</t>
  </si>
  <si>
    <t>Eugene SD 4J-Edgewood Community Elementary School</t>
  </si>
  <si>
    <t>Edgewood Community Elementary School</t>
  </si>
  <si>
    <t>Eugene SD 4J-Twin Rivers Charter School</t>
  </si>
  <si>
    <t>Twin Rivers Charter School</t>
  </si>
  <si>
    <t>Eugene SD 4J-Eugene SD 4J</t>
  </si>
  <si>
    <t>Eugene SD 4J-Village School</t>
  </si>
  <si>
    <t>Village School</t>
  </si>
  <si>
    <t>Eugene SD 4J-Ridgeline Montessori</t>
  </si>
  <si>
    <t>Ridgeline Montessori</t>
  </si>
  <si>
    <t>Eugene SD 4J-Network Charter School</t>
  </si>
  <si>
    <t>Network Charter School</t>
  </si>
  <si>
    <t>Eugene SD 4J-Cesar Chavez Elementary School</t>
  </si>
  <si>
    <t>Cesar Chavez Elementary School</t>
  </si>
  <si>
    <t>Eugene SD 4J-Holt Elementary School</t>
  </si>
  <si>
    <t>Holt Elementary School</t>
  </si>
  <si>
    <t>Eugene SD 4J-Arts and Technology Academy at Jefferson</t>
  </si>
  <si>
    <t>Arts and Technology Academy at Jefferson</t>
  </si>
  <si>
    <t xml:space="preserve">Eugene SD 4J-Camas Ridge Community Elementary </t>
  </si>
  <si>
    <t xml:space="preserve">Camas Ridge Community Elementary </t>
  </si>
  <si>
    <t>Eugene SD 4J-HÃ© LÃ­n Chinese Immersion Elementary School</t>
  </si>
  <si>
    <t>HÃ© LÃ­n Chinese Immersion Elementary School</t>
  </si>
  <si>
    <t>Springfield SD 19-Briggs Middle School</t>
  </si>
  <si>
    <t>Springfield SD 19</t>
  </si>
  <si>
    <t>Briggs Middle School</t>
  </si>
  <si>
    <t>Springfield SD 19-Centennial Elementary School</t>
  </si>
  <si>
    <t>Centennial Elementary School</t>
  </si>
  <si>
    <t>Springfield SD 19-Douglas Gardens Elementary School</t>
  </si>
  <si>
    <t>Douglas Gardens Elementary School</t>
  </si>
  <si>
    <t>Springfield SD 19-Elizabeth Page Elementary School</t>
  </si>
  <si>
    <t>Elizabeth Page Elementary School</t>
  </si>
  <si>
    <t>Springfield SD 19-Guy Lee Elementary School</t>
  </si>
  <si>
    <t>Guy Lee Elementary School</t>
  </si>
  <si>
    <t>Springfield SD 19-Hamlin Middle School</t>
  </si>
  <si>
    <t>Hamlin Middle School</t>
  </si>
  <si>
    <t>Springfield SD 19-Maple Elementary School</t>
  </si>
  <si>
    <t>Maple Elementary School</t>
  </si>
  <si>
    <t>Springfield SD 19-Ridgeview Elementary School</t>
  </si>
  <si>
    <t>Ridgeview Elementary School</t>
  </si>
  <si>
    <t>Springfield SD 19-Mt Vernon Elementary School</t>
  </si>
  <si>
    <t>Mt Vernon Elementary School</t>
  </si>
  <si>
    <t>Springfield SD 19-Thurston Elementary School</t>
  </si>
  <si>
    <t>Thurston Elementary School</t>
  </si>
  <si>
    <t>Springfield SD 19-Thurston Middle School</t>
  </si>
  <si>
    <t>Thurston Middle School</t>
  </si>
  <si>
    <t>Springfield SD 19-Walterville Elementary School</t>
  </si>
  <si>
    <t>Walterville Elementary School</t>
  </si>
  <si>
    <t>Springfield SD 19-Yolanda Elementary School</t>
  </si>
  <si>
    <t>Yolanda Elementary School</t>
  </si>
  <si>
    <t>Springfield SD 19-Springfield High School</t>
  </si>
  <si>
    <t>Springfield High School</t>
  </si>
  <si>
    <t>Springfield SD 19-Thurston High School</t>
  </si>
  <si>
    <t>Thurston High School</t>
  </si>
  <si>
    <t>Springfield SD 19-Riverbend Elementary School</t>
  </si>
  <si>
    <t>Riverbend Elementary School</t>
  </si>
  <si>
    <t>Springfield SD 19-Agnes Stewart Middle School</t>
  </si>
  <si>
    <t>Agnes Stewart Middle School</t>
  </si>
  <si>
    <t>Springfield SD 19-Gateways High School</t>
  </si>
  <si>
    <t>Gateways High School</t>
  </si>
  <si>
    <t>Springfield SD 19-Springfield SD 19</t>
  </si>
  <si>
    <t>Springfield SD 19-Willamette Leadership Academy</t>
  </si>
  <si>
    <t>Willamette Leadership Academy</t>
  </si>
  <si>
    <t>Springfield SD 19-Academy of Arts and Academics</t>
  </si>
  <si>
    <t>Academy of Arts and Academics</t>
  </si>
  <si>
    <t xml:space="preserve">Springfield SD 19-Two Rivers Dos Rios Elementary </t>
  </si>
  <si>
    <t xml:space="preserve">Two Rivers Dos Rios Elementary </t>
  </si>
  <si>
    <t>Fern Ridge SD 28J-Elmira Elementary School</t>
  </si>
  <si>
    <t>Fern Ridge SD 28J</t>
  </si>
  <si>
    <t>Elmira Elementary School</t>
  </si>
  <si>
    <t>Fern Ridge SD 28J-Fern Ridge Middle School</t>
  </si>
  <si>
    <t>Fern Ridge Middle School</t>
  </si>
  <si>
    <t>Fern Ridge SD 28J-Veneta Elementary School</t>
  </si>
  <si>
    <t>Veneta Elementary School</t>
  </si>
  <si>
    <t>Fern Ridge SD 28J-Elmira High School</t>
  </si>
  <si>
    <t>Elmira High School</t>
  </si>
  <si>
    <t>Fern Ridge SD 28J-Fern Ridge SD 28J</t>
  </si>
  <si>
    <t>Fern Ridge SD 28J-West Lane Charter School</t>
  </si>
  <si>
    <t>West Lane Charter School</t>
  </si>
  <si>
    <t>Mapleton SD 32-Mapleton Elementary School</t>
  </si>
  <si>
    <t>Mapleton SD 32</t>
  </si>
  <si>
    <t>Mapleton Elementary School</t>
  </si>
  <si>
    <t>Mapleton SD 32-Mapleton Jr/Sr High School</t>
  </si>
  <si>
    <t>Mapleton Jr/Sr High School</t>
  </si>
  <si>
    <t>Creswell SD 40-Creslane Elementary School</t>
  </si>
  <si>
    <t>Creswell SD 40</t>
  </si>
  <si>
    <t>Creslane Elementary School</t>
  </si>
  <si>
    <t>Creswell SD 40-Creswell Middle School</t>
  </si>
  <si>
    <t>Creswell Middle School</t>
  </si>
  <si>
    <t>Creswell SD 40-Creswell High School</t>
  </si>
  <si>
    <t>Creswell High School</t>
  </si>
  <si>
    <t>Creswell SD 40-Creswell SD 40</t>
  </si>
  <si>
    <t>South Lane SD 45J3-Bohemia Elementary School</t>
  </si>
  <si>
    <t>South Lane SD 45J3</t>
  </si>
  <si>
    <t>Bohemia Elementary School</t>
  </si>
  <si>
    <t>South Lane SD 45J3-Dorena School</t>
  </si>
  <si>
    <t>Dorena School</t>
  </si>
  <si>
    <t>South Lane SD 45J3-Harrison Elementary School</t>
  </si>
  <si>
    <t>Harrison Elementary School</t>
  </si>
  <si>
    <t>South Lane SD 45J3-London School</t>
  </si>
  <si>
    <t>London School</t>
  </si>
  <si>
    <t>South Lane SD 45J3-Lincoln Middle School</t>
  </si>
  <si>
    <t>Lincoln Middle School</t>
  </si>
  <si>
    <t>South Lane SD 45J3-Cottage Grove High School</t>
  </si>
  <si>
    <t>Cottage Grove High School</t>
  </si>
  <si>
    <t>South Lane SD 45J3-Al Kennedy High School</t>
  </si>
  <si>
    <t>Al Kennedy High School</t>
  </si>
  <si>
    <t>South Lane SD 45J3-South Lane SD 45J3</t>
  </si>
  <si>
    <t>South Lane SD 45J3-Childs Way Charter School</t>
  </si>
  <si>
    <t>Childs Way Charter School</t>
  </si>
  <si>
    <t>South Lane SD 45J3-Academy for Character Education</t>
  </si>
  <si>
    <t>Academy for Character Education</t>
  </si>
  <si>
    <t>Bethel SD 52-Cascade Middle School</t>
  </si>
  <si>
    <t>Bethel SD 52</t>
  </si>
  <si>
    <t>Bethel SD 52-Clear Lake Elementary School</t>
  </si>
  <si>
    <t>Clear Lake Elementary School</t>
  </si>
  <si>
    <t>Bethel SD 52-Danebo Elementary School</t>
  </si>
  <si>
    <t>Danebo Elementary School</t>
  </si>
  <si>
    <t>Bethel SD 52-Fairfield Elementary School</t>
  </si>
  <si>
    <t>Fairfield Elementary School</t>
  </si>
  <si>
    <t>Bethel SD 52-Irving Elementary School</t>
  </si>
  <si>
    <t>Irving Elementary School</t>
  </si>
  <si>
    <t>Bethel SD 52-Malabon Elementary School</t>
  </si>
  <si>
    <t>Malabon Elementary School</t>
  </si>
  <si>
    <t>Bethel SD 52-Shasta Middle School</t>
  </si>
  <si>
    <t>Shasta Middle School</t>
  </si>
  <si>
    <t>Bethel SD 52-Willamette High School</t>
  </si>
  <si>
    <t>Willamette High School</t>
  </si>
  <si>
    <t>Bethel SD 52-Bethel SD 52</t>
  </si>
  <si>
    <t>Bethel SD 52-Meadow View School</t>
  </si>
  <si>
    <t>Meadow View School</t>
  </si>
  <si>
    <t>Bethel SD 52-Kalapuya High School</t>
  </si>
  <si>
    <t>Kalapuya High School</t>
  </si>
  <si>
    <t>Bethel SD 52-Prairie Mountain School</t>
  </si>
  <si>
    <t>Prairie Mountain School</t>
  </si>
  <si>
    <t>Crow-Applegate-Lorane SD 66-Applegate Elementary School</t>
  </si>
  <si>
    <t>Crow-Applegate-Lorane SD 66</t>
  </si>
  <si>
    <t>Crow-Applegate-Lorane SD 66-Crow High School</t>
  </si>
  <si>
    <t>Crow High School</t>
  </si>
  <si>
    <t>Crow-Applegate-Lorane SD 66-Crow-Applegate-Lorane SD 66</t>
  </si>
  <si>
    <t>McKenzie SD 68-McKenzie River Community School</t>
  </si>
  <si>
    <t>McKenzie SD 68</t>
  </si>
  <si>
    <t>McKenzie River Community School</t>
  </si>
  <si>
    <t>McKenzie SD 68-McKenzie SD 68</t>
  </si>
  <si>
    <t>Junction City SD 69-Laurel Elementary School</t>
  </si>
  <si>
    <t>Junction City SD 69</t>
  </si>
  <si>
    <t>Laurel Elementary School</t>
  </si>
  <si>
    <t>Junction City SD 69-Oaklea Middle School</t>
  </si>
  <si>
    <t>Oaklea Middle School</t>
  </si>
  <si>
    <t>Junction City SD 69-Junction City High School</t>
  </si>
  <si>
    <t>Junction City High School</t>
  </si>
  <si>
    <t>Junction City SD 69-Territorial Elementary School</t>
  </si>
  <si>
    <t>Territorial Elementary School</t>
  </si>
  <si>
    <t>Junction City SD 69-Junction City SD 69</t>
  </si>
  <si>
    <t>Lowell SD 71-Lundy Elementary School</t>
  </si>
  <si>
    <t>Lowell SD 71</t>
  </si>
  <si>
    <t>Lundy Elementary School</t>
  </si>
  <si>
    <t>Lowell SD 71-Lowell Junior/Senior High School</t>
  </si>
  <si>
    <t>Lowell Junior/Senior High School</t>
  </si>
  <si>
    <t>Lowell SD 71-Lowell SD 71</t>
  </si>
  <si>
    <t>Lowell SD 71-Mountain View Academy</t>
  </si>
  <si>
    <t>Mountain View Academy</t>
  </si>
  <si>
    <t>Lowell SD 71-Bridge Charter Academy</t>
  </si>
  <si>
    <t>Bridge Charter Academy</t>
  </si>
  <si>
    <t>Oakridge SD 76-Oakridge Elementary School</t>
  </si>
  <si>
    <t>Oakridge SD 76</t>
  </si>
  <si>
    <t>Oakridge Elementary School</t>
  </si>
  <si>
    <t>Oakridge SD 76-Oakridge Junior High School</t>
  </si>
  <si>
    <t>Oakridge Junior High School</t>
  </si>
  <si>
    <t>Oakridge SD 76-Oakridge High School</t>
  </si>
  <si>
    <t>Oakridge High School</t>
  </si>
  <si>
    <t>Oakridge SD 76-Oakridge SD 76</t>
  </si>
  <si>
    <t>Marcola SD 79J-Marcola Elementary School</t>
  </si>
  <si>
    <t>Marcola SD 79J</t>
  </si>
  <si>
    <t>Marcola Elementary School</t>
  </si>
  <si>
    <t>Marcola SD 79J-Mohawk High School</t>
  </si>
  <si>
    <t>Mohawk High School</t>
  </si>
  <si>
    <t>Marcola SD 79J-Marcola SD 79J</t>
  </si>
  <si>
    <t>Marcola SD 79J-TEACH-NW</t>
  </si>
  <si>
    <t>TEACH-NW</t>
  </si>
  <si>
    <t>Blachly SD 90-Blachly SD 90</t>
  </si>
  <si>
    <t>Blachly SD 90</t>
  </si>
  <si>
    <t>Blachly SD 90-Triangle Lake Charter School</t>
  </si>
  <si>
    <t>Triangle Lake Charter School</t>
  </si>
  <si>
    <t>Siuslaw SD 97J-Siuslaw Middle School</t>
  </si>
  <si>
    <t>Siuslaw SD 97J</t>
  </si>
  <si>
    <t>Siuslaw Middle School</t>
  </si>
  <si>
    <t>Siuslaw SD 97J-Siuslaw Elementary School</t>
  </si>
  <si>
    <t>Siuslaw Elementary School</t>
  </si>
  <si>
    <t>Siuslaw SD 97J-Siuslaw High School</t>
  </si>
  <si>
    <t>Siuslaw High School</t>
  </si>
  <si>
    <t>Lincoln County SD-Toledo Elementary School</t>
  </si>
  <si>
    <t>Lincoln County SD</t>
  </si>
  <si>
    <t>Toledo Elementary School</t>
  </si>
  <si>
    <t>Lincoln County SD-Newport Middle School</t>
  </si>
  <si>
    <t>Newport Middle School</t>
  </si>
  <si>
    <t>Lincoln County SD-Oceanlake Elementary School</t>
  </si>
  <si>
    <t>Oceanlake Elementary School</t>
  </si>
  <si>
    <t>Lincoln County SD-Yaquina View Elementary</t>
  </si>
  <si>
    <t>Yaquina View Elementary</t>
  </si>
  <si>
    <t>Lincoln County SD-Taft Elementary School</t>
  </si>
  <si>
    <t>Taft Elementary School</t>
  </si>
  <si>
    <t>Lincoln County SD-Taft Middle School</t>
  </si>
  <si>
    <t>Taft Middle School</t>
  </si>
  <si>
    <t>Lincoln County SD-Toledo Jr. High</t>
  </si>
  <si>
    <t>Toledo Jr. High</t>
  </si>
  <si>
    <t>Lincoln County SD-Crestview Heights School</t>
  </si>
  <si>
    <t>Crestview Heights School</t>
  </si>
  <si>
    <t>Lincoln County SD-Waldport Middle School</t>
  </si>
  <si>
    <t>Waldport Middle School</t>
  </si>
  <si>
    <t>Lincoln County SD-Sam Case Elementary</t>
  </si>
  <si>
    <t>Sam Case Elementary</t>
  </si>
  <si>
    <t>Lincoln County SD-Newport High School</t>
  </si>
  <si>
    <t>Newport High School</t>
  </si>
  <si>
    <t>Lincoln County SD-Taft High School</t>
  </si>
  <si>
    <t>Taft High School</t>
  </si>
  <si>
    <t>Lincoln County SD-Toledo Senior High School</t>
  </si>
  <si>
    <t>Toledo Senior High School</t>
  </si>
  <si>
    <t>Lincoln County SD-Waldport High School</t>
  </si>
  <si>
    <t>Waldport High School</t>
  </si>
  <si>
    <t>Lincoln County SD-Lincoln County SD</t>
  </si>
  <si>
    <t>Lincoln County SD-Lincoln City Career Technical High School</t>
  </si>
  <si>
    <t>Lincoln City Career Technical High School</t>
  </si>
  <si>
    <t>Lincoln County SD-Eddyville Charter School</t>
  </si>
  <si>
    <t>Eddyville Charter School</t>
  </si>
  <si>
    <t>Lincoln County SD-Siletz Valley Schools</t>
  </si>
  <si>
    <t>Siletz Valley Schools</t>
  </si>
  <si>
    <t>Harrisburg SD 7J-Harrisburg Elementary School</t>
  </si>
  <si>
    <t>Harrisburg SD 7J</t>
  </si>
  <si>
    <t>Harrisburg Elementary School</t>
  </si>
  <si>
    <t>Harrisburg SD 7J-Harrisburg High School</t>
  </si>
  <si>
    <t>Harrisburg High School</t>
  </si>
  <si>
    <t>Greater Albany Public SD 8J-Central Elementary School</t>
  </si>
  <si>
    <t>Greater Albany Public SD 8J</t>
  </si>
  <si>
    <t>Central Elementary School</t>
  </si>
  <si>
    <t>Greater Albany Public SD 8J-Calapooia Middle School</t>
  </si>
  <si>
    <t>Calapooia Middle School</t>
  </si>
  <si>
    <t>Greater Albany Public SD 8J-Meadow Ridge Elementary</t>
  </si>
  <si>
    <t>Meadow Ridge Elementary</t>
  </si>
  <si>
    <t>Greater Albany Public SD 8J-Periwinkle Elementary School</t>
  </si>
  <si>
    <t>Periwinkle Elementary School</t>
  </si>
  <si>
    <t>Greater Albany Public SD 8J-North Albany Elementary School</t>
  </si>
  <si>
    <t>North Albany Elementary School</t>
  </si>
  <si>
    <t>Greater Albany Public SD 8J-North Albany Middle School</t>
  </si>
  <si>
    <t>North Albany Middle School</t>
  </si>
  <si>
    <t>Greater Albany Public SD 8J-Oak Grove Elementary School</t>
  </si>
  <si>
    <t>Greater Albany Public SD 8J-Lafayette Elementary School</t>
  </si>
  <si>
    <t>Lafayette Elementary School</t>
  </si>
  <si>
    <t>Greater Albany Public SD 8J-Liberty Elementary School</t>
  </si>
  <si>
    <t>Liberty Elementary School</t>
  </si>
  <si>
    <t>Greater Albany Public SD 8J-Memorial Middle School</t>
  </si>
  <si>
    <t>Memorial Middle School</t>
  </si>
  <si>
    <t>Greater Albany Public SD 8J-Oak Elementary School</t>
  </si>
  <si>
    <t>Oak Elementary School</t>
  </si>
  <si>
    <t>Greater Albany Public SD 8J-Sunrise Elementary School</t>
  </si>
  <si>
    <t>Sunrise Elementary School</t>
  </si>
  <si>
    <t>Greater Albany Public SD 8J-South Shore Elementary School</t>
  </si>
  <si>
    <t>South Shore Elementary School</t>
  </si>
  <si>
    <t>Greater Albany Public SD 8J-Tangent Elementary School</t>
  </si>
  <si>
    <t>Tangent Elementary School</t>
  </si>
  <si>
    <t>Greater Albany Public SD 8J-Takena Elementary School</t>
  </si>
  <si>
    <t>Takena Elementary School</t>
  </si>
  <si>
    <t>Greater Albany Public SD 8J-Waverly Elementary School</t>
  </si>
  <si>
    <t>Waverly Elementary School</t>
  </si>
  <si>
    <t>Greater Albany Public SD 8J-West Albany High School</t>
  </si>
  <si>
    <t>West Albany High School</t>
  </si>
  <si>
    <t>Greater Albany Public SD 8J-South Albany High School</t>
  </si>
  <si>
    <t>South Albany High School</t>
  </si>
  <si>
    <t>Greater Albany Public SD 8J-Greater Albany Public SD 8J</t>
  </si>
  <si>
    <t>Greater Albany Public SD 8J-Albany Options School</t>
  </si>
  <si>
    <t>Albany Options School</t>
  </si>
  <si>
    <t>Greater Albany Public SD 8J-Timber Ridge School</t>
  </si>
  <si>
    <t>Timber Ridge School</t>
  </si>
  <si>
    <t>Lebanon Community SD 9-Cascades School</t>
  </si>
  <si>
    <t>Lebanon Community SD 9</t>
  </si>
  <si>
    <t>Cascades School</t>
  </si>
  <si>
    <t>Lebanon Community SD 9-Green Acres School</t>
  </si>
  <si>
    <t>Green Acres School</t>
  </si>
  <si>
    <t>Lebanon Community SD 9-Hamilton Creek School</t>
  </si>
  <si>
    <t>Hamilton Creek School</t>
  </si>
  <si>
    <t>Lebanon Community SD 9-Lacomb School</t>
  </si>
  <si>
    <t>Lacomb School</t>
  </si>
  <si>
    <t>Lebanon Community SD 9-Seven Oak Middle School</t>
  </si>
  <si>
    <t>Seven Oak Middle School</t>
  </si>
  <si>
    <t>Lebanon Community SD 9-Lebanon High School</t>
  </si>
  <si>
    <t>Lebanon High School</t>
  </si>
  <si>
    <t>Lebanon Community SD 9-Lebanon Community SD 9</t>
  </si>
  <si>
    <t>Lebanon Community SD 9-Riverview School</t>
  </si>
  <si>
    <t>Riverview School</t>
  </si>
  <si>
    <t>Lebanon Community SD 9-Pioneer School</t>
  </si>
  <si>
    <t>Pioneer School</t>
  </si>
  <si>
    <t>Lebanon Community SD 9-Sand Ridge Charter School</t>
  </si>
  <si>
    <t>Sand Ridge Charter School</t>
  </si>
  <si>
    <t>Sweet Home SD 55-Foster Elementary School</t>
  </si>
  <si>
    <t>Sweet Home SD 55</t>
  </si>
  <si>
    <t>Foster Elementary School</t>
  </si>
  <si>
    <t>Sweet Home SD 55-Hawthorne Elementary School</t>
  </si>
  <si>
    <t>Hawthorne Elementary School</t>
  </si>
  <si>
    <t>Sweet Home SD 55-Holley Elementary School</t>
  </si>
  <si>
    <t>Holley Elementary School</t>
  </si>
  <si>
    <t>Sweet Home SD 55-Oak Heights Elementary School</t>
  </si>
  <si>
    <t>Oak Heights Elementary School</t>
  </si>
  <si>
    <t>Sweet Home SD 55-Sweet Home Junior High School</t>
  </si>
  <si>
    <t>Sweet Home Junior High School</t>
  </si>
  <si>
    <t>Sweet Home SD 55-Sweet Home High School</t>
  </si>
  <si>
    <t>Sweet Home High School</t>
  </si>
  <si>
    <t>Sweet Home SD 55-Sweet Home Charter School</t>
  </si>
  <si>
    <t>Sweet Home Charter School</t>
  </si>
  <si>
    <t>Scio SD 95-Centennial Elementary School</t>
  </si>
  <si>
    <t>Scio SD 95</t>
  </si>
  <si>
    <t>Scio SD 95-Scio Middle School</t>
  </si>
  <si>
    <t>Scio Middle School</t>
  </si>
  <si>
    <t>Scio SD 95-Scio High School</t>
  </si>
  <si>
    <t>Scio High School</t>
  </si>
  <si>
    <t>Scio SD 95-Lourdes School</t>
  </si>
  <si>
    <t>Lourdes School</t>
  </si>
  <si>
    <t>Scio SD 95-Oregon Virtual Education</t>
  </si>
  <si>
    <t>Oregon Virtual Education</t>
  </si>
  <si>
    <t>Scio SD 95-Willamette Connections Academy</t>
  </si>
  <si>
    <t>Willamette Connections Academy</t>
  </si>
  <si>
    <t>Santiam Canyon SD 129J-Santiam Elementary School</t>
  </si>
  <si>
    <t>Santiam Canyon SD 129J</t>
  </si>
  <si>
    <t>Santiam Elementary School</t>
  </si>
  <si>
    <t>Santiam Canyon SD 129J-Santiam Junior/Senior High School</t>
  </si>
  <si>
    <t>Santiam Junior/Senior High School</t>
  </si>
  <si>
    <t>Santiam Canyon SD 129J-Oregon Charter Academy</t>
  </si>
  <si>
    <t>Oregon Charter Academy</t>
  </si>
  <si>
    <t>Central Linn SD 552-Central Linn High School</t>
  </si>
  <si>
    <t>Central Linn SD 552</t>
  </si>
  <si>
    <t>Central Linn High School</t>
  </si>
  <si>
    <t>Central Linn SD 552-Central Linn Elementary School</t>
  </si>
  <si>
    <t>Central Linn Elementary School</t>
  </si>
  <si>
    <t>Jordan Valley SD 3-Jordan Valley Elementary School</t>
  </si>
  <si>
    <t>Jordan Valley SD 3</t>
  </si>
  <si>
    <t>Jordan Valley Elementary School</t>
  </si>
  <si>
    <t>Jordan Valley SD 3-Jordan Valley High School</t>
  </si>
  <si>
    <t>Jordan Valley High School</t>
  </si>
  <si>
    <t>Jordan Valley SD 3-Rockville Elementary School</t>
  </si>
  <si>
    <t>Rockville Elementary School</t>
  </si>
  <si>
    <t>Ontario SD 8C-Alameda Intermediate School</t>
  </si>
  <si>
    <t>Ontario SD 8C</t>
  </si>
  <si>
    <t>Alameda Intermediate School</t>
  </si>
  <si>
    <t>Ontario SD 8C-Cairo Elementary School</t>
  </si>
  <si>
    <t>Cairo Elementary School</t>
  </si>
  <si>
    <t>Ontario SD 8C-Aiken Elementary School</t>
  </si>
  <si>
    <t>Aiken Elementary School</t>
  </si>
  <si>
    <t>Ontario SD 8C-May Roberts Primary School</t>
  </si>
  <si>
    <t>May Roberts Primary School</t>
  </si>
  <si>
    <t>Ontario SD 8C-Pioneer Elementary School</t>
  </si>
  <si>
    <t>Pioneer Elementary School</t>
  </si>
  <si>
    <t>Ontario SD 8C-Ontario Middle School</t>
  </si>
  <si>
    <t>Ontario Middle School</t>
  </si>
  <si>
    <t>Ontario SD 8C-Ontario High School</t>
  </si>
  <si>
    <t>Ontario High School</t>
  </si>
  <si>
    <t>Ontario SD 8C-Ontario SD 8C</t>
  </si>
  <si>
    <t>Juntura SD 12-Juntura Elementary School</t>
  </si>
  <si>
    <t>Juntura SD 12</t>
  </si>
  <si>
    <t>Juntura Elementary School</t>
  </si>
  <si>
    <t>Nyssa SD 26-Nyssa Elementary School</t>
  </si>
  <si>
    <t>Nyssa SD 26</t>
  </si>
  <si>
    <t>Nyssa Elementary School</t>
  </si>
  <si>
    <t>Nyssa SD 26-Nyssa Middle School</t>
  </si>
  <si>
    <t>Nyssa Middle School</t>
  </si>
  <si>
    <t>Nyssa SD 26-Nyssa High School</t>
  </si>
  <si>
    <t>Nyssa High School</t>
  </si>
  <si>
    <t>Annex SD 29-Annex Charter School</t>
  </si>
  <si>
    <t>Annex SD 29</t>
  </si>
  <si>
    <t>Annex Charter School</t>
  </si>
  <si>
    <t>Annex SD 29-Annex SD 29</t>
  </si>
  <si>
    <t>Malheur County SD 51-Malheur County SD 51</t>
  </si>
  <si>
    <t>Malheur County SD 51</t>
  </si>
  <si>
    <t>Adrian SD 61-Adrian Elementary School</t>
  </si>
  <si>
    <t>Adrian SD 61</t>
  </si>
  <si>
    <t>Adrian Elementary School</t>
  </si>
  <si>
    <t>Adrian SD 61-Adrian High School</t>
  </si>
  <si>
    <t>Adrian High School</t>
  </si>
  <si>
    <t>Harper SD 66-Harper Charter School</t>
  </si>
  <si>
    <t>Harper SD 66</t>
  </si>
  <si>
    <t>Harper Charter School</t>
  </si>
  <si>
    <t>Arock SD 81-W W Jones Elementary School</t>
  </si>
  <si>
    <t>Arock SD 81</t>
  </si>
  <si>
    <t>W W Jones Elementary School</t>
  </si>
  <si>
    <t>Vale SD 84-Vale Elementary School</t>
  </si>
  <si>
    <t>Vale SD 84</t>
  </si>
  <si>
    <t>Vale Elementary School</t>
  </si>
  <si>
    <t>Vale SD 84-Willowcreek Elementary School</t>
  </si>
  <si>
    <t>Willowcreek Elementary School</t>
  </si>
  <si>
    <t>Vale SD 84-Vale High School</t>
  </si>
  <si>
    <t>Vale High School</t>
  </si>
  <si>
    <t>Vale SD 84-Vale Middle School</t>
  </si>
  <si>
    <t>Vale Middle School</t>
  </si>
  <si>
    <t>Vale SD 84-Vale SD 84</t>
  </si>
  <si>
    <t>Gervais SD 1-Gervais Elementary School</t>
  </si>
  <si>
    <t>Gervais SD 1</t>
  </si>
  <si>
    <t>Gervais Elementary School</t>
  </si>
  <si>
    <t>Gervais SD 1-Gervais Middle School</t>
  </si>
  <si>
    <t>Gervais Middle School</t>
  </si>
  <si>
    <t>Gervais SD 1-Gervais High School</t>
  </si>
  <si>
    <t>Gervais High School</t>
  </si>
  <si>
    <t>Gervais SD 1-Gervais SD 1</t>
  </si>
  <si>
    <t>Gervais SD 1-Samuel Brown Academy</t>
  </si>
  <si>
    <t>Samuel Brown Academy</t>
  </si>
  <si>
    <t>Gervais SD 1-Frontier Charter Academy</t>
  </si>
  <si>
    <t>Frontier Charter Academy</t>
  </si>
  <si>
    <t>Silver Falls SD 4J-Butte Creek Elementary School</t>
  </si>
  <si>
    <t>Silver Falls SD 4J</t>
  </si>
  <si>
    <t>Butte Creek Elementary School</t>
  </si>
  <si>
    <t>Silver Falls SD 4J-Mark Twain Elementary</t>
  </si>
  <si>
    <t>Mark Twain Elementary</t>
  </si>
  <si>
    <t>Silver Falls SD 4J-Silverton Middle School</t>
  </si>
  <si>
    <t>Silverton Middle School</t>
  </si>
  <si>
    <t>Silver Falls SD 4J-Robert Frost Elementary School</t>
  </si>
  <si>
    <t>Robert Frost Elementary School</t>
  </si>
  <si>
    <t>Silver Falls SD 4J-Evergreen Elementary School</t>
  </si>
  <si>
    <t>Silver Falls SD 4J-Victor Point Elementary School</t>
  </si>
  <si>
    <t>Victor Point Elementary School</t>
  </si>
  <si>
    <t>Silver Falls SD 4J-Pratum Elementary School</t>
  </si>
  <si>
    <t>Pratum Elementary School</t>
  </si>
  <si>
    <t>Silver Falls SD 4J-Bethany Charter School</t>
  </si>
  <si>
    <t>Bethany Charter School</t>
  </si>
  <si>
    <t>Silver Falls SD 4J-Scotts Mills Elementary School</t>
  </si>
  <si>
    <t>Scotts Mills Elementary School</t>
  </si>
  <si>
    <t>Silver Falls SD 4J-Silver Crest Elementary School</t>
  </si>
  <si>
    <t>Silver Crest Elementary School</t>
  </si>
  <si>
    <t>Silver Falls SD 4J-Central Howell Elementary School</t>
  </si>
  <si>
    <t>Central Howell Elementary School</t>
  </si>
  <si>
    <t>Silver Falls SD 4J-Silverton High School</t>
  </si>
  <si>
    <t>Silverton High School</t>
  </si>
  <si>
    <t>Silver Falls SD 4J-Silver Falls SD 4J</t>
  </si>
  <si>
    <t>Silver Falls SD 4J-The Community Roots School</t>
  </si>
  <si>
    <t>The Community Roots School</t>
  </si>
  <si>
    <t>Cascade SD 5-Aumsville Elementary School</t>
  </si>
  <si>
    <t>Cascade SD 5</t>
  </si>
  <si>
    <t>Aumsville Elementary School</t>
  </si>
  <si>
    <t>Cascade SD 5-Turner Elementary School</t>
  </si>
  <si>
    <t>Turner Elementary School</t>
  </si>
  <si>
    <t>Cascade SD 5-Cloverdale Elementary School</t>
  </si>
  <si>
    <t>Cloverdale Elementary School</t>
  </si>
  <si>
    <t>Cascade SD 5-Cascade Junior High School</t>
  </si>
  <si>
    <t>Cascade Junior High School</t>
  </si>
  <si>
    <t>Cascade SD 5-Cascade Senior High School</t>
  </si>
  <si>
    <t>Cascade Senior High School</t>
  </si>
  <si>
    <t>Cascade SD 5-Cascade SD 5</t>
  </si>
  <si>
    <t>Cascade SD 5-Cascade Opportunity Center</t>
  </si>
  <si>
    <t>Cascade Opportunity Center</t>
  </si>
  <si>
    <t>Jefferson SD 14J-Jefferson Elementary School</t>
  </si>
  <si>
    <t>Jefferson SD 14J</t>
  </si>
  <si>
    <t>Jefferson SD 14J-Jefferson Middle School</t>
  </si>
  <si>
    <t>Jefferson Middle School</t>
  </si>
  <si>
    <t>Jefferson SD 14J-Jefferson High School</t>
  </si>
  <si>
    <t>Jefferson High School</t>
  </si>
  <si>
    <t>Jefferson SD 14J-Jefferson SD 14J</t>
  </si>
  <si>
    <t>North Marion SD 15-North Marion Intermediate School</t>
  </si>
  <si>
    <t>North Marion SD 15</t>
  </si>
  <si>
    <t>North Marion Intermediate School</t>
  </si>
  <si>
    <t>North Marion SD 15-North Marion Middle School</t>
  </si>
  <si>
    <t>North Marion Middle School</t>
  </si>
  <si>
    <t>North Marion SD 15-North Marion High School</t>
  </si>
  <si>
    <t>North Marion High School</t>
  </si>
  <si>
    <t>North Marion SD 15-North Marion SD 15</t>
  </si>
  <si>
    <t>North Marion SD 15-North Marion Primary School</t>
  </si>
  <si>
    <t>North Marion Primary School</t>
  </si>
  <si>
    <t>Salem-Keizer SD 24J-Auburn Elementary School</t>
  </si>
  <si>
    <t>Salem-Keizer SD 24J</t>
  </si>
  <si>
    <t>Auburn Elementary School</t>
  </si>
  <si>
    <t>Salem-Keizer SD 24J-Brush College Elementary School</t>
  </si>
  <si>
    <t>Brush College Elementary School</t>
  </si>
  <si>
    <t>Salem-Keizer SD 24J-Bush Elementary School</t>
  </si>
  <si>
    <t>Bush Elementary School</t>
  </si>
  <si>
    <t>Salem-Keizer SD 24J-Candalaria Elementary School</t>
  </si>
  <si>
    <t>Candalaria Elementary School</t>
  </si>
  <si>
    <t>Salem-Keizer SD 24J-Clear Lake Elementary School</t>
  </si>
  <si>
    <t>Salem-Keizer SD 24J-Cummings Elementary School</t>
  </si>
  <si>
    <t>Cummings Elementary School</t>
  </si>
  <si>
    <t>Salem-Keizer SD 24J-Englewood Elementary School</t>
  </si>
  <si>
    <t>Englewood Elementary School</t>
  </si>
  <si>
    <t>Salem-Keizer SD 24J-Wright Elementary School</t>
  </si>
  <si>
    <t>Wright Elementary School</t>
  </si>
  <si>
    <t>Salem-Keizer SD 24J-Four Corners Elementary School</t>
  </si>
  <si>
    <t>Four Corners Elementary School</t>
  </si>
  <si>
    <t>Salem-Keizer SD 24J-Grant Community School</t>
  </si>
  <si>
    <t>Grant Community School</t>
  </si>
  <si>
    <t>Salem-Keizer SD 24J-Scott Elementary School</t>
  </si>
  <si>
    <t>Scott Elementary School</t>
  </si>
  <si>
    <t>Salem-Keizer SD 24J-Highland Elementary School</t>
  </si>
  <si>
    <t>Salem-Keizer SD 24J-Hoover Elementary School</t>
  </si>
  <si>
    <t>Salem-Keizer SD 24J-Gubser Elementary School</t>
  </si>
  <si>
    <t>Gubser Elementary School</t>
  </si>
  <si>
    <t>Salem-Keizer SD 24J-Kennedy Elementary School</t>
  </si>
  <si>
    <t>Salem-Keizer SD 24J-Keizer Elementary School</t>
  </si>
  <si>
    <t>Keizer Elementary School</t>
  </si>
  <si>
    <t>Salem-Keizer SD 24J-Liberty Elementary School</t>
  </si>
  <si>
    <t>Salem-Keizer SD 24J-McKinley Elementary School</t>
  </si>
  <si>
    <t>McKinley Elementary School</t>
  </si>
  <si>
    <t>Salem-Keizer SD 24J-Eyre Elementary School</t>
  </si>
  <si>
    <t>Eyre Elementary School</t>
  </si>
  <si>
    <t>Salem-Keizer SD 24J-Morningside Elementary School</t>
  </si>
  <si>
    <t>Morningside Elementary School</t>
  </si>
  <si>
    <t>Salem-Keizer SD 24J-Myers Elementary School</t>
  </si>
  <si>
    <t>Myers Elementary School</t>
  </si>
  <si>
    <t>Salem-Keizer SD 24J-Hayesville Elementary School</t>
  </si>
  <si>
    <t>Hayesville Elementary School</t>
  </si>
  <si>
    <t>Salem-Keizer SD 24J-Pringle Elementary School</t>
  </si>
  <si>
    <t>Pringle Elementary School</t>
  </si>
  <si>
    <t>Salem-Keizer SD 24J-Richmond Elementary School</t>
  </si>
  <si>
    <t>Richmond Elementary School</t>
  </si>
  <si>
    <t>Salem-Keizer SD 24J-Salem Heights Elementary School</t>
  </si>
  <si>
    <t>Salem Heights Elementary School</t>
  </si>
  <si>
    <t>Salem-Keizer SD 24J-Schirle Elementary School</t>
  </si>
  <si>
    <t>Schirle Elementary School</t>
  </si>
  <si>
    <t>Salem-Keizer SD 24J-Sumpter Elementary School</t>
  </si>
  <si>
    <t>Sumpter Elementary School</t>
  </si>
  <si>
    <t>Salem-Keizer SD 24J-Swegle Elementary School</t>
  </si>
  <si>
    <t>Swegle Elementary School</t>
  </si>
  <si>
    <t>Salem-Keizer SD 24J-Washington Elementary School</t>
  </si>
  <si>
    <t>Salem-Keizer SD 24J-Yoshikai Elementary School</t>
  </si>
  <si>
    <t>Yoshikai Elementary School</t>
  </si>
  <si>
    <t>Salem-Keizer SD 24J-Judson Middle School</t>
  </si>
  <si>
    <t>Judson Middle School</t>
  </si>
  <si>
    <t>Salem-Keizer SD 24J-Leslie Middle School</t>
  </si>
  <si>
    <t>Leslie Middle School</t>
  </si>
  <si>
    <t>Salem-Keizer SD 24J-Parrish Middle School</t>
  </si>
  <si>
    <t>Parrish Middle School</t>
  </si>
  <si>
    <t>Salem-Keizer SD 24J-Waldo Middle School</t>
  </si>
  <si>
    <t>Waldo Middle School</t>
  </si>
  <si>
    <t>Salem-Keizer SD 24J-Walker Middle School</t>
  </si>
  <si>
    <t>Walker Middle School</t>
  </si>
  <si>
    <t>Salem-Keizer SD 24J-Whiteaker Middle School</t>
  </si>
  <si>
    <t>Whiteaker Middle School</t>
  </si>
  <si>
    <t>Salem-Keizer SD 24J-McKay High School</t>
  </si>
  <si>
    <t>McKay High School</t>
  </si>
  <si>
    <t>Salem-Keizer SD 24J-McNary High School</t>
  </si>
  <si>
    <t>McNary High School</t>
  </si>
  <si>
    <t>Salem-Keizer SD 24J-North Salem High School</t>
  </si>
  <si>
    <t>North Salem High School</t>
  </si>
  <si>
    <t>Salem-Keizer SD 24J-Sprague High School</t>
  </si>
  <si>
    <t>Sprague High School</t>
  </si>
  <si>
    <t>Salem-Keizer SD 24J-South Salem High School</t>
  </si>
  <si>
    <t>South Salem High School</t>
  </si>
  <si>
    <t>Salem-Keizer SD 24J-Chapman Hill Elementary School</t>
  </si>
  <si>
    <t>Chapman Hill Elementary School</t>
  </si>
  <si>
    <t>Salem-Keizer SD 24J-Crossler Middle School</t>
  </si>
  <si>
    <t>Crossler Middle School</t>
  </si>
  <si>
    <t>Salem-Keizer SD 24J-Houck Middle School</t>
  </si>
  <si>
    <t>Houck Middle School</t>
  </si>
  <si>
    <t>Salem-Keizer SD 24J-Stephens Middle School</t>
  </si>
  <si>
    <t>Stephens Middle School</t>
  </si>
  <si>
    <t>Salem-Keizer SD 24J-Howard Street Charter</t>
  </si>
  <si>
    <t>Howard Street Charter</t>
  </si>
  <si>
    <t>Salem-Keizer SD 24J-Salem-Keizer SD 24J</t>
  </si>
  <si>
    <t>Salem-Keizer SD 24J-Miller Elementary School</t>
  </si>
  <si>
    <t>Miller Elementary School</t>
  </si>
  <si>
    <t>Salem-Keizer SD 24J-Claggett Creek Middle School</t>
  </si>
  <si>
    <t>Claggett Creek Middle School</t>
  </si>
  <si>
    <t>Salem-Keizer SD 24J-Weddle Elementary School</t>
  </si>
  <si>
    <t>Weddle Elementary School</t>
  </si>
  <si>
    <t>Salem-Keizer SD 24J-Lamb Elementary School</t>
  </si>
  <si>
    <t>Lamb Elementary School</t>
  </si>
  <si>
    <t>Salem-Keizer SD 24J-Hammond Elementary School</t>
  </si>
  <si>
    <t>Hammond Elementary School</t>
  </si>
  <si>
    <t>Salem-Keizer SD 24J-Hallman Elementary School</t>
  </si>
  <si>
    <t>Hallman Elementary School</t>
  </si>
  <si>
    <t>Salem-Keizer SD 24J-West Salem High School</t>
  </si>
  <si>
    <t>West Salem High School</t>
  </si>
  <si>
    <t>Salem-Keizer SD 24J-Lee Elementary School</t>
  </si>
  <si>
    <t>Lee Elementary School</t>
  </si>
  <si>
    <t>Salem-Keizer SD 24J-Optimum Learning Environment Charter School</t>
  </si>
  <si>
    <t>Optimum Learning Environment Charter School</t>
  </si>
  <si>
    <t>Salem-Keizer SD 24J-Forest Ridge Elementary School</t>
  </si>
  <si>
    <t>Forest Ridge Elementary School</t>
  </si>
  <si>
    <t>Salem-Keizer SD 24J-Harritt Elementary School</t>
  </si>
  <si>
    <t>Harritt Elementary School</t>
  </si>
  <si>
    <t>Salem-Keizer SD 24J-Jane Goodall Environmental Middle Charter School</t>
  </si>
  <si>
    <t>Jane Goodall Environmental Middle Charter School</t>
  </si>
  <si>
    <t>Salem-Keizer SD 24J-Valley Inquiry Charter School</t>
  </si>
  <si>
    <t>Valley Inquiry Charter School</t>
  </si>
  <si>
    <t>Salem-Keizer SD 24J-Early College High School</t>
  </si>
  <si>
    <t>Early College High School</t>
  </si>
  <si>
    <t>Salem-Keizer SD 24J-Roberts High School</t>
  </si>
  <si>
    <t>Roberts High School</t>
  </si>
  <si>
    <t>Salem-Keizer SD 24J-Kalapuya Elementary School</t>
  </si>
  <si>
    <t>Kalapuya Elementary School</t>
  </si>
  <si>
    <t>Salem-Keizer SD 24J-Straub Middle School</t>
  </si>
  <si>
    <t>Straub Middle School</t>
  </si>
  <si>
    <t>Salem-Keizer SD 24J-Cesar E Chavez Elementary</t>
  </si>
  <si>
    <t>Cesar E Chavez Elementary</t>
  </si>
  <si>
    <t>Salem-Keizer SD 24J-Battle Creek Elementary School</t>
  </si>
  <si>
    <t>Battle Creek Elementary School</t>
  </si>
  <si>
    <t>North Santiam SD 29J-Mari-Linn School</t>
  </si>
  <si>
    <t>North Santiam SD 29J</t>
  </si>
  <si>
    <t>Mari-Linn School</t>
  </si>
  <si>
    <t>North Santiam SD 29J-Sublimity School</t>
  </si>
  <si>
    <t>Sublimity School</t>
  </si>
  <si>
    <t>North Santiam SD 29J-Stayton Elementary School</t>
  </si>
  <si>
    <t>Stayton Elementary School</t>
  </si>
  <si>
    <t>North Santiam SD 29J-Stayton Middle School</t>
  </si>
  <si>
    <t>Stayton Middle School</t>
  </si>
  <si>
    <t>North Santiam SD 29J-Stayton High School</t>
  </si>
  <si>
    <t>Stayton High School</t>
  </si>
  <si>
    <t>North Santiam SD 29J-North Santiam SD 29J</t>
  </si>
  <si>
    <t>St Paul SD 45-St Paul Elementary School</t>
  </si>
  <si>
    <t>St Paul SD 45</t>
  </si>
  <si>
    <t>St Paul Elementary School</t>
  </si>
  <si>
    <t>St Paul SD 45-St Paul High School</t>
  </si>
  <si>
    <t>St Paul High School</t>
  </si>
  <si>
    <t>Mt Angel SD 91-Mt Angel Middle School</t>
  </si>
  <si>
    <t>Mt Angel SD 91</t>
  </si>
  <si>
    <t>Mt Angel Middle School</t>
  </si>
  <si>
    <t>Mt Angel SD 91-St Marys Public School</t>
  </si>
  <si>
    <t>St Marys Public School</t>
  </si>
  <si>
    <t>Mt Angel SD 91-John F Kennedy High School</t>
  </si>
  <si>
    <t>John F Kennedy High School</t>
  </si>
  <si>
    <t>Woodburn SD 103-Nellie Muir Elementary School</t>
  </si>
  <si>
    <t>Woodburn SD 103</t>
  </si>
  <si>
    <t>Nellie Muir Elementary School</t>
  </si>
  <si>
    <t>Woodburn SD 103-Washington Elementary School</t>
  </si>
  <si>
    <t>Woodburn SD 103-Lincoln Elementary School</t>
  </si>
  <si>
    <t>Woodburn SD 103-French Prairie Middle School</t>
  </si>
  <si>
    <t>French Prairie Middle School</t>
  </si>
  <si>
    <t>Woodburn SD 103-Heritage Elementary</t>
  </si>
  <si>
    <t>Heritage Elementary</t>
  </si>
  <si>
    <t>Woodburn SD 103-Valor Middle School</t>
  </si>
  <si>
    <t>Valor Middle School</t>
  </si>
  <si>
    <t>Woodburn SD 103-Woodburn SD 103</t>
  </si>
  <si>
    <t>Woodburn SD 103-Woodburn Arthur Academy</t>
  </si>
  <si>
    <t>Woodburn Arthur Academy</t>
  </si>
  <si>
    <t>Woodburn SD 103-Academy of International Studies (at Woodburn)</t>
  </si>
  <si>
    <t>Academy of International Studies (at Woodburn)</t>
  </si>
  <si>
    <t>Woodburn SD 103-Wellness, Business and Sports School</t>
  </si>
  <si>
    <t>Wellness, Business and Sports School</t>
  </si>
  <si>
    <t>Woodburn SD 103-Woodburn Academy of Art, Science and Technology</t>
  </si>
  <si>
    <t>Woodburn Academy of Art, Science and Technology</t>
  </si>
  <si>
    <t>Woodburn SD 103-Woodburn Arts and Communications Academy</t>
  </si>
  <si>
    <t>Woodburn Arts and Communications Academy</t>
  </si>
  <si>
    <t>Woodburn SD 103-Woodburn Success</t>
  </si>
  <si>
    <t>Woodburn Success</t>
  </si>
  <si>
    <t>Morrow SD 1-A C Houghton Elementary School</t>
  </si>
  <si>
    <t>Morrow SD 1</t>
  </si>
  <si>
    <t>A C Houghton Elementary School</t>
  </si>
  <si>
    <t>Morrow SD 1-Sam Boardman Elementary School</t>
  </si>
  <si>
    <t>Sam Boardman Elementary School</t>
  </si>
  <si>
    <t>Morrow SD 1-Heppner Elementary School</t>
  </si>
  <si>
    <t>Heppner Elementary School</t>
  </si>
  <si>
    <t>Morrow SD 1-Irrigon Junior/Senior High School</t>
  </si>
  <si>
    <t>Irrigon Junior/Senior High School</t>
  </si>
  <si>
    <t>Morrow SD 1-Heppner Junior/Senior High School</t>
  </si>
  <si>
    <t>Heppner Junior/Senior High School</t>
  </si>
  <si>
    <t>Morrow SD 1-Riverside Junior/Senior High School</t>
  </si>
  <si>
    <t>Riverside Junior/Senior High School</t>
  </si>
  <si>
    <t>Morrow SD 1-Morrow SD 1</t>
  </si>
  <si>
    <t>Morrow SD 1-Windy River Elementary School</t>
  </si>
  <si>
    <t>Windy River Elementary School</t>
  </si>
  <si>
    <t>Morrow SD 1-Irrigon Elementary School</t>
  </si>
  <si>
    <t>Irrigon Elementary School</t>
  </si>
  <si>
    <t>Morrow SD 1-Morrow Education Center</t>
  </si>
  <si>
    <t>Morrow Education Center</t>
  </si>
  <si>
    <t>Portland SD 1J-Abernethy Elementary School</t>
  </si>
  <si>
    <t>Portland SD 1J</t>
  </si>
  <si>
    <t>Abernethy Elementary School</t>
  </si>
  <si>
    <t>Portland SD 1J-Ainsworth Elementary School</t>
  </si>
  <si>
    <t>Ainsworth Elementary School</t>
  </si>
  <si>
    <t>Portland SD 1J-Alameda Elementary School</t>
  </si>
  <si>
    <t>Alameda Elementary School</t>
  </si>
  <si>
    <t>Portland SD 1J-Arleta Elementary School</t>
  </si>
  <si>
    <t>Arleta Elementary School</t>
  </si>
  <si>
    <t>Portland SD 1J-Astor Elementary School</t>
  </si>
  <si>
    <t>Portland SD 1J-Atkinson Elementary School</t>
  </si>
  <si>
    <t>Atkinson Elementary School</t>
  </si>
  <si>
    <t>Portland SD 1J-Rosa Parks Elementary School</t>
  </si>
  <si>
    <t>Rosa Parks Elementary School</t>
  </si>
  <si>
    <t>Portland SD 1J-Beach Elementary School</t>
  </si>
  <si>
    <t>Beach Elementary School</t>
  </si>
  <si>
    <t>Portland SD 1J-Beaumont Middle School</t>
  </si>
  <si>
    <t>Beaumont Middle School</t>
  </si>
  <si>
    <t>Portland SD 1J-Boise-Eliot Elementary School</t>
  </si>
  <si>
    <t>Boise-Eliot Elementary School</t>
  </si>
  <si>
    <t>Portland SD 1J-Bridger Creative Science School</t>
  </si>
  <si>
    <t>Bridger Creative Science School</t>
  </si>
  <si>
    <t>Portland SD 1J-Bridlemile Elementary School</t>
  </si>
  <si>
    <t>Bridlemile Elementary School</t>
  </si>
  <si>
    <t>Portland SD 1J-Buckman Elementary School</t>
  </si>
  <si>
    <t>Buckman Elementary School</t>
  </si>
  <si>
    <t>Portland SD 1J-Capitol Hill Elementary School</t>
  </si>
  <si>
    <t>Capitol Hill Elementary School</t>
  </si>
  <si>
    <t>Portland SD 1J-Chapman Elementary School</t>
  </si>
  <si>
    <t>Chapman Elementary School</t>
  </si>
  <si>
    <t>Portland SD 1J-Chief Joseph Elementary School</t>
  </si>
  <si>
    <t>Chief Joseph Elementary School</t>
  </si>
  <si>
    <t>Portland SD 1J-CÃ©sar ChÃ¡vez K-8 School</t>
  </si>
  <si>
    <t>CÃ©sar ChÃ¡vez K-8 School</t>
  </si>
  <si>
    <t>Portland SD 1J-Harrison Park School</t>
  </si>
  <si>
    <t>Harrison Park School</t>
  </si>
  <si>
    <t>Portland SD 1J-Creston Elementary School</t>
  </si>
  <si>
    <t>Creston Elementary School</t>
  </si>
  <si>
    <t>Portland SD 1J-Duniway Elementary School</t>
  </si>
  <si>
    <t>Duniway Elementary School</t>
  </si>
  <si>
    <t>Portland SD 1J-Faubion Elementary School</t>
  </si>
  <si>
    <t>Faubion Elementary School</t>
  </si>
  <si>
    <t>Portland SD 1J-George Middle School</t>
  </si>
  <si>
    <t>George Middle School</t>
  </si>
  <si>
    <t>Portland SD 1J-Glencoe Elementary School</t>
  </si>
  <si>
    <t>Glencoe Elementary School</t>
  </si>
  <si>
    <t>Portland SD 1J-Gray Middle School</t>
  </si>
  <si>
    <t>Gray Middle School</t>
  </si>
  <si>
    <t>Portland SD 1J-Grout Elementary School</t>
  </si>
  <si>
    <t>Grout Elementary School</t>
  </si>
  <si>
    <t>Portland SD 1J-Hayhurst Elementary School</t>
  </si>
  <si>
    <t>Hayhurst Elementary School</t>
  </si>
  <si>
    <t xml:space="preserve">Portland SD 1J-Beverly Cleary School </t>
  </si>
  <si>
    <t xml:space="preserve">Beverly Cleary School </t>
  </si>
  <si>
    <t>Portland SD 1J-Hosford Middle School</t>
  </si>
  <si>
    <t>Hosford Middle School</t>
  </si>
  <si>
    <t>Portland SD 1J-Irvington Elementary School</t>
  </si>
  <si>
    <t>Irvington Elementary School</t>
  </si>
  <si>
    <t>Portland SD 1J-James John Elementary School</t>
  </si>
  <si>
    <t>James John Elementary School</t>
  </si>
  <si>
    <t>Portland SD 1J-Kelly Elementary School</t>
  </si>
  <si>
    <t>Kelly Elementary School</t>
  </si>
  <si>
    <t>Portland SD 1J-Dr. Martin Luther King Jr. School</t>
  </si>
  <si>
    <t>Dr. Martin Luther King Jr. School</t>
  </si>
  <si>
    <t>Portland SD 1J-Laurelhurst Elementary School</t>
  </si>
  <si>
    <t>Laurelhurst Elementary School</t>
  </si>
  <si>
    <t>Portland SD 1J-Lee Elementary School</t>
  </si>
  <si>
    <t>Portland SD 1J-Lent Elementary School</t>
  </si>
  <si>
    <t>Lent Elementary School</t>
  </si>
  <si>
    <t>Portland SD 1J-Lewis Elementary School</t>
  </si>
  <si>
    <t>Lewis Elementary School</t>
  </si>
  <si>
    <t>Portland SD 1J-Llewellyn Elementary School</t>
  </si>
  <si>
    <t>Llewellyn Elementary School</t>
  </si>
  <si>
    <t>Portland SD 1J-Maplewood Elementary School</t>
  </si>
  <si>
    <t>Maplewood Elementary School</t>
  </si>
  <si>
    <t>Portland SD 1J-Marysville Elementary School</t>
  </si>
  <si>
    <t>Marysville Elementary School</t>
  </si>
  <si>
    <t>Portland SD 1J-Mt Tabor Middle School</t>
  </si>
  <si>
    <t>Mt Tabor Middle School</t>
  </si>
  <si>
    <t>Portland SD 1J-Ockley Green Middle School</t>
  </si>
  <si>
    <t>Ockley Green Middle School</t>
  </si>
  <si>
    <t>Portland SD 1J-Peninsula Elementary School</t>
  </si>
  <si>
    <t>Peninsula Elementary School</t>
  </si>
  <si>
    <t>Portland SD 1J-Richmond Elementary School</t>
  </si>
  <si>
    <t>Portland SD 1J-Rigler Elementary School</t>
  </si>
  <si>
    <t>Rigler Elementary School</t>
  </si>
  <si>
    <t>Portland SD 1J-Roseway Heights School</t>
  </si>
  <si>
    <t>Roseway Heights School</t>
  </si>
  <si>
    <t>Portland SD 1J-Sabin Elementary School</t>
  </si>
  <si>
    <t>Sabin Elementary School</t>
  </si>
  <si>
    <t>Portland SD 1J-Scott Elementary School</t>
  </si>
  <si>
    <t>Portland SD 1J-Sellwood Middle School</t>
  </si>
  <si>
    <t>Sellwood Middle School</t>
  </si>
  <si>
    <t>Portland SD 1J-Sitton Elementary School</t>
  </si>
  <si>
    <t>Sitton Elementary School</t>
  </si>
  <si>
    <t>Portland SD 1J-Skyline Elementary School</t>
  </si>
  <si>
    <t>Skyline Elementary School</t>
  </si>
  <si>
    <t>Portland SD 1J-Stephenson Elementary School</t>
  </si>
  <si>
    <t>Stephenson Elementary School</t>
  </si>
  <si>
    <t>Portland SD 1J-Sunnyside Environmental School</t>
  </si>
  <si>
    <t>Sunnyside Environmental School</t>
  </si>
  <si>
    <t>Portland SD 1J-Harriet Tubman Middle School</t>
  </si>
  <si>
    <t>Harriet Tubman Middle School</t>
  </si>
  <si>
    <t>Portland SD 1J-Vernon Elementary School</t>
  </si>
  <si>
    <t>Vernon Elementary School</t>
  </si>
  <si>
    <t>Portland SD 1J-Vestal Elementary School</t>
  </si>
  <si>
    <t>Vestal Elementary School</t>
  </si>
  <si>
    <t>Portland SD 1J-West Sylvan Middle School</t>
  </si>
  <si>
    <t>West Sylvan Middle School</t>
  </si>
  <si>
    <t>Portland SD 1J-Whitman Elementary School</t>
  </si>
  <si>
    <t>Whitman Elementary School</t>
  </si>
  <si>
    <t>Portland SD 1J-Woodlawn Elementary School</t>
  </si>
  <si>
    <t>Woodlawn Elementary School</t>
  </si>
  <si>
    <t>Portland SD 1J-Woodmere Elementary School</t>
  </si>
  <si>
    <t>Woodmere Elementary School</t>
  </si>
  <si>
    <t>Portland SD 1J-Woodstock Elementary School</t>
  </si>
  <si>
    <t>Woodstock Elementary School</t>
  </si>
  <si>
    <t>Portland SD 1J-Benson Polytechnic High School</t>
  </si>
  <si>
    <t>Benson Polytechnic High School</t>
  </si>
  <si>
    <t>Portland SD 1J-Cleveland High School</t>
  </si>
  <si>
    <t>Cleveland High School</t>
  </si>
  <si>
    <t>Portland SD 1J-Franklin High School</t>
  </si>
  <si>
    <t>Franklin High School</t>
  </si>
  <si>
    <t>Portland SD 1J-Grant High School</t>
  </si>
  <si>
    <t>Grant High School</t>
  </si>
  <si>
    <t>Portland SD 1J-Jefferson High School</t>
  </si>
  <si>
    <t>Portland SD 1J-Lincoln High School</t>
  </si>
  <si>
    <t>Lincoln High School</t>
  </si>
  <si>
    <t>Portland SD 1J-Leodis V. McDaniel High School</t>
  </si>
  <si>
    <t>Leodis V. McDaniel High School</t>
  </si>
  <si>
    <t>Portland SD 1J-Metropolitan Learning Center</t>
  </si>
  <si>
    <t>Metropolitan Learning Center</t>
  </si>
  <si>
    <t>Portland SD 1J-Roosevelt High School</t>
  </si>
  <si>
    <t>Roosevelt High School</t>
  </si>
  <si>
    <t>Portland SD 1J-Ida B. Wells-Barnett High School</t>
  </si>
  <si>
    <t>Ida B. Wells-Barnett High School</t>
  </si>
  <si>
    <t>Portland SD 1J-Lane Middle School</t>
  </si>
  <si>
    <t>Lane Middle School</t>
  </si>
  <si>
    <t>Portland SD 1J-Jackson Middle School</t>
  </si>
  <si>
    <t>Jackson Middle School</t>
  </si>
  <si>
    <t>Portland SD 1J-Markham Elementary School</t>
  </si>
  <si>
    <t>Markham Elementary School</t>
  </si>
  <si>
    <t>Portland SD 1J-Rieke Elementary School</t>
  </si>
  <si>
    <t>Rieke Elementary School</t>
  </si>
  <si>
    <t>Portland SD 1J-da Vinci Middle School</t>
  </si>
  <si>
    <t>da Vinci Middle School</t>
  </si>
  <si>
    <t>Portland SD 1J-Winterhaven School</t>
  </si>
  <si>
    <t>Winterhaven School</t>
  </si>
  <si>
    <t>Portland SD 1J-Portland SD 1J</t>
  </si>
  <si>
    <t>Portland SD 1J-Forest Park Elementary School</t>
  </si>
  <si>
    <t>Forest Park Elementary School</t>
  </si>
  <si>
    <t>Portland SD 1J-Opal School of the Portland Children's Museum</t>
  </si>
  <si>
    <t>Opal School of the Portland Children's Museum</t>
  </si>
  <si>
    <t>Portland SD 1J-Emerson School</t>
  </si>
  <si>
    <t>Emerson School</t>
  </si>
  <si>
    <t>Portland SD 1J-Portland Arthur Academy Charter School</t>
  </si>
  <si>
    <t>Portland Arthur Academy Charter School</t>
  </si>
  <si>
    <t>Portland SD 1J-Alliance High School</t>
  </si>
  <si>
    <t>Alliance High School</t>
  </si>
  <si>
    <t>Portland SD 1J-Portland Village School</t>
  </si>
  <si>
    <t>Portland Village School</t>
  </si>
  <si>
    <t>Portland SD 1J-Creative Science School</t>
  </si>
  <si>
    <t>Creative Science School</t>
  </si>
  <si>
    <t>Portland SD 1J-Le Monde French Immersion Public Charter School</t>
  </si>
  <si>
    <t>Le Monde French Immersion Public Charter School</t>
  </si>
  <si>
    <t>Portland SD 1J-Kairos PDX</t>
  </si>
  <si>
    <t>Kairos PDX</t>
  </si>
  <si>
    <t>Portland SD 1J-Rose City Park</t>
  </si>
  <si>
    <t>Rose City Park</t>
  </si>
  <si>
    <t>Parkrose SD 3-Prescott Elementary School</t>
  </si>
  <si>
    <t>Parkrose SD 3</t>
  </si>
  <si>
    <t>Prescott Elementary School</t>
  </si>
  <si>
    <t>Parkrose SD 3-Russell Elementary</t>
  </si>
  <si>
    <t>Russell Elementary</t>
  </si>
  <si>
    <t>Parkrose SD 3-Sacramento Elementary School</t>
  </si>
  <si>
    <t>Sacramento Elementary School</t>
  </si>
  <si>
    <t>Parkrose SD 3-Shaver Elementary School</t>
  </si>
  <si>
    <t>Shaver Elementary School</t>
  </si>
  <si>
    <t>Parkrose SD 3-Parkrose Middle School</t>
  </si>
  <si>
    <t>Parkrose Middle School</t>
  </si>
  <si>
    <t>Parkrose SD 3-Parkrose High School</t>
  </si>
  <si>
    <t>Parkrose High School</t>
  </si>
  <si>
    <t>Parkrose SD 3-Parkrose SD 3</t>
  </si>
  <si>
    <t>Reynolds SD 7-Alder Elementary School</t>
  </si>
  <si>
    <t>Reynolds SD 7</t>
  </si>
  <si>
    <t>Alder Elementary School</t>
  </si>
  <si>
    <t>Reynolds SD 7-Fairview Elementary School</t>
  </si>
  <si>
    <t>Fairview Elementary School</t>
  </si>
  <si>
    <t>Reynolds SD 7-Glenfair Elementary School</t>
  </si>
  <si>
    <t>Glenfair Elementary School</t>
  </si>
  <si>
    <t>Reynolds SD 7-Hartley Elementary School</t>
  </si>
  <si>
    <t>Hartley Elementary School</t>
  </si>
  <si>
    <t>Reynolds SD 7-Margaret Scott Elementary School</t>
  </si>
  <si>
    <t>Margaret Scott Elementary School</t>
  </si>
  <si>
    <t>Reynolds SD 7-Davis Elementary School</t>
  </si>
  <si>
    <t>Davis Elementary School</t>
  </si>
  <si>
    <t>Reynolds SD 7-Sweetbriar Elementary School</t>
  </si>
  <si>
    <t>Sweetbriar Elementary School</t>
  </si>
  <si>
    <t>Reynolds SD 7-Troutdale Elementary School</t>
  </si>
  <si>
    <t>Troutdale Elementary School</t>
  </si>
  <si>
    <t>Reynolds SD 7-Wilkes Elementary School</t>
  </si>
  <si>
    <t>Wilkes Elementary School</t>
  </si>
  <si>
    <t>Reynolds SD 7-Hauton B Lee Middle School</t>
  </si>
  <si>
    <t>Hauton B Lee Middle School</t>
  </si>
  <si>
    <t>Reynolds SD 7-Reynolds High School</t>
  </si>
  <si>
    <t>Reynolds High School</t>
  </si>
  <si>
    <t>Reynolds SD 7-Reynolds Middle School</t>
  </si>
  <si>
    <t>Reynolds Middle School</t>
  </si>
  <si>
    <t>Reynolds SD 7-Reynolds Learning Academy</t>
  </si>
  <si>
    <t>Reynolds Learning Academy</t>
  </si>
  <si>
    <t>Reynolds SD 7-Woodland Elementary</t>
  </si>
  <si>
    <t>Woodland Elementary</t>
  </si>
  <si>
    <t>Reynolds SD 7-Reynolds SD 7</t>
  </si>
  <si>
    <t>Reynolds SD 7-Walt Morey Middle School</t>
  </si>
  <si>
    <t>Walt Morey Middle School</t>
  </si>
  <si>
    <t>Reynolds SD 7-Multnomah Learning Academy</t>
  </si>
  <si>
    <t>Multnomah Learning Academy</t>
  </si>
  <si>
    <t>Reynolds SD 7-Salish Ponds Elementary School</t>
  </si>
  <si>
    <t>Salish Ponds Elementary School</t>
  </si>
  <si>
    <t>Reynolds SD 7-Reynolds Arthur Academy</t>
  </si>
  <si>
    <t>Reynolds Arthur Academy</t>
  </si>
  <si>
    <t>Reynolds SD 7-Rockwood Preparatory Academy</t>
  </si>
  <si>
    <t>Rockwood Preparatory Academy</t>
  </si>
  <si>
    <t>Gresham-Barlow SD 10J-Deep Creek â€“ Damascus K-8 School</t>
  </si>
  <si>
    <t>Gresham-Barlow SD 10J</t>
  </si>
  <si>
    <t>Deep Creek â€“ Damascus K-8 School</t>
  </si>
  <si>
    <t>Gresham-Barlow SD 10J-Dexter McCarty Middle School</t>
  </si>
  <si>
    <t>Dexter McCarty Middle School</t>
  </si>
  <si>
    <t>Gresham-Barlow SD 10J-East Gresham Elementary School</t>
  </si>
  <si>
    <t>East Gresham Elementary School</t>
  </si>
  <si>
    <t>Gresham-Barlow SD 10J-Gordon Russell Middle School</t>
  </si>
  <si>
    <t>Gordon Russell Middle School</t>
  </si>
  <si>
    <t>Gresham-Barlow SD 10J-Highland Elementary School</t>
  </si>
  <si>
    <t>Gresham-Barlow SD 10J-Hall Elementary School</t>
  </si>
  <si>
    <t>Hall Elementary School</t>
  </si>
  <si>
    <t>Gresham-Barlow SD 10J-Hollydale Elementary School</t>
  </si>
  <si>
    <t>Hollydale Elementary School</t>
  </si>
  <si>
    <t>Gresham-Barlow SD 10J-North Gresham Elementary School</t>
  </si>
  <si>
    <t>North Gresham Elementary School</t>
  </si>
  <si>
    <t>Gresham-Barlow SD 10J-Powell Valley Elementary School</t>
  </si>
  <si>
    <t>Powell Valley Elementary School</t>
  </si>
  <si>
    <t>Gresham-Barlow SD 10J-West Gresham Elementary School</t>
  </si>
  <si>
    <t>West Gresham Elementary School</t>
  </si>
  <si>
    <t>Gresham-Barlow SD 10J-East Orient Elementary School</t>
  </si>
  <si>
    <t>East Orient Elementary School</t>
  </si>
  <si>
    <t>Gresham-Barlow SD 10J-West Orient Middle School</t>
  </si>
  <si>
    <t>West Orient Middle School</t>
  </si>
  <si>
    <t>Gresham-Barlow SD 10J-Gresham High School</t>
  </si>
  <si>
    <t>Gresham High School</t>
  </si>
  <si>
    <t>Gresham-Barlow SD 10J-Sam Barlow High School</t>
  </si>
  <si>
    <t>Sam Barlow High School</t>
  </si>
  <si>
    <t>Gresham-Barlow SD 10J-Clear Creek Middle School</t>
  </si>
  <si>
    <t>Clear Creek Middle School</t>
  </si>
  <si>
    <t>Gresham-Barlow SD 10J-Kelly Creek Elementary School</t>
  </si>
  <si>
    <t>Kelly Creek Elementary School</t>
  </si>
  <si>
    <t>Gresham-Barlow SD 10J-Gresham-Barlow SD 10J</t>
  </si>
  <si>
    <t>Gresham-Barlow SD 10J-Hogan Cedars Elementary School</t>
  </si>
  <si>
    <t>Hogan Cedars Elementary School</t>
  </si>
  <si>
    <t>Gresham-Barlow SD 10J-Center for Advanced Learning</t>
  </si>
  <si>
    <t>Center for Advanced Learning</t>
  </si>
  <si>
    <t>Gresham-Barlow SD 10J-Springwater Trail High School</t>
  </si>
  <si>
    <t>Springwater Trail High School</t>
  </si>
  <si>
    <t>Gresham-Barlow SD 10J-Gresham Arthur Academy</t>
  </si>
  <si>
    <t>Gresham Arthur Academy</t>
  </si>
  <si>
    <t>Gresham-Barlow SD 10J-Lupine Community Montessori Charter School</t>
  </si>
  <si>
    <t>Lupine Community Montessori Charter School</t>
  </si>
  <si>
    <t>Gresham-Barlow SD 10J-Metro East Web Academy</t>
  </si>
  <si>
    <t>Metro East Web Academy</t>
  </si>
  <si>
    <t>Centennial SD 28J-Meadows Elementary</t>
  </si>
  <si>
    <t>Centennial SD 28J</t>
  </si>
  <si>
    <t>Meadows Elementary</t>
  </si>
  <si>
    <t>Centennial SD 28J-Centennial Middle School</t>
  </si>
  <si>
    <t>Centennial Middle School</t>
  </si>
  <si>
    <t>Centennial SD 28J-Oliver Elementary School</t>
  </si>
  <si>
    <t>Oliver Elementary School</t>
  </si>
  <si>
    <t>Centennial SD 28J-Parklane Elementary School</t>
  </si>
  <si>
    <t>Parklane Elementary School</t>
  </si>
  <si>
    <t>Centennial SD 28J-Patrick Lynch Elementary</t>
  </si>
  <si>
    <t>Patrick Lynch Elementary</t>
  </si>
  <si>
    <t>Centennial SD 28J-Powell Butte Elementary School</t>
  </si>
  <si>
    <t>Powell Butte Elementary School</t>
  </si>
  <si>
    <t>Centennial SD 28J-Pleasant Valley Elementary School</t>
  </si>
  <si>
    <t>Pleasant Valley Elementary School</t>
  </si>
  <si>
    <t>Centennial SD 28J-Centennial High School</t>
  </si>
  <si>
    <t>Centennial High School</t>
  </si>
  <si>
    <t>Centennial SD 28J-Centennial Park School</t>
  </si>
  <si>
    <t>Centennial Park School</t>
  </si>
  <si>
    <t>Centennial SD 28J-Centennial SD 28J</t>
  </si>
  <si>
    <t>Centennial SD 28J-Butler Creek Elementary School</t>
  </si>
  <si>
    <t>Butler Creek Elementary School</t>
  </si>
  <si>
    <t>Corbett SD 39-Corbett SD 39</t>
  </si>
  <si>
    <t>Corbett SD 39</t>
  </si>
  <si>
    <t>Corbett SD 39-Corbett School</t>
  </si>
  <si>
    <t>Corbett School</t>
  </si>
  <si>
    <t>David Douglas SD 40-Cherry Park Elementary School</t>
  </si>
  <si>
    <t>David Douglas SD 40</t>
  </si>
  <si>
    <t>Cherry Park Elementary School</t>
  </si>
  <si>
    <t>David Douglas SD 40-Gilbert Heights Elementary School</t>
  </si>
  <si>
    <t>Gilbert Heights Elementary School</t>
  </si>
  <si>
    <t>David Douglas SD 40-Gilbert Park Elementary School</t>
  </si>
  <si>
    <t>Gilbert Park Elementary School</t>
  </si>
  <si>
    <t>David Douglas SD 40-Lincoln Park Elementary School</t>
  </si>
  <si>
    <t>Lincoln Park Elementary School</t>
  </si>
  <si>
    <t>David Douglas SD 40-Menlo Park Elementary School</t>
  </si>
  <si>
    <t>Menlo Park Elementary School</t>
  </si>
  <si>
    <t>David Douglas SD 40-Mill Park Elementary School</t>
  </si>
  <si>
    <t>Mill Park Elementary School</t>
  </si>
  <si>
    <t>David Douglas SD 40-Ventura Park Elementary School</t>
  </si>
  <si>
    <t>Ventura Park Elementary School</t>
  </si>
  <si>
    <t>David Douglas SD 40-West Powellhurst Elementary School</t>
  </si>
  <si>
    <t>West Powellhurst Elementary School</t>
  </si>
  <si>
    <t>David Douglas SD 40-Alice Ott Middle School</t>
  </si>
  <si>
    <t>Alice Ott Middle School</t>
  </si>
  <si>
    <t>David Douglas SD 40-Floyd Light Middle School</t>
  </si>
  <si>
    <t>Floyd Light Middle School</t>
  </si>
  <si>
    <t>David Douglas SD 40-David Douglas High School</t>
  </si>
  <si>
    <t>David Douglas High School</t>
  </si>
  <si>
    <t>David Douglas SD 40-David Douglas SD 40</t>
  </si>
  <si>
    <t>David Douglas SD 40-Earl Boyles Elementary</t>
  </si>
  <si>
    <t>Earl Boyles Elementary</t>
  </si>
  <si>
    <t>David Douglas SD 40-Arthur Academy</t>
  </si>
  <si>
    <t>Arthur Academy</t>
  </si>
  <si>
    <t>David Douglas SD 40-Ron Russell Middle School</t>
  </si>
  <si>
    <t>Ron Russell Middle School</t>
  </si>
  <si>
    <t>Riverdale SD 51J-Riverdale Grade School</t>
  </si>
  <si>
    <t>Riverdale SD 51J</t>
  </si>
  <si>
    <t>Riverdale Grade School</t>
  </si>
  <si>
    <t>Riverdale SD 51J-Riverdale High School</t>
  </si>
  <si>
    <t>Riverdale High School</t>
  </si>
  <si>
    <t>Riverdale SD 51J-Riverdale SD 51J</t>
  </si>
  <si>
    <t>Dallas SD 2-Lyle Elementary School</t>
  </si>
  <si>
    <t>Dallas SD 2</t>
  </si>
  <si>
    <t>Lyle Elementary School</t>
  </si>
  <si>
    <t>Dallas SD 2-Oakdale Heights Elementary School</t>
  </si>
  <si>
    <t>Oakdale Heights Elementary School</t>
  </si>
  <si>
    <t>Dallas SD 2-Whitworth Elementary School</t>
  </si>
  <si>
    <t>Whitworth Elementary School</t>
  </si>
  <si>
    <t>Dallas SD 2-LaCreole Middle School</t>
  </si>
  <si>
    <t>LaCreole Middle School</t>
  </si>
  <si>
    <t>Dallas SD 2-Dallas High School</t>
  </si>
  <si>
    <t>Dallas High School</t>
  </si>
  <si>
    <t>Dallas SD 2-Dallas SD 2</t>
  </si>
  <si>
    <t>Dallas SD 2-Luckiamute Valley Charter School</t>
  </si>
  <si>
    <t>Luckiamute Valley Charter School</t>
  </si>
  <si>
    <t>Dallas SD 2-Dallas Community Charter</t>
  </si>
  <si>
    <t>Dallas Community Charter</t>
  </si>
  <si>
    <t>Central SD 13J-Independence Elementary School</t>
  </si>
  <si>
    <t>Central SD 13J</t>
  </si>
  <si>
    <t>Independence Elementary School</t>
  </si>
  <si>
    <t>Central SD 13J-Monmouth Elementary School</t>
  </si>
  <si>
    <t>Monmouth Elementary School</t>
  </si>
  <si>
    <t>Central SD 13J-Talmadge Middle School</t>
  </si>
  <si>
    <t>Talmadge Middle School</t>
  </si>
  <si>
    <t>Central SD 13J-Central High School</t>
  </si>
  <si>
    <t>Central High School</t>
  </si>
  <si>
    <t>Central SD 13J-Central SD 13J</t>
  </si>
  <si>
    <t>Central SD 13J-Ash Creek Elementary School</t>
  </si>
  <si>
    <t>Ash Creek Elementary School</t>
  </si>
  <si>
    <t>Perrydale SD 21-Perrydale School</t>
  </si>
  <si>
    <t>Perrydale SD 21</t>
  </si>
  <si>
    <t>Perrydale School</t>
  </si>
  <si>
    <t>Falls City SD 57-Falls City Elementary School</t>
  </si>
  <si>
    <t>Falls City SD 57</t>
  </si>
  <si>
    <t>Falls City Elementary School</t>
  </si>
  <si>
    <t>Falls City SD 57-Falls City High School</t>
  </si>
  <si>
    <t>Falls City High School</t>
  </si>
  <si>
    <t>Sherman County SD-Sherman County School</t>
  </si>
  <si>
    <t>Sherman County SD</t>
  </si>
  <si>
    <t>Sherman County School</t>
  </si>
  <si>
    <t>Tillamook SD 9-East Elementary School</t>
  </si>
  <si>
    <t>Tillamook SD 9</t>
  </si>
  <si>
    <t>East Elementary School</t>
  </si>
  <si>
    <t>Tillamook SD 9-Liberty Elementary School</t>
  </si>
  <si>
    <t>Tillamook SD 9-South Prairie Elementary School</t>
  </si>
  <si>
    <t>South Prairie Elementary School</t>
  </si>
  <si>
    <t>Tillamook SD 9-Tillamook Junior High School</t>
  </si>
  <si>
    <t>Tillamook Junior High School</t>
  </si>
  <si>
    <t>Tillamook SD 9-Tillamook High School</t>
  </si>
  <si>
    <t>Tillamook High School</t>
  </si>
  <si>
    <t>Neah-Kah-Nie SD 56-Garibaldi Elementary School</t>
  </si>
  <si>
    <t>Neah-Kah-Nie SD 56</t>
  </si>
  <si>
    <t>Garibaldi Elementary School</t>
  </si>
  <si>
    <t>Neah-Kah-Nie SD 56-Nehalem Elementary School</t>
  </si>
  <si>
    <t>Nehalem Elementary School</t>
  </si>
  <si>
    <t>Neah-Kah-Nie SD 56-Neah-Kah-Nie High School</t>
  </si>
  <si>
    <t>Neah-Kah-Nie High School</t>
  </si>
  <si>
    <t>Neah-Kah-Nie SD 56-Neah-Kah-Nie Middle School</t>
  </si>
  <si>
    <t>Neah-Kah-Nie Middle School</t>
  </si>
  <si>
    <t>Nestucca Valley SD 101J-Nestucca K8</t>
  </si>
  <si>
    <t>Nestucca Valley SD 101J</t>
  </si>
  <si>
    <t>Nestucca K8</t>
  </si>
  <si>
    <t>Nestucca Valley SD 101J-Nestucca High School</t>
  </si>
  <si>
    <t>Nestucca High School</t>
  </si>
  <si>
    <t>Nestucca Valley SD 101J-Nestucca Valley SD 101J</t>
  </si>
  <si>
    <t>Helix SD 1-Helix Charter School</t>
  </si>
  <si>
    <t>Helix SD 1</t>
  </si>
  <si>
    <t>Helix Charter School</t>
  </si>
  <si>
    <t>Pilot Rock SD 2-Pilot Rock Elementary School</t>
  </si>
  <si>
    <t>Pilot Rock SD 2</t>
  </si>
  <si>
    <t>Pilot Rock Elementary School</t>
  </si>
  <si>
    <t>Pilot Rock SD 2-Pilot Rock High School</t>
  </si>
  <si>
    <t>Pilot Rock High School</t>
  </si>
  <si>
    <t>Echo SD 5-Echo School</t>
  </si>
  <si>
    <t>Echo SD 5</t>
  </si>
  <si>
    <t>Echo School</t>
  </si>
  <si>
    <t>Umatilla SD 6R-Clara Brownell Middle School</t>
  </si>
  <si>
    <t>Umatilla SD 6R</t>
  </si>
  <si>
    <t>Clara Brownell Middle School</t>
  </si>
  <si>
    <t>Umatilla SD 6R-McNary Heights Elementary School</t>
  </si>
  <si>
    <t>McNary Heights Elementary School</t>
  </si>
  <si>
    <t>Umatilla SD 6R-Umatilla High School</t>
  </si>
  <si>
    <t>Umatilla High School</t>
  </si>
  <si>
    <t>Milton-Freewater Unified SD 7-Central Middle School</t>
  </si>
  <si>
    <t>Milton-Freewater Unified SD 7</t>
  </si>
  <si>
    <t>Central Middle School</t>
  </si>
  <si>
    <t>Milton-Freewater Unified SD 7-McLoughlin High School</t>
  </si>
  <si>
    <t>McLoughlin High School</t>
  </si>
  <si>
    <t>Milton-Freewater Unified SD 7-Ferndale Elementary School</t>
  </si>
  <si>
    <t>Ferndale Elementary School</t>
  </si>
  <si>
    <t>Milton-Freewater Unified SD 7-Gib Olinger Elementary School</t>
  </si>
  <si>
    <t>Gib Olinger Elementary School</t>
  </si>
  <si>
    <t>Hermiston SD 8-Highland Hills Elementary School</t>
  </si>
  <si>
    <t>Hermiston SD 8</t>
  </si>
  <si>
    <t>Highland Hills Elementary School</t>
  </si>
  <si>
    <t>Hermiston SD 8-Rocky Heights Elementary School</t>
  </si>
  <si>
    <t>Rocky Heights Elementary School</t>
  </si>
  <si>
    <t>Hermiston SD 8-Sunset Elementary School</t>
  </si>
  <si>
    <t>Sunset Elementary School</t>
  </si>
  <si>
    <t>Hermiston SD 8-West Park Elementary School</t>
  </si>
  <si>
    <t>West Park Elementary School</t>
  </si>
  <si>
    <t>Hermiston SD 8-Armand Larive Middle School</t>
  </si>
  <si>
    <t>Armand Larive Middle School</t>
  </si>
  <si>
    <t>Hermiston SD 8-Hermiston High School</t>
  </si>
  <si>
    <t>Hermiston High School</t>
  </si>
  <si>
    <t>Hermiston SD 8-Sandstone Middle School</t>
  </si>
  <si>
    <t>Sandstone Middle School</t>
  </si>
  <si>
    <t>Hermiston SD 8-Hermiston SD 8</t>
  </si>
  <si>
    <t>Hermiston SD 8-Desert View Elementary School</t>
  </si>
  <si>
    <t>Desert View Elementary School</t>
  </si>
  <si>
    <t>Pendleton SD 16-McKay Creek Elementary School</t>
  </si>
  <si>
    <t>Pendleton SD 16</t>
  </si>
  <si>
    <t>McKay Creek Elementary School</t>
  </si>
  <si>
    <t>Pendleton SD 16-Sherwood Heights Elementary School</t>
  </si>
  <si>
    <t>Sherwood Heights Elementary School</t>
  </si>
  <si>
    <t>Pendleton SD 16-Washington Elementary School</t>
  </si>
  <si>
    <t>Pendleton SD 16-Sunridge Middle School</t>
  </si>
  <si>
    <t>Sunridge Middle School</t>
  </si>
  <si>
    <t>Pendleton SD 16-Pendleton High School</t>
  </si>
  <si>
    <t>Pendleton High School</t>
  </si>
  <si>
    <t>Pendleton SD 16-Pendleton SD 16</t>
  </si>
  <si>
    <t>Pendleton SD 16-Hawthorne Alternative High School</t>
  </si>
  <si>
    <t>Hawthorne Alternative High School</t>
  </si>
  <si>
    <t>Pendleton SD 16-Nixyaawii Community School</t>
  </si>
  <si>
    <t>Nixyaawii Community School</t>
  </si>
  <si>
    <t>Pendleton SD 16-Pendleton Early Learning Center</t>
  </si>
  <si>
    <t>Pendleton Early Learning Center</t>
  </si>
  <si>
    <t>Athena-Weston SD 29RJ-Athena Elementary School</t>
  </si>
  <si>
    <t>Athena-Weston SD 29RJ</t>
  </si>
  <si>
    <t>Athena Elementary School</t>
  </si>
  <si>
    <t>Athena-Weston SD 29RJ-Weston Middle School</t>
  </si>
  <si>
    <t>Weston Middle School</t>
  </si>
  <si>
    <t>Athena-Weston SD 29RJ-Weston-McEwen High School</t>
  </si>
  <si>
    <t>Weston-McEwen High School</t>
  </si>
  <si>
    <t>Stanfield SD 61-Stanfield Elementary School</t>
  </si>
  <si>
    <t>Stanfield SD 61</t>
  </si>
  <si>
    <t>Stanfield Elementary School</t>
  </si>
  <si>
    <t>Stanfield SD 61-Stanfield Secondary School</t>
  </si>
  <si>
    <t>Stanfield Secondary School</t>
  </si>
  <si>
    <t>Ukiah SD 80R-Ukiah Charter School</t>
  </si>
  <si>
    <t>Ukiah SD 80R</t>
  </si>
  <si>
    <t>Ukiah Charter School</t>
  </si>
  <si>
    <t>La Grande SD 1-Central Elementary School</t>
  </si>
  <si>
    <t>La Grande SD 1</t>
  </si>
  <si>
    <t>La Grande SD 1-Greenwood Elementary School</t>
  </si>
  <si>
    <t>Greenwood Elementary School</t>
  </si>
  <si>
    <t>La Grande SD 1-Island City Elementary School</t>
  </si>
  <si>
    <t>Island City Elementary School</t>
  </si>
  <si>
    <t>La Grande SD 1-La Grande Middle School</t>
  </si>
  <si>
    <t>La Grande Middle School</t>
  </si>
  <si>
    <t>La Grande SD 1-La Grande High School</t>
  </si>
  <si>
    <t>La Grande High School</t>
  </si>
  <si>
    <t>La Grande SD 1-La Grande SD 1</t>
  </si>
  <si>
    <t>Union SD 5-Union Elementary School</t>
  </si>
  <si>
    <t>Union SD 5</t>
  </si>
  <si>
    <t>Union SD 5-Union High School</t>
  </si>
  <si>
    <t>Union High School</t>
  </si>
  <si>
    <t>North Powder SD 8J-North Powder Charter School</t>
  </si>
  <si>
    <t>North Powder SD 8J</t>
  </si>
  <si>
    <t>North Powder Charter School</t>
  </si>
  <si>
    <t>Imbler SD 11-Imbler Charter School</t>
  </si>
  <si>
    <t>Imbler SD 11</t>
  </si>
  <si>
    <t>Imbler Charter School</t>
  </si>
  <si>
    <t>Cove SD 15-Cove Charter School</t>
  </si>
  <si>
    <t>Cove SD 15</t>
  </si>
  <si>
    <t>Cove Charter School</t>
  </si>
  <si>
    <t>Elgin SD 23-Stella Mayfield Elementary School</t>
  </si>
  <si>
    <t>Elgin SD 23</t>
  </si>
  <si>
    <t>Stella Mayfield Elementary School</t>
  </si>
  <si>
    <t>Elgin SD 23-Elgin High School</t>
  </si>
  <si>
    <t>Elgin High School</t>
  </si>
  <si>
    <t>Joseph SD 6-Imnaha Elementary School</t>
  </si>
  <si>
    <t>Joseph SD 6</t>
  </si>
  <si>
    <t>Imnaha Elementary School</t>
  </si>
  <si>
    <t>Joseph SD 6-Joseph Charter School</t>
  </si>
  <si>
    <t>Joseph Charter School</t>
  </si>
  <si>
    <t>Wallowa SD 12-Wallowa Elementary School</t>
  </si>
  <si>
    <t>Wallowa SD 12</t>
  </si>
  <si>
    <t>Wallowa Elementary School</t>
  </si>
  <si>
    <t>Wallowa SD 12-Wallowa High School</t>
  </si>
  <si>
    <t>Wallowa High School</t>
  </si>
  <si>
    <t>Enterprise SD 21-Enterprise Elementary School</t>
  </si>
  <si>
    <t>Enterprise SD 21</t>
  </si>
  <si>
    <t>Enterprise Elementary School</t>
  </si>
  <si>
    <t>Enterprise SD 21-Enterprise High School</t>
  </si>
  <si>
    <t>Enterprise High School</t>
  </si>
  <si>
    <t>Troy SD 54-Troy Elementary School</t>
  </si>
  <si>
    <t>Troy SD 54</t>
  </si>
  <si>
    <t>Troy Elementary School</t>
  </si>
  <si>
    <t>South Wasco County SD 1-South Wasco County Elementary School</t>
  </si>
  <si>
    <t>South Wasco County SD 1</t>
  </si>
  <si>
    <t>South Wasco County Elementary School</t>
  </si>
  <si>
    <t>South Wasco County SD 1-South Wasco County Middle/High School</t>
  </si>
  <si>
    <t>South Wasco County Middle/High School</t>
  </si>
  <si>
    <t>Dufur SD 29-Dufur School</t>
  </si>
  <si>
    <t>Dufur SD 29</t>
  </si>
  <si>
    <t>Dufur School</t>
  </si>
  <si>
    <t>Hillsboro SD 1J-Lenox Elementary School</t>
  </si>
  <si>
    <t>Hillsboro SD 1J</t>
  </si>
  <si>
    <t>Lenox Elementary School</t>
  </si>
  <si>
    <t>Hillsboro SD 1J-West Union Elementary School</t>
  </si>
  <si>
    <t>West Union Elementary School</t>
  </si>
  <si>
    <t>Hillsboro SD 1J-Brookwood Elementary School</t>
  </si>
  <si>
    <t>Brookwood Elementary School</t>
  </si>
  <si>
    <t>Hillsboro SD 1J-W Verne McKinney Elementary School</t>
  </si>
  <si>
    <t>W Verne McKinney Elementary School</t>
  </si>
  <si>
    <t>Hillsboro SD 1J-Eastwood Elementary School</t>
  </si>
  <si>
    <t>Hillsboro SD 1J-Minter Bridge Elementary School</t>
  </si>
  <si>
    <t>Minter Bridge Elementary School</t>
  </si>
  <si>
    <t>Hillsboro SD 1J-Mooberry Elementary School</t>
  </si>
  <si>
    <t>Mooberry Elementary School</t>
  </si>
  <si>
    <t>Hillsboro SD 1J-W L Henry Elementary School</t>
  </si>
  <si>
    <t>W L Henry Elementary School</t>
  </si>
  <si>
    <t>Hillsboro SD 1J-Butternut Creek Elementary School</t>
  </si>
  <si>
    <t>Butternut Creek Elementary School</t>
  </si>
  <si>
    <t>Hillsboro SD 1J-Indian Hills Elementary School</t>
  </si>
  <si>
    <t>Indian Hills Elementary School</t>
  </si>
  <si>
    <t>Hillsboro SD 1J-Reedville Elementary School</t>
  </si>
  <si>
    <t>Reedville Elementary School</t>
  </si>
  <si>
    <t>Hillsboro SD 1J-Ladd Acres Elementary School</t>
  </si>
  <si>
    <t>Ladd Acres Elementary School</t>
  </si>
  <si>
    <t>Hillsboro SD 1J-Witch Hazel Elementary School</t>
  </si>
  <si>
    <t>Witch Hazel Elementary School</t>
  </si>
  <si>
    <t>Hillsboro SD 1J-Groner Elementary School</t>
  </si>
  <si>
    <t>Groner Elementary School</t>
  </si>
  <si>
    <t>Hillsboro SD 1J-Farmington View Elementary School</t>
  </si>
  <si>
    <t>Farmington View Elementary School</t>
  </si>
  <si>
    <t>Hillsboro SD 1J-North Plains Elementary School</t>
  </si>
  <si>
    <t>North Plains Elementary School</t>
  </si>
  <si>
    <t>Hillsboro SD 1J-R A Brown Middle School</t>
  </si>
  <si>
    <t>R A Brown Middle School</t>
  </si>
  <si>
    <t>Hillsboro SD 1J-Evergreen Middle School</t>
  </si>
  <si>
    <t>Evergreen Middle School</t>
  </si>
  <si>
    <t>Hillsboro SD 1J-South Meadows Middle School</t>
  </si>
  <si>
    <t>South Meadows Middle School</t>
  </si>
  <si>
    <t>Hillsboro SD 1J-J W Poynter Middle School</t>
  </si>
  <si>
    <t>J W Poynter Middle School</t>
  </si>
  <si>
    <t>Hillsboro SD 1J-Glencoe High School</t>
  </si>
  <si>
    <t>Glencoe High School</t>
  </si>
  <si>
    <t>Hillsboro SD 1J-Hillsboro High School</t>
  </si>
  <si>
    <t>Hillsboro High School</t>
  </si>
  <si>
    <t>Hillsboro SD 1J-Jackson Elementary School</t>
  </si>
  <si>
    <t>Hillsboro SD 1J-Tobias Elementary School</t>
  </si>
  <si>
    <t>Tobias Elementary School</t>
  </si>
  <si>
    <t>Hillsboro SD 1J-Century High School</t>
  </si>
  <si>
    <t>Century High School</t>
  </si>
  <si>
    <t>Hillsboro SD 1J-Hillsboro SD 1J</t>
  </si>
  <si>
    <t>Hillsboro SD 1J-Paul L Patterson Elementary School</t>
  </si>
  <si>
    <t>Paul L Patterson Elementary School</t>
  </si>
  <si>
    <t>Hillsboro SD 1J-Orenco Elementary School</t>
  </si>
  <si>
    <t>Orenco Elementary School</t>
  </si>
  <si>
    <t>Hillsboro SD 1J-Imlay Elementary School</t>
  </si>
  <si>
    <t>Imlay Elementary School</t>
  </si>
  <si>
    <t>Hillsboro SD 1J-Liberty High School</t>
  </si>
  <si>
    <t>Liberty High School</t>
  </si>
  <si>
    <t>Hillsboro SD 1J-City View Charter School</t>
  </si>
  <si>
    <t>City View Charter School</t>
  </si>
  <si>
    <t>Hillsboro SD 1J-Free Orchards Elementary School</t>
  </si>
  <si>
    <t>Free Orchards Elementary School</t>
  </si>
  <si>
    <t>Hillsboro SD 1J-Lincoln Street Elementary School</t>
  </si>
  <si>
    <t>Lincoln Street Elementary School</t>
  </si>
  <si>
    <t>Hillsboro SD 1J-Quatama Elementary School</t>
  </si>
  <si>
    <t>Quatama Elementary School</t>
  </si>
  <si>
    <t>Hillsboro SD 1J-Rosedale Elementary School</t>
  </si>
  <si>
    <t>Rosedale Elementary School</t>
  </si>
  <si>
    <t>Hillsboro SD 1J-Hillsboro Online Academy</t>
  </si>
  <si>
    <t>Hillsboro Online Academy</t>
  </si>
  <si>
    <t>Banks SD 13-Banks Elementary School</t>
  </si>
  <si>
    <t>Banks SD 13</t>
  </si>
  <si>
    <t>Banks Elementary School</t>
  </si>
  <si>
    <t>Banks SD 13-Banks Middle School</t>
  </si>
  <si>
    <t>Banks Middle School</t>
  </si>
  <si>
    <t>Banks SD 13-Banks High School</t>
  </si>
  <si>
    <t>Banks High School</t>
  </si>
  <si>
    <t>Banks SD 13-Banks SD 13</t>
  </si>
  <si>
    <t>Forest Grove SD 15-Neil Armstrong Middle School</t>
  </si>
  <si>
    <t>Forest Grove SD 15</t>
  </si>
  <si>
    <t>Neil Armstrong Middle School</t>
  </si>
  <si>
    <t>Forest Grove SD 15-Tom McCall Upper Elementary</t>
  </si>
  <si>
    <t>Tom McCall Upper Elementary</t>
  </si>
  <si>
    <t>Forest Grove SD 15-Cornelius Elementary School</t>
  </si>
  <si>
    <t>Cornelius Elementary School</t>
  </si>
  <si>
    <t>Forest Grove SD 15-Dilley Elementary School</t>
  </si>
  <si>
    <t>Dilley Elementary School</t>
  </si>
  <si>
    <t>Forest Grove SD 15-Echo Shaw Elementary School</t>
  </si>
  <si>
    <t>Echo Shaw Elementary School</t>
  </si>
  <si>
    <t>Forest Grove SD 15-Harvey Clarke Elementary School</t>
  </si>
  <si>
    <t>Harvey Clarke Elementary School</t>
  </si>
  <si>
    <t>Forest Grove SD 15-Joseph Gale Elementary School</t>
  </si>
  <si>
    <t>Joseph Gale Elementary School</t>
  </si>
  <si>
    <t>Forest Grove SD 15-Forest Grove High School</t>
  </si>
  <si>
    <t>Forest Grove High School</t>
  </si>
  <si>
    <t>Forest Grove SD 15-Forest Grove SD 15</t>
  </si>
  <si>
    <t>Forest Grove SD 15-Oak Grove Academy</t>
  </si>
  <si>
    <t>Oak Grove Academy</t>
  </si>
  <si>
    <t>Long-term Care and Treatment</t>
  </si>
  <si>
    <t>Forest Grove SD 15-Fern Hill Elementary School</t>
  </si>
  <si>
    <t>Fern Hill Elementary School</t>
  </si>
  <si>
    <t>Forest Grove SD 15-Forest Grove Community School</t>
  </si>
  <si>
    <t>Forest Grove Community School</t>
  </si>
  <si>
    <t>Tigard-Tualatin SD 23J-Bridgeport Elementary School</t>
  </si>
  <si>
    <t>Tigard-Tualatin SD 23J</t>
  </si>
  <si>
    <t>Bridgeport Elementary School</t>
  </si>
  <si>
    <t>Tigard-Tualatin SD 23J-Charles F Tigard Elementary School</t>
  </si>
  <si>
    <t>Charles F Tigard Elementary School</t>
  </si>
  <si>
    <t>Tigard-Tualatin SD 23J-Mary Woodward Elementary School</t>
  </si>
  <si>
    <t>Mary Woodward Elementary School</t>
  </si>
  <si>
    <t>Tigard-Tualatin SD 23J-Durham Elementary School</t>
  </si>
  <si>
    <t>Durham Elementary School</t>
  </si>
  <si>
    <t>Tigard-Tualatin SD 23J-James Templeton Elementary School</t>
  </si>
  <si>
    <t>James Templeton Elementary School</t>
  </si>
  <si>
    <t>Tigard-Tualatin SD 23J-Metzger Elementary School</t>
  </si>
  <si>
    <t>Metzger Elementary School</t>
  </si>
  <si>
    <t>Tigard-Tualatin SD 23J-Edward Byrom Elementary School</t>
  </si>
  <si>
    <t>Edward Byrom Elementary School</t>
  </si>
  <si>
    <t>Tigard-Tualatin SD 23J-Tualatin Elementary School</t>
  </si>
  <si>
    <t>Tualatin Elementary School</t>
  </si>
  <si>
    <t>Tigard-Tualatin SD 23J-Thomas R Fowler Middle School</t>
  </si>
  <si>
    <t>Thomas R Fowler Middle School</t>
  </si>
  <si>
    <t>Tigard-Tualatin SD 23J-Twality Middle School</t>
  </si>
  <si>
    <t>Twality Middle School</t>
  </si>
  <si>
    <t>Tigard-Tualatin SD 23J-Tigard High School</t>
  </si>
  <si>
    <t>Tigard High School</t>
  </si>
  <si>
    <t>Tigard-Tualatin SD 23J-Hazelbrook Middle School</t>
  </si>
  <si>
    <t>Hazelbrook Middle School</t>
  </si>
  <si>
    <t>Tigard-Tualatin SD 23J-Tualatin High School</t>
  </si>
  <si>
    <t>Tualatin High School</t>
  </si>
  <si>
    <t>Tigard-Tualatin SD 23J-Deer Creek Elementary School</t>
  </si>
  <si>
    <t>Deer Creek Elementary School</t>
  </si>
  <si>
    <t>Tigard-Tualatin SD 23J-Tigard-Tualatin SD 23J</t>
  </si>
  <si>
    <t>Tigard-Tualatin SD 23J-Creekside Community High School</t>
  </si>
  <si>
    <t>Creekside Community High School</t>
  </si>
  <si>
    <t>Tigard-Tualatin SD 23J-Multi-sensory Instruction Teaching Children Hands-On (MITCH)</t>
  </si>
  <si>
    <t>Multi-sensory Instruction Teaching Children Hands-On (MITCH)</t>
  </si>
  <si>
    <t>Tigard-Tualatin SD 23J-Alberta Rider Elementary School</t>
  </si>
  <si>
    <t>Alberta Rider Elementary School</t>
  </si>
  <si>
    <t>Beaverton SD 48J-Aloha-Huber Park School</t>
  </si>
  <si>
    <t>Beaverton SD 48J</t>
  </si>
  <si>
    <t>Aloha-Huber Park School</t>
  </si>
  <si>
    <t>Beaverton SD 48J-Barnes Elementary School</t>
  </si>
  <si>
    <t>Barnes Elementary School</t>
  </si>
  <si>
    <t>Beaverton SD 48J-Beaver Acres Elementary School</t>
  </si>
  <si>
    <t>Beaver Acres Elementary School</t>
  </si>
  <si>
    <t>Beaverton SD 48J-Bethany Elementary School</t>
  </si>
  <si>
    <t>Bethany Elementary School</t>
  </si>
  <si>
    <t>Beaverton SD 48J-Greenway Elementary School</t>
  </si>
  <si>
    <t>Greenway Elementary School</t>
  </si>
  <si>
    <t>Beaverton SD 48J-Cedar Mill Elementary School</t>
  </si>
  <si>
    <t>Cedar Mill Elementary School</t>
  </si>
  <si>
    <t>Beaverton SD 48J-Chehalem Elementary School</t>
  </si>
  <si>
    <t>Chehalem Elementary School</t>
  </si>
  <si>
    <t>Beaverton SD 48J-Cooper Mountain Elementary School</t>
  </si>
  <si>
    <t>Cooper Mountain Elementary School</t>
  </si>
  <si>
    <t>Beaverton SD 48J-Errol Hassell Elementary School</t>
  </si>
  <si>
    <t>Errol Hassell Elementary School</t>
  </si>
  <si>
    <t>Beaverton SD 48J-Elmonica Elementary School</t>
  </si>
  <si>
    <t>Elmonica Elementary School</t>
  </si>
  <si>
    <t>Beaverton SD 48J-Fir Grove Elementary School</t>
  </si>
  <si>
    <t>Beaverton SD 48J-Hazeldale Elementary School</t>
  </si>
  <si>
    <t>Hazeldale Elementary School</t>
  </si>
  <si>
    <t>Beaverton SD 48J-Hiteon Elementary School</t>
  </si>
  <si>
    <t>Hiteon Elementary School</t>
  </si>
  <si>
    <t>Beaverton SD 48J-Kinnaman Elementary School</t>
  </si>
  <si>
    <t>Kinnaman Elementary School</t>
  </si>
  <si>
    <t>Beaverton SD 48J-McKay Elementary School</t>
  </si>
  <si>
    <t>McKay Elementary School</t>
  </si>
  <si>
    <t>Beaverton SD 48J-McKinley Elementary School</t>
  </si>
  <si>
    <t>Beaverton SD 48J-Montclair Elementary School</t>
  </si>
  <si>
    <t>Montclair Elementary School</t>
  </si>
  <si>
    <t>Beaverton SD 48J-Oak Hills Elementary School</t>
  </si>
  <si>
    <t>Oak Hills Elementary School</t>
  </si>
  <si>
    <t>Beaverton SD 48J-Raleigh Hills Elementary School</t>
  </si>
  <si>
    <t>Raleigh Hills Elementary School</t>
  </si>
  <si>
    <t>Beaverton SD 48J-Raleigh Park Elementary School</t>
  </si>
  <si>
    <t>Raleigh Park Elementary School</t>
  </si>
  <si>
    <t>Beaverton SD 48J-Ridgewood Elementary School</t>
  </si>
  <si>
    <t>Ridgewood Elementary School</t>
  </si>
  <si>
    <t>Beaverton SD 48J-Rock Creek Elementary School</t>
  </si>
  <si>
    <t>Rock Creek Elementary School</t>
  </si>
  <si>
    <t>Beaverton SD 48J-Terra Linda Elementary School</t>
  </si>
  <si>
    <t>Terra Linda Elementary School</t>
  </si>
  <si>
    <t>Beaverton SD 48J-Vose Elementary School</t>
  </si>
  <si>
    <t>Vose Elementary School</t>
  </si>
  <si>
    <t>Beaverton SD 48J-West Tualatin View Elementary School</t>
  </si>
  <si>
    <t>West Tualatin View Elementary School</t>
  </si>
  <si>
    <t>Beaverton SD 48J-William Walker Elementary School</t>
  </si>
  <si>
    <t>William Walker Elementary School</t>
  </si>
  <si>
    <t>Beaverton SD 48J-Cedar Park Middle School</t>
  </si>
  <si>
    <t>Cedar Park Middle School</t>
  </si>
  <si>
    <t>Beaverton SD 48J-Five Oaks Middle School</t>
  </si>
  <si>
    <t>Five Oaks Middle School</t>
  </si>
  <si>
    <t>Beaverton SD 48J-Meadow Park Middle School</t>
  </si>
  <si>
    <t>Meadow Park Middle School</t>
  </si>
  <si>
    <t>Beaverton SD 48J-Mountain View Middle School</t>
  </si>
  <si>
    <t>Mountain View Middle School</t>
  </si>
  <si>
    <t>Beaverton SD 48J-Highland Park Middle School</t>
  </si>
  <si>
    <t>Highland Park Middle School</t>
  </si>
  <si>
    <t>Beaverton SD 48J-Whitford Middle School</t>
  </si>
  <si>
    <t>Whitford Middle School</t>
  </si>
  <si>
    <t>Beaverton SD 48J-Aloha High School</t>
  </si>
  <si>
    <t>Aloha High School</t>
  </si>
  <si>
    <t>Beaverton SD 48J-Beaverton High School</t>
  </si>
  <si>
    <t>Beaverton High School</t>
  </si>
  <si>
    <t>Beaverton SD 48J-Sunset High School</t>
  </si>
  <si>
    <t>Sunset High School</t>
  </si>
  <si>
    <t>Beaverton SD 48J-Sexton Mountain Elementary School</t>
  </si>
  <si>
    <t>Sexton Mountain Elementary School</t>
  </si>
  <si>
    <t>Beaverton SD 48J-Nancy Ryles Elementary School</t>
  </si>
  <si>
    <t>Nancy Ryles Elementary School</t>
  </si>
  <si>
    <t>Beaverton SD 48J-Arts and Communication Magnet Academy</t>
  </si>
  <si>
    <t>Arts and Communication Magnet Academy</t>
  </si>
  <si>
    <t>Beaverton SD 48J-Community School</t>
  </si>
  <si>
    <t>Community School</t>
  </si>
  <si>
    <t>Beaverton SD 48J-School of Science &amp; Technology</t>
  </si>
  <si>
    <t>School of Science &amp; Technology</t>
  </si>
  <si>
    <t>Beaverton SD 48J-Conestoga Middle School</t>
  </si>
  <si>
    <t>Conestoga Middle School</t>
  </si>
  <si>
    <t>Beaverton SD 48J-Westview High School</t>
  </si>
  <si>
    <t>Westview High School</t>
  </si>
  <si>
    <t>Beaverton SD 48J-Findley Elementary</t>
  </si>
  <si>
    <t>Findley Elementary</t>
  </si>
  <si>
    <t>Beaverton SD 48J-Beaverton SD 48J</t>
  </si>
  <si>
    <t>Beaverton SD 48J-Scholls Heights Elementary School</t>
  </si>
  <si>
    <t>Scholls Heights Elementary School</t>
  </si>
  <si>
    <t>Beaverton SD 48J-Stoller Middle School</t>
  </si>
  <si>
    <t>Stoller Middle School</t>
  </si>
  <si>
    <t>Beaverton SD 48J-Southridge High School</t>
  </si>
  <si>
    <t>Southridge High School</t>
  </si>
  <si>
    <t>Beaverton SD 48J-Jacob Wismer Elementary School</t>
  </si>
  <si>
    <t>Jacob Wismer Elementary School</t>
  </si>
  <si>
    <t>Beaverton SD 48J-International School of Beaverton</t>
  </si>
  <si>
    <t>International School of Beaverton</t>
  </si>
  <si>
    <t>Beaverton SD 48J-Beaverton Academy of Science and Engineering</t>
  </si>
  <si>
    <t>Beaverton Academy of Science and Engineering</t>
  </si>
  <si>
    <t>Beaverton SD 48J-Bonny Slope Elementary School</t>
  </si>
  <si>
    <t>Bonny Slope Elementary School</t>
  </si>
  <si>
    <t>Beaverton SD 48J-Springville Elementary School</t>
  </si>
  <si>
    <t>Springville Elementary School</t>
  </si>
  <si>
    <t>Beaverton SD 48J-Arco Iris Spanish Immersion School</t>
  </si>
  <si>
    <t>Arco Iris Spanish Immersion School</t>
  </si>
  <si>
    <t>Beaverton SD 48J-Hope Chinese Charter School</t>
  </si>
  <si>
    <t>Hope Chinese Charter School</t>
  </si>
  <si>
    <t>Beaverton SD 48J-Mountainside High School</t>
  </si>
  <si>
    <t>Mountainside High School</t>
  </si>
  <si>
    <t>Beaverton SD 48J-Sato Elementary School</t>
  </si>
  <si>
    <t>Sato Elementary School</t>
  </si>
  <si>
    <t>Sherwood SD 88J-Hawks View Elementary School</t>
  </si>
  <si>
    <t>Sherwood SD 88J</t>
  </si>
  <si>
    <t>Hawks View Elementary School</t>
  </si>
  <si>
    <t>Sherwood SD 88J-Sherwood Middle School</t>
  </si>
  <si>
    <t>Sherwood Middle School</t>
  </si>
  <si>
    <t>Sherwood SD 88J-Sherwood High School</t>
  </si>
  <si>
    <t>Sherwood High School</t>
  </si>
  <si>
    <t>Sherwood SD 88J-Archer Glen Elementary School</t>
  </si>
  <si>
    <t>Archer Glen Elementary School</t>
  </si>
  <si>
    <t>Sherwood SD 88J-Sherwood SD 88J</t>
  </si>
  <si>
    <t>Sherwood SD 88J-Middleton Elementary School</t>
  </si>
  <si>
    <t>Middleton Elementary School</t>
  </si>
  <si>
    <t>Sherwood SD 88J-Sherwood Charter School</t>
  </si>
  <si>
    <t>Sherwood Charter School</t>
  </si>
  <si>
    <t>Sherwood SD 88J-Ridges Elementary School</t>
  </si>
  <si>
    <t>Ridges Elementary School</t>
  </si>
  <si>
    <t>Sherwood SD 88J-Laurel Ridge Middle School</t>
  </si>
  <si>
    <t>Laurel Ridge Middle School</t>
  </si>
  <si>
    <t>Gaston SD 511J-Gaston Elementary School</t>
  </si>
  <si>
    <t>Gaston SD 511J</t>
  </si>
  <si>
    <t>Gaston Elementary School</t>
  </si>
  <si>
    <t>Gaston SD 511J-Gaston Jr/Sr High School</t>
  </si>
  <si>
    <t>Gaston Jr/Sr High School</t>
  </si>
  <si>
    <t>Gaston SD 511J-Gaston SD 511J</t>
  </si>
  <si>
    <t>Spray SD 1-Spray School</t>
  </si>
  <si>
    <t>Spray SD 1</t>
  </si>
  <si>
    <t>Spray School</t>
  </si>
  <si>
    <t>Fossil SD 21J-Fossil Charter School</t>
  </si>
  <si>
    <t>Fossil SD 21J</t>
  </si>
  <si>
    <t>Fossil Charter School</t>
  </si>
  <si>
    <t>Mitchell SD 55-Mitchell School</t>
  </si>
  <si>
    <t>Mitchell SD 55</t>
  </si>
  <si>
    <t>Mitchell School</t>
  </si>
  <si>
    <t>Mitchell SD 55-Insight School of Oregon Painted Hills</t>
  </si>
  <si>
    <t>Insight School of Oregon Painted Hills</t>
  </si>
  <si>
    <t>Mitchell SD 55-Cascade Virtual Academy</t>
  </si>
  <si>
    <t>Cascade Virtual Academy</t>
  </si>
  <si>
    <t>Mitchell SD 55-Destinations Career Academy of Oregon</t>
  </si>
  <si>
    <t>Destinations Career Academy of Oregon</t>
  </si>
  <si>
    <t>Yamhill Carlton SD 1-Yamhill Carlton Elementary School</t>
  </si>
  <si>
    <t>Yamhill Carlton SD 1</t>
  </si>
  <si>
    <t>Yamhill Carlton Elementary School</t>
  </si>
  <si>
    <t>Yamhill Carlton SD 1-Yamhill Carlton High School</t>
  </si>
  <si>
    <t>Yamhill Carlton High School</t>
  </si>
  <si>
    <t>Yamhill Carlton SD 1-Yamhill Carlton SD 1</t>
  </si>
  <si>
    <t>Yamhill Carlton SD 1-Yamhill Carlton Intermediate School</t>
  </si>
  <si>
    <t>Yamhill Carlton Intermediate School</t>
  </si>
  <si>
    <t>Amity SD 4J-Amity Elementary School</t>
  </si>
  <si>
    <t>Amity SD 4J</t>
  </si>
  <si>
    <t>Amity Elementary School</t>
  </si>
  <si>
    <t>Amity SD 4J-Amity Middle School</t>
  </si>
  <si>
    <t>Amity Middle School</t>
  </si>
  <si>
    <t>Amity SD 4J-Amity High School</t>
  </si>
  <si>
    <t>Amity High School</t>
  </si>
  <si>
    <t>Amity SD 4J-Amity SD 4J</t>
  </si>
  <si>
    <t>Amity SD 4J-Eola Hills Charter School</t>
  </si>
  <si>
    <t>Eola Hills Charter School</t>
  </si>
  <si>
    <t>Dayton SD 8-Dayton Grade School</t>
  </si>
  <si>
    <t>Dayton SD 8</t>
  </si>
  <si>
    <t>Dayton Grade School</t>
  </si>
  <si>
    <t>Dayton SD 8-Dayton High School</t>
  </si>
  <si>
    <t>Dayton High School</t>
  </si>
  <si>
    <t>Dayton SD 8-Dayton Jr High School</t>
  </si>
  <si>
    <t>Dayton Jr High School</t>
  </si>
  <si>
    <t>Dayton SD 8-Dayton SD 8</t>
  </si>
  <si>
    <t>Newberg SD 29J-Dundee Elementary School</t>
  </si>
  <si>
    <t>Newberg SD 29J</t>
  </si>
  <si>
    <t>Dundee Elementary School</t>
  </si>
  <si>
    <t>Newberg SD 29J-Edwards Elementary School</t>
  </si>
  <si>
    <t>Edwards Elementary School</t>
  </si>
  <si>
    <t>Newberg SD 29J-Ewing Young Elementary School</t>
  </si>
  <si>
    <t>Ewing Young Elementary School</t>
  </si>
  <si>
    <t>Newberg SD 29J-Mabel Rush Elementary School</t>
  </si>
  <si>
    <t>Mabel Rush Elementary School</t>
  </si>
  <si>
    <t>Newberg SD 29J-Mountain View Middle School</t>
  </si>
  <si>
    <t>Newberg SD 29J-Newberg Senior High School</t>
  </si>
  <si>
    <t>Newberg Senior High School</t>
  </si>
  <si>
    <t>Newberg SD 29J-Antonia Crater Elementary School</t>
  </si>
  <si>
    <t>Antonia Crater Elementary School</t>
  </si>
  <si>
    <t>Newberg SD 29J-Chehalem Valley Middle School</t>
  </si>
  <si>
    <t>Chehalem Valley Middle School</t>
  </si>
  <si>
    <t>Newberg SD 29J-Newberg SD 29J</t>
  </si>
  <si>
    <t>Newberg SD 29J-Joan Austin Elementary School</t>
  </si>
  <si>
    <t>Joan Austin Elementary School</t>
  </si>
  <si>
    <t>Willamina SD 30J-Willamina Elementary School</t>
  </si>
  <si>
    <t>Willamina SD 30J</t>
  </si>
  <si>
    <t>Willamina Elementary School</t>
  </si>
  <si>
    <t xml:space="preserve">Willamina SD 30J-Willamina Middle School </t>
  </si>
  <si>
    <t xml:space="preserve">Willamina Middle School </t>
  </si>
  <si>
    <t>Willamina SD 30J-Willamina High School</t>
  </si>
  <si>
    <t>Willamina High School</t>
  </si>
  <si>
    <t>Willamina SD 30J-Willamina SD 30J</t>
  </si>
  <si>
    <t>McMinnville SD 40-Willamette Elementary School</t>
  </si>
  <si>
    <t>McMinnville SD 40</t>
  </si>
  <si>
    <t>Willamette Elementary School</t>
  </si>
  <si>
    <t>McMinnville SD 40-Memorial Elementary School</t>
  </si>
  <si>
    <t>Memorial Elementary School</t>
  </si>
  <si>
    <t>McMinnville SD 40-Newby Elementary School</t>
  </si>
  <si>
    <t>Newby Elementary School</t>
  </si>
  <si>
    <t>McMinnville SD 40-Wascher Elementary School</t>
  </si>
  <si>
    <t>Wascher Elementary School</t>
  </si>
  <si>
    <t>McMinnville SD 40-Patton Middle School</t>
  </si>
  <si>
    <t>Patton Middle School</t>
  </si>
  <si>
    <t>McMinnville SD 40-McMinnville High School</t>
  </si>
  <si>
    <t>McMinnville High School</t>
  </si>
  <si>
    <t>McMinnville SD 40-Duniway Middle School</t>
  </si>
  <si>
    <t>Duniway Middle School</t>
  </si>
  <si>
    <t>McMinnville SD 40-McMinnville SD 40</t>
  </si>
  <si>
    <t>McMinnville SD 40-Grandhaven Elementary School</t>
  </si>
  <si>
    <t>Grandhaven Elementary School</t>
  </si>
  <si>
    <t>McMinnville SD 40-Sue Buel Elementary</t>
  </si>
  <si>
    <t>Sue Buel Elementary</t>
  </si>
  <si>
    <t>Sheridan SD 48J-Faulconer-Chapman School</t>
  </si>
  <si>
    <t>Sheridan SD 48J</t>
  </si>
  <si>
    <t>Faulconer-Chapman School</t>
  </si>
  <si>
    <t>Sheridan SD 48J-Sheridan High School</t>
  </si>
  <si>
    <t>Sheridan High School</t>
  </si>
  <si>
    <t>Sheridan SD 48J-Sheridan SD 48J</t>
  </si>
  <si>
    <t>Sheridan SD 48J-Sheridan Japanese School</t>
  </si>
  <si>
    <t>Sheridan Japanese School</t>
  </si>
  <si>
    <t>Sheridan SD 48J-Sheridan AllPrep Academy</t>
  </si>
  <si>
    <t>Sheridan AllPrep Academy</t>
  </si>
  <si>
    <t>Knappa SD 4-Hilda Lahti Elementary School</t>
  </si>
  <si>
    <t>Knappa SD 4</t>
  </si>
  <si>
    <t>Hilda Lahti Elementary School</t>
  </si>
  <si>
    <t>Knappa SD 4-Knappa High School</t>
  </si>
  <si>
    <t>Knappa High School</t>
  </si>
  <si>
    <t>Knappa SD 4-Knappa SD 4</t>
  </si>
  <si>
    <t>Ione SD R2-Ione Community Charter School</t>
  </si>
  <si>
    <t>Ione SD R2</t>
  </si>
  <si>
    <t>Ione Community Charter School</t>
  </si>
  <si>
    <t>North Wasco County SD 21-Chenowith Elementary School</t>
  </si>
  <si>
    <t>North Wasco County SD 21</t>
  </si>
  <si>
    <t>Chenowith Elementary School</t>
  </si>
  <si>
    <t>North Wasco County SD 21-Mosier Community School</t>
  </si>
  <si>
    <t>Mosier Community School</t>
  </si>
  <si>
    <t>North Wasco County SD 21-Colonel Wright Elementary School</t>
  </si>
  <si>
    <t>Colonel Wright Elementary School</t>
  </si>
  <si>
    <t>North Wasco County SD 21-Dry Hollow Elementary School</t>
  </si>
  <si>
    <t>Dry Hollow Elementary School</t>
  </si>
  <si>
    <t>North Wasco County SD 21-The Dalles Middle School</t>
  </si>
  <si>
    <t>The Dalles Middle School</t>
  </si>
  <si>
    <t>North Wasco County SD 21-The Dalles High School</t>
  </si>
  <si>
    <t>The Dalles High School</t>
  </si>
  <si>
    <t>North Wasco County SD 21-North Wasco County SD 21</t>
  </si>
  <si>
    <t>North Wasco County SD 21-Innovations Academy</t>
  </si>
  <si>
    <t>Innovations Academy</t>
  </si>
  <si>
    <t>Baker SD 5J-NA</t>
  </si>
  <si>
    <t>Clackamas ESD-Clackamas ESD</t>
  </si>
  <si>
    <t>Clackamas ESD</t>
  </si>
  <si>
    <t>ESD</t>
  </si>
  <si>
    <t>North Clackamas SD 12-Sabin-Schellenberg Professional-Technical Center</t>
  </si>
  <si>
    <t>Sabin-Schellenberg Professional-Technical Center</t>
  </si>
  <si>
    <t>South Coast ESD-South Coast ESD</t>
  </si>
  <si>
    <t>South Coast ESD</t>
  </si>
  <si>
    <t>North Bend SD 13-Kairos - Coastline</t>
  </si>
  <si>
    <t>Kairos - Coastline</t>
  </si>
  <si>
    <t>High Desert ESD-High Desert ESD</t>
  </si>
  <si>
    <t>High Desert ESD</t>
  </si>
  <si>
    <t>Bend-LaPine Administrative SD 1-NA</t>
  </si>
  <si>
    <t>Douglas ESD-Douglas ESD</t>
  </si>
  <si>
    <t>Douglas ESD</t>
  </si>
  <si>
    <t>North Central ESD-North Central ESD</t>
  </si>
  <si>
    <t>North Central ESD</t>
  </si>
  <si>
    <t>Grant ESD-Grant ESD</t>
  </si>
  <si>
    <t>Grant ESD</t>
  </si>
  <si>
    <t>Harney ESD Region XVII-Harney ESD Region XVII</t>
  </si>
  <si>
    <t>Harney ESD Region XVII</t>
  </si>
  <si>
    <t>Southern Oregon ESD-Southern Oregon ESD</t>
  </si>
  <si>
    <t>Southern Oregon ESD</t>
  </si>
  <si>
    <t>Jefferson ESD-Jefferson ESD</t>
  </si>
  <si>
    <t>Jefferson ESD</t>
  </si>
  <si>
    <t>Three Rivers/Josephine County SD-New Bridge High School</t>
  </si>
  <si>
    <t>New Bridge High School</t>
  </si>
  <si>
    <t>Youth Corrections</t>
  </si>
  <si>
    <t>Lake ESD-Lake ESD</t>
  </si>
  <si>
    <t>Lake ESD</t>
  </si>
  <si>
    <t>Lane ESD-Lane ESD</t>
  </si>
  <si>
    <t>Lane ESD</t>
  </si>
  <si>
    <t>Lincoln County SD-NA</t>
  </si>
  <si>
    <t>Linn Benton Lincoln ESD-Linn Benton Lincoln ESD</t>
  </si>
  <si>
    <t>Linn Benton Lincoln ESD</t>
  </si>
  <si>
    <t>Harrisburg SD 7J-NA</t>
  </si>
  <si>
    <t>Malheur ESD Region 14-Malheur ESD Region 14</t>
  </si>
  <si>
    <t>Malheur ESD Region 14</t>
  </si>
  <si>
    <t>Willamette ESD-Willamette ESD</t>
  </si>
  <si>
    <t>Willamette ESD</t>
  </si>
  <si>
    <t>Multnomah ESD-Helensview High School</t>
  </si>
  <si>
    <t>Multnomah ESD</t>
  </si>
  <si>
    <t>Helensview High School</t>
  </si>
  <si>
    <t>Multnomah ESD-Multnomah ESD</t>
  </si>
  <si>
    <t>Multnomah ESD-The Creeks</t>
  </si>
  <si>
    <t>The Creeks</t>
  </si>
  <si>
    <t>InterMountain ESD-InterMountain ESD</t>
  </si>
  <si>
    <t>InterMountain ESD</t>
  </si>
  <si>
    <t>Region 18 ESD-Region 18 ESD</t>
  </si>
  <si>
    <t>Region 18 ESD</t>
  </si>
  <si>
    <t>Columbia Gorge ESD-Columbia Gorge ESD</t>
  </si>
  <si>
    <t>Columbia Gorge ESD</t>
  </si>
  <si>
    <t>Northwest Regional ESD-Northwest Regional ESD</t>
  </si>
  <si>
    <t>Northwest Regional ESD</t>
  </si>
  <si>
    <t>Tigard-Tualatin SD 23J-Janus Youth Programs--Cordero House</t>
  </si>
  <si>
    <t>Janus Youth Programs--Cordero House</t>
  </si>
  <si>
    <t>Objectives of Report</t>
  </si>
  <si>
    <t>This dashboard fulfills reporting requirements under Section 1111(h)(1)(C)(x) of the Elementary and Secondary Education Act of 1965 (ESEA), as amended by the Every Student Succeeds Act (ESSA). It displays school-level expenditures of Federal, State, and Local funds, including actual personnel and non-personnel expenditures, disaggregated by source of funds.</t>
  </si>
  <si>
    <t>The intent of this report is to estimate expenditures going to current student benefit. As such, certain long term expenditures are excluded from this report. Details about specific funds and objects excluded are listed below.</t>
  </si>
  <si>
    <t>How to Read Data Columns</t>
  </si>
  <si>
    <t>•  Columns A - J Indentify the School/District/ESD</t>
  </si>
  <si>
    <t>•  K - O denote the enrollment, Total Expenditures, and estimated expendtures from Federal and State/Local funding. (Note: before 2021-22 School Year Federal Expenditures were not tracked)</t>
  </si>
  <si>
    <t>•  P - T break down Total Expenditures into the following Buckets:</t>
  </si>
  <si>
    <r>
      <t>·</t>
    </r>
    <r>
      <rPr>
        <sz val="7"/>
        <color theme="1"/>
        <rFont val="Aptos Narrow"/>
        <family val="2"/>
        <scheme val="minor"/>
      </rPr>
      <t xml:space="preserve">         </t>
    </r>
    <r>
      <rPr>
        <b/>
        <i/>
        <sz val="11"/>
        <color theme="1"/>
        <rFont val="Aptos Narrow"/>
        <family val="2"/>
        <scheme val="minor"/>
      </rPr>
      <t>Direct Classroom Expenditures</t>
    </r>
  </si>
  <si>
    <r>
      <t>o</t>
    </r>
    <r>
      <rPr>
        <sz val="7"/>
        <color theme="1"/>
        <rFont val="Aptos Narrow"/>
        <family val="2"/>
        <scheme val="minor"/>
      </rPr>
      <t xml:space="preserve">    </t>
    </r>
    <r>
      <rPr>
        <sz val="11"/>
        <color theme="1"/>
        <rFont val="Aptos Narrow"/>
        <family val="2"/>
        <scheme val="minor"/>
      </rPr>
      <t>Includes</t>
    </r>
  </si>
  <si>
    <r>
      <t>·</t>
    </r>
    <r>
      <rPr>
        <sz val="7"/>
        <color theme="1"/>
        <rFont val="Aptos Narrow"/>
        <family val="2"/>
        <scheme val="minor"/>
      </rPr>
      <t xml:space="preserve">         </t>
    </r>
    <r>
      <rPr>
        <sz val="11"/>
        <color theme="1"/>
        <rFont val="Aptos Narrow"/>
        <family val="2"/>
        <scheme val="minor"/>
      </rPr>
      <t>Fund Codes: 100, 200,201,250,251,252,299, 500</t>
    </r>
  </si>
  <si>
    <r>
      <t>·</t>
    </r>
    <r>
      <rPr>
        <sz val="7"/>
        <color theme="1"/>
        <rFont val="Aptos Narrow"/>
        <family val="2"/>
        <scheme val="minor"/>
      </rPr>
      <t xml:space="preserve">         </t>
    </r>
    <r>
      <rPr>
        <sz val="11"/>
        <color theme="1"/>
        <rFont val="Aptos Narrow"/>
        <family val="2"/>
        <scheme val="minor"/>
      </rPr>
      <t>Function Codes: 1111,1112,1121,1131,1140 and 1200, 1300, 1400 Series</t>
    </r>
  </si>
  <si>
    <r>
      <t>o</t>
    </r>
    <r>
      <rPr>
        <sz val="7"/>
        <color theme="1"/>
        <rFont val="Aptos Narrow"/>
        <family val="2"/>
        <scheme val="minor"/>
      </rPr>
      <t xml:space="preserve">    </t>
    </r>
    <r>
      <rPr>
        <sz val="11"/>
        <color theme="1"/>
        <rFont val="Aptos Narrow"/>
        <family val="2"/>
        <scheme val="minor"/>
      </rPr>
      <t>Excludes</t>
    </r>
  </si>
  <si>
    <r>
      <t>·</t>
    </r>
    <r>
      <rPr>
        <sz val="7"/>
        <color theme="1"/>
        <rFont val="Aptos Narrow"/>
        <family val="2"/>
        <scheme val="minor"/>
      </rPr>
      <t xml:space="preserve">         </t>
    </r>
    <r>
      <rPr>
        <sz val="11"/>
        <color theme="1"/>
        <rFont val="Aptos Narrow"/>
        <family val="2"/>
        <scheme val="minor"/>
      </rPr>
      <t>Object  Codes:  371, 372, 373, 374</t>
    </r>
  </si>
  <si>
    <r>
      <t>·</t>
    </r>
    <r>
      <rPr>
        <sz val="7"/>
        <color theme="1"/>
        <rFont val="Aptos Narrow"/>
        <family val="2"/>
        <scheme val="minor"/>
      </rPr>
      <t xml:space="preserve">         </t>
    </r>
    <r>
      <rPr>
        <b/>
        <i/>
        <sz val="11"/>
        <color theme="1"/>
        <rFont val="Aptos Narrow"/>
        <family val="2"/>
        <scheme val="minor"/>
      </rPr>
      <t>Classroom Support</t>
    </r>
  </si>
  <si>
    <r>
      <t>·</t>
    </r>
    <r>
      <rPr>
        <sz val="7"/>
        <color theme="1"/>
        <rFont val="Aptos Narrow"/>
        <family val="2"/>
        <scheme val="minor"/>
      </rPr>
      <t xml:space="preserve">         </t>
    </r>
    <r>
      <rPr>
        <sz val="11"/>
        <color theme="1"/>
        <rFont val="Aptos Narrow"/>
        <family val="2"/>
        <scheme val="minor"/>
      </rPr>
      <t>Function Codes: 1113, 1122 ,1132 and 2100, 2200, 2400, 3300, 3500 Series</t>
    </r>
  </si>
  <si>
    <r>
      <t>·</t>
    </r>
    <r>
      <rPr>
        <sz val="7"/>
        <color theme="1"/>
        <rFont val="Aptos Narrow"/>
        <family val="2"/>
        <scheme val="minor"/>
      </rPr>
      <t xml:space="preserve">         </t>
    </r>
    <r>
      <rPr>
        <b/>
        <i/>
        <sz val="11"/>
        <color theme="1"/>
        <rFont val="Aptos Narrow"/>
        <family val="2"/>
        <scheme val="minor"/>
      </rPr>
      <t>Building Support</t>
    </r>
  </si>
  <si>
    <r>
      <t>·</t>
    </r>
    <r>
      <rPr>
        <sz val="7"/>
        <color theme="1"/>
        <rFont val="Aptos Narrow"/>
        <family val="2"/>
        <scheme val="minor"/>
      </rPr>
      <t xml:space="preserve">         </t>
    </r>
    <r>
      <rPr>
        <sz val="11"/>
        <color theme="1"/>
        <rFont val="Aptos Narrow"/>
        <family val="2"/>
        <scheme val="minor"/>
      </rPr>
      <t>Function Codes: 2540, 2550, 2570, 2660, 2690 and 3100, 3200 Series</t>
    </r>
  </si>
  <si>
    <r>
      <t>·</t>
    </r>
    <r>
      <rPr>
        <sz val="7"/>
        <color theme="1"/>
        <rFont val="Aptos Narrow"/>
        <family val="2"/>
        <scheme val="minor"/>
      </rPr>
      <t xml:space="preserve">         </t>
    </r>
    <r>
      <rPr>
        <b/>
        <i/>
        <sz val="11"/>
        <color theme="1"/>
        <rFont val="Aptos Narrow"/>
        <family val="2"/>
        <scheme val="minor"/>
      </rPr>
      <t>Central Support</t>
    </r>
  </si>
  <si>
    <r>
      <t>·</t>
    </r>
    <r>
      <rPr>
        <sz val="7"/>
        <color theme="1"/>
        <rFont val="Aptos Narrow"/>
        <family val="2"/>
        <scheme val="minor"/>
      </rPr>
      <t xml:space="preserve">         </t>
    </r>
    <r>
      <rPr>
        <sz val="11"/>
        <color theme="1"/>
        <rFont val="Aptos Narrow"/>
        <family val="2"/>
        <scheme val="minor"/>
      </rPr>
      <t>Function Codes: 2510, 2520, 2600, 2610, 2620, 2630, 2640, 2670, 2700 and 2300 Series</t>
    </r>
  </si>
  <si>
    <r>
      <t>·</t>
    </r>
    <r>
      <rPr>
        <sz val="7"/>
        <color theme="1"/>
        <rFont val="Aptos Narrow"/>
        <family val="2"/>
        <scheme val="minor"/>
      </rPr>
      <t xml:space="preserve">         </t>
    </r>
    <r>
      <rPr>
        <sz val="11"/>
        <color theme="1"/>
        <rFont val="Aptos Narrow"/>
        <family val="2"/>
        <scheme val="minor"/>
      </rPr>
      <t>Object  Codes:  371, 372, 373, 374</t>
    </r>
  </si>
  <si>
    <r>
      <t>·</t>
    </r>
    <r>
      <rPr>
        <sz val="7"/>
        <color theme="1"/>
        <rFont val="Aptos Narrow"/>
        <family val="2"/>
        <scheme val="minor"/>
      </rPr>
      <t xml:space="preserve">         </t>
    </r>
    <r>
      <rPr>
        <sz val="11"/>
        <color theme="1"/>
        <rFont val="Aptos Narrow"/>
        <family val="2"/>
        <scheme val="minor"/>
      </rPr>
      <t>Includes all other expenditures not already excluded and not identified above, specifically excluding func code 5400 in all funds</t>
    </r>
  </si>
  <si>
    <t>•  U - W break down Total Expenditures into expenses accounted at the School, District and ESD levels. Note: District expenditures are apportioned to the schools based on ADM. ESD expenditures are reported by the ESD as being spent for the School.</t>
  </si>
  <si>
    <t>•  X - AF break down Total Expenditures into the specific accounting funds for both the School/District as well as the ESD</t>
  </si>
  <si>
    <t>•  AG Reports internal ESD expenditures not coded to a School.</t>
  </si>
  <si>
    <t>Sources:</t>
  </si>
  <si>
    <t>Actual Expenditures Data Collection</t>
  </si>
  <si>
    <r>
      <t>·</t>
    </r>
    <r>
      <rPr>
        <sz val="7"/>
        <color theme="1"/>
        <rFont val="Aptos Narrow"/>
        <family val="2"/>
        <scheme val="minor"/>
      </rPr>
      <t xml:space="preserve">         </t>
    </r>
    <r>
      <rPr>
        <b/>
        <i/>
        <sz val="11"/>
        <color theme="1"/>
        <rFont val="Aptos Narrow"/>
        <family val="2"/>
        <scheme val="minor"/>
      </rPr>
      <t>District and School expenditure amounts</t>
    </r>
  </si>
  <si>
    <r>
      <t>o</t>
    </r>
    <r>
      <rPr>
        <sz val="7"/>
        <color theme="1"/>
        <rFont val="Aptos Narrow"/>
        <family val="2"/>
        <scheme val="minor"/>
      </rPr>
      <t xml:space="preserve">    </t>
    </r>
    <r>
      <rPr>
        <sz val="11"/>
        <color theme="1"/>
        <rFont val="Aptos Narrow"/>
        <family val="2"/>
        <scheme val="minor"/>
      </rPr>
      <t>Where centralized costs cannot be reported at the school level, it has been decided to use the following methodology: To apply District-level expenditures to each school, determine the school’s proportion of the overall District ADM and, for each school, multiply the resulting proportion by the District-level expenditure.</t>
    </r>
  </si>
  <si>
    <r>
      <t>o</t>
    </r>
    <r>
      <rPr>
        <sz val="7"/>
        <color theme="1"/>
        <rFont val="Aptos Narrow"/>
        <family val="2"/>
        <scheme val="minor"/>
      </rPr>
      <t xml:space="preserve">    </t>
    </r>
    <r>
      <rPr>
        <b/>
        <sz val="11"/>
        <color theme="1"/>
        <rFont val="Aptos Narrow"/>
        <family val="2"/>
        <scheme val="minor"/>
      </rPr>
      <t>Exclusions</t>
    </r>
  </si>
  <si>
    <r>
      <t>·</t>
    </r>
    <r>
      <rPr>
        <sz val="7"/>
        <color theme="1"/>
        <rFont val="Aptos Narrow"/>
        <family val="2"/>
        <scheme val="minor"/>
      </rPr>
      <t xml:space="preserve">         </t>
    </r>
    <r>
      <rPr>
        <sz val="11"/>
        <color theme="1"/>
        <rFont val="Aptos Narrow"/>
        <family val="2"/>
        <scheme val="minor"/>
      </rPr>
      <t>Fund Code 300 - Debt Services</t>
    </r>
  </si>
  <si>
    <r>
      <t>·</t>
    </r>
    <r>
      <rPr>
        <sz val="7"/>
        <color theme="1"/>
        <rFont val="Aptos Narrow"/>
        <family val="2"/>
        <scheme val="minor"/>
      </rPr>
      <t xml:space="preserve">         </t>
    </r>
    <r>
      <rPr>
        <sz val="11"/>
        <color theme="1"/>
        <rFont val="Aptos Narrow"/>
        <family val="2"/>
        <scheme val="minor"/>
      </rPr>
      <t>Fund Code 400 - Capital Projects</t>
    </r>
  </si>
  <si>
    <r>
      <t>·</t>
    </r>
    <r>
      <rPr>
        <sz val="7"/>
        <color theme="1"/>
        <rFont val="Aptos Narrow"/>
        <family val="2"/>
        <scheme val="minor"/>
      </rPr>
      <t xml:space="preserve">         </t>
    </r>
    <r>
      <rPr>
        <sz val="11"/>
        <color theme="1"/>
        <rFont val="Aptos Narrow"/>
        <family val="2"/>
        <scheme val="minor"/>
      </rPr>
      <t>Object Code 6XX - Other Objects</t>
    </r>
  </si>
  <si>
    <r>
      <t>·</t>
    </r>
    <r>
      <rPr>
        <sz val="7"/>
        <color theme="1"/>
        <rFont val="Aptos Narrow"/>
        <family val="2"/>
        <scheme val="minor"/>
      </rPr>
      <t xml:space="preserve">         </t>
    </r>
    <r>
      <rPr>
        <sz val="11"/>
        <color theme="1"/>
        <rFont val="Aptos Narrow"/>
        <family val="2"/>
        <scheme val="minor"/>
      </rPr>
      <t>Object Code 7XX - Transfers</t>
    </r>
  </si>
  <si>
    <r>
      <t>·</t>
    </r>
    <r>
      <rPr>
        <sz val="7"/>
        <color theme="1"/>
        <rFont val="Aptos Narrow"/>
        <family val="2"/>
        <scheme val="minor"/>
      </rPr>
      <t xml:space="preserve">         </t>
    </r>
    <r>
      <rPr>
        <sz val="11"/>
        <color theme="1"/>
        <rFont val="Aptos Narrow"/>
        <family val="2"/>
        <scheme val="minor"/>
      </rPr>
      <t>Object Code 360 - Charter School Transfers</t>
    </r>
  </si>
  <si>
    <t>Operational Unit Data Collection</t>
  </si>
  <si>
    <r>
      <t>·</t>
    </r>
    <r>
      <rPr>
        <sz val="7"/>
        <color theme="1"/>
        <rFont val="Aptos Narrow"/>
        <family val="2"/>
        <scheme val="minor"/>
      </rPr>
      <t xml:space="preserve">         </t>
    </r>
    <r>
      <rPr>
        <sz val="11"/>
        <color theme="1"/>
        <rFont val="Aptos Narrow"/>
        <family val="2"/>
        <scheme val="minor"/>
      </rPr>
      <t>Links to the Actual Expenditures Data Collection to identify the school associated with the expenditure</t>
    </r>
  </si>
  <si>
    <t>ESD Direct Support Data Collection</t>
  </si>
  <si>
    <r>
      <t>·</t>
    </r>
    <r>
      <rPr>
        <sz val="7"/>
        <color theme="1"/>
        <rFont val="Aptos Narrow"/>
        <family val="2"/>
        <scheme val="minor"/>
      </rPr>
      <t xml:space="preserve">         </t>
    </r>
    <r>
      <rPr>
        <b/>
        <i/>
        <sz val="11"/>
        <color theme="1"/>
        <rFont val="Aptos Narrow"/>
        <family val="2"/>
        <scheme val="minor"/>
      </rPr>
      <t>ESD Direct Support to Districts</t>
    </r>
  </si>
  <si>
    <t>Institutions Data Collection</t>
  </si>
  <si>
    <r>
      <t>·</t>
    </r>
    <r>
      <rPr>
        <sz val="7"/>
        <color theme="1"/>
        <rFont val="Aptos Narrow"/>
        <family val="2"/>
        <scheme val="minor"/>
      </rPr>
      <t xml:space="preserve">         </t>
    </r>
    <r>
      <rPr>
        <b/>
        <i/>
        <sz val="11"/>
        <color theme="1"/>
        <rFont val="Aptos Narrow"/>
        <family val="2"/>
        <scheme val="minor"/>
      </rPr>
      <t>Institution Attributes</t>
    </r>
  </si>
  <si>
    <r>
      <t>o</t>
    </r>
    <r>
      <rPr>
        <sz val="7"/>
        <color theme="1"/>
        <rFont val="Aptos Narrow"/>
        <family val="2"/>
        <scheme val="minor"/>
      </rPr>
      <t xml:space="preserve">    </t>
    </r>
    <r>
      <rPr>
        <b/>
        <sz val="11"/>
        <color theme="1"/>
        <rFont val="Aptos Narrow"/>
        <family val="2"/>
        <scheme val="minor"/>
      </rPr>
      <t>Institution name</t>
    </r>
  </si>
  <si>
    <r>
      <t>o</t>
    </r>
    <r>
      <rPr>
        <sz val="7"/>
        <color theme="1"/>
        <rFont val="Aptos Narrow"/>
        <family val="2"/>
        <scheme val="minor"/>
      </rPr>
      <t xml:space="preserve">    </t>
    </r>
    <r>
      <rPr>
        <b/>
        <sz val="11"/>
        <color theme="1"/>
        <rFont val="Aptos Narrow"/>
        <family val="2"/>
        <scheme val="minor"/>
      </rPr>
      <t>School Type</t>
    </r>
  </si>
  <si>
    <r>
      <t>·</t>
    </r>
    <r>
      <rPr>
        <sz val="7"/>
        <color theme="1"/>
        <rFont val="Aptos Narrow"/>
        <family val="2"/>
        <scheme val="minor"/>
      </rPr>
      <t xml:space="preserve">         </t>
    </r>
    <r>
      <rPr>
        <sz val="11"/>
        <color theme="1"/>
        <rFont val="Aptos Narrow"/>
        <family val="2"/>
        <scheme val="minor"/>
      </rPr>
      <t>Charter</t>
    </r>
  </si>
  <si>
    <r>
      <t>·</t>
    </r>
    <r>
      <rPr>
        <sz val="7"/>
        <color theme="1"/>
        <rFont val="Aptos Narrow"/>
        <family val="2"/>
        <scheme val="minor"/>
      </rPr>
      <t xml:space="preserve">         </t>
    </r>
    <r>
      <rPr>
        <sz val="11"/>
        <color theme="1"/>
        <rFont val="Aptos Narrow"/>
        <family val="2"/>
        <scheme val="minor"/>
      </rPr>
      <t>Youth Corrections</t>
    </r>
  </si>
  <si>
    <r>
      <t>·</t>
    </r>
    <r>
      <rPr>
        <sz val="7"/>
        <color theme="1"/>
        <rFont val="Aptos Narrow"/>
        <family val="2"/>
        <scheme val="minor"/>
      </rPr>
      <t xml:space="preserve">         </t>
    </r>
    <r>
      <rPr>
        <sz val="11"/>
        <color theme="1"/>
        <rFont val="Aptos Narrow"/>
        <family val="2"/>
        <scheme val="minor"/>
      </rPr>
      <t>Alternative</t>
    </r>
  </si>
  <si>
    <r>
      <t>·</t>
    </r>
    <r>
      <rPr>
        <sz val="7"/>
        <color theme="1"/>
        <rFont val="Aptos Narrow"/>
        <family val="2"/>
        <scheme val="minor"/>
      </rPr>
      <t xml:space="preserve">         </t>
    </r>
    <r>
      <rPr>
        <sz val="11"/>
        <color theme="1"/>
        <rFont val="Aptos Narrow"/>
        <family val="2"/>
        <scheme val="minor"/>
      </rPr>
      <t>Regular</t>
    </r>
  </si>
  <si>
    <r>
      <t>·</t>
    </r>
    <r>
      <rPr>
        <sz val="7"/>
        <color theme="1"/>
        <rFont val="Aptos Narrow"/>
        <family val="2"/>
        <scheme val="minor"/>
      </rPr>
      <t xml:space="preserve">         </t>
    </r>
    <r>
      <rPr>
        <sz val="11"/>
        <color theme="1"/>
        <rFont val="Aptos Narrow"/>
        <family val="2"/>
        <scheme val="minor"/>
      </rPr>
      <t>State Operated</t>
    </r>
  </si>
  <si>
    <r>
      <t>·</t>
    </r>
    <r>
      <rPr>
        <sz val="7"/>
        <color theme="1"/>
        <rFont val="Aptos Narrow"/>
        <family val="2"/>
        <scheme val="minor"/>
      </rPr>
      <t xml:space="preserve">         </t>
    </r>
    <r>
      <rPr>
        <sz val="11"/>
        <color theme="1"/>
        <rFont val="Aptos Narrow"/>
        <family val="2"/>
        <scheme val="minor"/>
      </rPr>
      <t>Long-term Care and Treatment</t>
    </r>
  </si>
  <si>
    <r>
      <t>·</t>
    </r>
    <r>
      <rPr>
        <sz val="7"/>
        <color theme="1"/>
        <rFont val="Aptos Narrow"/>
        <family val="2"/>
        <scheme val="minor"/>
      </rPr>
      <t xml:space="preserve">         </t>
    </r>
    <r>
      <rPr>
        <sz val="11"/>
        <color theme="1"/>
        <rFont val="Aptos Narrow"/>
        <family val="2"/>
        <scheme val="minor"/>
      </rPr>
      <t>District</t>
    </r>
  </si>
  <si>
    <r>
      <t>·</t>
    </r>
    <r>
      <rPr>
        <sz val="7"/>
        <color theme="1"/>
        <rFont val="Aptos Narrow"/>
        <family val="2"/>
        <scheme val="minor"/>
      </rPr>
      <t xml:space="preserve">         </t>
    </r>
    <r>
      <rPr>
        <sz val="11"/>
        <color theme="1"/>
        <rFont val="Aptos Narrow"/>
        <family val="2"/>
        <scheme val="minor"/>
      </rPr>
      <t>ESD</t>
    </r>
  </si>
  <si>
    <r>
      <t>o</t>
    </r>
    <r>
      <rPr>
        <sz val="7"/>
        <color theme="1"/>
        <rFont val="Aptos Narrow"/>
        <family val="2"/>
        <scheme val="minor"/>
      </rPr>
      <t xml:space="preserve">    </t>
    </r>
    <r>
      <rPr>
        <b/>
        <sz val="11"/>
        <color theme="1"/>
        <rFont val="Aptos Narrow"/>
        <family val="2"/>
        <scheme val="minor"/>
      </rPr>
      <t>Grade Band</t>
    </r>
  </si>
  <si>
    <r>
      <t>·</t>
    </r>
    <r>
      <rPr>
        <sz val="7"/>
        <color theme="1"/>
        <rFont val="Aptos Narrow"/>
        <family val="2"/>
        <scheme val="minor"/>
      </rPr>
      <t xml:space="preserve">         </t>
    </r>
    <r>
      <rPr>
        <sz val="11"/>
        <color theme="1"/>
        <rFont val="Aptos Narrow"/>
        <family val="2"/>
        <scheme val="minor"/>
      </rPr>
      <t>Combined (Typically K-12)</t>
    </r>
  </si>
  <si>
    <r>
      <t>·</t>
    </r>
    <r>
      <rPr>
        <sz val="7"/>
        <color theme="1"/>
        <rFont val="Aptos Narrow"/>
        <family val="2"/>
        <scheme val="minor"/>
      </rPr>
      <t xml:space="preserve">         </t>
    </r>
    <r>
      <rPr>
        <sz val="11"/>
        <color theme="1"/>
        <rFont val="Aptos Narrow"/>
        <family val="2"/>
        <scheme val="minor"/>
      </rPr>
      <t>Elementary</t>
    </r>
  </si>
  <si>
    <r>
      <t>·</t>
    </r>
    <r>
      <rPr>
        <sz val="7"/>
        <color theme="1"/>
        <rFont val="Aptos Narrow"/>
        <family val="2"/>
        <scheme val="minor"/>
      </rPr>
      <t xml:space="preserve">         </t>
    </r>
    <r>
      <rPr>
        <sz val="11"/>
        <color theme="1"/>
        <rFont val="Aptos Narrow"/>
        <family val="2"/>
        <scheme val="minor"/>
      </rPr>
      <t>Junior High/Middle School</t>
    </r>
  </si>
  <si>
    <r>
      <t>·</t>
    </r>
    <r>
      <rPr>
        <sz val="7"/>
        <color theme="1"/>
        <rFont val="Aptos Narrow"/>
        <family val="2"/>
        <scheme val="minor"/>
      </rPr>
      <t xml:space="preserve">         </t>
    </r>
    <r>
      <rPr>
        <sz val="11"/>
        <color theme="1"/>
        <rFont val="Aptos Narrow"/>
        <family val="2"/>
        <scheme val="minor"/>
      </rPr>
      <t>High School</t>
    </r>
  </si>
  <si>
    <r>
      <t>·</t>
    </r>
    <r>
      <rPr>
        <sz val="7"/>
        <color theme="1"/>
        <rFont val="Aptos Narrow"/>
        <family val="2"/>
        <scheme val="minor"/>
      </rPr>
      <t xml:space="preserve">         </t>
    </r>
    <r>
      <rPr>
        <sz val="11"/>
        <color theme="1"/>
        <rFont val="Aptos Narrow"/>
        <family val="2"/>
        <scheme val="minor"/>
      </rPr>
      <t>Other</t>
    </r>
  </si>
  <si>
    <r>
      <t>o</t>
    </r>
    <r>
      <rPr>
        <sz val="7"/>
        <color theme="1"/>
        <rFont val="Aptos Narrow"/>
        <family val="2"/>
        <scheme val="minor"/>
      </rPr>
      <t xml:space="preserve">    </t>
    </r>
    <r>
      <rPr>
        <b/>
        <sz val="11"/>
        <color theme="1"/>
        <rFont val="Aptos Narrow"/>
        <family val="2"/>
        <scheme val="minor"/>
      </rPr>
      <t>Virtual Status</t>
    </r>
  </si>
  <si>
    <r>
      <t>·</t>
    </r>
    <r>
      <rPr>
        <sz val="7"/>
        <color theme="1"/>
        <rFont val="Aptos Narrow"/>
        <family val="2"/>
        <scheme val="minor"/>
      </rPr>
      <t xml:space="preserve">         </t>
    </r>
    <r>
      <rPr>
        <sz val="11"/>
        <color theme="1"/>
        <rFont val="Aptos Narrow"/>
        <family val="2"/>
        <scheme val="minor"/>
      </rPr>
      <t>Not Virtual</t>
    </r>
  </si>
  <si>
    <r>
      <t>·</t>
    </r>
    <r>
      <rPr>
        <sz val="7"/>
        <color theme="1"/>
        <rFont val="Aptos Narrow"/>
        <family val="2"/>
        <scheme val="minor"/>
      </rPr>
      <t xml:space="preserve">         </t>
    </r>
    <r>
      <rPr>
        <sz val="11"/>
        <color theme="1"/>
        <rFont val="Aptos Narrow"/>
        <family val="2"/>
        <scheme val="minor"/>
      </rPr>
      <t>Supplemental Virtual</t>
    </r>
  </si>
  <si>
    <t>·     Offers some online coursework</t>
  </si>
  <si>
    <r>
      <t>·</t>
    </r>
    <r>
      <rPr>
        <sz val="7"/>
        <color theme="1"/>
        <rFont val="Aptos Narrow"/>
        <family val="2"/>
        <scheme val="minor"/>
      </rPr>
      <t xml:space="preserve">         </t>
    </r>
    <r>
      <rPr>
        <sz val="11"/>
        <color theme="1"/>
        <rFont val="Aptos Narrow"/>
        <family val="2"/>
        <scheme val="minor"/>
      </rPr>
      <t>Focus Virtual</t>
    </r>
  </si>
  <si>
    <t>·     Instruction primarily delivered online</t>
  </si>
  <si>
    <r>
      <t>·</t>
    </r>
    <r>
      <rPr>
        <sz val="7"/>
        <color theme="1"/>
        <rFont val="Aptos Narrow"/>
        <family val="2"/>
        <scheme val="minor"/>
      </rPr>
      <t xml:space="preserve">         </t>
    </r>
    <r>
      <rPr>
        <sz val="11"/>
        <color theme="1"/>
        <rFont val="Aptos Narrow"/>
        <family val="2"/>
        <scheme val="minor"/>
      </rPr>
      <t>NA</t>
    </r>
  </si>
  <si>
    <t>Cumulative ADM Data Collection</t>
  </si>
  <si>
    <r>
      <t>·</t>
    </r>
    <r>
      <rPr>
        <sz val="7"/>
        <color theme="1"/>
        <rFont val="Aptos Narrow"/>
        <family val="2"/>
        <scheme val="minor"/>
      </rPr>
      <t xml:space="preserve">         </t>
    </r>
    <r>
      <rPr>
        <sz val="11"/>
        <color theme="1"/>
        <rFont val="Aptos Narrow"/>
        <family val="2"/>
        <scheme val="minor"/>
      </rPr>
      <t>ADM (Resident Average Daily Membership)</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5" x14ac:knownFonts="1">
    <font>
      <sz val="11"/>
      <color theme="1"/>
      <name val="Aptos Narrow"/>
      <family val="2"/>
      <scheme val="minor"/>
    </font>
    <font>
      <sz val="11"/>
      <color theme="1"/>
      <name val="Aptos Narrow"/>
      <family val="2"/>
      <scheme val="minor"/>
    </font>
    <font>
      <sz val="18"/>
      <color theme="3"/>
      <name val="Aptos Display"/>
      <family val="2"/>
      <scheme val="major"/>
    </font>
    <font>
      <b/>
      <sz val="15"/>
      <color theme="3"/>
      <name val="Aptos Narrow"/>
      <family val="2"/>
      <scheme val="minor"/>
    </font>
    <font>
      <b/>
      <sz val="13"/>
      <color theme="3"/>
      <name val="Aptos Narrow"/>
      <family val="2"/>
      <scheme val="minor"/>
    </font>
    <font>
      <b/>
      <sz val="11"/>
      <color theme="3"/>
      <name val="Aptos Narrow"/>
      <family val="2"/>
      <scheme val="minor"/>
    </font>
    <font>
      <sz val="11"/>
      <color rgb="FF006100"/>
      <name val="Aptos Narrow"/>
      <family val="2"/>
      <scheme val="minor"/>
    </font>
    <font>
      <sz val="11"/>
      <color rgb="FF9C0006"/>
      <name val="Aptos Narrow"/>
      <family val="2"/>
      <scheme val="minor"/>
    </font>
    <font>
      <sz val="11"/>
      <color rgb="FF9C5700"/>
      <name val="Aptos Narrow"/>
      <family val="2"/>
      <scheme val="minor"/>
    </font>
    <font>
      <sz val="11"/>
      <color rgb="FF3F3F76"/>
      <name val="Aptos Narrow"/>
      <family val="2"/>
      <scheme val="minor"/>
    </font>
    <font>
      <b/>
      <sz val="11"/>
      <color rgb="FF3F3F3F"/>
      <name val="Aptos Narrow"/>
      <family val="2"/>
      <scheme val="minor"/>
    </font>
    <font>
      <b/>
      <sz val="11"/>
      <color rgb="FFFA7D00"/>
      <name val="Aptos Narrow"/>
      <family val="2"/>
      <scheme val="minor"/>
    </font>
    <font>
      <sz val="11"/>
      <color rgb="FFFA7D00"/>
      <name val="Aptos Narrow"/>
      <family val="2"/>
      <scheme val="minor"/>
    </font>
    <font>
      <b/>
      <sz val="11"/>
      <color theme="0"/>
      <name val="Aptos Narrow"/>
      <family val="2"/>
      <scheme val="minor"/>
    </font>
    <font>
      <sz val="11"/>
      <color rgb="FFFF0000"/>
      <name val="Aptos Narrow"/>
      <family val="2"/>
      <scheme val="minor"/>
    </font>
    <font>
      <i/>
      <sz val="11"/>
      <color rgb="FF7F7F7F"/>
      <name val="Aptos Narrow"/>
      <family val="2"/>
      <scheme val="minor"/>
    </font>
    <font>
      <b/>
      <sz val="11"/>
      <color theme="1"/>
      <name val="Aptos Narrow"/>
      <family val="2"/>
      <scheme val="minor"/>
    </font>
    <font>
      <sz val="11"/>
      <color theme="0"/>
      <name val="Aptos Narrow"/>
      <family val="2"/>
      <scheme val="minor"/>
    </font>
    <font>
      <b/>
      <sz val="14"/>
      <color theme="1"/>
      <name val="Aptos Narrow"/>
      <family val="2"/>
      <scheme val="minor"/>
    </font>
    <font>
      <sz val="11"/>
      <color rgb="FF000000"/>
      <name val="Aptos Narrow"/>
      <family val="2"/>
      <scheme val="minor"/>
    </font>
    <font>
      <sz val="11"/>
      <color theme="1"/>
      <name val="Aptos Narrow"/>
      <family val="2"/>
    </font>
    <font>
      <sz val="10"/>
      <color theme="1"/>
      <name val="Aptos Narrow"/>
      <family val="2"/>
      <scheme val="minor"/>
    </font>
    <font>
      <sz val="7"/>
      <color theme="1"/>
      <name val="Aptos Narrow"/>
      <family val="2"/>
      <scheme val="minor"/>
    </font>
    <font>
      <b/>
      <i/>
      <sz val="11"/>
      <color theme="1"/>
      <name val="Aptos Narrow"/>
      <family val="2"/>
      <scheme val="minor"/>
    </font>
    <font>
      <b/>
      <sz val="12"/>
      <color theme="1"/>
      <name val="Aptos Narrow"/>
      <family val="2"/>
      <scheme val="minor"/>
    </font>
  </fonts>
  <fills count="3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s>
  <borders count="10">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s>
  <cellStyleXfs count="42">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cellStyleXfs>
  <cellXfs count="13">
    <xf numFmtId="0" fontId="0" fillId="0" borderId="0" xfId="0"/>
    <xf numFmtId="0" fontId="18" fillId="0" borderId="0" xfId="0" applyFont="1" applyAlignment="1">
      <alignment vertical="center"/>
    </xf>
    <xf numFmtId="0" fontId="19" fillId="0" borderId="0" xfId="0" applyFont="1" applyAlignment="1">
      <alignment wrapText="1"/>
    </xf>
    <xf numFmtId="0" fontId="0" fillId="0" borderId="0" xfId="0" applyAlignment="1">
      <alignment wrapText="1"/>
    </xf>
    <xf numFmtId="0" fontId="20" fillId="0" borderId="0" xfId="0" applyFont="1"/>
    <xf numFmtId="0" fontId="21" fillId="0" borderId="0" xfId="0" applyFont="1" applyAlignment="1">
      <alignment horizontal="left" vertical="center"/>
    </xf>
    <xf numFmtId="0" fontId="16" fillId="0" borderId="0" xfId="0" applyFont="1" applyAlignment="1">
      <alignment vertical="center"/>
    </xf>
    <xf numFmtId="0" fontId="24" fillId="0" borderId="0" xfId="0" applyFont="1" applyAlignment="1">
      <alignment vertical="center"/>
    </xf>
    <xf numFmtId="0" fontId="21" fillId="0" borderId="0" xfId="0" applyFont="1" applyAlignment="1">
      <alignment horizontal="left" vertical="center" wrapText="1"/>
    </xf>
    <xf numFmtId="0" fontId="21" fillId="0" borderId="0" xfId="0" applyFont="1" applyAlignment="1">
      <alignment horizontal="left" vertical="center" wrapText="1" indent="5"/>
    </xf>
    <xf numFmtId="0" fontId="0" fillId="0" borderId="0" xfId="0" applyAlignment="1">
      <alignment horizontal="left" vertical="center" wrapText="1" indent="5"/>
    </xf>
    <xf numFmtId="0" fontId="0" fillId="0" borderId="0" xfId="0" applyAlignment="1">
      <alignment vertical="center"/>
    </xf>
    <xf numFmtId="0" fontId="23" fillId="0" borderId="0" xfId="0" applyFont="1" applyAlignment="1">
      <alignment vertical="center"/>
    </xf>
  </cellXfs>
  <cellStyles count="42">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te" xfId="15" builtinId="10" customBuiltin="1"/>
    <cellStyle name="Output" xfId="10" builtinId="21" customBuiltin="1"/>
    <cellStyle name="Title" xfId="1" builtinId="15" customBuiltin="1"/>
    <cellStyle name="Total" xfId="17" builtinId="25" customBuiltin="1"/>
    <cellStyle name="Warning Text" xfId="14" builtinId="11" customBuiltin="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938445-2A83-47E8-94F6-DA09E40ED7B3}">
  <dimension ref="A1:AG1396"/>
  <sheetViews>
    <sheetView tabSelected="1" workbookViewId="0"/>
  </sheetViews>
  <sheetFormatPr defaultRowHeight="14.4" x14ac:dyDescent="0.3"/>
  <sheetData>
    <row r="1" spans="1:33" x14ac:dyDescent="0.3">
      <c r="A1" t="s">
        <v>0</v>
      </c>
      <c r="B1" t="s">
        <v>1</v>
      </c>
      <c r="C1" t="s">
        <v>2</v>
      </c>
      <c r="D1" t="s">
        <v>3</v>
      </c>
      <c r="E1" t="s">
        <v>4</v>
      </c>
      <c r="F1" t="s">
        <v>5</v>
      </c>
      <c r="G1" t="s">
        <v>6</v>
      </c>
      <c r="H1" t="s">
        <v>7</v>
      </c>
      <c r="I1" t="s">
        <v>8</v>
      </c>
      <c r="J1" t="s">
        <v>9</v>
      </c>
      <c r="K1" t="s">
        <v>10</v>
      </c>
      <c r="L1" t="s">
        <v>11</v>
      </c>
      <c r="M1" t="s">
        <v>12</v>
      </c>
      <c r="N1" t="s">
        <v>13</v>
      </c>
      <c r="O1" t="s">
        <v>14</v>
      </c>
      <c r="P1" t="s">
        <v>15</v>
      </c>
      <c r="Q1" t="s">
        <v>16</v>
      </c>
      <c r="R1" t="s">
        <v>17</v>
      </c>
      <c r="S1" t="s">
        <v>18</v>
      </c>
      <c r="T1" t="s">
        <v>19</v>
      </c>
      <c r="U1" t="s">
        <v>20</v>
      </c>
      <c r="V1" t="s">
        <v>21</v>
      </c>
      <c r="W1" t="s">
        <v>22</v>
      </c>
      <c r="X1" t="s">
        <v>23</v>
      </c>
      <c r="Y1" t="s">
        <v>24</v>
      </c>
      <c r="Z1" t="s">
        <v>25</v>
      </c>
      <c r="AA1" t="s">
        <v>26</v>
      </c>
      <c r="AB1" t="s">
        <v>27</v>
      </c>
      <c r="AC1" t="s">
        <v>28</v>
      </c>
      <c r="AD1" t="s">
        <v>29</v>
      </c>
      <c r="AE1" t="s">
        <v>30</v>
      </c>
      <c r="AF1" t="s">
        <v>31</v>
      </c>
      <c r="AG1" t="s">
        <v>32</v>
      </c>
    </row>
    <row r="2" spans="1:33" x14ac:dyDescent="0.3">
      <c r="A2" t="s">
        <v>33</v>
      </c>
      <c r="B2" t="s">
        <v>34</v>
      </c>
      <c r="C2">
        <v>1894</v>
      </c>
      <c r="D2" t="s">
        <v>35</v>
      </c>
      <c r="E2">
        <v>1</v>
      </c>
      <c r="F2" t="s">
        <v>36</v>
      </c>
      <c r="G2" t="s">
        <v>37</v>
      </c>
      <c r="H2" t="s">
        <v>38</v>
      </c>
      <c r="I2" t="s">
        <v>39</v>
      </c>
      <c r="J2" t="s">
        <v>40</v>
      </c>
      <c r="K2">
        <v>265.84950495049497</v>
      </c>
      <c r="L2">
        <v>2818758.5680963099</v>
      </c>
      <c r="M2">
        <v>10602.835497554101</v>
      </c>
      <c r="N2">
        <v>0</v>
      </c>
      <c r="O2">
        <v>10602.835497554101</v>
      </c>
      <c r="P2">
        <v>1504157.8764118999</v>
      </c>
      <c r="Q2">
        <v>708316.56866066495</v>
      </c>
      <c r="R2">
        <v>396524.80473564903</v>
      </c>
      <c r="S2">
        <v>90213.995413399694</v>
      </c>
      <c r="T2">
        <v>119545.32287469599</v>
      </c>
      <c r="U2">
        <v>98278.889225756197</v>
      </c>
      <c r="V2">
        <v>2017255.05</v>
      </c>
      <c r="W2">
        <v>703224.62887055997</v>
      </c>
      <c r="X2">
        <v>2270080.08867265</v>
      </c>
      <c r="Y2">
        <v>0</v>
      </c>
      <c r="Z2">
        <v>0</v>
      </c>
      <c r="AA2">
        <v>425140.983054713</v>
      </c>
      <c r="AB2">
        <v>21089.336047164699</v>
      </c>
      <c r="AC2">
        <v>0</v>
      </c>
      <c r="AD2">
        <v>4169.2710960231097</v>
      </c>
      <c r="AE2">
        <v>98278.889225756197</v>
      </c>
      <c r="AF2">
        <v>0</v>
      </c>
      <c r="AG2">
        <v>0</v>
      </c>
    </row>
    <row r="3" spans="1:33" x14ac:dyDescent="0.3">
      <c r="A3" t="s">
        <v>33</v>
      </c>
      <c r="B3" t="s">
        <v>41</v>
      </c>
      <c r="C3">
        <v>1894</v>
      </c>
      <c r="D3" t="s">
        <v>35</v>
      </c>
      <c r="E3">
        <v>2</v>
      </c>
      <c r="F3" t="s">
        <v>42</v>
      </c>
      <c r="G3" t="s">
        <v>37</v>
      </c>
      <c r="H3" t="s">
        <v>43</v>
      </c>
      <c r="I3" t="s">
        <v>44</v>
      </c>
      <c r="J3" t="s">
        <v>40</v>
      </c>
      <c r="K3">
        <v>417.86</v>
      </c>
      <c r="L3">
        <v>4347726.5405993201</v>
      </c>
      <c r="M3">
        <v>10404.7445091641</v>
      </c>
      <c r="N3">
        <v>0</v>
      </c>
      <c r="O3">
        <v>10404.7445091641</v>
      </c>
      <c r="P3">
        <v>2753947.4447668199</v>
      </c>
      <c r="Q3">
        <v>585722.84397754702</v>
      </c>
      <c r="R3">
        <v>656426.44213836698</v>
      </c>
      <c r="S3">
        <v>141797.59383212999</v>
      </c>
      <c r="T3">
        <v>209832.21588446101</v>
      </c>
      <c r="U3">
        <v>154473.925612619</v>
      </c>
      <c r="V3">
        <v>3087930.1</v>
      </c>
      <c r="W3">
        <v>1105322.5149866999</v>
      </c>
      <c r="X3">
        <v>3455897.6623095302</v>
      </c>
      <c r="Y3">
        <v>0</v>
      </c>
      <c r="Z3">
        <v>0</v>
      </c>
      <c r="AA3">
        <v>675721.79792282195</v>
      </c>
      <c r="AB3">
        <v>55079.929761478001</v>
      </c>
      <c r="AC3">
        <v>0</v>
      </c>
      <c r="AD3">
        <v>6553.2249928719502</v>
      </c>
      <c r="AE3">
        <v>154473.925612619</v>
      </c>
      <c r="AF3">
        <v>0</v>
      </c>
      <c r="AG3">
        <v>0</v>
      </c>
    </row>
    <row r="4" spans="1:33" x14ac:dyDescent="0.3">
      <c r="A4" t="s">
        <v>33</v>
      </c>
      <c r="B4" t="s">
        <v>45</v>
      </c>
      <c r="C4">
        <v>1894</v>
      </c>
      <c r="D4" t="s">
        <v>35</v>
      </c>
      <c r="E4">
        <v>4</v>
      </c>
      <c r="F4" t="s">
        <v>46</v>
      </c>
      <c r="G4" t="s">
        <v>37</v>
      </c>
      <c r="H4" t="s">
        <v>43</v>
      </c>
      <c r="I4" t="s">
        <v>44</v>
      </c>
      <c r="J4" t="s">
        <v>40</v>
      </c>
      <c r="K4">
        <v>150.15</v>
      </c>
      <c r="L4">
        <v>1552100.18904845</v>
      </c>
      <c r="M4">
        <v>10336.997596060301</v>
      </c>
      <c r="N4">
        <v>0</v>
      </c>
      <c r="O4">
        <v>10336.997596060301</v>
      </c>
      <c r="P4">
        <v>889600.53138979105</v>
      </c>
      <c r="Q4">
        <v>264497.24079674698</v>
      </c>
      <c r="R4">
        <v>279531.77443276602</v>
      </c>
      <c r="S4">
        <v>50952.253658867397</v>
      </c>
      <c r="T4">
        <v>67518.388770286299</v>
      </c>
      <c r="U4">
        <v>55507.251066708501</v>
      </c>
      <c r="V4">
        <v>1099416.43</v>
      </c>
      <c r="W4">
        <v>397176.50798175001</v>
      </c>
      <c r="X4">
        <v>1354113.09181012</v>
      </c>
      <c r="Y4">
        <v>0</v>
      </c>
      <c r="Z4">
        <v>0</v>
      </c>
      <c r="AA4">
        <v>128213.955914449</v>
      </c>
      <c r="AB4">
        <v>11911.114177441999</v>
      </c>
      <c r="AC4">
        <v>0</v>
      </c>
      <c r="AD4">
        <v>2354.7760797389601</v>
      </c>
      <c r="AE4">
        <v>55507.251066708501</v>
      </c>
      <c r="AF4">
        <v>0</v>
      </c>
      <c r="AG4">
        <v>0</v>
      </c>
    </row>
    <row r="5" spans="1:33" x14ac:dyDescent="0.3">
      <c r="A5" t="s">
        <v>33</v>
      </c>
      <c r="B5" t="s">
        <v>47</v>
      </c>
      <c r="C5">
        <v>1894</v>
      </c>
      <c r="D5" t="s">
        <v>35</v>
      </c>
      <c r="E5">
        <v>5</v>
      </c>
      <c r="F5" t="s">
        <v>48</v>
      </c>
      <c r="G5" t="s">
        <v>37</v>
      </c>
      <c r="H5" t="s">
        <v>43</v>
      </c>
      <c r="I5" t="s">
        <v>44</v>
      </c>
      <c r="J5" t="s">
        <v>40</v>
      </c>
      <c r="K5">
        <v>26.38</v>
      </c>
      <c r="L5">
        <v>302238.70130668202</v>
      </c>
      <c r="M5">
        <v>11457.1152883503</v>
      </c>
      <c r="N5">
        <v>0</v>
      </c>
      <c r="O5">
        <v>11457.1152883503</v>
      </c>
      <c r="P5">
        <v>195849.61644796899</v>
      </c>
      <c r="Q5">
        <v>36783.550485635598</v>
      </c>
      <c r="R5">
        <v>48791.311613961901</v>
      </c>
      <c r="S5">
        <v>8951.8511589805094</v>
      </c>
      <c r="T5">
        <v>11862.3716001342</v>
      </c>
      <c r="U5">
        <v>9752.12309783397</v>
      </c>
      <c r="V5">
        <v>222706.25</v>
      </c>
      <c r="W5">
        <v>69780.328208848296</v>
      </c>
      <c r="X5">
        <v>272147.67442857701</v>
      </c>
      <c r="Y5">
        <v>0</v>
      </c>
      <c r="Z5">
        <v>0</v>
      </c>
      <c r="AA5">
        <v>17832.5156018858</v>
      </c>
      <c r="AB5">
        <v>2092.6752714014001</v>
      </c>
      <c r="AC5">
        <v>0</v>
      </c>
      <c r="AD5">
        <v>413.71290698310901</v>
      </c>
      <c r="AE5">
        <v>9752.12309783397</v>
      </c>
      <c r="AF5">
        <v>0</v>
      </c>
      <c r="AG5">
        <v>0</v>
      </c>
    </row>
    <row r="6" spans="1:33" x14ac:dyDescent="0.3">
      <c r="A6" t="s">
        <v>33</v>
      </c>
      <c r="B6" t="s">
        <v>49</v>
      </c>
      <c r="C6">
        <v>1894</v>
      </c>
      <c r="D6" t="s">
        <v>35</v>
      </c>
      <c r="E6">
        <v>7</v>
      </c>
      <c r="F6" t="s">
        <v>50</v>
      </c>
      <c r="G6" t="s">
        <v>37</v>
      </c>
      <c r="H6" t="s">
        <v>43</v>
      </c>
      <c r="I6" t="s">
        <v>44</v>
      </c>
      <c r="J6" t="s">
        <v>40</v>
      </c>
      <c r="K6">
        <v>363.89980392156798</v>
      </c>
      <c r="L6">
        <v>3317496.8746134699</v>
      </c>
      <c r="M6">
        <v>9116.5118498620905</v>
      </c>
      <c r="N6">
        <v>0</v>
      </c>
      <c r="O6">
        <v>9116.5118498620905</v>
      </c>
      <c r="P6">
        <v>1855037.9686829399</v>
      </c>
      <c r="Q6">
        <v>625046.23776862805</v>
      </c>
      <c r="R6">
        <v>544719.31699352001</v>
      </c>
      <c r="S6">
        <v>123486.614158001</v>
      </c>
      <c r="T6">
        <v>169206.73701037199</v>
      </c>
      <c r="U6">
        <v>134525.99253680001</v>
      </c>
      <c r="V6">
        <v>2220383.7799999998</v>
      </c>
      <c r="W6">
        <v>962587.10207667097</v>
      </c>
      <c r="X6">
        <v>2652783.4346687798</v>
      </c>
      <c r="Y6">
        <v>0</v>
      </c>
      <c r="Z6">
        <v>0</v>
      </c>
      <c r="AA6">
        <v>490042.14074884698</v>
      </c>
      <c r="AB6">
        <v>34438.329944445999</v>
      </c>
      <c r="AC6">
        <v>0</v>
      </c>
      <c r="AD6">
        <v>5706.9767145934602</v>
      </c>
      <c r="AE6">
        <v>134525.99253680001</v>
      </c>
      <c r="AF6">
        <v>0</v>
      </c>
      <c r="AG6">
        <v>0</v>
      </c>
    </row>
    <row r="7" spans="1:33" x14ac:dyDescent="0.3">
      <c r="A7" t="s">
        <v>33</v>
      </c>
      <c r="B7" t="s">
        <v>51</v>
      </c>
      <c r="C7">
        <v>1894</v>
      </c>
      <c r="D7" t="s">
        <v>35</v>
      </c>
      <c r="E7">
        <v>8</v>
      </c>
      <c r="F7" t="s">
        <v>52</v>
      </c>
      <c r="G7" t="s">
        <v>37</v>
      </c>
      <c r="H7" t="s">
        <v>53</v>
      </c>
      <c r="I7" t="s">
        <v>39</v>
      </c>
      <c r="J7" t="s">
        <v>40</v>
      </c>
      <c r="K7">
        <v>427.54336827800398</v>
      </c>
      <c r="L7">
        <v>6881435.2034520498</v>
      </c>
      <c r="M7">
        <v>16095.2916453085</v>
      </c>
      <c r="N7">
        <v>0</v>
      </c>
      <c r="O7">
        <v>16095.2916453085</v>
      </c>
      <c r="P7">
        <v>3337801.0064617698</v>
      </c>
      <c r="Q7">
        <v>2245339.1121362699</v>
      </c>
      <c r="R7">
        <v>945751.75972434203</v>
      </c>
      <c r="S7">
        <v>145083.570767016</v>
      </c>
      <c r="T7">
        <v>207459.75436265001</v>
      </c>
      <c r="U7">
        <v>158053.66023918299</v>
      </c>
      <c r="V7">
        <v>5592444.5999999996</v>
      </c>
      <c r="W7">
        <v>1130936.94321287</v>
      </c>
      <c r="X7">
        <v>5273214.4915715102</v>
      </c>
      <c r="Y7">
        <v>0</v>
      </c>
      <c r="Z7">
        <v>0</v>
      </c>
      <c r="AA7">
        <v>1409545.76111828</v>
      </c>
      <c r="AB7">
        <v>33916.202966150202</v>
      </c>
      <c r="AC7">
        <v>0</v>
      </c>
      <c r="AD7">
        <v>6705.0875569235404</v>
      </c>
      <c r="AE7">
        <v>158053.66023918299</v>
      </c>
      <c r="AF7">
        <v>0</v>
      </c>
      <c r="AG7">
        <v>0</v>
      </c>
    </row>
    <row r="8" spans="1:33" x14ac:dyDescent="0.3">
      <c r="A8" t="s">
        <v>33</v>
      </c>
      <c r="B8" t="s">
        <v>54</v>
      </c>
      <c r="C8">
        <v>1894</v>
      </c>
      <c r="D8" t="s">
        <v>35</v>
      </c>
      <c r="E8">
        <v>1894</v>
      </c>
      <c r="F8" t="s">
        <v>35</v>
      </c>
      <c r="G8" t="s">
        <v>55</v>
      </c>
      <c r="H8" t="s">
        <v>55</v>
      </c>
      <c r="I8" t="s">
        <v>56</v>
      </c>
      <c r="J8" t="s">
        <v>40</v>
      </c>
      <c r="K8">
        <v>2.2599999999999998</v>
      </c>
      <c r="L8">
        <v>6813.6216813154597</v>
      </c>
      <c r="M8">
        <v>3014.8768501395798</v>
      </c>
      <c r="N8">
        <v>0</v>
      </c>
      <c r="O8">
        <v>3014.8768501395798</v>
      </c>
      <c r="P8">
        <v>1460.61250843109</v>
      </c>
      <c r="Q8">
        <v>1240.41534865566</v>
      </c>
      <c r="R8">
        <v>2329.4193194675499</v>
      </c>
      <c r="S8">
        <v>766.91370808551699</v>
      </c>
      <c r="T8">
        <v>1016.26079667563</v>
      </c>
      <c r="U8">
        <v>835.47377562944598</v>
      </c>
      <c r="V8">
        <v>0</v>
      </c>
      <c r="W8">
        <v>5978.1479056860198</v>
      </c>
      <c r="X8">
        <v>4235.6944355036403</v>
      </c>
      <c r="Y8">
        <v>0</v>
      </c>
      <c r="Z8">
        <v>0</v>
      </c>
      <c r="AA8">
        <v>1527.7287816626999</v>
      </c>
      <c r="AB8">
        <v>179.28150543469201</v>
      </c>
      <c r="AC8">
        <v>0</v>
      </c>
      <c r="AD8">
        <v>35.443183084982003</v>
      </c>
      <c r="AE8">
        <v>835.47377562944598</v>
      </c>
      <c r="AF8">
        <v>0</v>
      </c>
      <c r="AG8">
        <v>0</v>
      </c>
    </row>
    <row r="9" spans="1:33" x14ac:dyDescent="0.3">
      <c r="A9" t="s">
        <v>33</v>
      </c>
      <c r="B9" t="s">
        <v>57</v>
      </c>
      <c r="C9">
        <v>1894</v>
      </c>
      <c r="D9" t="s">
        <v>35</v>
      </c>
      <c r="E9">
        <v>3493</v>
      </c>
      <c r="F9" t="s">
        <v>58</v>
      </c>
      <c r="G9" t="s">
        <v>59</v>
      </c>
      <c r="H9" t="s">
        <v>53</v>
      </c>
      <c r="I9" t="s">
        <v>60</v>
      </c>
      <c r="J9" t="s">
        <v>40</v>
      </c>
      <c r="K9">
        <v>41.191386138613801</v>
      </c>
      <c r="L9">
        <v>364222.87649446703</v>
      </c>
      <c r="M9">
        <v>8842.2097588271099</v>
      </c>
      <c r="N9">
        <v>0</v>
      </c>
      <c r="O9">
        <v>8842.2097588271099</v>
      </c>
      <c r="P9">
        <v>225654.898244988</v>
      </c>
      <c r="Q9">
        <v>62355.703804751698</v>
      </c>
      <c r="R9">
        <v>42456.6418880243</v>
      </c>
      <c r="S9">
        <v>13977.9817189144</v>
      </c>
      <c r="T9">
        <v>19777.6508377883</v>
      </c>
      <c r="U9">
        <v>15227.5765047071</v>
      </c>
      <c r="V9">
        <v>240035.92</v>
      </c>
      <c r="W9">
        <v>108959.37998976</v>
      </c>
      <c r="X9">
        <v>271720.11029115401</v>
      </c>
      <c r="Y9">
        <v>0</v>
      </c>
      <c r="Z9">
        <v>0</v>
      </c>
      <c r="AA9">
        <v>73361.558035638198</v>
      </c>
      <c r="AB9">
        <v>3267.6343884391099</v>
      </c>
      <c r="AC9">
        <v>0</v>
      </c>
      <c r="AD9">
        <v>645.99727452879699</v>
      </c>
      <c r="AE9">
        <v>15227.5765047071</v>
      </c>
      <c r="AF9">
        <v>0</v>
      </c>
      <c r="AG9">
        <v>0</v>
      </c>
    </row>
    <row r="10" spans="1:33" x14ac:dyDescent="0.3">
      <c r="A10" t="s">
        <v>33</v>
      </c>
      <c r="B10" t="s">
        <v>61</v>
      </c>
      <c r="C10">
        <v>1894</v>
      </c>
      <c r="D10" t="s">
        <v>35</v>
      </c>
      <c r="E10">
        <v>4728</v>
      </c>
      <c r="F10" t="s">
        <v>62</v>
      </c>
      <c r="G10" t="s">
        <v>63</v>
      </c>
      <c r="H10" t="s">
        <v>64</v>
      </c>
      <c r="I10" t="s">
        <v>60</v>
      </c>
      <c r="J10" t="s">
        <v>40</v>
      </c>
      <c r="K10">
        <v>2164.0303556762601</v>
      </c>
      <c r="L10">
        <v>6524285.0223277099</v>
      </c>
      <c r="M10">
        <v>3014.8768501395798</v>
      </c>
      <c r="N10">
        <v>0</v>
      </c>
      <c r="O10">
        <v>3014.8768501395798</v>
      </c>
      <c r="P10">
        <v>1398588.4097899699</v>
      </c>
      <c r="Q10">
        <v>1187741.8000608899</v>
      </c>
      <c r="R10">
        <v>2230501.82231262</v>
      </c>
      <c r="S10">
        <v>734347.14357579895</v>
      </c>
      <c r="T10">
        <v>973105.84658841998</v>
      </c>
      <c r="U10">
        <v>799995.84594406304</v>
      </c>
      <c r="V10">
        <v>0</v>
      </c>
      <c r="W10">
        <v>5724289.1763836397</v>
      </c>
      <c r="X10">
        <v>4055828.0246897899</v>
      </c>
      <c r="Y10">
        <v>0</v>
      </c>
      <c r="Z10">
        <v>0</v>
      </c>
      <c r="AA10">
        <v>1462854.6277691999</v>
      </c>
      <c r="AB10">
        <v>171668.41591682</v>
      </c>
      <c r="AC10">
        <v>0</v>
      </c>
      <c r="AD10">
        <v>33938.108007828603</v>
      </c>
      <c r="AE10">
        <v>799995.84594406304</v>
      </c>
      <c r="AF10">
        <v>0</v>
      </c>
      <c r="AG10">
        <v>0</v>
      </c>
    </row>
    <row r="11" spans="1:33" x14ac:dyDescent="0.3">
      <c r="A11" t="s">
        <v>33</v>
      </c>
      <c r="B11" t="s">
        <v>65</v>
      </c>
      <c r="C11">
        <v>1894</v>
      </c>
      <c r="D11" t="s">
        <v>35</v>
      </c>
      <c r="E11">
        <v>4759</v>
      </c>
      <c r="F11" t="s">
        <v>66</v>
      </c>
      <c r="G11" t="s">
        <v>63</v>
      </c>
      <c r="H11" t="s">
        <v>53</v>
      </c>
      <c r="I11" t="s">
        <v>39</v>
      </c>
      <c r="J11" t="s">
        <v>40</v>
      </c>
      <c r="K11">
        <v>342.54558103505099</v>
      </c>
      <c r="L11">
        <v>1032732.7423801899</v>
      </c>
      <c r="M11">
        <v>3014.8768501395798</v>
      </c>
      <c r="N11">
        <v>0</v>
      </c>
      <c r="O11">
        <v>3014.8768501395798</v>
      </c>
      <c r="P11">
        <v>221383.34529539401</v>
      </c>
      <c r="Q11">
        <v>188008.31696019901</v>
      </c>
      <c r="R11">
        <v>353067.38684127701</v>
      </c>
      <c r="S11">
        <v>116240.22200880499</v>
      </c>
      <c r="T11">
        <v>154033.47127451299</v>
      </c>
      <c r="U11">
        <v>126631.79199669699</v>
      </c>
      <c r="V11">
        <v>0</v>
      </c>
      <c r="W11">
        <v>906100.95038349205</v>
      </c>
      <c r="X11">
        <v>641999.29712235695</v>
      </c>
      <c r="Y11">
        <v>0</v>
      </c>
      <c r="Z11">
        <v>0</v>
      </c>
      <c r="AA11">
        <v>231556.08105248699</v>
      </c>
      <c r="AB11">
        <v>27173.490021223501</v>
      </c>
      <c r="AC11">
        <v>0</v>
      </c>
      <c r="AD11">
        <v>5372.0821874233998</v>
      </c>
      <c r="AE11">
        <v>126631.79199669699</v>
      </c>
      <c r="AF11">
        <v>0</v>
      </c>
      <c r="AG11">
        <v>0</v>
      </c>
    </row>
    <row r="12" spans="1:33" x14ac:dyDescent="0.3">
      <c r="A12" t="s">
        <v>33</v>
      </c>
      <c r="B12" t="s">
        <v>67</v>
      </c>
      <c r="C12">
        <v>1895</v>
      </c>
      <c r="D12" t="s">
        <v>68</v>
      </c>
      <c r="E12">
        <v>3351</v>
      </c>
      <c r="F12" t="s">
        <v>69</v>
      </c>
      <c r="G12" t="s">
        <v>63</v>
      </c>
      <c r="H12" t="s">
        <v>64</v>
      </c>
      <c r="I12" t="s">
        <v>39</v>
      </c>
      <c r="J12" t="s">
        <v>40</v>
      </c>
      <c r="K12">
        <v>94.89</v>
      </c>
      <c r="L12">
        <v>2046362.57</v>
      </c>
      <c r="M12">
        <v>21565.629360311901</v>
      </c>
      <c r="N12">
        <v>0</v>
      </c>
      <c r="O12">
        <v>21565.629360311901</v>
      </c>
      <c r="P12">
        <v>914392.4</v>
      </c>
      <c r="Q12">
        <v>339394.98</v>
      </c>
      <c r="R12">
        <v>558113.9</v>
      </c>
      <c r="S12">
        <v>233461.29</v>
      </c>
      <c r="T12">
        <v>1000</v>
      </c>
      <c r="U12">
        <v>78762.06</v>
      </c>
      <c r="V12">
        <v>0</v>
      </c>
      <c r="W12">
        <v>1967600.51</v>
      </c>
      <c r="X12">
        <v>1715625.45</v>
      </c>
      <c r="Y12">
        <v>0</v>
      </c>
      <c r="Z12">
        <v>0</v>
      </c>
      <c r="AA12">
        <v>251975.06</v>
      </c>
      <c r="AB12">
        <v>0</v>
      </c>
      <c r="AC12">
        <v>0</v>
      </c>
      <c r="AD12">
        <v>0</v>
      </c>
      <c r="AE12">
        <v>78762.06</v>
      </c>
      <c r="AF12">
        <v>0</v>
      </c>
      <c r="AG12">
        <v>0</v>
      </c>
    </row>
    <row r="13" spans="1:33" x14ac:dyDescent="0.3">
      <c r="A13" t="s">
        <v>33</v>
      </c>
      <c r="B13" t="s">
        <v>70</v>
      </c>
      <c r="C13">
        <v>1896</v>
      </c>
      <c r="D13" t="s">
        <v>71</v>
      </c>
      <c r="E13">
        <v>3347</v>
      </c>
      <c r="F13" t="s">
        <v>72</v>
      </c>
      <c r="G13" t="s">
        <v>63</v>
      </c>
      <c r="H13" t="s">
        <v>64</v>
      </c>
      <c r="I13" t="s">
        <v>39</v>
      </c>
      <c r="J13" t="s">
        <v>40</v>
      </c>
      <c r="K13">
        <v>38.770000000000003</v>
      </c>
      <c r="L13">
        <v>1532550.03</v>
      </c>
      <c r="M13">
        <v>39529.275986587498</v>
      </c>
      <c r="N13">
        <v>0</v>
      </c>
      <c r="O13">
        <v>39529.275986587498</v>
      </c>
      <c r="P13">
        <v>505010.41</v>
      </c>
      <c r="Q13">
        <v>144930.49</v>
      </c>
      <c r="R13">
        <v>671824.68</v>
      </c>
      <c r="S13">
        <v>209934.45</v>
      </c>
      <c r="T13">
        <v>850</v>
      </c>
      <c r="U13">
        <v>25108.03</v>
      </c>
      <c r="V13">
        <v>1507442</v>
      </c>
      <c r="W13">
        <v>0</v>
      </c>
      <c r="X13">
        <v>1370636</v>
      </c>
      <c r="Y13">
        <v>0</v>
      </c>
      <c r="Z13">
        <v>0</v>
      </c>
      <c r="AA13">
        <v>136806</v>
      </c>
      <c r="AB13">
        <v>0</v>
      </c>
      <c r="AC13">
        <v>0</v>
      </c>
      <c r="AD13">
        <v>0</v>
      </c>
      <c r="AE13">
        <v>25108.03</v>
      </c>
      <c r="AF13">
        <v>0</v>
      </c>
      <c r="AG13">
        <v>0</v>
      </c>
    </row>
    <row r="14" spans="1:33" x14ac:dyDescent="0.3">
      <c r="A14" t="s">
        <v>33</v>
      </c>
      <c r="B14" t="s">
        <v>73</v>
      </c>
      <c r="C14">
        <v>1897</v>
      </c>
      <c r="D14" t="s">
        <v>74</v>
      </c>
      <c r="E14">
        <v>15</v>
      </c>
      <c r="F14" t="s">
        <v>75</v>
      </c>
      <c r="G14" t="s">
        <v>63</v>
      </c>
      <c r="H14" t="s">
        <v>64</v>
      </c>
      <c r="I14" t="s">
        <v>39</v>
      </c>
      <c r="J14" t="s">
        <v>40</v>
      </c>
      <c r="K14">
        <v>186.08</v>
      </c>
      <c r="L14">
        <v>3911462.1999999899</v>
      </c>
      <c r="M14">
        <v>21020.325666379998</v>
      </c>
      <c r="N14">
        <v>0</v>
      </c>
      <c r="O14">
        <v>21020.325666379998</v>
      </c>
      <c r="P14">
        <v>1978191.68</v>
      </c>
      <c r="Q14">
        <v>349234.79</v>
      </c>
      <c r="R14">
        <v>1080588.95</v>
      </c>
      <c r="S14">
        <v>185755.73</v>
      </c>
      <c r="T14">
        <v>317691.05</v>
      </c>
      <c r="U14">
        <v>134362.68</v>
      </c>
      <c r="V14">
        <v>2113311.3199999998</v>
      </c>
      <c r="W14">
        <v>1663788.2</v>
      </c>
      <c r="X14">
        <v>3136354.34</v>
      </c>
      <c r="Y14">
        <v>0</v>
      </c>
      <c r="Z14">
        <v>0</v>
      </c>
      <c r="AA14">
        <v>640745.18000000005</v>
      </c>
      <c r="AB14">
        <v>0</v>
      </c>
      <c r="AC14">
        <v>0</v>
      </c>
      <c r="AD14">
        <v>0</v>
      </c>
      <c r="AE14">
        <v>134362.68</v>
      </c>
      <c r="AF14">
        <v>0</v>
      </c>
      <c r="AG14">
        <v>0</v>
      </c>
    </row>
    <row r="15" spans="1:33" x14ac:dyDescent="0.3">
      <c r="A15" t="s">
        <v>33</v>
      </c>
      <c r="B15" t="s">
        <v>76</v>
      </c>
      <c r="C15">
        <v>1898</v>
      </c>
      <c r="D15" t="s">
        <v>77</v>
      </c>
      <c r="E15">
        <v>43</v>
      </c>
      <c r="F15" t="s">
        <v>78</v>
      </c>
      <c r="G15" t="s">
        <v>37</v>
      </c>
      <c r="H15" t="s">
        <v>53</v>
      </c>
      <c r="I15" t="s">
        <v>39</v>
      </c>
      <c r="J15" t="s">
        <v>40</v>
      </c>
      <c r="K15">
        <v>110.77</v>
      </c>
      <c r="L15">
        <v>2209728.5805116701</v>
      </c>
      <c r="M15">
        <v>19948.800040729999</v>
      </c>
      <c r="N15">
        <v>0</v>
      </c>
      <c r="O15">
        <v>19948.800040729999</v>
      </c>
      <c r="P15">
        <v>1086772.5979762799</v>
      </c>
      <c r="Q15">
        <v>404951.31764585699</v>
      </c>
      <c r="R15">
        <v>561797.20486967103</v>
      </c>
      <c r="S15">
        <v>138182.082903253</v>
      </c>
      <c r="T15">
        <v>18025.377116600899</v>
      </c>
      <c r="U15">
        <v>46946.473097540897</v>
      </c>
      <c r="V15">
        <v>1385121.28</v>
      </c>
      <c r="W15">
        <v>777660.82741412998</v>
      </c>
      <c r="X15">
        <v>1785344.4169779001</v>
      </c>
      <c r="Y15">
        <v>0</v>
      </c>
      <c r="Z15">
        <v>0</v>
      </c>
      <c r="AA15">
        <v>377437.69043622498</v>
      </c>
      <c r="AB15">
        <v>0</v>
      </c>
      <c r="AC15">
        <v>0</v>
      </c>
      <c r="AD15">
        <v>0</v>
      </c>
      <c r="AE15">
        <v>46946.473097540897</v>
      </c>
      <c r="AF15">
        <v>0</v>
      </c>
      <c r="AG15">
        <v>0</v>
      </c>
    </row>
    <row r="16" spans="1:33" x14ac:dyDescent="0.3">
      <c r="A16" t="s">
        <v>33</v>
      </c>
      <c r="B16" t="s">
        <v>79</v>
      </c>
      <c r="C16">
        <v>1898</v>
      </c>
      <c r="D16" t="s">
        <v>77</v>
      </c>
      <c r="E16">
        <v>1321</v>
      </c>
      <c r="F16" t="s">
        <v>80</v>
      </c>
      <c r="G16" t="s">
        <v>37</v>
      </c>
      <c r="H16" t="s">
        <v>43</v>
      </c>
      <c r="I16" t="s">
        <v>44</v>
      </c>
      <c r="J16" t="s">
        <v>40</v>
      </c>
      <c r="K16">
        <v>241.8</v>
      </c>
      <c r="L16">
        <v>3375834.4594883202</v>
      </c>
      <c r="M16">
        <v>13961.2674089674</v>
      </c>
      <c r="N16">
        <v>0</v>
      </c>
      <c r="O16">
        <v>13961.2674089674</v>
      </c>
      <c r="P16">
        <v>1687639.31202371</v>
      </c>
      <c r="Q16">
        <v>393279.03235414199</v>
      </c>
      <c r="R16">
        <v>953930.61513032799</v>
      </c>
      <c r="S16">
        <v>301637.877096746</v>
      </c>
      <c r="T16">
        <v>39347.622883399003</v>
      </c>
      <c r="U16">
        <v>102479.52690245899</v>
      </c>
      <c r="V16">
        <v>1575797.94</v>
      </c>
      <c r="W16">
        <v>1697556.99258586</v>
      </c>
      <c r="X16">
        <v>2826176.3330220901</v>
      </c>
      <c r="Y16">
        <v>0</v>
      </c>
      <c r="Z16">
        <v>0</v>
      </c>
      <c r="AA16">
        <v>447178.59956377401</v>
      </c>
      <c r="AB16">
        <v>0</v>
      </c>
      <c r="AC16">
        <v>0</v>
      </c>
      <c r="AD16">
        <v>0</v>
      </c>
      <c r="AE16">
        <v>102479.52690245899</v>
      </c>
      <c r="AF16">
        <v>0</v>
      </c>
      <c r="AG16">
        <v>0</v>
      </c>
    </row>
    <row r="17" spans="1:33" x14ac:dyDescent="0.3">
      <c r="A17" t="s">
        <v>33</v>
      </c>
      <c r="B17" t="s">
        <v>81</v>
      </c>
      <c r="C17">
        <v>1899</v>
      </c>
      <c r="D17" t="s">
        <v>82</v>
      </c>
      <c r="E17">
        <v>17</v>
      </c>
      <c r="F17" t="s">
        <v>83</v>
      </c>
      <c r="G17" t="s">
        <v>63</v>
      </c>
      <c r="H17" t="s">
        <v>64</v>
      </c>
      <c r="I17" t="s">
        <v>39</v>
      </c>
      <c r="J17" t="s">
        <v>40</v>
      </c>
      <c r="K17">
        <v>263.93</v>
      </c>
      <c r="L17">
        <v>4147699.32</v>
      </c>
      <c r="M17">
        <v>15715.14916834</v>
      </c>
      <c r="N17">
        <v>0</v>
      </c>
      <c r="O17">
        <v>15715.14916834</v>
      </c>
      <c r="P17">
        <v>1783553.49</v>
      </c>
      <c r="Q17">
        <v>581076.81999999995</v>
      </c>
      <c r="R17">
        <v>1397494.34</v>
      </c>
      <c r="S17">
        <v>322813.33</v>
      </c>
      <c r="T17">
        <v>62761.34</v>
      </c>
      <c r="U17">
        <v>130614</v>
      </c>
      <c r="V17">
        <v>1500973.36</v>
      </c>
      <c r="W17">
        <v>2516111.96</v>
      </c>
      <c r="X17">
        <v>3548871.5</v>
      </c>
      <c r="Y17">
        <v>0</v>
      </c>
      <c r="Z17">
        <v>0</v>
      </c>
      <c r="AA17">
        <v>468213.82</v>
      </c>
      <c r="AB17">
        <v>0</v>
      </c>
      <c r="AC17">
        <v>0</v>
      </c>
      <c r="AD17">
        <v>0</v>
      </c>
      <c r="AE17">
        <v>130614</v>
      </c>
      <c r="AF17">
        <v>0</v>
      </c>
      <c r="AG17">
        <v>0</v>
      </c>
    </row>
    <row r="18" spans="1:33" x14ac:dyDescent="0.3">
      <c r="A18" t="s">
        <v>33</v>
      </c>
      <c r="B18" t="s">
        <v>84</v>
      </c>
      <c r="C18">
        <v>1900</v>
      </c>
      <c r="D18" t="s">
        <v>85</v>
      </c>
      <c r="E18">
        <v>18</v>
      </c>
      <c r="F18" t="s">
        <v>86</v>
      </c>
      <c r="G18" t="s">
        <v>37</v>
      </c>
      <c r="H18" t="s">
        <v>43</v>
      </c>
      <c r="I18" t="s">
        <v>44</v>
      </c>
      <c r="J18" t="s">
        <v>40</v>
      </c>
      <c r="K18">
        <v>22.64</v>
      </c>
      <c r="L18">
        <v>464683.79340640799</v>
      </c>
      <c r="M18">
        <v>20524.902535618701</v>
      </c>
      <c r="N18">
        <v>0</v>
      </c>
      <c r="O18">
        <v>20524.902535618701</v>
      </c>
      <c r="P18">
        <v>342476.95459540002</v>
      </c>
      <c r="Q18">
        <v>29370.105255517199</v>
      </c>
      <c r="R18">
        <v>75714.639453038995</v>
      </c>
      <c r="S18">
        <v>10974.054995723</v>
      </c>
      <c r="T18">
        <v>6148.0391067282499</v>
      </c>
      <c r="U18">
        <v>9102.9211330253893</v>
      </c>
      <c r="V18">
        <v>403592.55</v>
      </c>
      <c r="W18">
        <v>51988.322273382699</v>
      </c>
      <c r="X18">
        <v>443037.97976904397</v>
      </c>
      <c r="Y18">
        <v>0</v>
      </c>
      <c r="Z18">
        <v>0</v>
      </c>
      <c r="AA18">
        <v>8071.4539303956799</v>
      </c>
      <c r="AB18">
        <v>4289.5935926387501</v>
      </c>
      <c r="AC18">
        <v>181.84498130361399</v>
      </c>
      <c r="AD18">
        <v>0</v>
      </c>
      <c r="AE18">
        <v>9102.9211330253893</v>
      </c>
      <c r="AF18">
        <v>0</v>
      </c>
      <c r="AG18">
        <v>0</v>
      </c>
    </row>
    <row r="19" spans="1:33" x14ac:dyDescent="0.3">
      <c r="A19" t="s">
        <v>33</v>
      </c>
      <c r="B19" t="s">
        <v>87</v>
      </c>
      <c r="C19">
        <v>1900</v>
      </c>
      <c r="D19" t="s">
        <v>85</v>
      </c>
      <c r="E19">
        <v>20</v>
      </c>
      <c r="F19" t="s">
        <v>88</v>
      </c>
      <c r="G19" t="s">
        <v>37</v>
      </c>
      <c r="H19" t="s">
        <v>43</v>
      </c>
      <c r="I19" t="s">
        <v>39</v>
      </c>
      <c r="J19" t="s">
        <v>40</v>
      </c>
      <c r="K19">
        <v>390.53705882352898</v>
      </c>
      <c r="L19">
        <v>4633567.9123591399</v>
      </c>
      <c r="M19">
        <v>11864.6049271674</v>
      </c>
      <c r="N19">
        <v>0</v>
      </c>
      <c r="O19">
        <v>11864.6049271674</v>
      </c>
      <c r="P19">
        <v>2679237.5956302201</v>
      </c>
      <c r="Q19">
        <v>941310.02130758204</v>
      </c>
      <c r="R19">
        <v>720139.40589496796</v>
      </c>
      <c r="S19">
        <v>189301.02302991701</v>
      </c>
      <c r="T19">
        <v>103579.86649644699</v>
      </c>
      <c r="U19">
        <v>157024.20697854599</v>
      </c>
      <c r="V19">
        <v>3579751.9</v>
      </c>
      <c r="W19">
        <v>896791.80538059399</v>
      </c>
      <c r="X19">
        <v>4079907.5362626198</v>
      </c>
      <c r="Y19">
        <v>0</v>
      </c>
      <c r="Z19">
        <v>0</v>
      </c>
      <c r="AA19">
        <v>321977.44400386501</v>
      </c>
      <c r="AB19">
        <v>71521.922810215503</v>
      </c>
      <c r="AC19">
        <v>3136.80230389281</v>
      </c>
      <c r="AD19">
        <v>0</v>
      </c>
      <c r="AE19">
        <v>157024.20697854599</v>
      </c>
      <c r="AF19">
        <v>0</v>
      </c>
      <c r="AG19">
        <v>0</v>
      </c>
    </row>
    <row r="20" spans="1:33" x14ac:dyDescent="0.3">
      <c r="A20" t="s">
        <v>33</v>
      </c>
      <c r="B20" t="s">
        <v>89</v>
      </c>
      <c r="C20">
        <v>1900</v>
      </c>
      <c r="D20" t="s">
        <v>85</v>
      </c>
      <c r="E20">
        <v>21</v>
      </c>
      <c r="F20" t="s">
        <v>90</v>
      </c>
      <c r="G20" t="s">
        <v>37</v>
      </c>
      <c r="H20" t="s">
        <v>38</v>
      </c>
      <c r="I20" t="s">
        <v>39</v>
      </c>
      <c r="J20" t="s">
        <v>40</v>
      </c>
      <c r="K20">
        <v>369.5</v>
      </c>
      <c r="L20">
        <v>4150173.1077149999</v>
      </c>
      <c r="M20">
        <v>11231.8622671583</v>
      </c>
      <c r="N20">
        <v>0</v>
      </c>
      <c r="O20">
        <v>11231.8622671583</v>
      </c>
      <c r="P20">
        <v>2221234.5525706899</v>
      </c>
      <c r="Q20">
        <v>936433.93185130798</v>
      </c>
      <c r="R20">
        <v>718182.62656792998</v>
      </c>
      <c r="S20">
        <v>179103.945270303</v>
      </c>
      <c r="T20">
        <v>95218.051454774293</v>
      </c>
      <c r="U20">
        <v>148565.784392795</v>
      </c>
      <c r="V20">
        <v>3153123</v>
      </c>
      <c r="W20">
        <v>848484.32332221302</v>
      </c>
      <c r="X20">
        <v>3655169.1245963699</v>
      </c>
      <c r="Y20">
        <v>0</v>
      </c>
      <c r="Z20">
        <v>0</v>
      </c>
      <c r="AA20">
        <v>278583.39359899302</v>
      </c>
      <c r="AB20">
        <v>64886.972945230496</v>
      </c>
      <c r="AC20">
        <v>2967.8321816115499</v>
      </c>
      <c r="AD20">
        <v>0</v>
      </c>
      <c r="AE20">
        <v>148565.784392795</v>
      </c>
      <c r="AF20">
        <v>0</v>
      </c>
      <c r="AG20">
        <v>0</v>
      </c>
    </row>
    <row r="21" spans="1:33" x14ac:dyDescent="0.3">
      <c r="A21" t="s">
        <v>33</v>
      </c>
      <c r="B21" t="s">
        <v>91</v>
      </c>
      <c r="C21">
        <v>1900</v>
      </c>
      <c r="D21" t="s">
        <v>85</v>
      </c>
      <c r="E21">
        <v>22</v>
      </c>
      <c r="F21" t="s">
        <v>92</v>
      </c>
      <c r="G21" t="s">
        <v>37</v>
      </c>
      <c r="H21" t="s">
        <v>53</v>
      </c>
      <c r="I21" t="s">
        <v>39</v>
      </c>
      <c r="J21" t="s">
        <v>40</v>
      </c>
      <c r="K21">
        <v>479.76</v>
      </c>
      <c r="L21">
        <v>7020095.1179089304</v>
      </c>
      <c r="M21">
        <v>14632.514419519999</v>
      </c>
      <c r="N21">
        <v>0</v>
      </c>
      <c r="O21">
        <v>14632.514419519999</v>
      </c>
      <c r="P21">
        <v>3350842.7395710801</v>
      </c>
      <c r="Q21">
        <v>2241660.3497785698</v>
      </c>
      <c r="R21">
        <v>1031643.17374514</v>
      </c>
      <c r="S21">
        <v>232549.14420265399</v>
      </c>
      <c r="T21">
        <v>163399.71061148099</v>
      </c>
      <c r="U21">
        <v>192898.296942591</v>
      </c>
      <c r="V21">
        <v>5725522.0199999996</v>
      </c>
      <c r="W21">
        <v>1101674.8009663399</v>
      </c>
      <c r="X21">
        <v>5607462.62694332</v>
      </c>
      <c r="Y21">
        <v>0</v>
      </c>
      <c r="Z21">
        <v>0</v>
      </c>
      <c r="AA21">
        <v>1130652.5913094799</v>
      </c>
      <c r="AB21">
        <v>85228.159770511003</v>
      </c>
      <c r="AC21">
        <v>3853.4429430310101</v>
      </c>
      <c r="AD21">
        <v>0</v>
      </c>
      <c r="AE21">
        <v>192898.296942591</v>
      </c>
      <c r="AF21">
        <v>0</v>
      </c>
      <c r="AG21">
        <v>0</v>
      </c>
    </row>
    <row r="22" spans="1:33" x14ac:dyDescent="0.3">
      <c r="A22" t="s">
        <v>33</v>
      </c>
      <c r="B22" t="s">
        <v>93</v>
      </c>
      <c r="C22">
        <v>1900</v>
      </c>
      <c r="D22" t="s">
        <v>85</v>
      </c>
      <c r="E22">
        <v>3162</v>
      </c>
      <c r="F22" t="s">
        <v>94</v>
      </c>
      <c r="G22" t="s">
        <v>37</v>
      </c>
      <c r="H22" t="s">
        <v>43</v>
      </c>
      <c r="I22" t="s">
        <v>44</v>
      </c>
      <c r="J22" t="s">
        <v>40</v>
      </c>
      <c r="K22">
        <v>171.42</v>
      </c>
      <c r="L22">
        <v>2357515.19543844</v>
      </c>
      <c r="M22">
        <v>13752.859616371699</v>
      </c>
      <c r="N22">
        <v>0</v>
      </c>
      <c r="O22">
        <v>13752.859616371699</v>
      </c>
      <c r="P22">
        <v>1367173.22561588</v>
      </c>
      <c r="Q22">
        <v>477793.89544614701</v>
      </c>
      <c r="R22">
        <v>361644.394109538</v>
      </c>
      <c r="S22">
        <v>83090.658452599106</v>
      </c>
      <c r="T22">
        <v>67813.021814282503</v>
      </c>
      <c r="U22">
        <v>68923.265928587105</v>
      </c>
      <c r="V22">
        <v>1894959.5</v>
      </c>
      <c r="W22">
        <v>393632.42950986099</v>
      </c>
      <c r="X22">
        <v>2043156.64644035</v>
      </c>
      <c r="Y22">
        <v>0</v>
      </c>
      <c r="Z22">
        <v>0</v>
      </c>
      <c r="AA22">
        <v>216716.73401715601</v>
      </c>
      <c r="AB22">
        <v>27341.699816702101</v>
      </c>
      <c r="AC22">
        <v>1376.84923564777</v>
      </c>
      <c r="AD22">
        <v>0</v>
      </c>
      <c r="AE22">
        <v>68923.265928587105</v>
      </c>
      <c r="AF22">
        <v>0</v>
      </c>
      <c r="AG22">
        <v>0</v>
      </c>
    </row>
    <row r="23" spans="1:33" x14ac:dyDescent="0.3">
      <c r="A23" t="s">
        <v>33</v>
      </c>
      <c r="B23" t="s">
        <v>95</v>
      </c>
      <c r="C23">
        <v>1900</v>
      </c>
      <c r="D23" t="s">
        <v>85</v>
      </c>
      <c r="E23">
        <v>3440</v>
      </c>
      <c r="F23" t="s">
        <v>96</v>
      </c>
      <c r="G23" t="s">
        <v>63</v>
      </c>
      <c r="H23" t="s">
        <v>64</v>
      </c>
      <c r="I23" t="s">
        <v>39</v>
      </c>
      <c r="J23" t="s">
        <v>40</v>
      </c>
      <c r="K23">
        <v>202.82294117647001</v>
      </c>
      <c r="L23">
        <v>828065.86317205604</v>
      </c>
      <c r="M23">
        <v>4082.7031615303199</v>
      </c>
      <c r="N23">
        <v>0</v>
      </c>
      <c r="O23">
        <v>4082.7031615303199</v>
      </c>
      <c r="P23">
        <v>273036.00201671798</v>
      </c>
      <c r="Q23">
        <v>148126.166360868</v>
      </c>
      <c r="R23">
        <v>258576.49022938099</v>
      </c>
      <c r="S23">
        <v>98312.284048802496</v>
      </c>
      <c r="T23">
        <v>50014.920516285398</v>
      </c>
      <c r="U23">
        <v>81549.524624454905</v>
      </c>
      <c r="V23">
        <v>280773.20999999897</v>
      </c>
      <c r="W23">
        <v>465743.12854760099</v>
      </c>
      <c r="X23">
        <v>601016.82598827698</v>
      </c>
      <c r="Y23">
        <v>0</v>
      </c>
      <c r="Z23">
        <v>0</v>
      </c>
      <c r="AA23">
        <v>110504.603140108</v>
      </c>
      <c r="AB23">
        <v>33365.831064701997</v>
      </c>
      <c r="AC23">
        <v>1629.0783545132199</v>
      </c>
      <c r="AD23">
        <v>0</v>
      </c>
      <c r="AE23">
        <v>81549.524624454905</v>
      </c>
      <c r="AF23">
        <v>0</v>
      </c>
      <c r="AG23">
        <v>0</v>
      </c>
    </row>
    <row r="24" spans="1:33" x14ac:dyDescent="0.3">
      <c r="A24" t="s">
        <v>33</v>
      </c>
      <c r="B24" t="s">
        <v>97</v>
      </c>
      <c r="C24">
        <v>1901</v>
      </c>
      <c r="D24" t="s">
        <v>98</v>
      </c>
      <c r="E24">
        <v>27</v>
      </c>
      <c r="F24" t="s">
        <v>99</v>
      </c>
      <c r="G24" t="s">
        <v>37</v>
      </c>
      <c r="H24" t="s">
        <v>43</v>
      </c>
      <c r="I24" t="s">
        <v>44</v>
      </c>
      <c r="J24" t="s">
        <v>40</v>
      </c>
      <c r="K24">
        <v>431.51</v>
      </c>
      <c r="L24">
        <v>6200113.3838068396</v>
      </c>
      <c r="M24">
        <v>14368.411818513599</v>
      </c>
      <c r="N24">
        <v>0</v>
      </c>
      <c r="O24">
        <v>14368.411818513599</v>
      </c>
      <c r="P24">
        <v>3377379.8414449799</v>
      </c>
      <c r="Q24">
        <v>1174841.3695258</v>
      </c>
      <c r="R24">
        <v>1190142.1444526</v>
      </c>
      <c r="S24">
        <v>181567.52514265801</v>
      </c>
      <c r="T24">
        <v>276182.503240794</v>
      </c>
      <c r="U24">
        <v>160829.87782557201</v>
      </c>
      <c r="V24">
        <v>3024847.25</v>
      </c>
      <c r="W24">
        <v>3014436.25598126</v>
      </c>
      <c r="X24">
        <v>5348979.9310276797</v>
      </c>
      <c r="Y24">
        <v>0</v>
      </c>
      <c r="Z24">
        <v>0</v>
      </c>
      <c r="AA24">
        <v>624858.65507256996</v>
      </c>
      <c r="AB24">
        <v>23118.601551166001</v>
      </c>
      <c r="AC24">
        <v>42326.318329848902</v>
      </c>
      <c r="AD24">
        <v>0</v>
      </c>
      <c r="AE24">
        <v>160171.36612801801</v>
      </c>
      <c r="AF24">
        <v>658.51169755472404</v>
      </c>
      <c r="AG24">
        <v>0</v>
      </c>
    </row>
    <row r="25" spans="1:33" x14ac:dyDescent="0.3">
      <c r="A25" t="s">
        <v>33</v>
      </c>
      <c r="B25" t="s">
        <v>100</v>
      </c>
      <c r="C25">
        <v>1901</v>
      </c>
      <c r="D25" t="s">
        <v>98</v>
      </c>
      <c r="E25">
        <v>28</v>
      </c>
      <c r="F25" t="s">
        <v>101</v>
      </c>
      <c r="G25" t="s">
        <v>37</v>
      </c>
      <c r="H25" t="s">
        <v>38</v>
      </c>
      <c r="I25" t="s">
        <v>44</v>
      </c>
      <c r="J25" t="s">
        <v>40</v>
      </c>
      <c r="K25">
        <v>612.72456310679604</v>
      </c>
      <c r="L25">
        <v>8512307.5319362301</v>
      </c>
      <c r="M25">
        <v>13892.5514733323</v>
      </c>
      <c r="N25">
        <v>0</v>
      </c>
      <c r="O25">
        <v>13892.5514733323</v>
      </c>
      <c r="P25">
        <v>4338830.7018247498</v>
      </c>
      <c r="Q25">
        <v>1795489.97206056</v>
      </c>
      <c r="R25">
        <v>1719502.6487547699</v>
      </c>
      <c r="S25">
        <v>257817.623038672</v>
      </c>
      <c r="T25">
        <v>400666.58625746099</v>
      </c>
      <c r="U25">
        <v>228371.10756458301</v>
      </c>
      <c r="V25">
        <v>4003574.12</v>
      </c>
      <c r="W25">
        <v>4280362.3043716401</v>
      </c>
      <c r="X25">
        <v>7234261.9234554796</v>
      </c>
      <c r="Y25">
        <v>0</v>
      </c>
      <c r="Z25">
        <v>0</v>
      </c>
      <c r="AA25">
        <v>956745.69291251304</v>
      </c>
      <c r="AB25">
        <v>32827.362135473799</v>
      </c>
      <c r="AC25">
        <v>60101.445868174203</v>
      </c>
      <c r="AD25">
        <v>0</v>
      </c>
      <c r="AE25">
        <v>227436.05092120299</v>
      </c>
      <c r="AF25">
        <v>935.05664338006795</v>
      </c>
      <c r="AG25">
        <v>0</v>
      </c>
    </row>
    <row r="26" spans="1:33" x14ac:dyDescent="0.3">
      <c r="A26" t="s">
        <v>33</v>
      </c>
      <c r="B26" t="s">
        <v>102</v>
      </c>
      <c r="C26">
        <v>1901</v>
      </c>
      <c r="D26" t="s">
        <v>98</v>
      </c>
      <c r="E26">
        <v>30</v>
      </c>
      <c r="F26" t="s">
        <v>103</v>
      </c>
      <c r="G26" t="s">
        <v>37</v>
      </c>
      <c r="H26" t="s">
        <v>43</v>
      </c>
      <c r="I26" t="s">
        <v>44</v>
      </c>
      <c r="J26" t="s">
        <v>40</v>
      </c>
      <c r="K26">
        <v>442.1</v>
      </c>
      <c r="L26">
        <v>6620764.6938692098</v>
      </c>
      <c r="M26">
        <v>14975.7174708645</v>
      </c>
      <c r="N26">
        <v>0</v>
      </c>
      <c r="O26">
        <v>14975.7174708645</v>
      </c>
      <c r="P26">
        <v>3658440.94969624</v>
      </c>
      <c r="Q26">
        <v>1272763.6893004901</v>
      </c>
      <c r="R26">
        <v>1220576.0509135199</v>
      </c>
      <c r="S26">
        <v>186023.505516834</v>
      </c>
      <c r="T26">
        <v>282960.49844211002</v>
      </c>
      <c r="U26">
        <v>164776.92055035901</v>
      </c>
      <c r="V26">
        <v>3367572.05</v>
      </c>
      <c r="W26">
        <v>3088415.7233188502</v>
      </c>
      <c r="X26">
        <v>5435178.9053246398</v>
      </c>
      <c r="Y26">
        <v>0</v>
      </c>
      <c r="Z26">
        <v>0</v>
      </c>
      <c r="AA26">
        <v>953757.816849628</v>
      </c>
      <c r="AB26">
        <v>23685.9719259589</v>
      </c>
      <c r="AC26">
        <v>43365.079218618797</v>
      </c>
      <c r="AD26">
        <v>0</v>
      </c>
      <c r="AE26">
        <v>164102.24783944001</v>
      </c>
      <c r="AF26">
        <v>674.67271091966302</v>
      </c>
      <c r="AG26">
        <v>0</v>
      </c>
    </row>
    <row r="27" spans="1:33" x14ac:dyDescent="0.3">
      <c r="A27" t="s">
        <v>33</v>
      </c>
      <c r="B27" t="s">
        <v>104</v>
      </c>
      <c r="C27">
        <v>1901</v>
      </c>
      <c r="D27" t="s">
        <v>98</v>
      </c>
      <c r="E27">
        <v>33</v>
      </c>
      <c r="F27" t="s">
        <v>105</v>
      </c>
      <c r="G27" t="s">
        <v>37</v>
      </c>
      <c r="H27" t="s">
        <v>43</v>
      </c>
      <c r="I27" t="s">
        <v>44</v>
      </c>
      <c r="J27" t="s">
        <v>40</v>
      </c>
      <c r="K27">
        <v>380.91</v>
      </c>
      <c r="L27">
        <v>5414047.1373992804</v>
      </c>
      <c r="M27">
        <v>14213.454982539901</v>
      </c>
      <c r="N27">
        <v>0</v>
      </c>
      <c r="O27">
        <v>14213.454982539901</v>
      </c>
      <c r="P27">
        <v>2905529.2045220402</v>
      </c>
      <c r="Q27">
        <v>1039090.88722178</v>
      </c>
      <c r="R27">
        <v>1065353.99216528</v>
      </c>
      <c r="S27">
        <v>160276.43855783201</v>
      </c>
      <c r="T27">
        <v>243796.614932333</v>
      </c>
      <c r="U27">
        <v>141970.54242668499</v>
      </c>
      <c r="V27">
        <v>2611121.08</v>
      </c>
      <c r="W27">
        <v>2660955.5149725899</v>
      </c>
      <c r="X27">
        <v>4670170.7402508697</v>
      </c>
      <c r="Y27">
        <v>0</v>
      </c>
      <c r="Z27">
        <v>0</v>
      </c>
      <c r="AA27">
        <v>544135.17864960805</v>
      </c>
      <c r="AB27">
        <v>20407.653395876499</v>
      </c>
      <c r="AC27">
        <v>37363.022676236404</v>
      </c>
      <c r="AD27">
        <v>0</v>
      </c>
      <c r="AE27">
        <v>141389.24954652999</v>
      </c>
      <c r="AF27">
        <v>581.29288015473605</v>
      </c>
      <c r="AG27">
        <v>0</v>
      </c>
    </row>
    <row r="28" spans="1:33" x14ac:dyDescent="0.3">
      <c r="A28" t="s">
        <v>33</v>
      </c>
      <c r="B28" t="s">
        <v>106</v>
      </c>
      <c r="C28">
        <v>1901</v>
      </c>
      <c r="D28" t="s">
        <v>98</v>
      </c>
      <c r="E28">
        <v>35</v>
      </c>
      <c r="F28" t="s">
        <v>107</v>
      </c>
      <c r="G28" t="s">
        <v>37</v>
      </c>
      <c r="H28" t="s">
        <v>43</v>
      </c>
      <c r="I28" t="s">
        <v>44</v>
      </c>
      <c r="J28" t="s">
        <v>40</v>
      </c>
      <c r="K28">
        <v>329.43</v>
      </c>
      <c r="L28">
        <v>4990631.1114020199</v>
      </c>
      <c r="M28">
        <v>15149.291538117401</v>
      </c>
      <c r="N28">
        <v>0</v>
      </c>
      <c r="O28">
        <v>15149.291538117401</v>
      </c>
      <c r="P28">
        <v>2802202.5208700099</v>
      </c>
      <c r="Q28">
        <v>919148.58913857304</v>
      </c>
      <c r="R28">
        <v>919817.43540339905</v>
      </c>
      <c r="S28">
        <v>138615.072206312</v>
      </c>
      <c r="T28">
        <v>210847.493783724</v>
      </c>
      <c r="U28">
        <v>122783.218586077</v>
      </c>
      <c r="V28">
        <v>2566520.61</v>
      </c>
      <c r="W28">
        <v>2301327.2828159402</v>
      </c>
      <c r="X28">
        <v>4333404.54763446</v>
      </c>
      <c r="Y28">
        <v>0</v>
      </c>
      <c r="Z28">
        <v>0</v>
      </c>
      <c r="AA28">
        <v>484480.37802798703</v>
      </c>
      <c r="AB28">
        <v>17649.5583161471</v>
      </c>
      <c r="AC28">
        <v>32313.408837343599</v>
      </c>
      <c r="AD28">
        <v>0</v>
      </c>
      <c r="AE28">
        <v>122280.487459278</v>
      </c>
      <c r="AF28">
        <v>502.73112679996501</v>
      </c>
      <c r="AG28">
        <v>0</v>
      </c>
    </row>
    <row r="29" spans="1:33" x14ac:dyDescent="0.3">
      <c r="A29" t="s">
        <v>33</v>
      </c>
      <c r="B29" t="s">
        <v>108</v>
      </c>
      <c r="C29">
        <v>1901</v>
      </c>
      <c r="D29" t="s">
        <v>98</v>
      </c>
      <c r="E29">
        <v>36</v>
      </c>
      <c r="F29" t="s">
        <v>109</v>
      </c>
      <c r="G29" t="s">
        <v>37</v>
      </c>
      <c r="H29" t="s">
        <v>43</v>
      </c>
      <c r="I29" t="s">
        <v>44</v>
      </c>
      <c r="J29" t="s">
        <v>40</v>
      </c>
      <c r="K29">
        <v>368.97</v>
      </c>
      <c r="L29">
        <v>5616088.0329663502</v>
      </c>
      <c r="M29">
        <v>15220.988245565601</v>
      </c>
      <c r="N29">
        <v>0</v>
      </c>
      <c r="O29">
        <v>15220.988245565601</v>
      </c>
      <c r="P29">
        <v>3083191.6286750101</v>
      </c>
      <c r="Q29">
        <v>1118610.488354</v>
      </c>
      <c r="R29">
        <v>1022878.93122633</v>
      </c>
      <c r="S29">
        <v>155252.41535975199</v>
      </c>
      <c r="T29">
        <v>236154.56935124501</v>
      </c>
      <c r="U29">
        <v>137520.33561516899</v>
      </c>
      <c r="V29">
        <v>2901022.46</v>
      </c>
      <c r="W29">
        <v>2577545.2373511801</v>
      </c>
      <c r="X29">
        <v>4732765.7459727097</v>
      </c>
      <c r="Y29">
        <v>0</v>
      </c>
      <c r="Z29">
        <v>0</v>
      </c>
      <c r="AA29">
        <v>689842.15418142395</v>
      </c>
      <c r="AB29">
        <v>19767.955352908899</v>
      </c>
      <c r="AC29">
        <v>36191.841844138798</v>
      </c>
      <c r="AD29">
        <v>0</v>
      </c>
      <c r="AE29">
        <v>136957.26393421899</v>
      </c>
      <c r="AF29">
        <v>563.07168095007398</v>
      </c>
      <c r="AG29">
        <v>0</v>
      </c>
    </row>
    <row r="30" spans="1:33" x14ac:dyDescent="0.3">
      <c r="A30" t="s">
        <v>33</v>
      </c>
      <c r="B30" t="s">
        <v>110</v>
      </c>
      <c r="C30">
        <v>1901</v>
      </c>
      <c r="D30" t="s">
        <v>98</v>
      </c>
      <c r="E30">
        <v>37</v>
      </c>
      <c r="F30" t="s">
        <v>111</v>
      </c>
      <c r="G30" t="s">
        <v>37</v>
      </c>
      <c r="H30" t="s">
        <v>43</v>
      </c>
      <c r="I30" t="s">
        <v>44</v>
      </c>
      <c r="J30" t="s">
        <v>40</v>
      </c>
      <c r="K30">
        <v>290.86</v>
      </c>
      <c r="L30">
        <v>4661553.2543854304</v>
      </c>
      <c r="M30">
        <v>16026.7938334093</v>
      </c>
      <c r="N30">
        <v>0</v>
      </c>
      <c r="O30">
        <v>16026.7938334093</v>
      </c>
      <c r="P30">
        <v>2601202.1523004901</v>
      </c>
      <c r="Q30">
        <v>933417.286975216</v>
      </c>
      <c r="R30">
        <v>818386.68235355802</v>
      </c>
      <c r="S30">
        <v>122385.878341159</v>
      </c>
      <c r="T30">
        <v>186161.25441500099</v>
      </c>
      <c r="U30">
        <v>108407.634271155</v>
      </c>
      <c r="V30">
        <v>2521260.08</v>
      </c>
      <c r="W30">
        <v>2031885.5401142701</v>
      </c>
      <c r="X30">
        <v>3975618.46780123</v>
      </c>
      <c r="Y30">
        <v>0</v>
      </c>
      <c r="Z30">
        <v>0</v>
      </c>
      <c r="AA30">
        <v>533413.90025261894</v>
      </c>
      <c r="AB30">
        <v>15583.13004837</v>
      </c>
      <c r="AC30">
        <v>28530.1220120504</v>
      </c>
      <c r="AD30">
        <v>0</v>
      </c>
      <c r="AE30">
        <v>107963.763416827</v>
      </c>
      <c r="AF30">
        <v>443.870854327286</v>
      </c>
      <c r="AG30">
        <v>0</v>
      </c>
    </row>
    <row r="31" spans="1:33" x14ac:dyDescent="0.3">
      <c r="A31" t="s">
        <v>33</v>
      </c>
      <c r="B31" t="s">
        <v>112</v>
      </c>
      <c r="C31">
        <v>1901</v>
      </c>
      <c r="D31" t="s">
        <v>98</v>
      </c>
      <c r="E31">
        <v>38</v>
      </c>
      <c r="F31" t="s">
        <v>113</v>
      </c>
      <c r="G31" t="s">
        <v>37</v>
      </c>
      <c r="H31" t="s">
        <v>38</v>
      </c>
      <c r="I31" t="s">
        <v>44</v>
      </c>
      <c r="J31" t="s">
        <v>40</v>
      </c>
      <c r="K31">
        <v>779.34</v>
      </c>
      <c r="L31">
        <v>11064364.5766297</v>
      </c>
      <c r="M31">
        <v>14197.0957176967</v>
      </c>
      <c r="N31">
        <v>0</v>
      </c>
      <c r="O31">
        <v>14197.0957176967</v>
      </c>
      <c r="P31">
        <v>5528594.9502869695</v>
      </c>
      <c r="Q31">
        <v>2550681.5922294701</v>
      </c>
      <c r="R31">
        <v>2158356.5397786601</v>
      </c>
      <c r="S31">
        <v>327924.81065254402</v>
      </c>
      <c r="T31">
        <v>498806.68368214101</v>
      </c>
      <c r="U31">
        <v>290471.036556701</v>
      </c>
      <c r="V31">
        <v>5329591.55</v>
      </c>
      <c r="W31">
        <v>5444301.9900730904</v>
      </c>
      <c r="X31">
        <v>9415913.0880355295</v>
      </c>
      <c r="Y31">
        <v>0</v>
      </c>
      <c r="Z31">
        <v>0</v>
      </c>
      <c r="AA31">
        <v>1239781.9308907201</v>
      </c>
      <c r="AB31">
        <v>41753.9591965094</v>
      </c>
      <c r="AC31">
        <v>76444.561950324394</v>
      </c>
      <c r="AD31">
        <v>0</v>
      </c>
      <c r="AE31">
        <v>289281.71416238201</v>
      </c>
      <c r="AF31">
        <v>1189.32239431832</v>
      </c>
      <c r="AG31">
        <v>0</v>
      </c>
    </row>
    <row r="32" spans="1:33" x14ac:dyDescent="0.3">
      <c r="A32" t="s">
        <v>33</v>
      </c>
      <c r="B32" t="s">
        <v>114</v>
      </c>
      <c r="C32">
        <v>1901</v>
      </c>
      <c r="D32" t="s">
        <v>98</v>
      </c>
      <c r="E32">
        <v>39</v>
      </c>
      <c r="F32" t="s">
        <v>115</v>
      </c>
      <c r="G32" t="s">
        <v>37</v>
      </c>
      <c r="H32" t="s">
        <v>43</v>
      </c>
      <c r="I32" t="s">
        <v>44</v>
      </c>
      <c r="J32" t="s">
        <v>40</v>
      </c>
      <c r="K32">
        <v>413.53</v>
      </c>
      <c r="L32">
        <v>6142632.6521900799</v>
      </c>
      <c r="M32">
        <v>14854.140333688199</v>
      </c>
      <c r="N32">
        <v>0</v>
      </c>
      <c r="O32">
        <v>14854.140333688199</v>
      </c>
      <c r="P32">
        <v>3365305.1185027901</v>
      </c>
      <c r="Q32">
        <v>1189598.74190078</v>
      </c>
      <c r="R32">
        <v>1146781.4432564301</v>
      </c>
      <c r="S32">
        <v>176272.71627318801</v>
      </c>
      <c r="T32">
        <v>264674.63225687802</v>
      </c>
      <c r="U32">
        <v>154128.47761861599</v>
      </c>
      <c r="V32">
        <v>3099672.34</v>
      </c>
      <c r="W32">
        <v>2888831.8345714598</v>
      </c>
      <c r="X32">
        <v>5113036.6127595603</v>
      </c>
      <c r="Y32">
        <v>0</v>
      </c>
      <c r="Z32">
        <v>0</v>
      </c>
      <c r="AA32">
        <v>812749.57678630797</v>
      </c>
      <c r="AB32">
        <v>22155.304163179699</v>
      </c>
      <c r="AC32">
        <v>40562.680862419002</v>
      </c>
      <c r="AD32">
        <v>0</v>
      </c>
      <c r="AE32">
        <v>153497.404544319</v>
      </c>
      <c r="AF32">
        <v>631.07307429678394</v>
      </c>
      <c r="AG32">
        <v>0</v>
      </c>
    </row>
    <row r="33" spans="1:33" x14ac:dyDescent="0.3">
      <c r="A33" t="s">
        <v>33</v>
      </c>
      <c r="B33" t="s">
        <v>116</v>
      </c>
      <c r="C33">
        <v>1901</v>
      </c>
      <c r="D33" t="s">
        <v>98</v>
      </c>
      <c r="E33">
        <v>40</v>
      </c>
      <c r="F33" t="s">
        <v>117</v>
      </c>
      <c r="G33" t="s">
        <v>37</v>
      </c>
      <c r="H33" t="s">
        <v>53</v>
      </c>
      <c r="I33" t="s">
        <v>39</v>
      </c>
      <c r="J33" t="s">
        <v>40</v>
      </c>
      <c r="K33">
        <v>1179.1400000000001</v>
      </c>
      <c r="L33">
        <v>17787298.6702215</v>
      </c>
      <c r="M33">
        <v>15084.9760590104</v>
      </c>
      <c r="N33">
        <v>0</v>
      </c>
      <c r="O33">
        <v>15084.9760590104</v>
      </c>
      <c r="P33">
        <v>8540234.1519824192</v>
      </c>
      <c r="Q33">
        <v>4642916.2232797798</v>
      </c>
      <c r="R33">
        <v>3285546.6703808499</v>
      </c>
      <c r="S33">
        <v>496149.64102040301</v>
      </c>
      <c r="T33">
        <v>822451.98355808703</v>
      </c>
      <c r="U33">
        <v>439482.14905621199</v>
      </c>
      <c r="V33">
        <v>9110597.5299999993</v>
      </c>
      <c r="W33">
        <v>8237218.9911653297</v>
      </c>
      <c r="X33">
        <v>14523872.960615899</v>
      </c>
      <c r="Y33">
        <v>0</v>
      </c>
      <c r="Z33">
        <v>0</v>
      </c>
      <c r="AA33">
        <v>2645109.4134183899</v>
      </c>
      <c r="AB33">
        <v>63173.664186326998</v>
      </c>
      <c r="AC33">
        <v>115660.48294467801</v>
      </c>
      <c r="AD33">
        <v>0</v>
      </c>
      <c r="AE33">
        <v>437682.70644061803</v>
      </c>
      <c r="AF33">
        <v>1799.4426155933299</v>
      </c>
      <c r="AG33">
        <v>0</v>
      </c>
    </row>
    <row r="34" spans="1:33" x14ac:dyDescent="0.3">
      <c r="A34" t="s">
        <v>33</v>
      </c>
      <c r="B34" t="s">
        <v>118</v>
      </c>
      <c r="C34">
        <v>1901</v>
      </c>
      <c r="D34" t="s">
        <v>98</v>
      </c>
      <c r="E34">
        <v>41</v>
      </c>
      <c r="F34" t="s">
        <v>119</v>
      </c>
      <c r="G34" t="s">
        <v>37</v>
      </c>
      <c r="H34" t="s">
        <v>53</v>
      </c>
      <c r="I34" t="s">
        <v>39</v>
      </c>
      <c r="J34" t="s">
        <v>40</v>
      </c>
      <c r="K34">
        <v>899.5</v>
      </c>
      <c r="L34">
        <v>14186028.1806047</v>
      </c>
      <c r="M34">
        <v>15771.0152091214</v>
      </c>
      <c r="N34">
        <v>0</v>
      </c>
      <c r="O34">
        <v>15771.0152091214</v>
      </c>
      <c r="P34">
        <v>6964833.59547788</v>
      </c>
      <c r="Q34">
        <v>3725946.5849893601</v>
      </c>
      <c r="R34">
        <v>2527849.6025779601</v>
      </c>
      <c r="S34">
        <v>378484.82970457501</v>
      </c>
      <c r="T34">
        <v>588913.56785496196</v>
      </c>
      <c r="U34">
        <v>335256.36741698399</v>
      </c>
      <c r="V34">
        <v>7567057.8499999996</v>
      </c>
      <c r="W34">
        <v>6283713.9631877597</v>
      </c>
      <c r="X34">
        <v>11715448.0137695</v>
      </c>
      <c r="Y34">
        <v>0</v>
      </c>
      <c r="Z34">
        <v>0</v>
      </c>
      <c r="AA34">
        <v>1998901.2241986899</v>
      </c>
      <c r="AB34">
        <v>48191.657424564597</v>
      </c>
      <c r="AC34">
        <v>88230.917794950597</v>
      </c>
      <c r="AD34">
        <v>0</v>
      </c>
      <c r="AE34">
        <v>333883.67322229402</v>
      </c>
      <c r="AF34">
        <v>1372.6941946895199</v>
      </c>
      <c r="AG34">
        <v>0</v>
      </c>
    </row>
    <row r="35" spans="1:33" x14ac:dyDescent="0.3">
      <c r="A35" t="s">
        <v>33</v>
      </c>
      <c r="B35" t="s">
        <v>120</v>
      </c>
      <c r="C35">
        <v>1901</v>
      </c>
      <c r="D35" t="s">
        <v>98</v>
      </c>
      <c r="E35">
        <v>1322</v>
      </c>
      <c r="F35" t="s">
        <v>121</v>
      </c>
      <c r="G35" t="s">
        <v>37</v>
      </c>
      <c r="H35" t="s">
        <v>43</v>
      </c>
      <c r="I35" t="s">
        <v>44</v>
      </c>
      <c r="J35" t="s">
        <v>40</v>
      </c>
      <c r="K35">
        <v>315.39</v>
      </c>
      <c r="L35">
        <v>4570825.4479482202</v>
      </c>
      <c r="M35">
        <v>14492.613741552401</v>
      </c>
      <c r="N35">
        <v>0</v>
      </c>
      <c r="O35">
        <v>14492.613741552401</v>
      </c>
      <c r="P35">
        <v>2444634.999874</v>
      </c>
      <c r="Q35">
        <v>907430.160570423</v>
      </c>
      <c r="R35">
        <v>884191.49083197699</v>
      </c>
      <c r="S35">
        <v>132707.42683771599</v>
      </c>
      <c r="T35">
        <v>201861.36983410301</v>
      </c>
      <c r="U35">
        <v>117550.312084094</v>
      </c>
      <c r="V35">
        <v>2250028.2799999998</v>
      </c>
      <c r="W35">
        <v>2203246.85586413</v>
      </c>
      <c r="X35">
        <v>3940587.3578299899</v>
      </c>
      <c r="Y35">
        <v>0</v>
      </c>
      <c r="Z35">
        <v>0</v>
      </c>
      <c r="AA35">
        <v>464854.186040272</v>
      </c>
      <c r="AB35">
        <v>16897.350567130001</v>
      </c>
      <c r="AC35">
        <v>30936.2414267364</v>
      </c>
      <c r="AD35">
        <v>0</v>
      </c>
      <c r="AE35">
        <v>117069.006890027</v>
      </c>
      <c r="AF35">
        <v>481.30519406684499</v>
      </c>
      <c r="AG35">
        <v>0</v>
      </c>
    </row>
    <row r="36" spans="1:33" x14ac:dyDescent="0.3">
      <c r="A36" t="s">
        <v>33</v>
      </c>
      <c r="B36" t="s">
        <v>122</v>
      </c>
      <c r="C36">
        <v>1901</v>
      </c>
      <c r="D36" t="s">
        <v>98</v>
      </c>
      <c r="E36">
        <v>1901</v>
      </c>
      <c r="F36" t="s">
        <v>98</v>
      </c>
      <c r="G36" t="s">
        <v>55</v>
      </c>
      <c r="H36" t="s">
        <v>55</v>
      </c>
      <c r="I36" t="s">
        <v>56</v>
      </c>
      <c r="J36" t="s">
        <v>40</v>
      </c>
      <c r="K36">
        <v>85.135436893203803</v>
      </c>
      <c r="L36">
        <v>626469.07268392295</v>
      </c>
      <c r="M36">
        <v>7358.4995337462396</v>
      </c>
      <c r="N36">
        <v>0</v>
      </c>
      <c r="O36">
        <v>7358.4995337462396</v>
      </c>
      <c r="P36">
        <v>191207.10268196699</v>
      </c>
      <c r="Q36">
        <v>115047.557794772</v>
      </c>
      <c r="R36">
        <v>229901.908083752</v>
      </c>
      <c r="S36">
        <v>35822.6473978309</v>
      </c>
      <c r="T36">
        <v>54489.856725600097</v>
      </c>
      <c r="U36">
        <v>31731.181001971501</v>
      </c>
      <c r="V36">
        <v>0</v>
      </c>
      <c r="W36">
        <v>594737.89168195205</v>
      </c>
      <c r="X36">
        <v>465413.36015921499</v>
      </c>
      <c r="Y36">
        <v>0</v>
      </c>
      <c r="Z36">
        <v>0</v>
      </c>
      <c r="AA36">
        <v>116412.47422044699</v>
      </c>
      <c r="AB36">
        <v>4561.2204663123102</v>
      </c>
      <c r="AC36">
        <v>8350.8368359771794</v>
      </c>
      <c r="AD36">
        <v>0</v>
      </c>
      <c r="AE36">
        <v>31601.258911937501</v>
      </c>
      <c r="AF36">
        <v>129.922090034082</v>
      </c>
      <c r="AG36">
        <v>0</v>
      </c>
    </row>
    <row r="37" spans="1:33" x14ac:dyDescent="0.3">
      <c r="A37" t="s">
        <v>33</v>
      </c>
      <c r="B37" t="s">
        <v>123</v>
      </c>
      <c r="C37">
        <v>1901</v>
      </c>
      <c r="D37" t="s">
        <v>98</v>
      </c>
      <c r="E37">
        <v>4637</v>
      </c>
      <c r="F37" t="s">
        <v>124</v>
      </c>
      <c r="G37" t="s">
        <v>63</v>
      </c>
      <c r="H37" t="s">
        <v>43</v>
      </c>
      <c r="I37" t="s">
        <v>44</v>
      </c>
      <c r="J37" t="s">
        <v>40</v>
      </c>
      <c r="K37">
        <v>120.2</v>
      </c>
      <c r="L37">
        <v>884491.64395629801</v>
      </c>
      <c r="M37">
        <v>7358.4995337462396</v>
      </c>
      <c r="N37">
        <v>0</v>
      </c>
      <c r="O37">
        <v>7358.4995337462396</v>
      </c>
      <c r="P37">
        <v>269959.19186041201</v>
      </c>
      <c r="Q37">
        <v>162431.96665894499</v>
      </c>
      <c r="R37">
        <v>324591.14982086798</v>
      </c>
      <c r="S37">
        <v>50576.849950516902</v>
      </c>
      <c r="T37">
        <v>76932.485665554603</v>
      </c>
      <c r="U37">
        <v>44800.239425815998</v>
      </c>
      <c r="V37">
        <v>0</v>
      </c>
      <c r="W37">
        <v>839691.40453048202</v>
      </c>
      <c r="X37">
        <v>657102.23536309099</v>
      </c>
      <c r="Y37">
        <v>0</v>
      </c>
      <c r="Z37">
        <v>0</v>
      </c>
      <c r="AA37">
        <v>164359.048498813</v>
      </c>
      <c r="AB37">
        <v>6439.8412700752297</v>
      </c>
      <c r="AC37">
        <v>11790.2793985025</v>
      </c>
      <c r="AD37">
        <v>0</v>
      </c>
      <c r="AE37">
        <v>44616.806582901401</v>
      </c>
      <c r="AF37">
        <v>183.43284291459699</v>
      </c>
      <c r="AG37">
        <v>0</v>
      </c>
    </row>
    <row r="38" spans="1:33" x14ac:dyDescent="0.3">
      <c r="A38" t="s">
        <v>33</v>
      </c>
      <c r="B38" t="s">
        <v>125</v>
      </c>
      <c r="C38">
        <v>1922</v>
      </c>
      <c r="D38" t="s">
        <v>126</v>
      </c>
      <c r="E38">
        <v>45</v>
      </c>
      <c r="F38" t="s">
        <v>127</v>
      </c>
      <c r="G38" t="s">
        <v>37</v>
      </c>
      <c r="H38" t="s">
        <v>43</v>
      </c>
      <c r="I38" t="s">
        <v>44</v>
      </c>
      <c r="J38" t="s">
        <v>40</v>
      </c>
      <c r="K38">
        <v>275.07</v>
      </c>
      <c r="L38">
        <v>4338155.4880610397</v>
      </c>
      <c r="M38">
        <v>15771.0964047734</v>
      </c>
      <c r="N38">
        <v>0</v>
      </c>
      <c r="O38">
        <v>15771.0964047734</v>
      </c>
      <c r="P38">
        <v>2858745.0260043601</v>
      </c>
      <c r="Q38">
        <v>704130.30413663795</v>
      </c>
      <c r="R38">
        <v>581300.43717688206</v>
      </c>
      <c r="S38">
        <v>105306.984803135</v>
      </c>
      <c r="T38">
        <v>88672.735940014201</v>
      </c>
      <c r="U38">
        <v>93213.793754829807</v>
      </c>
      <c r="V38">
        <v>3331668.82</v>
      </c>
      <c r="W38">
        <v>913272.87430620904</v>
      </c>
      <c r="X38">
        <v>4071056.5318689002</v>
      </c>
      <c r="Y38">
        <v>0</v>
      </c>
      <c r="Z38">
        <v>0</v>
      </c>
      <c r="AA38">
        <v>173885.16243730101</v>
      </c>
      <c r="AB38">
        <v>0</v>
      </c>
      <c r="AC38">
        <v>0</v>
      </c>
      <c r="AD38">
        <v>0</v>
      </c>
      <c r="AE38">
        <v>88163.259133461295</v>
      </c>
      <c r="AF38">
        <v>5050.5346213684898</v>
      </c>
      <c r="AG38">
        <v>0</v>
      </c>
    </row>
    <row r="39" spans="1:33" x14ac:dyDescent="0.3">
      <c r="A39" t="s">
        <v>33</v>
      </c>
      <c r="B39" t="s">
        <v>128</v>
      </c>
      <c r="C39">
        <v>1922</v>
      </c>
      <c r="D39" t="s">
        <v>126</v>
      </c>
      <c r="E39">
        <v>46</v>
      </c>
      <c r="F39" t="s">
        <v>129</v>
      </c>
      <c r="G39" t="s">
        <v>37</v>
      </c>
      <c r="H39" t="s">
        <v>38</v>
      </c>
      <c r="I39" t="s">
        <v>44</v>
      </c>
      <c r="J39" t="s">
        <v>40</v>
      </c>
      <c r="K39">
        <v>528.77</v>
      </c>
      <c r="L39">
        <v>7102858.6058738995</v>
      </c>
      <c r="M39">
        <v>13432.794231658199</v>
      </c>
      <c r="N39">
        <v>0</v>
      </c>
      <c r="O39">
        <v>13432.794231658199</v>
      </c>
      <c r="P39">
        <v>4497786.9723180598</v>
      </c>
      <c r="Q39">
        <v>1154013.2603283899</v>
      </c>
      <c r="R39">
        <v>1078169.0834562799</v>
      </c>
      <c r="S39">
        <v>202432.74204513</v>
      </c>
      <c r="T39">
        <v>170456.547726038</v>
      </c>
      <c r="U39">
        <v>179185.871682631</v>
      </c>
      <c r="V39">
        <v>5168078.53</v>
      </c>
      <c r="W39">
        <v>1755594.2041912701</v>
      </c>
      <c r="X39">
        <v>6553607.0793631496</v>
      </c>
      <c r="Y39">
        <v>0</v>
      </c>
      <c r="Z39">
        <v>0</v>
      </c>
      <c r="AA39">
        <v>370065.65482812299</v>
      </c>
      <c r="AB39">
        <v>0</v>
      </c>
      <c r="AC39">
        <v>0</v>
      </c>
      <c r="AD39">
        <v>0</v>
      </c>
      <c r="AE39">
        <v>169477.17501726901</v>
      </c>
      <c r="AF39">
        <v>9708.6966653616091</v>
      </c>
      <c r="AG39">
        <v>0</v>
      </c>
    </row>
    <row r="40" spans="1:33" x14ac:dyDescent="0.3">
      <c r="A40" t="s">
        <v>33</v>
      </c>
      <c r="B40" t="s">
        <v>130</v>
      </c>
      <c r="C40">
        <v>1922</v>
      </c>
      <c r="D40" t="s">
        <v>126</v>
      </c>
      <c r="E40">
        <v>47</v>
      </c>
      <c r="F40" t="s">
        <v>131</v>
      </c>
      <c r="G40" t="s">
        <v>37</v>
      </c>
      <c r="H40" t="s">
        <v>43</v>
      </c>
      <c r="I40" t="s">
        <v>44</v>
      </c>
      <c r="J40" t="s">
        <v>40</v>
      </c>
      <c r="K40">
        <v>436.34</v>
      </c>
      <c r="L40">
        <v>5559080.0149549302</v>
      </c>
      <c r="M40">
        <v>12740.2484643968</v>
      </c>
      <c r="N40">
        <v>0</v>
      </c>
      <c r="O40">
        <v>12740.2484643968</v>
      </c>
      <c r="P40">
        <v>3684797.8431459102</v>
      </c>
      <c r="Q40">
        <v>795513.65063976694</v>
      </c>
      <c r="R40">
        <v>771060.98727218795</v>
      </c>
      <c r="S40">
        <v>167047.11436725201</v>
      </c>
      <c r="T40">
        <v>140660.41952981299</v>
      </c>
      <c r="U40">
        <v>147863.84108402301</v>
      </c>
      <c r="V40">
        <v>3962503.17</v>
      </c>
      <c r="W40">
        <v>1448713.00387091</v>
      </c>
      <c r="X40">
        <v>5167963.1724258503</v>
      </c>
      <c r="Y40">
        <v>0</v>
      </c>
      <c r="Z40">
        <v>0</v>
      </c>
      <c r="AA40">
        <v>243253.00144505699</v>
      </c>
      <c r="AB40">
        <v>0</v>
      </c>
      <c r="AC40">
        <v>0</v>
      </c>
      <c r="AD40">
        <v>0</v>
      </c>
      <c r="AE40">
        <v>139852.24303011701</v>
      </c>
      <c r="AF40">
        <v>8011.5980539060201</v>
      </c>
      <c r="AG40">
        <v>0</v>
      </c>
    </row>
    <row r="41" spans="1:33" x14ac:dyDescent="0.3">
      <c r="A41" t="s">
        <v>33</v>
      </c>
      <c r="B41" t="s">
        <v>132</v>
      </c>
      <c r="C41">
        <v>1922</v>
      </c>
      <c r="D41" t="s">
        <v>126</v>
      </c>
      <c r="E41">
        <v>48</v>
      </c>
      <c r="F41" t="s">
        <v>133</v>
      </c>
      <c r="G41" t="s">
        <v>37</v>
      </c>
      <c r="H41" t="s">
        <v>43</v>
      </c>
      <c r="I41" t="s">
        <v>44</v>
      </c>
      <c r="J41" t="s">
        <v>40</v>
      </c>
      <c r="K41">
        <v>395.81</v>
      </c>
      <c r="L41">
        <v>5320465.1789531298</v>
      </c>
      <c r="M41">
        <v>13441.9675575481</v>
      </c>
      <c r="N41">
        <v>0</v>
      </c>
      <c r="O41">
        <v>13441.9675575481</v>
      </c>
      <c r="P41">
        <v>3437197.3947292999</v>
      </c>
      <c r="Q41">
        <v>854876.64267503796</v>
      </c>
      <c r="R41">
        <v>749265.41621580604</v>
      </c>
      <c r="S41">
        <v>151530.72910506101</v>
      </c>
      <c r="T41">
        <v>127594.996227931</v>
      </c>
      <c r="U41">
        <v>134129.318741044</v>
      </c>
      <c r="V41">
        <v>3872188.42</v>
      </c>
      <c r="W41">
        <v>1314147.44021209</v>
      </c>
      <c r="X41">
        <v>4930607.5094260797</v>
      </c>
      <c r="Y41">
        <v>0</v>
      </c>
      <c r="Z41">
        <v>0</v>
      </c>
      <c r="AA41">
        <v>255728.350786011</v>
      </c>
      <c r="AB41">
        <v>0</v>
      </c>
      <c r="AC41">
        <v>0</v>
      </c>
      <c r="AD41">
        <v>0</v>
      </c>
      <c r="AE41">
        <v>126861.888237958</v>
      </c>
      <c r="AF41">
        <v>7267.4305030859896</v>
      </c>
      <c r="AG41">
        <v>0</v>
      </c>
    </row>
    <row r="42" spans="1:33" x14ac:dyDescent="0.3">
      <c r="A42" t="s">
        <v>33</v>
      </c>
      <c r="B42" t="s">
        <v>134</v>
      </c>
      <c r="C42">
        <v>1922</v>
      </c>
      <c r="D42" t="s">
        <v>126</v>
      </c>
      <c r="E42">
        <v>51</v>
      </c>
      <c r="F42" t="s">
        <v>135</v>
      </c>
      <c r="G42" t="s">
        <v>37</v>
      </c>
      <c r="H42" t="s">
        <v>53</v>
      </c>
      <c r="I42" t="s">
        <v>44</v>
      </c>
      <c r="J42" t="s">
        <v>40</v>
      </c>
      <c r="K42">
        <v>1859.64</v>
      </c>
      <c r="L42">
        <v>23268077.8806508</v>
      </c>
      <c r="M42">
        <v>12512.1409953812</v>
      </c>
      <c r="N42">
        <v>0</v>
      </c>
      <c r="O42">
        <v>12512.1409953812</v>
      </c>
      <c r="P42">
        <v>12619810.5277193</v>
      </c>
      <c r="Q42">
        <v>5796578.7463934897</v>
      </c>
      <c r="R42">
        <v>3494398.8167379801</v>
      </c>
      <c r="S42">
        <v>711939.07448759698</v>
      </c>
      <c r="T42">
        <v>645350.71531242202</v>
      </c>
      <c r="U42">
        <v>630181.76979762095</v>
      </c>
      <c r="V42">
        <v>16463617.68</v>
      </c>
      <c r="W42">
        <v>6174278.4308532299</v>
      </c>
      <c r="X42">
        <v>19810752.994300298</v>
      </c>
      <c r="Y42">
        <v>0</v>
      </c>
      <c r="Z42">
        <v>0</v>
      </c>
      <c r="AA42">
        <v>2822143.11655288</v>
      </c>
      <c r="AB42">
        <v>5000</v>
      </c>
      <c r="AC42">
        <v>0</v>
      </c>
      <c r="AD42">
        <v>0</v>
      </c>
      <c r="AE42">
        <v>596037.09315792297</v>
      </c>
      <c r="AF42">
        <v>34144.6766396979</v>
      </c>
      <c r="AG42">
        <v>0</v>
      </c>
    </row>
    <row r="43" spans="1:33" x14ac:dyDescent="0.3">
      <c r="A43" t="s">
        <v>33</v>
      </c>
      <c r="B43" t="s">
        <v>136</v>
      </c>
      <c r="C43">
        <v>1922</v>
      </c>
      <c r="D43" t="s">
        <v>126</v>
      </c>
      <c r="E43">
        <v>1272</v>
      </c>
      <c r="F43" t="s">
        <v>137</v>
      </c>
      <c r="G43" t="s">
        <v>37</v>
      </c>
      <c r="H43" t="s">
        <v>43</v>
      </c>
      <c r="I43" t="s">
        <v>44</v>
      </c>
      <c r="J43" t="s">
        <v>40</v>
      </c>
      <c r="K43">
        <v>539.44000000000005</v>
      </c>
      <c r="L43">
        <v>7263029.7106959904</v>
      </c>
      <c r="M43">
        <v>13464.017704834599</v>
      </c>
      <c r="N43">
        <v>0</v>
      </c>
      <c r="O43">
        <v>13464.017704834599</v>
      </c>
      <c r="P43">
        <v>5062092.3663423704</v>
      </c>
      <c r="Q43">
        <v>848522.81379455503</v>
      </c>
      <c r="R43">
        <v>972000.74294978497</v>
      </c>
      <c r="S43">
        <v>206517.613270089</v>
      </c>
      <c r="T43">
        <v>173896.174339191</v>
      </c>
      <c r="U43">
        <v>182801.64650127399</v>
      </c>
      <c r="V43">
        <v>5289207.8899999997</v>
      </c>
      <c r="W43">
        <v>1791020.1741947201</v>
      </c>
      <c r="X43">
        <v>6671473.3267603302</v>
      </c>
      <c r="Y43">
        <v>0</v>
      </c>
      <c r="Z43">
        <v>0</v>
      </c>
      <c r="AA43">
        <v>408754.73743439</v>
      </c>
      <c r="AB43">
        <v>0</v>
      </c>
      <c r="AC43">
        <v>0</v>
      </c>
      <c r="AD43">
        <v>0</v>
      </c>
      <c r="AE43">
        <v>172897.038960826</v>
      </c>
      <c r="AF43">
        <v>9904.6075404479598</v>
      </c>
      <c r="AG43">
        <v>0</v>
      </c>
    </row>
    <row r="44" spans="1:33" x14ac:dyDescent="0.3">
      <c r="A44" t="s">
        <v>33</v>
      </c>
      <c r="B44" t="s">
        <v>138</v>
      </c>
      <c r="C44">
        <v>1922</v>
      </c>
      <c r="D44" t="s">
        <v>126</v>
      </c>
      <c r="E44">
        <v>1286</v>
      </c>
      <c r="F44" t="s">
        <v>139</v>
      </c>
      <c r="G44" t="s">
        <v>37</v>
      </c>
      <c r="H44" t="s">
        <v>43</v>
      </c>
      <c r="I44" t="s">
        <v>44</v>
      </c>
      <c r="J44" t="s">
        <v>40</v>
      </c>
      <c r="K44">
        <v>476.06</v>
      </c>
      <c r="L44">
        <v>6258559.1746487701</v>
      </c>
      <c r="M44">
        <v>13146.5764287038</v>
      </c>
      <c r="N44">
        <v>0</v>
      </c>
      <c r="O44">
        <v>13146.5764287038</v>
      </c>
      <c r="P44">
        <v>4170763.2272270299</v>
      </c>
      <c r="Q44">
        <v>906662.561265453</v>
      </c>
      <c r="R44">
        <v>845415.25674565195</v>
      </c>
      <c r="S44">
        <v>182253.40162642501</v>
      </c>
      <c r="T44">
        <v>153464.72778421099</v>
      </c>
      <c r="U44">
        <v>161323.87630393801</v>
      </c>
      <c r="V44">
        <v>4516646.05</v>
      </c>
      <c r="W44">
        <v>1580589.24834483</v>
      </c>
      <c r="X44">
        <v>5843208.3067572303</v>
      </c>
      <c r="Y44">
        <v>0</v>
      </c>
      <c r="Z44">
        <v>0</v>
      </c>
      <c r="AA44">
        <v>254026.99158760099</v>
      </c>
      <c r="AB44">
        <v>0</v>
      </c>
      <c r="AC44">
        <v>0</v>
      </c>
      <c r="AD44">
        <v>0</v>
      </c>
      <c r="AE44">
        <v>152582.983033684</v>
      </c>
      <c r="AF44">
        <v>8740.8932702537004</v>
      </c>
      <c r="AG44">
        <v>0</v>
      </c>
    </row>
    <row r="45" spans="1:33" x14ac:dyDescent="0.3">
      <c r="A45" t="s">
        <v>33</v>
      </c>
      <c r="B45" t="s">
        <v>140</v>
      </c>
      <c r="C45">
        <v>1922</v>
      </c>
      <c r="D45" t="s">
        <v>126</v>
      </c>
      <c r="E45">
        <v>1287</v>
      </c>
      <c r="F45" t="s">
        <v>141</v>
      </c>
      <c r="G45" t="s">
        <v>37</v>
      </c>
      <c r="H45" t="s">
        <v>38</v>
      </c>
      <c r="I45" t="s">
        <v>44</v>
      </c>
      <c r="J45" t="s">
        <v>40</v>
      </c>
      <c r="K45">
        <v>683.18</v>
      </c>
      <c r="L45">
        <v>8281999.3946535103</v>
      </c>
      <c r="M45">
        <v>12122.7193340752</v>
      </c>
      <c r="N45">
        <v>0</v>
      </c>
      <c r="O45">
        <v>12122.7193340752</v>
      </c>
      <c r="P45">
        <v>5184076.7939763097</v>
      </c>
      <c r="Q45">
        <v>1259464.81196011</v>
      </c>
      <c r="R45">
        <v>1356678.3666888501</v>
      </c>
      <c r="S45">
        <v>261546.60950960201</v>
      </c>
      <c r="T45">
        <v>220232.812518627</v>
      </c>
      <c r="U45">
        <v>231511.250290561</v>
      </c>
      <c r="V45">
        <v>5782230.0199999996</v>
      </c>
      <c r="W45">
        <v>2268258.12436294</v>
      </c>
      <c r="X45">
        <v>7398037.7492223801</v>
      </c>
      <c r="Y45">
        <v>0</v>
      </c>
      <c r="Z45">
        <v>0</v>
      </c>
      <c r="AA45">
        <v>652450.39514056605</v>
      </c>
      <c r="AB45">
        <v>0</v>
      </c>
      <c r="AC45">
        <v>0</v>
      </c>
      <c r="AD45">
        <v>0</v>
      </c>
      <c r="AE45">
        <v>218967.44601300801</v>
      </c>
      <c r="AF45">
        <v>12543.804277552999</v>
      </c>
      <c r="AG45">
        <v>0</v>
      </c>
    </row>
    <row r="46" spans="1:33" x14ac:dyDescent="0.3">
      <c r="A46" t="s">
        <v>33</v>
      </c>
      <c r="B46" t="s">
        <v>142</v>
      </c>
      <c r="C46">
        <v>1922</v>
      </c>
      <c r="D46" t="s">
        <v>126</v>
      </c>
      <c r="E46">
        <v>1323</v>
      </c>
      <c r="F46" t="s">
        <v>143</v>
      </c>
      <c r="G46" t="s">
        <v>37</v>
      </c>
      <c r="H46" t="s">
        <v>53</v>
      </c>
      <c r="I46" t="s">
        <v>44</v>
      </c>
      <c r="J46" t="s">
        <v>40</v>
      </c>
      <c r="K46">
        <v>1190.48</v>
      </c>
      <c r="L46">
        <v>17988870.018265899</v>
      </c>
      <c r="M46">
        <v>15110.602461415399</v>
      </c>
      <c r="N46">
        <v>0</v>
      </c>
      <c r="O46">
        <v>15110.602461415399</v>
      </c>
      <c r="P46">
        <v>9314991.7411301807</v>
      </c>
      <c r="Q46">
        <v>4999116.5943017602</v>
      </c>
      <c r="R46">
        <v>2805994.3428793899</v>
      </c>
      <c r="S46">
        <v>455759.84028951498</v>
      </c>
      <c r="T46">
        <v>413007.49966506002</v>
      </c>
      <c r="U46">
        <v>403421.51884701999</v>
      </c>
      <c r="V46">
        <v>13632879.73</v>
      </c>
      <c r="W46">
        <v>3952568.7694188901</v>
      </c>
      <c r="X46">
        <v>14539483.752276501</v>
      </c>
      <c r="Y46">
        <v>0</v>
      </c>
      <c r="Z46">
        <v>0</v>
      </c>
      <c r="AA46">
        <v>3039964.7471423899</v>
      </c>
      <c r="AB46">
        <v>6000</v>
      </c>
      <c r="AC46">
        <v>0</v>
      </c>
      <c r="AD46">
        <v>0</v>
      </c>
      <c r="AE46">
        <v>381563.22657215601</v>
      </c>
      <c r="AF46">
        <v>21858.292274863699</v>
      </c>
      <c r="AG46">
        <v>0</v>
      </c>
    </row>
    <row r="47" spans="1:33" x14ac:dyDescent="0.3">
      <c r="A47" t="s">
        <v>33</v>
      </c>
      <c r="B47" t="s">
        <v>144</v>
      </c>
      <c r="C47">
        <v>1922</v>
      </c>
      <c r="D47" t="s">
        <v>126</v>
      </c>
      <c r="E47">
        <v>1922</v>
      </c>
      <c r="F47" t="s">
        <v>126</v>
      </c>
      <c r="G47" t="s">
        <v>55</v>
      </c>
      <c r="H47" t="s">
        <v>55</v>
      </c>
      <c r="I47" t="s">
        <v>56</v>
      </c>
      <c r="J47" t="s">
        <v>40</v>
      </c>
      <c r="K47">
        <v>13.299999999999899</v>
      </c>
      <c r="L47">
        <v>48664.967772609903</v>
      </c>
      <c r="M47">
        <v>3659.0201332789402</v>
      </c>
      <c r="N47">
        <v>0</v>
      </c>
      <c r="O47">
        <v>3659.0201332789402</v>
      </c>
      <c r="P47">
        <v>12901.7279778169</v>
      </c>
      <c r="Q47">
        <v>10476.415567009401</v>
      </c>
      <c r="R47">
        <v>15907.646978778201</v>
      </c>
      <c r="S47">
        <v>5091.73264217001</v>
      </c>
      <c r="T47">
        <v>4287.44460683531</v>
      </c>
      <c r="U47">
        <v>4507.0107861243896</v>
      </c>
      <c r="V47">
        <v>0</v>
      </c>
      <c r="W47">
        <v>44157.9569864855</v>
      </c>
      <c r="X47">
        <v>39571.747271081796</v>
      </c>
      <c r="Y47">
        <v>0</v>
      </c>
      <c r="Z47">
        <v>0</v>
      </c>
      <c r="AA47">
        <v>4586.2097154037401</v>
      </c>
      <c r="AB47">
        <v>0</v>
      </c>
      <c r="AC47">
        <v>0</v>
      </c>
      <c r="AD47">
        <v>0</v>
      </c>
      <c r="AE47">
        <v>4262.8107262698004</v>
      </c>
      <c r="AF47">
        <v>244.20005985458599</v>
      </c>
      <c r="AG47">
        <v>0</v>
      </c>
    </row>
    <row r="48" spans="1:33" x14ac:dyDescent="0.3">
      <c r="A48" t="s">
        <v>33</v>
      </c>
      <c r="B48" t="s">
        <v>145</v>
      </c>
      <c r="C48">
        <v>1922</v>
      </c>
      <c r="D48" t="s">
        <v>126</v>
      </c>
      <c r="E48">
        <v>2787</v>
      </c>
      <c r="F48" t="s">
        <v>146</v>
      </c>
      <c r="G48" t="s">
        <v>37</v>
      </c>
      <c r="H48" t="s">
        <v>38</v>
      </c>
      <c r="I48" t="s">
        <v>44</v>
      </c>
      <c r="J48" t="s">
        <v>40</v>
      </c>
      <c r="K48">
        <v>735.3</v>
      </c>
      <c r="L48">
        <v>8844721.7040000092</v>
      </c>
      <c r="M48">
        <v>12028.725287637701</v>
      </c>
      <c r="N48">
        <v>0</v>
      </c>
      <c r="O48">
        <v>12028.725287637701</v>
      </c>
      <c r="P48">
        <v>5494892.8567735897</v>
      </c>
      <c r="Q48">
        <v>1532372.4377760901</v>
      </c>
      <c r="R48">
        <v>1298921.89582674</v>
      </c>
      <c r="S48">
        <v>281500.07607425598</v>
      </c>
      <c r="T48">
        <v>237034.43754932299</v>
      </c>
      <c r="U48">
        <v>249173.31060430501</v>
      </c>
      <c r="V48">
        <v>6154244.2000000002</v>
      </c>
      <c r="W48">
        <v>2441304.1933956998</v>
      </c>
      <c r="X48">
        <v>8004036.6334155202</v>
      </c>
      <c r="Y48">
        <v>0</v>
      </c>
      <c r="Z48">
        <v>0</v>
      </c>
      <c r="AA48">
        <v>591511.75998017797</v>
      </c>
      <c r="AB48">
        <v>0</v>
      </c>
      <c r="AC48">
        <v>0</v>
      </c>
      <c r="AD48">
        <v>0</v>
      </c>
      <c r="AE48">
        <v>235672.53586663</v>
      </c>
      <c r="AF48">
        <v>13500.774737674899</v>
      </c>
      <c r="AG48">
        <v>0</v>
      </c>
    </row>
    <row r="49" spans="1:33" x14ac:dyDescent="0.3">
      <c r="A49" t="s">
        <v>33</v>
      </c>
      <c r="B49" t="s">
        <v>147</v>
      </c>
      <c r="C49">
        <v>1922</v>
      </c>
      <c r="D49" t="s">
        <v>126</v>
      </c>
      <c r="E49">
        <v>3452</v>
      </c>
      <c r="F49" t="s">
        <v>148</v>
      </c>
      <c r="G49" t="s">
        <v>63</v>
      </c>
      <c r="H49" t="s">
        <v>43</v>
      </c>
      <c r="I49" t="s">
        <v>44</v>
      </c>
      <c r="J49" t="s">
        <v>40</v>
      </c>
      <c r="K49">
        <v>108.14</v>
      </c>
      <c r="L49">
        <v>401296.43721278501</v>
      </c>
      <c r="M49">
        <v>3710.89732950605</v>
      </c>
      <c r="N49">
        <v>0</v>
      </c>
      <c r="O49">
        <v>3710.89732950605</v>
      </c>
      <c r="P49">
        <v>104901.719061738</v>
      </c>
      <c r="Q49">
        <v>85181.923264391196</v>
      </c>
      <c r="R49">
        <v>134952.32663797599</v>
      </c>
      <c r="S49">
        <v>41399.9975882906</v>
      </c>
      <c r="T49">
        <v>34860.470660388703</v>
      </c>
      <c r="U49">
        <v>36645.725294097101</v>
      </c>
      <c r="V49">
        <v>5610</v>
      </c>
      <c r="W49">
        <v>359040.71191868797</v>
      </c>
      <c r="X49">
        <v>327361.03382667497</v>
      </c>
      <c r="Y49">
        <v>0</v>
      </c>
      <c r="Z49">
        <v>0</v>
      </c>
      <c r="AA49">
        <v>37289.678092012</v>
      </c>
      <c r="AB49">
        <v>0</v>
      </c>
      <c r="AC49">
        <v>0</v>
      </c>
      <c r="AD49">
        <v>0</v>
      </c>
      <c r="AE49">
        <v>34660.176837505001</v>
      </c>
      <c r="AF49">
        <v>1985.5484565920999</v>
      </c>
      <c r="AG49">
        <v>0</v>
      </c>
    </row>
    <row r="50" spans="1:33" x14ac:dyDescent="0.3">
      <c r="A50" t="s">
        <v>33</v>
      </c>
      <c r="B50" t="s">
        <v>149</v>
      </c>
      <c r="C50">
        <v>1922</v>
      </c>
      <c r="D50" t="s">
        <v>126</v>
      </c>
      <c r="E50">
        <v>3455</v>
      </c>
      <c r="F50" t="s">
        <v>150</v>
      </c>
      <c r="G50" t="s">
        <v>37</v>
      </c>
      <c r="H50" t="s">
        <v>43</v>
      </c>
      <c r="I50" t="s">
        <v>44</v>
      </c>
      <c r="J50" t="s">
        <v>40</v>
      </c>
      <c r="K50">
        <v>332.94</v>
      </c>
      <c r="L50">
        <v>5163164.1231738897</v>
      </c>
      <c r="M50">
        <v>15507.7915635666</v>
      </c>
      <c r="N50">
        <v>0</v>
      </c>
      <c r="O50">
        <v>15507.7915635666</v>
      </c>
      <c r="P50">
        <v>3284905.3335288898</v>
      </c>
      <c r="Q50">
        <v>738683.62735940795</v>
      </c>
      <c r="R50">
        <v>904785.44248980703</v>
      </c>
      <c r="S50">
        <v>127461.764352186</v>
      </c>
      <c r="T50">
        <v>107327.95544359001</v>
      </c>
      <c r="U50">
        <v>112824.373769342</v>
      </c>
      <c r="V50">
        <v>3944929.96</v>
      </c>
      <c r="W50">
        <v>1105409.7894045401</v>
      </c>
      <c r="X50">
        <v>4581060.0222882601</v>
      </c>
      <c r="Y50">
        <v>0</v>
      </c>
      <c r="Z50">
        <v>0</v>
      </c>
      <c r="AA50">
        <v>469279.72711627901</v>
      </c>
      <c r="AB50">
        <v>0</v>
      </c>
      <c r="AC50">
        <v>0</v>
      </c>
      <c r="AD50">
        <v>0</v>
      </c>
      <c r="AE50">
        <v>106711.293474005</v>
      </c>
      <c r="AF50">
        <v>6113.0802953372804</v>
      </c>
      <c r="AG50">
        <v>0</v>
      </c>
    </row>
    <row r="51" spans="1:33" x14ac:dyDescent="0.3">
      <c r="A51" t="s">
        <v>33</v>
      </c>
      <c r="B51" t="s">
        <v>151</v>
      </c>
      <c r="C51">
        <v>1922</v>
      </c>
      <c r="D51" t="s">
        <v>126</v>
      </c>
      <c r="E51">
        <v>3913</v>
      </c>
      <c r="F51" t="s">
        <v>152</v>
      </c>
      <c r="G51" t="s">
        <v>37</v>
      </c>
      <c r="H51" t="s">
        <v>43</v>
      </c>
      <c r="I51" t="s">
        <v>44</v>
      </c>
      <c r="J51" t="s">
        <v>40</v>
      </c>
      <c r="K51">
        <v>607.95000000000005</v>
      </c>
      <c r="L51">
        <v>8507754.4000269305</v>
      </c>
      <c r="M51">
        <v>13994.167941486799</v>
      </c>
      <c r="N51">
        <v>0</v>
      </c>
      <c r="O51">
        <v>13994.167941486799</v>
      </c>
      <c r="P51">
        <v>5874690.8762491504</v>
      </c>
      <c r="Q51">
        <v>1015371.32947093</v>
      </c>
      <c r="R51">
        <v>1188965.06584573</v>
      </c>
      <c r="S51">
        <v>232745.77893287601</v>
      </c>
      <c r="T51">
        <v>195981.349528235</v>
      </c>
      <c r="U51">
        <v>206017.83514468599</v>
      </c>
      <c r="V51">
        <v>6283253.1099999901</v>
      </c>
      <c r="W51">
        <v>2018483.4548822399</v>
      </c>
      <c r="X51">
        <v>7677576.0949965501</v>
      </c>
      <c r="Y51">
        <v>0</v>
      </c>
      <c r="Z51">
        <v>0</v>
      </c>
      <c r="AA51">
        <v>624160.469885692</v>
      </c>
      <c r="AB51">
        <v>0</v>
      </c>
      <c r="AC51">
        <v>0</v>
      </c>
      <c r="AD51">
        <v>0</v>
      </c>
      <c r="AE51">
        <v>194855.321882385</v>
      </c>
      <c r="AF51">
        <v>11162.513262300399</v>
      </c>
      <c r="AG51">
        <v>0</v>
      </c>
    </row>
    <row r="52" spans="1:33" x14ac:dyDescent="0.3">
      <c r="A52" t="s">
        <v>33</v>
      </c>
      <c r="B52" t="s">
        <v>153</v>
      </c>
      <c r="C52">
        <v>1922</v>
      </c>
      <c r="D52" t="s">
        <v>126</v>
      </c>
      <c r="E52">
        <v>4773</v>
      </c>
      <c r="F52" t="s">
        <v>154</v>
      </c>
      <c r="G52" t="s">
        <v>59</v>
      </c>
      <c r="H52" t="s">
        <v>53</v>
      </c>
      <c r="I52" t="s">
        <v>44</v>
      </c>
      <c r="J52" t="s">
        <v>40</v>
      </c>
      <c r="K52">
        <v>84.09</v>
      </c>
      <c r="L52">
        <v>2674620.4430074198</v>
      </c>
      <c r="M52">
        <v>31806.641015666799</v>
      </c>
      <c r="N52">
        <v>0</v>
      </c>
      <c r="O52">
        <v>31806.641015666799</v>
      </c>
      <c r="P52">
        <v>1657676.38268079</v>
      </c>
      <c r="Q52">
        <v>544157.61819773098</v>
      </c>
      <c r="R52">
        <v>399739.56507108698</v>
      </c>
      <c r="S52">
        <v>32192.766757900499</v>
      </c>
      <c r="T52">
        <v>40854.110299908301</v>
      </c>
      <c r="U52">
        <v>28495.829850015001</v>
      </c>
      <c r="V52">
        <v>2366933.44</v>
      </c>
      <c r="W52">
        <v>279191.17315741099</v>
      </c>
      <c r="X52">
        <v>1918846.4036109201</v>
      </c>
      <c r="Y52">
        <v>0</v>
      </c>
      <c r="Z52">
        <v>0</v>
      </c>
      <c r="AA52">
        <v>727278.20954648801</v>
      </c>
      <c r="AB52">
        <v>0</v>
      </c>
      <c r="AC52">
        <v>0</v>
      </c>
      <c r="AD52">
        <v>0</v>
      </c>
      <c r="AE52">
        <v>26951.861200904299</v>
      </c>
      <c r="AF52">
        <v>1543.96864911068</v>
      </c>
      <c r="AG52">
        <v>0</v>
      </c>
    </row>
    <row r="53" spans="1:33" x14ac:dyDescent="0.3">
      <c r="A53" t="s">
        <v>33</v>
      </c>
      <c r="B53" t="s">
        <v>155</v>
      </c>
      <c r="C53">
        <v>1922</v>
      </c>
      <c r="D53" t="s">
        <v>126</v>
      </c>
      <c r="E53">
        <v>5056</v>
      </c>
      <c r="F53" t="s">
        <v>156</v>
      </c>
      <c r="G53" t="s">
        <v>37</v>
      </c>
      <c r="H53" t="s">
        <v>43</v>
      </c>
      <c r="I53" t="s">
        <v>44</v>
      </c>
      <c r="J53" t="s">
        <v>40</v>
      </c>
      <c r="K53">
        <v>528.29999999999995</v>
      </c>
      <c r="L53">
        <v>7419217.1464112597</v>
      </c>
      <c r="M53">
        <v>14043.5683255939</v>
      </c>
      <c r="N53">
        <v>0</v>
      </c>
      <c r="O53">
        <v>14043.5683255939</v>
      </c>
      <c r="P53">
        <v>5147092.49659253</v>
      </c>
      <c r="Q53">
        <v>918340.74113166099</v>
      </c>
      <c r="R53">
        <v>981226.06352545496</v>
      </c>
      <c r="S53">
        <v>202252.80863597101</v>
      </c>
      <c r="T53">
        <v>170305.03652564599</v>
      </c>
      <c r="U53">
        <v>179026.60137665499</v>
      </c>
      <c r="V53">
        <v>5486156.8099999996</v>
      </c>
      <c r="W53">
        <v>1754033.7350346099</v>
      </c>
      <c r="X53">
        <v>6862548.1092716102</v>
      </c>
      <c r="Y53">
        <v>0</v>
      </c>
      <c r="Z53">
        <v>0</v>
      </c>
      <c r="AA53">
        <v>377642.43576299201</v>
      </c>
      <c r="AB53">
        <v>0</v>
      </c>
      <c r="AC53">
        <v>0</v>
      </c>
      <c r="AD53">
        <v>0</v>
      </c>
      <c r="AE53">
        <v>169326.534337469</v>
      </c>
      <c r="AF53">
        <v>9700.0670391863005</v>
      </c>
      <c r="AG53">
        <v>0</v>
      </c>
    </row>
    <row r="54" spans="1:33" x14ac:dyDescent="0.3">
      <c r="A54" t="s">
        <v>33</v>
      </c>
      <c r="B54" t="s">
        <v>157</v>
      </c>
      <c r="C54">
        <v>1922</v>
      </c>
      <c r="D54" t="s">
        <v>126</v>
      </c>
      <c r="E54">
        <v>5057</v>
      </c>
      <c r="F54" t="s">
        <v>158</v>
      </c>
      <c r="G54" t="s">
        <v>37</v>
      </c>
      <c r="H54" t="s">
        <v>43</v>
      </c>
      <c r="I54" t="s">
        <v>44</v>
      </c>
      <c r="J54" t="s">
        <v>40</v>
      </c>
      <c r="K54">
        <v>547.41</v>
      </c>
      <c r="L54">
        <v>2002984.21115822</v>
      </c>
      <c r="M54">
        <v>3659.0201332789402</v>
      </c>
      <c r="N54">
        <v>0</v>
      </c>
      <c r="O54">
        <v>3659.0201332789402</v>
      </c>
      <c r="P54">
        <v>531017.66258171003</v>
      </c>
      <c r="Q54">
        <v>431195.08613057499</v>
      </c>
      <c r="R54">
        <v>654737.22050022602</v>
      </c>
      <c r="S54">
        <v>209568.82448498401</v>
      </c>
      <c r="T54">
        <v>176465.41746073001</v>
      </c>
      <c r="U54">
        <v>185502.46424303399</v>
      </c>
      <c r="V54">
        <v>0</v>
      </c>
      <c r="W54">
        <v>1817481.74691519</v>
      </c>
      <c r="X54">
        <v>1628719.56192954</v>
      </c>
      <c r="Y54">
        <v>0</v>
      </c>
      <c r="Z54">
        <v>0</v>
      </c>
      <c r="AA54">
        <v>188762.18498565099</v>
      </c>
      <c r="AB54">
        <v>0</v>
      </c>
      <c r="AC54">
        <v>0</v>
      </c>
      <c r="AD54">
        <v>0</v>
      </c>
      <c r="AE54">
        <v>175451.520275741</v>
      </c>
      <c r="AF54">
        <v>10050.9439672931</v>
      </c>
      <c r="AG54">
        <v>0</v>
      </c>
    </row>
    <row r="55" spans="1:33" x14ac:dyDescent="0.3">
      <c r="A55" t="s">
        <v>33</v>
      </c>
      <c r="B55" t="s">
        <v>159</v>
      </c>
      <c r="C55">
        <v>1922</v>
      </c>
      <c r="D55" t="s">
        <v>126</v>
      </c>
      <c r="E55">
        <v>5377</v>
      </c>
      <c r="F55" t="s">
        <v>160</v>
      </c>
      <c r="G55" t="s">
        <v>37</v>
      </c>
      <c r="H55" t="s">
        <v>38</v>
      </c>
      <c r="I55" t="s">
        <v>44</v>
      </c>
      <c r="J55" t="s">
        <v>40</v>
      </c>
      <c r="K55">
        <v>414.76</v>
      </c>
      <c r="L55">
        <v>1517615.1904787701</v>
      </c>
      <c r="M55">
        <v>3659.0201332789402</v>
      </c>
      <c r="N55">
        <v>0</v>
      </c>
      <c r="O55">
        <v>3659.0201332789402</v>
      </c>
      <c r="P55">
        <v>402339.90196085197</v>
      </c>
      <c r="Q55">
        <v>326706.62560698</v>
      </c>
      <c r="R55">
        <v>496079.373001359</v>
      </c>
      <c r="S55">
        <v>158785.491027551</v>
      </c>
      <c r="T55">
        <v>133703.798882031</v>
      </c>
      <c r="U55">
        <v>140550.961928793</v>
      </c>
      <c r="V55">
        <v>0</v>
      </c>
      <c r="W55">
        <v>1377064.2285499801</v>
      </c>
      <c r="X55">
        <v>1234043.45098901</v>
      </c>
      <c r="Y55">
        <v>0</v>
      </c>
      <c r="Z55">
        <v>0</v>
      </c>
      <c r="AA55">
        <v>143020.777560966</v>
      </c>
      <c r="AB55">
        <v>0</v>
      </c>
      <c r="AC55">
        <v>0</v>
      </c>
      <c r="AD55">
        <v>0</v>
      </c>
      <c r="AE55">
        <v>132935.59224268101</v>
      </c>
      <c r="AF55">
        <v>7615.3696861118897</v>
      </c>
      <c r="AG55">
        <v>0</v>
      </c>
    </row>
    <row r="56" spans="1:33" x14ac:dyDescent="0.3">
      <c r="A56" t="s">
        <v>33</v>
      </c>
      <c r="B56" t="s">
        <v>161</v>
      </c>
      <c r="C56">
        <v>1923</v>
      </c>
      <c r="D56" t="s">
        <v>162</v>
      </c>
      <c r="E56">
        <v>53</v>
      </c>
      <c r="F56" t="s">
        <v>163</v>
      </c>
      <c r="G56" t="s">
        <v>37</v>
      </c>
      <c r="H56" t="s">
        <v>43</v>
      </c>
      <c r="I56" t="s">
        <v>44</v>
      </c>
      <c r="J56" t="s">
        <v>40</v>
      </c>
      <c r="K56">
        <v>428.61</v>
      </c>
      <c r="L56">
        <v>6112201.8248740099</v>
      </c>
      <c r="M56">
        <v>14260.5208111663</v>
      </c>
      <c r="N56">
        <v>0</v>
      </c>
      <c r="O56">
        <v>14260.5208111663</v>
      </c>
      <c r="P56">
        <v>3765639.9070497998</v>
      </c>
      <c r="Q56">
        <v>1074755.8130492701</v>
      </c>
      <c r="R56">
        <v>890625.94251175702</v>
      </c>
      <c r="S56">
        <v>201588.825530631</v>
      </c>
      <c r="T56">
        <v>179591.336732547</v>
      </c>
      <c r="U56">
        <v>141062.21313424801</v>
      </c>
      <c r="V56">
        <v>3636693.01</v>
      </c>
      <c r="W56">
        <v>2334446.60173976</v>
      </c>
      <c r="X56">
        <v>5318479.2364097601</v>
      </c>
      <c r="Y56">
        <v>0</v>
      </c>
      <c r="Z56">
        <v>0</v>
      </c>
      <c r="AA56">
        <v>652660.37532999902</v>
      </c>
      <c r="AB56">
        <v>0</v>
      </c>
      <c r="AC56">
        <v>0</v>
      </c>
      <c r="AD56">
        <v>0</v>
      </c>
      <c r="AE56">
        <v>140561.177590949</v>
      </c>
      <c r="AF56">
        <v>501.03554329886703</v>
      </c>
      <c r="AG56">
        <v>0</v>
      </c>
    </row>
    <row r="57" spans="1:33" x14ac:dyDescent="0.3">
      <c r="A57" t="s">
        <v>33</v>
      </c>
      <c r="B57" t="s">
        <v>164</v>
      </c>
      <c r="C57">
        <v>1923</v>
      </c>
      <c r="D57" t="s">
        <v>162</v>
      </c>
      <c r="E57">
        <v>54</v>
      </c>
      <c r="F57" t="s">
        <v>165</v>
      </c>
      <c r="G57" t="s">
        <v>37</v>
      </c>
      <c r="H57" t="s">
        <v>43</v>
      </c>
      <c r="I57" t="s">
        <v>44</v>
      </c>
      <c r="J57" t="s">
        <v>40</v>
      </c>
      <c r="K57">
        <v>424.19</v>
      </c>
      <c r="L57">
        <v>5724366.7948571099</v>
      </c>
      <c r="M57">
        <v>13494.817876086399</v>
      </c>
      <c r="N57">
        <v>0</v>
      </c>
      <c r="O57">
        <v>13494.817876086399</v>
      </c>
      <c r="P57">
        <v>3432667.7056698501</v>
      </c>
      <c r="Q57">
        <v>1004472.88796171</v>
      </c>
      <c r="R57">
        <v>909976.92325625196</v>
      </c>
      <c r="S57">
        <v>199509.95987456699</v>
      </c>
      <c r="T57">
        <v>177739.318094722</v>
      </c>
      <c r="U57">
        <v>139607.52243161999</v>
      </c>
      <c r="V57">
        <v>3274386.43</v>
      </c>
      <c r="W57">
        <v>2310372.8424254898</v>
      </c>
      <c r="X57">
        <v>4967096.2874173699</v>
      </c>
      <c r="Y57">
        <v>0</v>
      </c>
      <c r="Z57">
        <v>0</v>
      </c>
      <c r="AA57">
        <v>617662.98500812496</v>
      </c>
      <c r="AB57">
        <v>0</v>
      </c>
      <c r="AC57">
        <v>0</v>
      </c>
      <c r="AD57">
        <v>0</v>
      </c>
      <c r="AE57">
        <v>139111.65376987201</v>
      </c>
      <c r="AF57">
        <v>495.86866174831698</v>
      </c>
      <c r="AG57">
        <v>0</v>
      </c>
    </row>
    <row r="58" spans="1:33" x14ac:dyDescent="0.3">
      <c r="A58" t="s">
        <v>33</v>
      </c>
      <c r="B58" t="s">
        <v>166</v>
      </c>
      <c r="C58">
        <v>1923</v>
      </c>
      <c r="D58" t="s">
        <v>162</v>
      </c>
      <c r="E58">
        <v>55</v>
      </c>
      <c r="F58" t="s">
        <v>167</v>
      </c>
      <c r="G58" t="s">
        <v>37</v>
      </c>
      <c r="H58" t="s">
        <v>43</v>
      </c>
      <c r="I58" t="s">
        <v>44</v>
      </c>
      <c r="J58" t="s">
        <v>40</v>
      </c>
      <c r="K58">
        <v>403.79</v>
      </c>
      <c r="L58">
        <v>5912890.5893944995</v>
      </c>
      <c r="M58">
        <v>14643.479505174701</v>
      </c>
      <c r="N58">
        <v>0</v>
      </c>
      <c r="O58">
        <v>14643.479505174701</v>
      </c>
      <c r="P58">
        <v>3604808.9716085498</v>
      </c>
      <c r="Q58">
        <v>1067107.1914037601</v>
      </c>
      <c r="R58">
        <v>881867.69130776799</v>
      </c>
      <c r="S58">
        <v>189915.19530811999</v>
      </c>
      <c r="T58">
        <v>169191.539766303</v>
      </c>
      <c r="U58">
        <v>132893.56534256801</v>
      </c>
      <c r="V58">
        <v>3580733.84</v>
      </c>
      <c r="W58">
        <v>2199263.18405193</v>
      </c>
      <c r="X58">
        <v>5170349.88360631</v>
      </c>
      <c r="Y58">
        <v>0</v>
      </c>
      <c r="Z58">
        <v>0</v>
      </c>
      <c r="AA58">
        <v>609647.14044562704</v>
      </c>
      <c r="AB58">
        <v>0</v>
      </c>
      <c r="AC58">
        <v>0</v>
      </c>
      <c r="AD58">
        <v>0</v>
      </c>
      <c r="AE58">
        <v>132421.543826437</v>
      </c>
      <c r="AF58">
        <v>472.021516130397</v>
      </c>
      <c r="AG58">
        <v>0</v>
      </c>
    </row>
    <row r="59" spans="1:33" x14ac:dyDescent="0.3">
      <c r="A59" t="s">
        <v>33</v>
      </c>
      <c r="B59" t="s">
        <v>168</v>
      </c>
      <c r="C59">
        <v>1923</v>
      </c>
      <c r="D59" t="s">
        <v>162</v>
      </c>
      <c r="E59">
        <v>56</v>
      </c>
      <c r="F59" t="s">
        <v>169</v>
      </c>
      <c r="G59" t="s">
        <v>37</v>
      </c>
      <c r="H59" t="s">
        <v>43</v>
      </c>
      <c r="I59" t="s">
        <v>44</v>
      </c>
      <c r="J59" t="s">
        <v>40</v>
      </c>
      <c r="K59">
        <v>567.78</v>
      </c>
      <c r="L59">
        <v>7752307.3903608602</v>
      </c>
      <c r="M59">
        <v>13653.7169156378</v>
      </c>
      <c r="N59">
        <v>0</v>
      </c>
      <c r="O59">
        <v>13653.7169156378</v>
      </c>
      <c r="P59">
        <v>4684111.6293003904</v>
      </c>
      <c r="Q59">
        <v>1323493.0796409601</v>
      </c>
      <c r="R59">
        <v>1239753.02431913</v>
      </c>
      <c r="S59">
        <v>267044.87380084902</v>
      </c>
      <c r="T59">
        <v>237904.78329951601</v>
      </c>
      <c r="U59">
        <v>186865.22333441401</v>
      </c>
      <c r="V59">
        <v>4472998.9400000004</v>
      </c>
      <c r="W59">
        <v>3092443.2270264402</v>
      </c>
      <c r="X59">
        <v>6618055.9842766998</v>
      </c>
      <c r="Y59">
        <v>0</v>
      </c>
      <c r="Z59">
        <v>0</v>
      </c>
      <c r="AA59">
        <v>947386.18274974194</v>
      </c>
      <c r="AB59">
        <v>0</v>
      </c>
      <c r="AC59">
        <v>0</v>
      </c>
      <c r="AD59">
        <v>0</v>
      </c>
      <c r="AE59">
        <v>186201.50116093701</v>
      </c>
      <c r="AF59">
        <v>663.72217347759204</v>
      </c>
      <c r="AG59">
        <v>0</v>
      </c>
    </row>
    <row r="60" spans="1:33" x14ac:dyDescent="0.3">
      <c r="A60" t="s">
        <v>33</v>
      </c>
      <c r="B60" t="s">
        <v>170</v>
      </c>
      <c r="C60">
        <v>1923</v>
      </c>
      <c r="D60" t="s">
        <v>162</v>
      </c>
      <c r="E60">
        <v>58</v>
      </c>
      <c r="F60" t="s">
        <v>171</v>
      </c>
      <c r="G60" t="s">
        <v>37</v>
      </c>
      <c r="H60" t="s">
        <v>43</v>
      </c>
      <c r="I60" t="s">
        <v>44</v>
      </c>
      <c r="J60" t="s">
        <v>40</v>
      </c>
      <c r="K60">
        <v>462.04</v>
      </c>
      <c r="L60">
        <v>6065545.2068796596</v>
      </c>
      <c r="M60">
        <v>13127.749127520599</v>
      </c>
      <c r="N60">
        <v>0</v>
      </c>
      <c r="O60">
        <v>13127.749127520599</v>
      </c>
      <c r="P60">
        <v>3593123.9947492899</v>
      </c>
      <c r="Q60">
        <v>1131429.39331556</v>
      </c>
      <c r="R60">
        <v>930081.00905282702</v>
      </c>
      <c r="S60">
        <v>217312.010798098</v>
      </c>
      <c r="T60">
        <v>193598.798963874</v>
      </c>
      <c r="U60">
        <v>152064.54575615999</v>
      </c>
      <c r="V60">
        <v>3396955.83</v>
      </c>
      <c r="W60">
        <v>2516524.8311234899</v>
      </c>
      <c r="X60">
        <v>5250291.4506893596</v>
      </c>
      <c r="Y60">
        <v>0</v>
      </c>
      <c r="Z60">
        <v>0</v>
      </c>
      <c r="AA60">
        <v>663189.21043413098</v>
      </c>
      <c r="AB60">
        <v>0</v>
      </c>
      <c r="AC60">
        <v>0</v>
      </c>
      <c r="AD60">
        <v>0</v>
      </c>
      <c r="AE60">
        <v>151524.43128746899</v>
      </c>
      <c r="AF60">
        <v>540.11446869137103</v>
      </c>
      <c r="AG60">
        <v>0</v>
      </c>
    </row>
    <row r="61" spans="1:33" x14ac:dyDescent="0.3">
      <c r="A61" t="s">
        <v>33</v>
      </c>
      <c r="B61" t="s">
        <v>172</v>
      </c>
      <c r="C61">
        <v>1923</v>
      </c>
      <c r="D61" t="s">
        <v>162</v>
      </c>
      <c r="E61">
        <v>59</v>
      </c>
      <c r="F61" t="s">
        <v>173</v>
      </c>
      <c r="G61" t="s">
        <v>37</v>
      </c>
      <c r="H61" t="s">
        <v>38</v>
      </c>
      <c r="I61" t="s">
        <v>44</v>
      </c>
      <c r="J61" t="s">
        <v>40</v>
      </c>
      <c r="K61">
        <v>861.56</v>
      </c>
      <c r="L61">
        <v>11019601.6863709</v>
      </c>
      <c r="M61">
        <v>12790.289343018399</v>
      </c>
      <c r="N61">
        <v>0</v>
      </c>
      <c r="O61">
        <v>12790.289343018399</v>
      </c>
      <c r="P61">
        <v>5884524.3505224604</v>
      </c>
      <c r="Q61">
        <v>2549342.93629763</v>
      </c>
      <c r="R61">
        <v>1819514.33795765</v>
      </c>
      <c r="S61">
        <v>405218.89018961397</v>
      </c>
      <c r="T61">
        <v>361001.171403591</v>
      </c>
      <c r="U61">
        <v>283552.78772763797</v>
      </c>
      <c r="V61">
        <v>6043517.6600000001</v>
      </c>
      <c r="W61">
        <v>4692531.2386433203</v>
      </c>
      <c r="X61">
        <v>9348903.2312871795</v>
      </c>
      <c r="Y61">
        <v>0</v>
      </c>
      <c r="Z61">
        <v>0</v>
      </c>
      <c r="AA61">
        <v>1387145.66735613</v>
      </c>
      <c r="AB61">
        <v>0</v>
      </c>
      <c r="AC61">
        <v>0</v>
      </c>
      <c r="AD61">
        <v>0</v>
      </c>
      <c r="AE61">
        <v>282545.64327770798</v>
      </c>
      <c r="AF61">
        <v>1007.14444993017</v>
      </c>
      <c r="AG61">
        <v>0</v>
      </c>
    </row>
    <row r="62" spans="1:33" x14ac:dyDescent="0.3">
      <c r="A62" t="s">
        <v>33</v>
      </c>
      <c r="B62" t="s">
        <v>174</v>
      </c>
      <c r="C62">
        <v>1923</v>
      </c>
      <c r="D62" t="s">
        <v>162</v>
      </c>
      <c r="E62">
        <v>60</v>
      </c>
      <c r="F62" t="s">
        <v>175</v>
      </c>
      <c r="G62" t="s">
        <v>37</v>
      </c>
      <c r="H62" t="s">
        <v>38</v>
      </c>
      <c r="I62" t="s">
        <v>44</v>
      </c>
      <c r="J62" t="s">
        <v>40</v>
      </c>
      <c r="K62">
        <v>837.04</v>
      </c>
      <c r="L62">
        <v>10160801.781118801</v>
      </c>
      <c r="M62">
        <v>12138.9680076446</v>
      </c>
      <c r="N62">
        <v>0</v>
      </c>
      <c r="O62">
        <v>12138.9680076446</v>
      </c>
      <c r="P62">
        <v>5345729.8561703404</v>
      </c>
      <c r="Q62">
        <v>2341610.1679838598</v>
      </c>
      <c r="R62">
        <v>1729048.32045878</v>
      </c>
      <c r="S62">
        <v>393686.35944602202</v>
      </c>
      <c r="T62">
        <v>350727.07705982402</v>
      </c>
      <c r="U62">
        <v>275482.87459903199</v>
      </c>
      <c r="V62">
        <v>5326337.12</v>
      </c>
      <c r="W62">
        <v>4558981.7865198096</v>
      </c>
      <c r="X62">
        <v>8594479.4204515293</v>
      </c>
      <c r="Y62">
        <v>0</v>
      </c>
      <c r="Z62">
        <v>0</v>
      </c>
      <c r="AA62">
        <v>1290839.4860682699</v>
      </c>
      <c r="AB62">
        <v>0</v>
      </c>
      <c r="AC62">
        <v>0</v>
      </c>
      <c r="AD62">
        <v>0</v>
      </c>
      <c r="AE62">
        <v>274504.39348295197</v>
      </c>
      <c r="AF62">
        <v>978.48111607961505</v>
      </c>
      <c r="AG62">
        <v>0</v>
      </c>
    </row>
    <row r="63" spans="1:33" x14ac:dyDescent="0.3">
      <c r="A63" t="s">
        <v>33</v>
      </c>
      <c r="B63" t="s">
        <v>176</v>
      </c>
      <c r="C63">
        <v>1923</v>
      </c>
      <c r="D63" t="s">
        <v>162</v>
      </c>
      <c r="E63">
        <v>61</v>
      </c>
      <c r="F63" t="s">
        <v>177</v>
      </c>
      <c r="G63" t="s">
        <v>37</v>
      </c>
      <c r="H63" t="s">
        <v>53</v>
      </c>
      <c r="I63" t="s">
        <v>44</v>
      </c>
      <c r="J63" t="s">
        <v>40</v>
      </c>
      <c r="K63">
        <v>1262.3800000000001</v>
      </c>
      <c r="L63">
        <v>18327932.4335142</v>
      </c>
      <c r="M63">
        <v>14518.554186151699</v>
      </c>
      <c r="N63">
        <v>0</v>
      </c>
      <c r="O63">
        <v>14518.554186151699</v>
      </c>
      <c r="P63">
        <v>9515810.9843485598</v>
      </c>
      <c r="Q63">
        <v>4621832.7037172196</v>
      </c>
      <c r="R63">
        <v>3067603.28958468</v>
      </c>
      <c r="S63">
        <v>593737.20065644395</v>
      </c>
      <c r="T63">
        <v>528948.25520737399</v>
      </c>
      <c r="U63">
        <v>415468.87990577001</v>
      </c>
      <c r="V63">
        <v>11036845.390000001</v>
      </c>
      <c r="W63">
        <v>6875618.1636085203</v>
      </c>
      <c r="X63">
        <v>15880914.650412099</v>
      </c>
      <c r="Y63">
        <v>0</v>
      </c>
      <c r="Z63">
        <v>0</v>
      </c>
      <c r="AA63">
        <v>2031548.90319634</v>
      </c>
      <c r="AB63">
        <v>0</v>
      </c>
      <c r="AC63">
        <v>0</v>
      </c>
      <c r="AD63">
        <v>0</v>
      </c>
      <c r="AE63">
        <v>413993.18580355699</v>
      </c>
      <c r="AF63">
        <v>1475.6941022132501</v>
      </c>
      <c r="AG63">
        <v>0</v>
      </c>
    </row>
    <row r="64" spans="1:33" x14ac:dyDescent="0.3">
      <c r="A64" t="s">
        <v>33</v>
      </c>
      <c r="B64" t="s">
        <v>178</v>
      </c>
      <c r="C64">
        <v>1923</v>
      </c>
      <c r="D64" t="s">
        <v>162</v>
      </c>
      <c r="E64">
        <v>62</v>
      </c>
      <c r="F64" t="s">
        <v>179</v>
      </c>
      <c r="G64" t="s">
        <v>37</v>
      </c>
      <c r="H64" t="s">
        <v>53</v>
      </c>
      <c r="I64" t="s">
        <v>44</v>
      </c>
      <c r="J64" t="s">
        <v>40</v>
      </c>
      <c r="K64">
        <v>1215.5441018387501</v>
      </c>
      <c r="L64">
        <v>17440692.1822007</v>
      </c>
      <c r="M64">
        <v>14348.0538104855</v>
      </c>
      <c r="N64">
        <v>0</v>
      </c>
      <c r="O64">
        <v>14348.0538104855</v>
      </c>
      <c r="P64">
        <v>9063324.9822506495</v>
      </c>
      <c r="Q64">
        <v>4497879.8722327203</v>
      </c>
      <c r="R64">
        <v>2798454.9253540202</v>
      </c>
      <c r="S64">
        <v>571708.79790569702</v>
      </c>
      <c r="T64">
        <v>509323.60445763101</v>
      </c>
      <c r="U64">
        <v>400054.45782332798</v>
      </c>
      <c r="V64">
        <v>10420113.710000001</v>
      </c>
      <c r="W64">
        <v>6620524.0143774096</v>
      </c>
      <c r="X64">
        <v>14843152.3897471</v>
      </c>
      <c r="Y64">
        <v>0</v>
      </c>
      <c r="Z64">
        <v>0</v>
      </c>
      <c r="AA64">
        <v>2197485.3346302202</v>
      </c>
      <c r="AB64">
        <v>0</v>
      </c>
      <c r="AC64">
        <v>0</v>
      </c>
      <c r="AD64">
        <v>0</v>
      </c>
      <c r="AE64">
        <v>398633.51384286</v>
      </c>
      <c r="AF64">
        <v>1420.94398046829</v>
      </c>
      <c r="AG64">
        <v>0</v>
      </c>
    </row>
    <row r="65" spans="1:33" x14ac:dyDescent="0.3">
      <c r="A65" t="s">
        <v>33</v>
      </c>
      <c r="B65" t="s">
        <v>180</v>
      </c>
      <c r="C65">
        <v>1923</v>
      </c>
      <c r="D65" t="s">
        <v>162</v>
      </c>
      <c r="E65">
        <v>1288</v>
      </c>
      <c r="F65" t="s">
        <v>181</v>
      </c>
      <c r="G65" t="s">
        <v>37</v>
      </c>
      <c r="H65" t="s">
        <v>43</v>
      </c>
      <c r="I65" t="s">
        <v>44</v>
      </c>
      <c r="J65" t="s">
        <v>40</v>
      </c>
      <c r="K65">
        <v>569.43471698113206</v>
      </c>
      <c r="L65">
        <v>7559679.6253257804</v>
      </c>
      <c r="M65">
        <v>13275.761733326601</v>
      </c>
      <c r="N65">
        <v>0</v>
      </c>
      <c r="O65">
        <v>13275.761733326601</v>
      </c>
      <c r="P65">
        <v>4640186.6246159403</v>
      </c>
      <c r="Q65">
        <v>1308416.3185839299</v>
      </c>
      <c r="R65">
        <v>1104655.41846627</v>
      </c>
      <c r="S65">
        <v>267823.13948016602</v>
      </c>
      <c r="T65">
        <v>238598.12417946599</v>
      </c>
      <c r="U65">
        <v>187409.81641313201</v>
      </c>
      <c r="V65">
        <v>4270814.08</v>
      </c>
      <c r="W65">
        <v>3101455.7289126501</v>
      </c>
      <c r="X65">
        <v>6321802.8860739898</v>
      </c>
      <c r="Y65">
        <v>0</v>
      </c>
      <c r="Z65">
        <v>0</v>
      </c>
      <c r="AA65">
        <v>1050466.9228386499</v>
      </c>
      <c r="AB65">
        <v>0</v>
      </c>
      <c r="AC65">
        <v>0</v>
      </c>
      <c r="AD65">
        <v>0</v>
      </c>
      <c r="AE65">
        <v>186744.15991235999</v>
      </c>
      <c r="AF65">
        <v>665.65650077197904</v>
      </c>
      <c r="AG65">
        <v>0</v>
      </c>
    </row>
    <row r="66" spans="1:33" x14ac:dyDescent="0.3">
      <c r="A66" t="s">
        <v>33</v>
      </c>
      <c r="B66" t="s">
        <v>182</v>
      </c>
      <c r="C66">
        <v>1923</v>
      </c>
      <c r="D66" t="s">
        <v>162</v>
      </c>
      <c r="E66">
        <v>1923</v>
      </c>
      <c r="F66" t="s">
        <v>162</v>
      </c>
      <c r="G66" t="s">
        <v>55</v>
      </c>
      <c r="H66" t="s">
        <v>55</v>
      </c>
      <c r="I66" t="s">
        <v>56</v>
      </c>
      <c r="J66" t="s">
        <v>40</v>
      </c>
      <c r="K66">
        <v>37.091181180112599</v>
      </c>
      <c r="L66">
        <v>214226.32688331601</v>
      </c>
      <c r="M66">
        <v>5775.6674246378197</v>
      </c>
      <c r="N66">
        <v>0</v>
      </c>
      <c r="O66">
        <v>5775.6674246378197</v>
      </c>
      <c r="P66">
        <v>70489.451745298706</v>
      </c>
      <c r="Q66">
        <v>55166.125695758099</v>
      </c>
      <c r="R66">
        <v>55584.0658353244</v>
      </c>
      <c r="S66">
        <v>17445.154456598601</v>
      </c>
      <c r="T66">
        <v>15541.529150336</v>
      </c>
      <c r="U66">
        <v>12207.2842561537</v>
      </c>
      <c r="V66">
        <v>0</v>
      </c>
      <c r="W66">
        <v>202019.04262716201</v>
      </c>
      <c r="X66">
        <v>163368.35080243001</v>
      </c>
      <c r="Y66">
        <v>0</v>
      </c>
      <c r="Z66">
        <v>0</v>
      </c>
      <c r="AA66">
        <v>38650.691824731301</v>
      </c>
      <c r="AB66">
        <v>0</v>
      </c>
      <c r="AC66">
        <v>0</v>
      </c>
      <c r="AD66">
        <v>0</v>
      </c>
      <c r="AE66">
        <v>12163.925491509501</v>
      </c>
      <c r="AF66">
        <v>43.3587646442557</v>
      </c>
      <c r="AG66">
        <v>0</v>
      </c>
    </row>
    <row r="67" spans="1:33" x14ac:dyDescent="0.3">
      <c r="A67" t="s">
        <v>33</v>
      </c>
      <c r="B67" t="s">
        <v>183</v>
      </c>
      <c r="C67">
        <v>1923</v>
      </c>
      <c r="D67" t="s">
        <v>162</v>
      </c>
      <c r="E67">
        <v>5455</v>
      </c>
      <c r="F67" t="s">
        <v>184</v>
      </c>
      <c r="G67" t="s">
        <v>63</v>
      </c>
      <c r="H67" t="s">
        <v>53</v>
      </c>
      <c r="I67" t="s">
        <v>44</v>
      </c>
      <c r="J67" t="s">
        <v>40</v>
      </c>
      <c r="K67">
        <v>19.64</v>
      </c>
      <c r="L67">
        <v>113434.10821988599</v>
      </c>
      <c r="M67">
        <v>5775.6674246378197</v>
      </c>
      <c r="N67">
        <v>0</v>
      </c>
      <c r="O67">
        <v>5775.6674246378197</v>
      </c>
      <c r="P67">
        <v>37324.581968825303</v>
      </c>
      <c r="Q67">
        <v>29210.7901175607</v>
      </c>
      <c r="R67">
        <v>29432.0918955015</v>
      </c>
      <c r="S67">
        <v>9237.3125531872793</v>
      </c>
      <c r="T67">
        <v>8229.3316848118902</v>
      </c>
      <c r="U67">
        <v>6463.8292759306496</v>
      </c>
      <c r="V67">
        <v>0</v>
      </c>
      <c r="W67">
        <v>106970.278943956</v>
      </c>
      <c r="X67">
        <v>86504.508825943994</v>
      </c>
      <c r="Y67">
        <v>0</v>
      </c>
      <c r="Z67">
        <v>0</v>
      </c>
      <c r="AA67">
        <v>20465.7701180121</v>
      </c>
      <c r="AB67">
        <v>0</v>
      </c>
      <c r="AC67">
        <v>0</v>
      </c>
      <c r="AD67">
        <v>0</v>
      </c>
      <c r="AE67">
        <v>6440.8705533847697</v>
      </c>
      <c r="AF67">
        <v>22.9587225458802</v>
      </c>
      <c r="AG67">
        <v>0</v>
      </c>
    </row>
    <row r="68" spans="1:33" x14ac:dyDescent="0.3">
      <c r="A68" t="s">
        <v>33</v>
      </c>
      <c r="B68" t="s">
        <v>185</v>
      </c>
      <c r="C68">
        <v>1924</v>
      </c>
      <c r="D68" t="s">
        <v>186</v>
      </c>
      <c r="E68">
        <v>65</v>
      </c>
      <c r="F68" t="s">
        <v>187</v>
      </c>
      <c r="G68" t="s">
        <v>37</v>
      </c>
      <c r="H68" t="s">
        <v>43</v>
      </c>
      <c r="I68" t="s">
        <v>44</v>
      </c>
      <c r="J68" t="s">
        <v>40</v>
      </c>
      <c r="K68">
        <v>403.57574257425699</v>
      </c>
      <c r="L68">
        <v>6765793.8922149502</v>
      </c>
      <c r="M68">
        <v>16764.619818472001</v>
      </c>
      <c r="N68">
        <v>0</v>
      </c>
      <c r="O68">
        <v>16764.619818472001</v>
      </c>
      <c r="P68">
        <v>3350365.8200626401</v>
      </c>
      <c r="Q68">
        <v>1024938.51754631</v>
      </c>
      <c r="R68">
        <v>1201301.5770274999</v>
      </c>
      <c r="S68">
        <v>206591.318148814</v>
      </c>
      <c r="T68">
        <v>982596.65942967602</v>
      </c>
      <c r="U68">
        <v>205929.49443276701</v>
      </c>
      <c r="V68">
        <v>3437261.11</v>
      </c>
      <c r="W68">
        <v>3122603.2877821801</v>
      </c>
      <c r="X68">
        <v>5139974.5583389401</v>
      </c>
      <c r="Y68">
        <v>0</v>
      </c>
      <c r="Z68">
        <v>0</v>
      </c>
      <c r="AA68">
        <v>578374.15513252595</v>
      </c>
      <c r="AB68">
        <v>141.81293549486901</v>
      </c>
      <c r="AC68">
        <v>809223.53805722902</v>
      </c>
      <c r="AD68">
        <v>32150.333317992001</v>
      </c>
      <c r="AE68">
        <v>177312.40038555799</v>
      </c>
      <c r="AF68">
        <v>28617.094047208699</v>
      </c>
      <c r="AG68">
        <v>0</v>
      </c>
    </row>
    <row r="69" spans="1:33" x14ac:dyDescent="0.3">
      <c r="A69" t="s">
        <v>33</v>
      </c>
      <c r="B69" t="s">
        <v>188</v>
      </c>
      <c r="C69">
        <v>1924</v>
      </c>
      <c r="D69" t="s">
        <v>186</v>
      </c>
      <c r="E69">
        <v>72</v>
      </c>
      <c r="F69" t="s">
        <v>189</v>
      </c>
      <c r="G69" t="s">
        <v>37</v>
      </c>
      <c r="H69" t="s">
        <v>43</v>
      </c>
      <c r="I69" t="s">
        <v>44</v>
      </c>
      <c r="J69" t="s">
        <v>40</v>
      </c>
      <c r="K69">
        <v>380.80801980197998</v>
      </c>
      <c r="L69">
        <v>6700977.8579463698</v>
      </c>
      <c r="M69">
        <v>17596.735125039799</v>
      </c>
      <c r="N69">
        <v>0</v>
      </c>
      <c r="O69">
        <v>17596.735125039799</v>
      </c>
      <c r="P69">
        <v>3415411.6142369001</v>
      </c>
      <c r="Q69">
        <v>1085875.63359979</v>
      </c>
      <c r="R69">
        <v>1077590.66419762</v>
      </c>
      <c r="S69">
        <v>194936.47034064599</v>
      </c>
      <c r="T69">
        <v>927163.47557139595</v>
      </c>
      <c r="U69">
        <v>194311.983405037</v>
      </c>
      <c r="V69">
        <v>3560224.23</v>
      </c>
      <c r="W69">
        <v>2946441.6445413302</v>
      </c>
      <c r="X69">
        <v>4839539.7588937096</v>
      </c>
      <c r="Y69">
        <v>0</v>
      </c>
      <c r="Z69">
        <v>0</v>
      </c>
      <c r="AA69">
        <v>873084.53294346202</v>
      </c>
      <c r="AB69">
        <v>133.81255970351199</v>
      </c>
      <c r="AC69">
        <v>763571.19766192301</v>
      </c>
      <c r="AD69">
        <v>30336.5724825383</v>
      </c>
      <c r="AE69">
        <v>167309.322523854</v>
      </c>
      <c r="AF69">
        <v>27002.6608811837</v>
      </c>
      <c r="AG69">
        <v>0</v>
      </c>
    </row>
    <row r="70" spans="1:33" x14ac:dyDescent="0.3">
      <c r="A70" t="s">
        <v>33</v>
      </c>
      <c r="B70" t="s">
        <v>190</v>
      </c>
      <c r="C70">
        <v>1924</v>
      </c>
      <c r="D70" t="s">
        <v>186</v>
      </c>
      <c r="E70">
        <v>73</v>
      </c>
      <c r="F70" t="s">
        <v>191</v>
      </c>
      <c r="G70" t="s">
        <v>37</v>
      </c>
      <c r="H70" t="s">
        <v>43</v>
      </c>
      <c r="I70" t="s">
        <v>44</v>
      </c>
      <c r="J70" t="s">
        <v>40</v>
      </c>
      <c r="K70">
        <v>157.11000000000001</v>
      </c>
      <c r="L70">
        <v>5264959.0851772605</v>
      </c>
      <c r="M70">
        <v>33511.291993999497</v>
      </c>
      <c r="N70">
        <v>0</v>
      </c>
      <c r="O70">
        <v>33511.291993999497</v>
      </c>
      <c r="P70">
        <v>3168838.8271482699</v>
      </c>
      <c r="Q70">
        <v>961437.18145947298</v>
      </c>
      <c r="R70">
        <v>671738.19795611</v>
      </c>
      <c r="S70">
        <v>80424.957623383598</v>
      </c>
      <c r="T70">
        <v>382519.92099002597</v>
      </c>
      <c r="U70">
        <v>80167.312990520004</v>
      </c>
      <c r="V70">
        <v>3969178.07</v>
      </c>
      <c r="W70">
        <v>1215613.70218674</v>
      </c>
      <c r="X70">
        <v>4485202.3070429601</v>
      </c>
      <c r="Y70">
        <v>0</v>
      </c>
      <c r="Z70">
        <v>0</v>
      </c>
      <c r="AA70">
        <v>371991.65582368698</v>
      </c>
      <c r="AB70">
        <v>55.207060150547598</v>
      </c>
      <c r="AC70">
        <v>315026.63974105899</v>
      </c>
      <c r="AD70">
        <v>12515.962518882799</v>
      </c>
      <c r="AE70">
        <v>69026.822689793597</v>
      </c>
      <c r="AF70">
        <v>11140.4903007263</v>
      </c>
      <c r="AG70">
        <v>0</v>
      </c>
    </row>
    <row r="71" spans="1:33" x14ac:dyDescent="0.3">
      <c r="A71" t="s">
        <v>33</v>
      </c>
      <c r="B71" t="s">
        <v>192</v>
      </c>
      <c r="C71">
        <v>1924</v>
      </c>
      <c r="D71" t="s">
        <v>186</v>
      </c>
      <c r="E71">
        <v>76</v>
      </c>
      <c r="F71" t="s">
        <v>193</v>
      </c>
      <c r="G71" t="s">
        <v>37</v>
      </c>
      <c r="H71" t="s">
        <v>43</v>
      </c>
      <c r="I71" t="s">
        <v>44</v>
      </c>
      <c r="J71" t="s">
        <v>40</v>
      </c>
      <c r="K71">
        <v>390.07</v>
      </c>
      <c r="L71">
        <v>6187876.9899713304</v>
      </c>
      <c r="M71">
        <v>15863.503960754</v>
      </c>
      <c r="N71">
        <v>0</v>
      </c>
      <c r="O71">
        <v>15863.503960754</v>
      </c>
      <c r="P71">
        <v>2951796.9927950199</v>
      </c>
      <c r="Q71">
        <v>1041654.22289731</v>
      </c>
      <c r="R71">
        <v>1045034.2091288799</v>
      </c>
      <c r="S71">
        <v>199677.698556127</v>
      </c>
      <c r="T71">
        <v>949713.86659397697</v>
      </c>
      <c r="U71">
        <v>199038.02290250201</v>
      </c>
      <c r="V71">
        <v>2970734.22</v>
      </c>
      <c r="W71">
        <v>3018104.7470688298</v>
      </c>
      <c r="X71">
        <v>4601426.4972417401</v>
      </c>
      <c r="Y71">
        <v>0</v>
      </c>
      <c r="Z71">
        <v>0</v>
      </c>
      <c r="AA71">
        <v>574058.27543151705</v>
      </c>
      <c r="AB71">
        <v>137.06713737460399</v>
      </c>
      <c r="AC71">
        <v>782142.71124559303</v>
      </c>
      <c r="AD71">
        <v>31074.4160126067</v>
      </c>
      <c r="AE71">
        <v>171378.60560503899</v>
      </c>
      <c r="AF71">
        <v>27659.4172974625</v>
      </c>
      <c r="AG71">
        <v>0</v>
      </c>
    </row>
    <row r="72" spans="1:33" x14ac:dyDescent="0.3">
      <c r="A72" t="s">
        <v>33</v>
      </c>
      <c r="B72" t="s">
        <v>194</v>
      </c>
      <c r="C72">
        <v>1924</v>
      </c>
      <c r="D72" t="s">
        <v>186</v>
      </c>
      <c r="E72">
        <v>78</v>
      </c>
      <c r="F72" t="s">
        <v>195</v>
      </c>
      <c r="G72" t="s">
        <v>37</v>
      </c>
      <c r="H72" t="s">
        <v>43</v>
      </c>
      <c r="I72" t="s">
        <v>44</v>
      </c>
      <c r="J72" t="s">
        <v>40</v>
      </c>
      <c r="K72">
        <v>566.92999999999995</v>
      </c>
      <c r="L72">
        <v>8290795.8479558798</v>
      </c>
      <c r="M72">
        <v>14624.0203340022</v>
      </c>
      <c r="N72">
        <v>0</v>
      </c>
      <c r="O72">
        <v>14624.0203340022</v>
      </c>
      <c r="P72">
        <v>4027299.44456222</v>
      </c>
      <c r="Q72">
        <v>1159796.8749444301</v>
      </c>
      <c r="R72">
        <v>1433167.16238531</v>
      </c>
      <c r="S72">
        <v>290212.725004295</v>
      </c>
      <c r="T72">
        <v>1380319.6410596101</v>
      </c>
      <c r="U72">
        <v>289283.01669986302</v>
      </c>
      <c r="V72">
        <v>3614981.89</v>
      </c>
      <c r="W72">
        <v>4386530.94125601</v>
      </c>
      <c r="X72">
        <v>6167279.2398196701</v>
      </c>
      <c r="Y72">
        <v>0</v>
      </c>
      <c r="Z72">
        <v>0</v>
      </c>
      <c r="AA72">
        <v>652099.88869405398</v>
      </c>
      <c r="AB72">
        <v>199.21417230698199</v>
      </c>
      <c r="AC72">
        <v>1136770.75213798</v>
      </c>
      <c r="AD72">
        <v>45163.736431992002</v>
      </c>
      <c r="AE72">
        <v>249082.65920389901</v>
      </c>
      <c r="AF72">
        <v>40200.357495963297</v>
      </c>
      <c r="AG72">
        <v>0</v>
      </c>
    </row>
    <row r="73" spans="1:33" x14ac:dyDescent="0.3">
      <c r="A73" t="s">
        <v>33</v>
      </c>
      <c r="B73" t="s">
        <v>196</v>
      </c>
      <c r="C73">
        <v>1924</v>
      </c>
      <c r="D73" t="s">
        <v>186</v>
      </c>
      <c r="E73">
        <v>79</v>
      </c>
      <c r="F73" t="s">
        <v>197</v>
      </c>
      <c r="G73" t="s">
        <v>37</v>
      </c>
      <c r="H73" t="s">
        <v>43</v>
      </c>
      <c r="I73" t="s">
        <v>44</v>
      </c>
      <c r="J73" t="s">
        <v>40</v>
      </c>
      <c r="K73">
        <v>424.45</v>
      </c>
      <c r="L73">
        <v>6594242.7547112899</v>
      </c>
      <c r="M73">
        <v>15535.970679022899</v>
      </c>
      <c r="N73">
        <v>0</v>
      </c>
      <c r="O73">
        <v>15535.970679022899</v>
      </c>
      <c r="P73">
        <v>3364373.81597469</v>
      </c>
      <c r="Q73">
        <v>859037.24250253697</v>
      </c>
      <c r="R73">
        <v>1120135.02684661</v>
      </c>
      <c r="S73">
        <v>217276.89684453601</v>
      </c>
      <c r="T73">
        <v>1033419.77254291</v>
      </c>
      <c r="U73">
        <v>216580.84144119499</v>
      </c>
      <c r="V73">
        <v>3093547.37</v>
      </c>
      <c r="W73">
        <v>3284114.5432700901</v>
      </c>
      <c r="X73">
        <v>5006284.3707248904</v>
      </c>
      <c r="Y73">
        <v>0</v>
      </c>
      <c r="Z73">
        <v>0</v>
      </c>
      <c r="AA73">
        <v>486335.91460355098</v>
      </c>
      <c r="AB73">
        <v>149.14796436191099</v>
      </c>
      <c r="AC73">
        <v>851079.22626244498</v>
      </c>
      <c r="AD73">
        <v>33813.253714848397</v>
      </c>
      <c r="AE73">
        <v>186483.57768877101</v>
      </c>
      <c r="AF73">
        <v>30097.263752423802</v>
      </c>
      <c r="AG73">
        <v>0</v>
      </c>
    </row>
    <row r="74" spans="1:33" x14ac:dyDescent="0.3">
      <c r="A74" t="s">
        <v>33</v>
      </c>
      <c r="B74" t="s">
        <v>198</v>
      </c>
      <c r="C74">
        <v>1924</v>
      </c>
      <c r="D74" t="s">
        <v>186</v>
      </c>
      <c r="E74">
        <v>84</v>
      </c>
      <c r="F74" t="s">
        <v>199</v>
      </c>
      <c r="G74" t="s">
        <v>37</v>
      </c>
      <c r="H74" t="s">
        <v>38</v>
      </c>
      <c r="I74" t="s">
        <v>44</v>
      </c>
      <c r="J74" t="s">
        <v>40</v>
      </c>
      <c r="K74">
        <v>826.53415841584103</v>
      </c>
      <c r="L74">
        <v>12187886.701922599</v>
      </c>
      <c r="M74">
        <v>14745.774966254599</v>
      </c>
      <c r="N74">
        <v>0</v>
      </c>
      <c r="O74">
        <v>14745.774966254599</v>
      </c>
      <c r="P74">
        <v>5373383.0884432299</v>
      </c>
      <c r="Q74">
        <v>2217561.1275818599</v>
      </c>
      <c r="R74">
        <v>2161452.9840347799</v>
      </c>
      <c r="S74">
        <v>423104.66975286801</v>
      </c>
      <c r="T74">
        <v>2012384.8321098899</v>
      </c>
      <c r="U74">
        <v>421749.23668180697</v>
      </c>
      <c r="V74">
        <v>5370960.5300000003</v>
      </c>
      <c r="W74">
        <v>6395176.9352408396</v>
      </c>
      <c r="X74">
        <v>9048497.3973148204</v>
      </c>
      <c r="Y74">
        <v>0</v>
      </c>
      <c r="Z74">
        <v>0</v>
      </c>
      <c r="AA74">
        <v>994192.93136401905</v>
      </c>
      <c r="AB74">
        <v>290.436770416559</v>
      </c>
      <c r="AC74">
        <v>1657311.93785849</v>
      </c>
      <c r="AD74">
        <v>65844.7619330983</v>
      </c>
      <c r="AE74">
        <v>363140.64540785499</v>
      </c>
      <c r="AF74">
        <v>58608.591273952799</v>
      </c>
      <c r="AG74">
        <v>0</v>
      </c>
    </row>
    <row r="75" spans="1:33" x14ac:dyDescent="0.3">
      <c r="A75" t="s">
        <v>33</v>
      </c>
      <c r="B75" t="s">
        <v>200</v>
      </c>
      <c r="C75">
        <v>1924</v>
      </c>
      <c r="D75" t="s">
        <v>186</v>
      </c>
      <c r="E75">
        <v>85</v>
      </c>
      <c r="F75" t="s">
        <v>201</v>
      </c>
      <c r="G75" t="s">
        <v>37</v>
      </c>
      <c r="H75" t="s">
        <v>53</v>
      </c>
      <c r="I75" t="s">
        <v>44</v>
      </c>
      <c r="J75" t="s">
        <v>40</v>
      </c>
      <c r="K75">
        <v>2469.30683168316</v>
      </c>
      <c r="L75">
        <v>37167624.527952202</v>
      </c>
      <c r="M75">
        <v>15051.845340182899</v>
      </c>
      <c r="N75">
        <v>0</v>
      </c>
      <c r="O75">
        <v>15051.845340182899</v>
      </c>
      <c r="P75">
        <v>14165608.963865301</v>
      </c>
      <c r="Q75">
        <v>9178769.0880444497</v>
      </c>
      <c r="R75">
        <v>6463228.5621201601</v>
      </c>
      <c r="S75">
        <v>1347930.4964722199</v>
      </c>
      <c r="T75">
        <v>6012087.4174500601</v>
      </c>
      <c r="U75">
        <v>1259994.2310812401</v>
      </c>
      <c r="V75">
        <v>16801760.399999999</v>
      </c>
      <c r="W75">
        <v>19105869.896871001</v>
      </c>
      <c r="X75">
        <v>25489428.8895167</v>
      </c>
      <c r="Y75">
        <v>0</v>
      </c>
      <c r="Z75">
        <v>0</v>
      </c>
      <c r="AA75">
        <v>5269327.9518227698</v>
      </c>
      <c r="AB75">
        <v>867.69251344211602</v>
      </c>
      <c r="AC75">
        <v>4951291.6661879597</v>
      </c>
      <c r="AD75">
        <v>196714.09683004199</v>
      </c>
      <c r="AE75">
        <v>1084898.50956202</v>
      </c>
      <c r="AF75">
        <v>175095.72151921401</v>
      </c>
      <c r="AG75">
        <v>0</v>
      </c>
    </row>
    <row r="76" spans="1:33" x14ac:dyDescent="0.3">
      <c r="A76" t="s">
        <v>33</v>
      </c>
      <c r="B76" t="s">
        <v>202</v>
      </c>
      <c r="C76">
        <v>1924</v>
      </c>
      <c r="D76" t="s">
        <v>186</v>
      </c>
      <c r="E76">
        <v>86</v>
      </c>
      <c r="F76" t="s">
        <v>203</v>
      </c>
      <c r="G76" t="s">
        <v>37</v>
      </c>
      <c r="H76" t="s">
        <v>53</v>
      </c>
      <c r="I76" t="s">
        <v>44</v>
      </c>
      <c r="J76" t="s">
        <v>40</v>
      </c>
      <c r="K76">
        <v>774.92237623762298</v>
      </c>
      <c r="L76">
        <v>13827502.8369656</v>
      </c>
      <c r="M76">
        <v>17843.726366633498</v>
      </c>
      <c r="N76">
        <v>0</v>
      </c>
      <c r="O76">
        <v>17843.726366633498</v>
      </c>
      <c r="P76">
        <v>5915851.0100351796</v>
      </c>
      <c r="Q76">
        <v>3158891.0408808901</v>
      </c>
      <c r="R76">
        <v>2392391.5671198601</v>
      </c>
      <c r="S76">
        <v>473644.97393051098</v>
      </c>
      <c r="T76">
        <v>1886724.2449991701</v>
      </c>
      <c r="U76">
        <v>395413.68900260399</v>
      </c>
      <c r="V76">
        <v>7436250.1900000004</v>
      </c>
      <c r="W76">
        <v>5995838.9579630103</v>
      </c>
      <c r="X76">
        <v>10924088.6785114</v>
      </c>
      <c r="Y76">
        <v>0</v>
      </c>
      <c r="Z76">
        <v>0</v>
      </c>
      <c r="AA76">
        <v>892171.60528913897</v>
      </c>
      <c r="AB76">
        <v>272.30084804885598</v>
      </c>
      <c r="AC76">
        <v>1553823.38645723</v>
      </c>
      <c r="AD76">
        <v>61733.176857193997</v>
      </c>
      <c r="AE76">
        <v>340464.83013753401</v>
      </c>
      <c r="AF76">
        <v>54948.858865069597</v>
      </c>
      <c r="AG76">
        <v>0</v>
      </c>
    </row>
    <row r="77" spans="1:33" x14ac:dyDescent="0.3">
      <c r="A77" t="s">
        <v>33</v>
      </c>
      <c r="B77" t="s">
        <v>204</v>
      </c>
      <c r="C77">
        <v>1924</v>
      </c>
      <c r="D77" t="s">
        <v>186</v>
      </c>
      <c r="E77">
        <v>87</v>
      </c>
      <c r="F77" t="s">
        <v>205</v>
      </c>
      <c r="G77" t="s">
        <v>37</v>
      </c>
      <c r="H77" t="s">
        <v>53</v>
      </c>
      <c r="I77" t="s">
        <v>44</v>
      </c>
      <c r="J77" t="s">
        <v>40</v>
      </c>
      <c r="K77">
        <v>1158.4283168316799</v>
      </c>
      <c r="L77">
        <v>17286440.536382399</v>
      </c>
      <c r="M77">
        <v>14922.3221542625</v>
      </c>
      <c r="N77">
        <v>0</v>
      </c>
      <c r="O77">
        <v>14922.3221542625</v>
      </c>
      <c r="P77">
        <v>6562888.3016104102</v>
      </c>
      <c r="Q77">
        <v>4062282.8272309699</v>
      </c>
      <c r="R77">
        <v>3168559.6211151402</v>
      </c>
      <c r="S77">
        <v>672253.365911245</v>
      </c>
      <c r="T77">
        <v>2820456.4205147</v>
      </c>
      <c r="U77">
        <v>591102.31972838601</v>
      </c>
      <c r="V77">
        <v>7732182.8799999999</v>
      </c>
      <c r="W77">
        <v>8963155.3366540894</v>
      </c>
      <c r="X77">
        <v>12947811.8790187</v>
      </c>
      <c r="Y77">
        <v>0</v>
      </c>
      <c r="Z77">
        <v>0</v>
      </c>
      <c r="AA77">
        <v>1332030.32306965</v>
      </c>
      <c r="AB77">
        <v>407.06143318327503</v>
      </c>
      <c r="AC77">
        <v>2322804.2774640499</v>
      </c>
      <c r="AD77">
        <v>92284.675668499302</v>
      </c>
      <c r="AE77">
        <v>508959.49350631202</v>
      </c>
      <c r="AF77">
        <v>82142.826222074596</v>
      </c>
      <c r="AG77">
        <v>0</v>
      </c>
    </row>
    <row r="78" spans="1:33" x14ac:dyDescent="0.3">
      <c r="A78" t="s">
        <v>33</v>
      </c>
      <c r="B78" t="s">
        <v>206</v>
      </c>
      <c r="C78">
        <v>1924</v>
      </c>
      <c r="D78" t="s">
        <v>186</v>
      </c>
      <c r="E78">
        <v>1264</v>
      </c>
      <c r="F78" t="s">
        <v>207</v>
      </c>
      <c r="G78" t="s">
        <v>37</v>
      </c>
      <c r="H78" t="s">
        <v>43</v>
      </c>
      <c r="I78" t="s">
        <v>44</v>
      </c>
      <c r="J78" t="s">
        <v>40</v>
      </c>
      <c r="K78">
        <v>385.85</v>
      </c>
      <c r="L78">
        <v>5794405.4324145401</v>
      </c>
      <c r="M78">
        <v>15017.2487557717</v>
      </c>
      <c r="N78">
        <v>0</v>
      </c>
      <c r="O78">
        <v>15017.2487557717</v>
      </c>
      <c r="P78">
        <v>2665516.5353017701</v>
      </c>
      <c r="Q78">
        <v>936707.48629073799</v>
      </c>
      <c r="R78">
        <v>1055224.6199558501</v>
      </c>
      <c r="S78">
        <v>197517.471192047</v>
      </c>
      <c r="T78">
        <v>939439.31967412506</v>
      </c>
      <c r="U78">
        <v>196884.71591491401</v>
      </c>
      <c r="V78">
        <v>2612067.5499999998</v>
      </c>
      <c r="W78">
        <v>2985453.1664996198</v>
      </c>
      <c r="X78">
        <v>4351244.0407932596</v>
      </c>
      <c r="Y78">
        <v>0</v>
      </c>
      <c r="Z78">
        <v>0</v>
      </c>
      <c r="AA78">
        <v>441721.811431924</v>
      </c>
      <c r="AB78">
        <v>135.58426681362599</v>
      </c>
      <c r="AC78">
        <v>773681.04477173905</v>
      </c>
      <c r="AD78">
        <v>30738.235235891701</v>
      </c>
      <c r="AE78">
        <v>169524.53398801401</v>
      </c>
      <c r="AF78">
        <v>27360.181926900099</v>
      </c>
      <c r="AG78">
        <v>0</v>
      </c>
    </row>
    <row r="79" spans="1:33" x14ac:dyDescent="0.3">
      <c r="A79" t="s">
        <v>33</v>
      </c>
      <c r="B79" t="s">
        <v>208</v>
      </c>
      <c r="C79">
        <v>1924</v>
      </c>
      <c r="D79" t="s">
        <v>186</v>
      </c>
      <c r="E79">
        <v>1924</v>
      </c>
      <c r="F79" t="s">
        <v>186</v>
      </c>
      <c r="G79" t="s">
        <v>55</v>
      </c>
      <c r="H79" t="s">
        <v>55</v>
      </c>
      <c r="I79" t="s">
        <v>56</v>
      </c>
      <c r="J79" t="s">
        <v>40</v>
      </c>
      <c r="K79">
        <v>100.22524752475201</v>
      </c>
      <c r="L79">
        <v>826618.12095994304</v>
      </c>
      <c r="M79">
        <v>8247.6036864443195</v>
      </c>
      <c r="N79">
        <v>0</v>
      </c>
      <c r="O79">
        <v>8247.6036864443195</v>
      </c>
      <c r="P79">
        <v>205750.023602539</v>
      </c>
      <c r="Q79">
        <v>108561.20001807901</v>
      </c>
      <c r="R79">
        <v>216980.278732326</v>
      </c>
      <c r="S79">
        <v>51305.526605380597</v>
      </c>
      <c r="T79">
        <v>244021.092001618</v>
      </c>
      <c r="U79">
        <v>51141.167257775902</v>
      </c>
      <c r="V79">
        <v>0</v>
      </c>
      <c r="W79">
        <v>775476.95370216703</v>
      </c>
      <c r="X79">
        <v>451754.29384212702</v>
      </c>
      <c r="Y79">
        <v>0</v>
      </c>
      <c r="Z79">
        <v>0</v>
      </c>
      <c r="AA79">
        <v>114738.053357125</v>
      </c>
      <c r="AB79">
        <v>35.218262801238197</v>
      </c>
      <c r="AC79">
        <v>200965.07507439799</v>
      </c>
      <c r="AD79">
        <v>7984.31316571549</v>
      </c>
      <c r="AE79">
        <v>44034.309655220903</v>
      </c>
      <c r="AF79">
        <v>7106.8576025549301</v>
      </c>
      <c r="AG79">
        <v>0</v>
      </c>
    </row>
    <row r="80" spans="1:33" x14ac:dyDescent="0.3">
      <c r="A80" t="s">
        <v>33</v>
      </c>
      <c r="B80" t="s">
        <v>209</v>
      </c>
      <c r="C80">
        <v>1924</v>
      </c>
      <c r="D80" t="s">
        <v>186</v>
      </c>
      <c r="E80">
        <v>2733</v>
      </c>
      <c r="F80" t="s">
        <v>210</v>
      </c>
      <c r="G80" t="s">
        <v>37</v>
      </c>
      <c r="H80" t="s">
        <v>43</v>
      </c>
      <c r="I80" t="s">
        <v>44</v>
      </c>
      <c r="J80" t="s">
        <v>40</v>
      </c>
      <c r="K80">
        <v>158.599803921568</v>
      </c>
      <c r="L80">
        <v>2485637.3474928699</v>
      </c>
      <c r="M80">
        <v>15672.386005736</v>
      </c>
      <c r="N80">
        <v>0</v>
      </c>
      <c r="O80">
        <v>15672.386005736</v>
      </c>
      <c r="P80">
        <v>1379832.8901365499</v>
      </c>
      <c r="Q80">
        <v>295112.785623434</v>
      </c>
      <c r="R80">
        <v>343356.89371378499</v>
      </c>
      <c r="S80">
        <v>81187.591556674393</v>
      </c>
      <c r="T80">
        <v>386147.18646242801</v>
      </c>
      <c r="U80">
        <v>80927.503794892094</v>
      </c>
      <c r="V80">
        <v>1177569.02</v>
      </c>
      <c r="W80">
        <v>1227140.82369798</v>
      </c>
      <c r="X80">
        <v>1892440.21456994</v>
      </c>
      <c r="Y80">
        <v>0</v>
      </c>
      <c r="Z80">
        <v>0</v>
      </c>
      <c r="AA80">
        <v>181565.35617722699</v>
      </c>
      <c r="AB80">
        <v>55.730564031335398</v>
      </c>
      <c r="AC80">
        <v>318013.896588395</v>
      </c>
      <c r="AD80">
        <v>12634.6457983866</v>
      </c>
      <c r="AE80">
        <v>69681.373203043404</v>
      </c>
      <c r="AF80">
        <v>11246.1305918486</v>
      </c>
      <c r="AG80">
        <v>0</v>
      </c>
    </row>
    <row r="81" spans="1:33" x14ac:dyDescent="0.3">
      <c r="A81" t="s">
        <v>33</v>
      </c>
      <c r="B81" t="s">
        <v>211</v>
      </c>
      <c r="C81">
        <v>1924</v>
      </c>
      <c r="D81" t="s">
        <v>186</v>
      </c>
      <c r="E81">
        <v>3198</v>
      </c>
      <c r="F81" t="s">
        <v>212</v>
      </c>
      <c r="G81" t="s">
        <v>37</v>
      </c>
      <c r="H81" t="s">
        <v>43</v>
      </c>
      <c r="I81" t="s">
        <v>44</v>
      </c>
      <c r="J81" t="s">
        <v>40</v>
      </c>
      <c r="K81">
        <v>487.52</v>
      </c>
      <c r="L81">
        <v>7414340.3492153296</v>
      </c>
      <c r="M81">
        <v>15208.279351032401</v>
      </c>
      <c r="N81">
        <v>0</v>
      </c>
      <c r="O81">
        <v>15208.279351032401</v>
      </c>
      <c r="P81">
        <v>3633356.3368514101</v>
      </c>
      <c r="Q81">
        <v>1031631.30199938</v>
      </c>
      <c r="R81">
        <v>1312812.15138287</v>
      </c>
      <c r="S81">
        <v>249562.56979537901</v>
      </c>
      <c r="T81">
        <v>1186977.9891862799</v>
      </c>
      <c r="U81">
        <v>248763.08592157299</v>
      </c>
      <c r="V81">
        <v>3393468.6</v>
      </c>
      <c r="W81">
        <v>3772108.6632937598</v>
      </c>
      <c r="X81">
        <v>5590444.5677167997</v>
      </c>
      <c r="Y81">
        <v>0</v>
      </c>
      <c r="Z81">
        <v>0</v>
      </c>
      <c r="AA81">
        <v>558580.70016143995</v>
      </c>
      <c r="AB81">
        <v>171.31020281710201</v>
      </c>
      <c r="AC81">
        <v>977543.04249609495</v>
      </c>
      <c r="AD81">
        <v>38837.642716604802</v>
      </c>
      <c r="AE81">
        <v>214193.600647496</v>
      </c>
      <c r="AF81">
        <v>34569.4852740762</v>
      </c>
      <c r="AG81">
        <v>0</v>
      </c>
    </row>
    <row r="82" spans="1:33" x14ac:dyDescent="0.3">
      <c r="A82" t="s">
        <v>33</v>
      </c>
      <c r="B82" t="s">
        <v>213</v>
      </c>
      <c r="C82">
        <v>1924</v>
      </c>
      <c r="D82" t="s">
        <v>186</v>
      </c>
      <c r="E82">
        <v>3342</v>
      </c>
      <c r="F82" t="s">
        <v>214</v>
      </c>
      <c r="G82" t="s">
        <v>37</v>
      </c>
      <c r="H82" t="s">
        <v>43</v>
      </c>
      <c r="I82" t="s">
        <v>44</v>
      </c>
      <c r="J82" t="s">
        <v>40</v>
      </c>
      <c r="K82">
        <v>324.57702970296998</v>
      </c>
      <c r="L82">
        <v>5524862.8967133602</v>
      </c>
      <c r="M82">
        <v>17021.7310256653</v>
      </c>
      <c r="N82">
        <v>0</v>
      </c>
      <c r="O82">
        <v>17021.7310256653</v>
      </c>
      <c r="P82">
        <v>2754586.9439028399</v>
      </c>
      <c r="Q82">
        <v>841934.82937775599</v>
      </c>
      <c r="R82">
        <v>971933.04236508498</v>
      </c>
      <c r="S82">
        <v>166151.701733722</v>
      </c>
      <c r="T82">
        <v>790256.379333955</v>
      </c>
      <c r="U82">
        <v>165619.42797868501</v>
      </c>
      <c r="V82">
        <v>2847880.19</v>
      </c>
      <c r="W82">
        <v>2511363.2787346798</v>
      </c>
      <c r="X82">
        <v>4148109.9577903599</v>
      </c>
      <c r="Y82">
        <v>0</v>
      </c>
      <c r="Z82">
        <v>0</v>
      </c>
      <c r="AA82">
        <v>534341.93888451299</v>
      </c>
      <c r="AB82">
        <v>114.05348865316</v>
      </c>
      <c r="AC82">
        <v>650820.51431774499</v>
      </c>
      <c r="AD82">
        <v>25857.004253406601</v>
      </c>
      <c r="AE82">
        <v>142604.04225375099</v>
      </c>
      <c r="AF82">
        <v>23015.3857249348</v>
      </c>
      <c r="AG82">
        <v>0</v>
      </c>
    </row>
    <row r="83" spans="1:33" x14ac:dyDescent="0.3">
      <c r="A83" t="s">
        <v>33</v>
      </c>
      <c r="B83" t="s">
        <v>215</v>
      </c>
      <c r="C83">
        <v>1924</v>
      </c>
      <c r="D83" t="s">
        <v>186</v>
      </c>
      <c r="E83">
        <v>3530</v>
      </c>
      <c r="F83" t="s">
        <v>216</v>
      </c>
      <c r="G83" t="s">
        <v>37</v>
      </c>
      <c r="H83" t="s">
        <v>38</v>
      </c>
      <c r="I83" t="s">
        <v>44</v>
      </c>
      <c r="J83" t="s">
        <v>40</v>
      </c>
      <c r="K83">
        <v>987.12673267326704</v>
      </c>
      <c r="L83">
        <v>14437296.489383699</v>
      </c>
      <c r="M83">
        <v>14625.575431723601</v>
      </c>
      <c r="N83">
        <v>0</v>
      </c>
      <c r="O83">
        <v>14625.575431723601</v>
      </c>
      <c r="P83">
        <v>6561856.8793409299</v>
      </c>
      <c r="Q83">
        <v>2345676.90659751</v>
      </c>
      <c r="R83">
        <v>2621066.4687468498</v>
      </c>
      <c r="S83">
        <v>505312.36486637802</v>
      </c>
      <c r="T83">
        <v>2403383.8698320999</v>
      </c>
      <c r="U83">
        <v>503693.57609017298</v>
      </c>
      <c r="V83">
        <v>6295866.4100000001</v>
      </c>
      <c r="W83">
        <v>7637736.5032935999</v>
      </c>
      <c r="X83">
        <v>10689168.3552751</v>
      </c>
      <c r="Y83">
        <v>0</v>
      </c>
      <c r="Z83">
        <v>0</v>
      </c>
      <c r="AA83">
        <v>1186127.9247993</v>
      </c>
      <c r="AB83">
        <v>346.86757626444302</v>
      </c>
      <c r="AC83">
        <v>1979321.60647082</v>
      </c>
      <c r="AD83">
        <v>78638.1591720828</v>
      </c>
      <c r="AE83">
        <v>433697.54916041601</v>
      </c>
      <c r="AF83">
        <v>69996.026929757805</v>
      </c>
      <c r="AG83">
        <v>0</v>
      </c>
    </row>
    <row r="84" spans="1:33" x14ac:dyDescent="0.3">
      <c r="A84" t="s">
        <v>33</v>
      </c>
      <c r="B84" t="s">
        <v>217</v>
      </c>
      <c r="C84">
        <v>1924</v>
      </c>
      <c r="D84" t="s">
        <v>186</v>
      </c>
      <c r="E84">
        <v>4004</v>
      </c>
      <c r="F84" t="s">
        <v>218</v>
      </c>
      <c r="G84" t="s">
        <v>37</v>
      </c>
      <c r="H84" t="s">
        <v>53</v>
      </c>
      <c r="I84" t="s">
        <v>39</v>
      </c>
      <c r="J84" t="s">
        <v>40</v>
      </c>
      <c r="K84">
        <v>112.331881188118</v>
      </c>
      <c r="L84">
        <v>3013220.3373923502</v>
      </c>
      <c r="M84">
        <v>26824.266677651402</v>
      </c>
      <c r="N84">
        <v>0</v>
      </c>
      <c r="O84">
        <v>26824.266677651402</v>
      </c>
      <c r="P84">
        <v>1464577.76350923</v>
      </c>
      <c r="Q84">
        <v>824224.24881569901</v>
      </c>
      <c r="R84">
        <v>393417.94889117801</v>
      </c>
      <c r="S84">
        <v>57502.939241992302</v>
      </c>
      <c r="T84">
        <v>273497.43693425099</v>
      </c>
      <c r="U84">
        <v>57318.726230168802</v>
      </c>
      <c r="V84">
        <v>2086751.5</v>
      </c>
      <c r="W84">
        <v>869150.11116218497</v>
      </c>
      <c r="X84">
        <v>2590075.11521046</v>
      </c>
      <c r="Y84">
        <v>0</v>
      </c>
      <c r="Z84">
        <v>0</v>
      </c>
      <c r="AA84">
        <v>131597.75052474099</v>
      </c>
      <c r="AB84">
        <v>39.472426462839003</v>
      </c>
      <c r="AC84">
        <v>225240.50070959801</v>
      </c>
      <c r="AD84">
        <v>8948.7722909178192</v>
      </c>
      <c r="AE84">
        <v>49353.401089575702</v>
      </c>
      <c r="AF84">
        <v>7965.3251405931196</v>
      </c>
      <c r="AG84">
        <v>0</v>
      </c>
    </row>
    <row r="85" spans="1:33" x14ac:dyDescent="0.3">
      <c r="A85" t="s">
        <v>33</v>
      </c>
      <c r="B85" t="s">
        <v>219</v>
      </c>
      <c r="C85">
        <v>1924</v>
      </c>
      <c r="D85" t="s">
        <v>186</v>
      </c>
      <c r="E85">
        <v>4005</v>
      </c>
      <c r="F85" t="s">
        <v>220</v>
      </c>
      <c r="G85" t="s">
        <v>37</v>
      </c>
      <c r="H85" t="s">
        <v>43</v>
      </c>
      <c r="I85" t="s">
        <v>44</v>
      </c>
      <c r="J85" t="s">
        <v>40</v>
      </c>
      <c r="K85">
        <v>309.24</v>
      </c>
      <c r="L85">
        <v>4734778.4639960397</v>
      </c>
      <c r="M85">
        <v>15311.015599521499</v>
      </c>
      <c r="N85">
        <v>0</v>
      </c>
      <c r="O85">
        <v>15311.015599521499</v>
      </c>
      <c r="P85">
        <v>2338864.1209040298</v>
      </c>
      <c r="Q85">
        <v>718740.18545431597</v>
      </c>
      <c r="R85">
        <v>765958.61271750601</v>
      </c>
      <c r="S85">
        <v>158300.642196264</v>
      </c>
      <c r="T85">
        <v>752914.90272392496</v>
      </c>
      <c r="U85">
        <v>157793.519630758</v>
      </c>
      <c r="V85">
        <v>2184289.5</v>
      </c>
      <c r="W85">
        <v>2392695.4443652802</v>
      </c>
      <c r="X85">
        <v>3505323.4211206599</v>
      </c>
      <c r="Y85">
        <v>0</v>
      </c>
      <c r="Z85">
        <v>0</v>
      </c>
      <c r="AA85">
        <v>426849.94820709701</v>
      </c>
      <c r="AB85">
        <v>108.664192482689</v>
      </c>
      <c r="AC85">
        <v>620067.71098927699</v>
      </c>
      <c r="AD85">
        <v>24635.199855765601</v>
      </c>
      <c r="AE85">
        <v>135865.66513011101</v>
      </c>
      <c r="AF85">
        <v>21927.854500646801</v>
      </c>
      <c r="AG85">
        <v>0</v>
      </c>
    </row>
    <row r="86" spans="1:33" x14ac:dyDescent="0.3">
      <c r="A86" t="s">
        <v>33</v>
      </c>
      <c r="B86" t="s">
        <v>221</v>
      </c>
      <c r="C86">
        <v>1924</v>
      </c>
      <c r="D86" t="s">
        <v>186</v>
      </c>
      <c r="E86">
        <v>4223</v>
      </c>
      <c r="F86" t="s">
        <v>222</v>
      </c>
      <c r="G86" t="s">
        <v>63</v>
      </c>
      <c r="H86" t="s">
        <v>64</v>
      </c>
      <c r="I86" t="s">
        <v>60</v>
      </c>
      <c r="J86" t="s">
        <v>40</v>
      </c>
      <c r="K86">
        <v>470.04336633663303</v>
      </c>
      <c r="L86">
        <v>7003533.7109867102</v>
      </c>
      <c r="M86">
        <v>14899.760772224001</v>
      </c>
      <c r="N86">
        <v>0</v>
      </c>
      <c r="O86">
        <v>14899.760772224001</v>
      </c>
      <c r="P86">
        <v>983362.68184074503</v>
      </c>
      <c r="Q86">
        <v>517598.65858628397</v>
      </c>
      <c r="R86">
        <v>1017609.26675501</v>
      </c>
      <c r="S86">
        <v>240616.24224286401</v>
      </c>
      <c r="T86">
        <v>4244346.8615618004</v>
      </c>
      <c r="U86">
        <v>239845.41829435699</v>
      </c>
      <c r="V86">
        <v>3126802.31</v>
      </c>
      <c r="W86">
        <v>3636885.9826923599</v>
      </c>
      <c r="X86">
        <v>2139351.15122326</v>
      </c>
      <c r="Y86">
        <v>0</v>
      </c>
      <c r="Z86">
        <v>0</v>
      </c>
      <c r="AA86">
        <v>544306.83681424696</v>
      </c>
      <c r="AB86">
        <v>3100084.8690687902</v>
      </c>
      <c r="AC86">
        <v>942500.04601620301</v>
      </c>
      <c r="AD86">
        <v>37445.389569848099</v>
      </c>
      <c r="AE86">
        <v>206515.18111280299</v>
      </c>
      <c r="AF86">
        <v>33330.237181554599</v>
      </c>
      <c r="AG86">
        <v>0</v>
      </c>
    </row>
    <row r="87" spans="1:33" x14ac:dyDescent="0.3">
      <c r="A87" t="s">
        <v>33</v>
      </c>
      <c r="B87" t="s">
        <v>223</v>
      </c>
      <c r="C87">
        <v>1924</v>
      </c>
      <c r="D87" t="s">
        <v>186</v>
      </c>
      <c r="E87">
        <v>4226</v>
      </c>
      <c r="F87" t="s">
        <v>224</v>
      </c>
      <c r="G87" t="s">
        <v>63</v>
      </c>
      <c r="H87" t="s">
        <v>53</v>
      </c>
      <c r="I87" t="s">
        <v>44</v>
      </c>
      <c r="J87" t="s">
        <v>40</v>
      </c>
      <c r="K87">
        <v>287.94</v>
      </c>
      <c r="L87">
        <v>3828022.1254747701</v>
      </c>
      <c r="M87">
        <v>13294.513181478</v>
      </c>
      <c r="N87">
        <v>0</v>
      </c>
      <c r="O87">
        <v>13294.513181478</v>
      </c>
      <c r="P87">
        <v>595672.08820109395</v>
      </c>
      <c r="Q87">
        <v>313776.19798511098</v>
      </c>
      <c r="R87">
        <v>623368.891583491</v>
      </c>
      <c r="S87">
        <v>147397.124932067</v>
      </c>
      <c r="T87">
        <v>2147807.82277301</v>
      </c>
      <c r="U87">
        <v>146924.93222895</v>
      </c>
      <c r="V87">
        <v>1453207.12</v>
      </c>
      <c r="W87">
        <v>2227890.0732458201</v>
      </c>
      <c r="X87">
        <v>1304312.4408475</v>
      </c>
      <c r="Y87">
        <v>0</v>
      </c>
      <c r="Z87">
        <v>0</v>
      </c>
      <c r="AA87">
        <v>329634.257830007</v>
      </c>
      <c r="AB87">
        <v>1446853.77956145</v>
      </c>
      <c r="AC87">
        <v>577358.35177290195</v>
      </c>
      <c r="AD87">
        <v>22938.363233957902</v>
      </c>
      <c r="AE87">
        <v>126507.43635223201</v>
      </c>
      <c r="AF87">
        <v>20417.495876717901</v>
      </c>
      <c r="AG87">
        <v>0</v>
      </c>
    </row>
    <row r="88" spans="1:33" x14ac:dyDescent="0.3">
      <c r="A88" t="s">
        <v>33</v>
      </c>
      <c r="B88" t="s">
        <v>225</v>
      </c>
      <c r="C88">
        <v>1924</v>
      </c>
      <c r="D88" t="s">
        <v>186</v>
      </c>
      <c r="E88">
        <v>4369</v>
      </c>
      <c r="F88" t="s">
        <v>226</v>
      </c>
      <c r="G88" t="s">
        <v>63</v>
      </c>
      <c r="H88" t="s">
        <v>53</v>
      </c>
      <c r="I88" t="s">
        <v>44</v>
      </c>
      <c r="J88" t="s">
        <v>40</v>
      </c>
      <c r="K88">
        <v>287.42277227722701</v>
      </c>
      <c r="L88">
        <v>2734029.5962017099</v>
      </c>
      <c r="M88">
        <v>9512.2233166850692</v>
      </c>
      <c r="N88">
        <v>0</v>
      </c>
      <c r="O88">
        <v>9512.2233166850692</v>
      </c>
      <c r="P88">
        <v>590649.06372770504</v>
      </c>
      <c r="Q88">
        <v>312484.75130422501</v>
      </c>
      <c r="R88">
        <v>622249.13166044897</v>
      </c>
      <c r="S88">
        <v>147132.35491306399</v>
      </c>
      <c r="T88">
        <v>1061514.2945962599</v>
      </c>
      <c r="U88">
        <v>146661.01041150399</v>
      </c>
      <c r="V88">
        <v>363480.48</v>
      </c>
      <c r="W88">
        <v>2223888.1057902002</v>
      </c>
      <c r="X88">
        <v>1297288.67370268</v>
      </c>
      <c r="Y88">
        <v>0</v>
      </c>
      <c r="Z88">
        <v>0</v>
      </c>
      <c r="AA88">
        <v>329042.13455250103</v>
      </c>
      <c r="AB88">
        <v>361819.37781221903</v>
      </c>
      <c r="AC88">
        <v>576321.24075841706</v>
      </c>
      <c r="AD88">
        <v>22897.1589643892</v>
      </c>
      <c r="AE88">
        <v>126280.190560684</v>
      </c>
      <c r="AF88">
        <v>20380.81985082</v>
      </c>
      <c r="AG88">
        <v>0</v>
      </c>
    </row>
    <row r="89" spans="1:33" x14ac:dyDescent="0.3">
      <c r="A89" t="s">
        <v>33</v>
      </c>
      <c r="B89" t="s">
        <v>227</v>
      </c>
      <c r="C89">
        <v>1924</v>
      </c>
      <c r="D89" t="s">
        <v>186</v>
      </c>
      <c r="E89">
        <v>4475</v>
      </c>
      <c r="F89" t="s">
        <v>228</v>
      </c>
      <c r="G89" t="s">
        <v>63</v>
      </c>
      <c r="H89" t="s">
        <v>43</v>
      </c>
      <c r="I89" t="s">
        <v>44</v>
      </c>
      <c r="J89" t="s">
        <v>40</v>
      </c>
      <c r="K89">
        <v>208.96495049504901</v>
      </c>
      <c r="L89">
        <v>1728811.61604062</v>
      </c>
      <c r="M89">
        <v>8273.2133400600196</v>
      </c>
      <c r="N89">
        <v>0</v>
      </c>
      <c r="O89">
        <v>8273.2133400600196</v>
      </c>
      <c r="P89">
        <v>434330.69000246399</v>
      </c>
      <c r="Q89">
        <v>226345.021316695</v>
      </c>
      <c r="R89">
        <v>452393.72636625002</v>
      </c>
      <c r="S89">
        <v>106969.621846711</v>
      </c>
      <c r="T89">
        <v>508772.55650850403</v>
      </c>
      <c r="U89">
        <v>106626.940299059</v>
      </c>
      <c r="V89">
        <v>5351.52</v>
      </c>
      <c r="W89">
        <v>1616833.15574156</v>
      </c>
      <c r="X89">
        <v>941886.560323357</v>
      </c>
      <c r="Y89">
        <v>0</v>
      </c>
      <c r="Z89">
        <v>0</v>
      </c>
      <c r="AA89">
        <v>244574.99144863401</v>
      </c>
      <c r="AB89">
        <v>73.4284297074432</v>
      </c>
      <c r="AC89">
        <v>419002.77625938703</v>
      </c>
      <c r="AD89">
        <v>16646.919280480201</v>
      </c>
      <c r="AE89">
        <v>91809.474802388693</v>
      </c>
      <c r="AF89">
        <v>14817.4654966702</v>
      </c>
      <c r="AG89">
        <v>0</v>
      </c>
    </row>
    <row r="90" spans="1:33" x14ac:dyDescent="0.3">
      <c r="A90" t="s">
        <v>33</v>
      </c>
      <c r="B90" t="s">
        <v>229</v>
      </c>
      <c r="C90">
        <v>1924</v>
      </c>
      <c r="D90" t="s">
        <v>186</v>
      </c>
      <c r="E90">
        <v>4713</v>
      </c>
      <c r="F90" t="s">
        <v>230</v>
      </c>
      <c r="G90" t="s">
        <v>37</v>
      </c>
      <c r="H90" t="s">
        <v>43</v>
      </c>
      <c r="I90" t="s">
        <v>44</v>
      </c>
      <c r="J90" t="s">
        <v>40</v>
      </c>
      <c r="K90">
        <v>330.34</v>
      </c>
      <c r="L90">
        <v>5182809.7917800099</v>
      </c>
      <c r="M90">
        <v>15689.319464127901</v>
      </c>
      <c r="N90">
        <v>0</v>
      </c>
      <c r="O90">
        <v>15689.319464127901</v>
      </c>
      <c r="P90">
        <v>2439859.3983703102</v>
      </c>
      <c r="Q90">
        <v>887279.32848718995</v>
      </c>
      <c r="R90">
        <v>882281.64858265698</v>
      </c>
      <c r="S90">
        <v>169101.77901666699</v>
      </c>
      <c r="T90">
        <v>804287.63732318406</v>
      </c>
      <c r="U90">
        <v>168560.05456869901</v>
      </c>
      <c r="V90">
        <v>2458296.39</v>
      </c>
      <c r="W90">
        <v>2555953.3472113102</v>
      </c>
      <c r="X90">
        <v>3946780.85336308</v>
      </c>
      <c r="Y90">
        <v>0</v>
      </c>
      <c r="Z90">
        <v>0</v>
      </c>
      <c r="AA90">
        <v>378660.65820505802</v>
      </c>
      <c r="AB90">
        <v>116.07854528758099</v>
      </c>
      <c r="AC90">
        <v>662376.04335854901</v>
      </c>
      <c r="AD90">
        <v>26316.103739340298</v>
      </c>
      <c r="AE90">
        <v>145136.02321524001</v>
      </c>
      <c r="AF90">
        <v>23424.031353458999</v>
      </c>
      <c r="AG90">
        <v>0</v>
      </c>
    </row>
    <row r="91" spans="1:33" x14ac:dyDescent="0.3">
      <c r="A91" t="s">
        <v>33</v>
      </c>
      <c r="B91" t="s">
        <v>231</v>
      </c>
      <c r="C91">
        <v>1924</v>
      </c>
      <c r="D91" t="s">
        <v>186</v>
      </c>
      <c r="E91">
        <v>4714</v>
      </c>
      <c r="F91" t="s">
        <v>232</v>
      </c>
      <c r="G91" t="s">
        <v>37</v>
      </c>
      <c r="H91" t="s">
        <v>43</v>
      </c>
      <c r="I91" t="s">
        <v>44</v>
      </c>
      <c r="J91" t="s">
        <v>40</v>
      </c>
      <c r="K91">
        <v>541.46</v>
      </c>
      <c r="L91">
        <v>8043448.4720621398</v>
      </c>
      <c r="M91">
        <v>14855.111129284</v>
      </c>
      <c r="N91">
        <v>0</v>
      </c>
      <c r="O91">
        <v>14855.111129284</v>
      </c>
      <c r="P91">
        <v>3822207.3081751899</v>
      </c>
      <c r="Q91">
        <v>1200168.2694777299</v>
      </c>
      <c r="R91">
        <v>1425591.1683954799</v>
      </c>
      <c r="S91">
        <v>277174.575486966</v>
      </c>
      <c r="T91">
        <v>1318307.1505267599</v>
      </c>
      <c r="U91">
        <v>276286.635426433</v>
      </c>
      <c r="V91">
        <v>3577700.98</v>
      </c>
      <c r="W91">
        <v>4189460.8566357102</v>
      </c>
      <c r="X91">
        <v>6018272.4526057197</v>
      </c>
      <c r="Y91">
        <v>0</v>
      </c>
      <c r="Z91">
        <v>0</v>
      </c>
      <c r="AA91">
        <v>619864.43441215402</v>
      </c>
      <c r="AB91">
        <v>190.26424027188301</v>
      </c>
      <c r="AC91">
        <v>1085699.98315953</v>
      </c>
      <c r="AD91">
        <v>43134.702218027604</v>
      </c>
      <c r="AE91">
        <v>237892.32648218199</v>
      </c>
      <c r="AF91">
        <v>38394.308944251199</v>
      </c>
      <c r="AG91">
        <v>0</v>
      </c>
    </row>
    <row r="92" spans="1:33" x14ac:dyDescent="0.3">
      <c r="A92" t="s">
        <v>33</v>
      </c>
      <c r="B92" t="s">
        <v>233</v>
      </c>
      <c r="C92">
        <v>1924</v>
      </c>
      <c r="D92" t="s">
        <v>186</v>
      </c>
      <c r="E92">
        <v>4715</v>
      </c>
      <c r="F92" t="s">
        <v>234</v>
      </c>
      <c r="G92" t="s">
        <v>37</v>
      </c>
      <c r="H92" t="s">
        <v>38</v>
      </c>
      <c r="I92" t="s">
        <v>44</v>
      </c>
      <c r="J92" t="s">
        <v>40</v>
      </c>
      <c r="K92">
        <v>1189.17</v>
      </c>
      <c r="L92">
        <v>16979135.395808998</v>
      </c>
      <c r="M92">
        <v>14278.139707366399</v>
      </c>
      <c r="N92">
        <v>0</v>
      </c>
      <c r="O92">
        <v>14278.139707366399</v>
      </c>
      <c r="P92">
        <v>7453654.7208192497</v>
      </c>
      <c r="Q92">
        <v>2899583.4032560699</v>
      </c>
      <c r="R92">
        <v>3121854.4908749699</v>
      </c>
      <c r="S92">
        <v>608738.76174017601</v>
      </c>
      <c r="T92">
        <v>2895304.0191185102</v>
      </c>
      <c r="U92">
        <v>606788.64228207397</v>
      </c>
      <c r="V92">
        <v>7171332.5199999996</v>
      </c>
      <c r="W92">
        <v>9201014.2335269209</v>
      </c>
      <c r="X92">
        <v>12129602.8790388</v>
      </c>
      <c r="Y92">
        <v>0</v>
      </c>
      <c r="Z92">
        <v>0</v>
      </c>
      <c r="AA92">
        <v>1763146.8602358401</v>
      </c>
      <c r="AB92">
        <v>417.86378791436999</v>
      </c>
      <c r="AC92">
        <v>2384445.4788420601</v>
      </c>
      <c r="AD92">
        <v>94733.6716223025</v>
      </c>
      <c r="AE92">
        <v>522465.95848782302</v>
      </c>
      <c r="AF92">
        <v>84322.683794251105</v>
      </c>
      <c r="AG92">
        <v>0</v>
      </c>
    </row>
    <row r="93" spans="1:33" x14ac:dyDescent="0.3">
      <c r="A93" t="s">
        <v>33</v>
      </c>
      <c r="B93" t="s">
        <v>235</v>
      </c>
      <c r="C93">
        <v>1924</v>
      </c>
      <c r="D93" t="s">
        <v>186</v>
      </c>
      <c r="E93">
        <v>4762</v>
      </c>
      <c r="F93" t="s">
        <v>236</v>
      </c>
      <c r="G93" t="s">
        <v>37</v>
      </c>
      <c r="H93" t="s">
        <v>43</v>
      </c>
      <c r="I93" t="s">
        <v>44</v>
      </c>
      <c r="J93" t="s">
        <v>40</v>
      </c>
      <c r="K93">
        <v>418.38</v>
      </c>
      <c r="L93">
        <v>7033004.7703345697</v>
      </c>
      <c r="M93">
        <v>16810.0883654442</v>
      </c>
      <c r="N93">
        <v>0</v>
      </c>
      <c r="O93">
        <v>16810.0883654442</v>
      </c>
      <c r="P93">
        <v>3382018.2275424502</v>
      </c>
      <c r="Q93">
        <v>1272326.5173599001</v>
      </c>
      <c r="R93">
        <v>1145849.39393658</v>
      </c>
      <c r="S93">
        <v>214169.65037535</v>
      </c>
      <c r="T93">
        <v>1018640.98112028</v>
      </c>
      <c r="U93">
        <v>213483.54916283899</v>
      </c>
      <c r="V93">
        <v>3582372.34</v>
      </c>
      <c r="W93">
        <v>3237148.8811717299</v>
      </c>
      <c r="X93">
        <v>4981891.7324921098</v>
      </c>
      <c r="Y93">
        <v>0</v>
      </c>
      <c r="Z93">
        <v>0</v>
      </c>
      <c r="AA93">
        <v>965244.71709702897</v>
      </c>
      <c r="AB93">
        <v>147.01502021377399</v>
      </c>
      <c r="AC93">
        <v>838908.06145289598</v>
      </c>
      <c r="AD93">
        <v>33329.695109478802</v>
      </c>
      <c r="AE93">
        <v>183816.70216380799</v>
      </c>
      <c r="AF93">
        <v>29666.846999031899</v>
      </c>
      <c r="AG93">
        <v>0</v>
      </c>
    </row>
    <row r="94" spans="1:33" x14ac:dyDescent="0.3">
      <c r="A94" t="s">
        <v>33</v>
      </c>
      <c r="B94" t="s">
        <v>237</v>
      </c>
      <c r="C94">
        <v>1924</v>
      </c>
      <c r="D94" t="s">
        <v>186</v>
      </c>
      <c r="E94">
        <v>4763</v>
      </c>
      <c r="F94" t="s">
        <v>238</v>
      </c>
      <c r="G94" t="s">
        <v>37</v>
      </c>
      <c r="H94" t="s">
        <v>43</v>
      </c>
      <c r="I94" t="s">
        <v>44</v>
      </c>
      <c r="J94" t="s">
        <v>40</v>
      </c>
      <c r="K94">
        <v>461.3</v>
      </c>
      <c r="L94">
        <v>6734083.5105567602</v>
      </c>
      <c r="M94">
        <v>14598.0566021174</v>
      </c>
      <c r="N94">
        <v>0</v>
      </c>
      <c r="O94">
        <v>14598.0566021174</v>
      </c>
      <c r="P94">
        <v>3165850.4933269499</v>
      </c>
      <c r="Q94">
        <v>1031968.28739644</v>
      </c>
      <c r="R94">
        <v>1176984.7826348001</v>
      </c>
      <c r="S94">
        <v>236140.493613817</v>
      </c>
      <c r="T94">
        <v>1123139.4535847399</v>
      </c>
      <c r="U94">
        <v>235384.00790864299</v>
      </c>
      <c r="V94">
        <v>2929463.93</v>
      </c>
      <c r="W94">
        <v>3569235.5726481201</v>
      </c>
      <c r="X94">
        <v>5006666.2678875998</v>
      </c>
      <c r="Y94">
        <v>0</v>
      </c>
      <c r="Z94">
        <v>0</v>
      </c>
      <c r="AA94">
        <v>530153.85445781203</v>
      </c>
      <c r="AB94">
        <v>162.09672743585699</v>
      </c>
      <c r="AC94">
        <v>924968.42284100899</v>
      </c>
      <c r="AD94">
        <v>36748.860734266898</v>
      </c>
      <c r="AE94">
        <v>202673.752827966</v>
      </c>
      <c r="AF94">
        <v>32710.255080676401</v>
      </c>
      <c r="AG94">
        <v>0</v>
      </c>
    </row>
    <row r="95" spans="1:33" x14ac:dyDescent="0.3">
      <c r="A95" t="s">
        <v>33</v>
      </c>
      <c r="B95" t="s">
        <v>239</v>
      </c>
      <c r="C95">
        <v>1924</v>
      </c>
      <c r="D95" t="s">
        <v>186</v>
      </c>
      <c r="E95">
        <v>4764</v>
      </c>
      <c r="F95" t="s">
        <v>240</v>
      </c>
      <c r="G95" t="s">
        <v>37</v>
      </c>
      <c r="H95" t="s">
        <v>43</v>
      </c>
      <c r="I95" t="s">
        <v>44</v>
      </c>
      <c r="J95" t="s">
        <v>40</v>
      </c>
      <c r="K95">
        <v>314.47000000000003</v>
      </c>
      <c r="L95">
        <v>5269669.2112761401</v>
      </c>
      <c r="M95">
        <v>16757.303435227899</v>
      </c>
      <c r="N95">
        <v>0</v>
      </c>
      <c r="O95">
        <v>16757.303435227899</v>
      </c>
      <c r="P95">
        <v>2529132.9533423502</v>
      </c>
      <c r="Q95">
        <v>878590.70596436004</v>
      </c>
      <c r="R95">
        <v>935319.13749830006</v>
      </c>
      <c r="S95">
        <v>160977.89080151101</v>
      </c>
      <c r="T95">
        <v>765648.52366961795</v>
      </c>
      <c r="U95">
        <v>160462.19156087301</v>
      </c>
      <c r="V95">
        <v>2676045.2799999998</v>
      </c>
      <c r="W95">
        <v>2433161.7397152702</v>
      </c>
      <c r="X95">
        <v>3931472.8916243501</v>
      </c>
      <c r="Y95">
        <v>0</v>
      </c>
      <c r="Z95">
        <v>0</v>
      </c>
      <c r="AA95">
        <v>522017.222121283</v>
      </c>
      <c r="AB95">
        <v>110.501968083143</v>
      </c>
      <c r="AC95">
        <v>630554.56304099702</v>
      </c>
      <c r="AD95">
        <v>25051.8409605569</v>
      </c>
      <c r="AE95">
        <v>138163.48374552399</v>
      </c>
      <c r="AF95">
        <v>22298.7078153486</v>
      </c>
      <c r="AG95">
        <v>0</v>
      </c>
    </row>
    <row r="96" spans="1:33" x14ac:dyDescent="0.3">
      <c r="A96" t="s">
        <v>33</v>
      </c>
      <c r="B96" t="s">
        <v>241</v>
      </c>
      <c r="C96">
        <v>1924</v>
      </c>
      <c r="D96" t="s">
        <v>186</v>
      </c>
      <c r="E96">
        <v>4765</v>
      </c>
      <c r="F96" t="s">
        <v>242</v>
      </c>
      <c r="G96" t="s">
        <v>37</v>
      </c>
      <c r="H96" t="s">
        <v>43</v>
      </c>
      <c r="I96" t="s">
        <v>44</v>
      </c>
      <c r="J96" t="s">
        <v>40</v>
      </c>
      <c r="K96">
        <v>281.86019607843099</v>
      </c>
      <c r="L96">
        <v>2324671.19223839</v>
      </c>
      <c r="M96">
        <v>8247.6036864443195</v>
      </c>
      <c r="N96">
        <v>0</v>
      </c>
      <c r="O96">
        <v>8247.6036864443195</v>
      </c>
      <c r="P96">
        <v>578624.08353175805</v>
      </c>
      <c r="Q96">
        <v>305303.12350736401</v>
      </c>
      <c r="R96">
        <v>610206.56390538695</v>
      </c>
      <c r="S96">
        <v>144284.859813674</v>
      </c>
      <c r="T96">
        <v>686252.56148020504</v>
      </c>
      <c r="U96">
        <v>143822.63737883599</v>
      </c>
      <c r="V96">
        <v>0</v>
      </c>
      <c r="W96">
        <v>2180848.5548595502</v>
      </c>
      <c r="X96">
        <v>1270453.8725151899</v>
      </c>
      <c r="Y96">
        <v>0</v>
      </c>
      <c r="Z96">
        <v>0</v>
      </c>
      <c r="AA96">
        <v>322674.08677548799</v>
      </c>
      <c r="AB96">
        <v>99.043172292961103</v>
      </c>
      <c r="AC96">
        <v>565167.52878457401</v>
      </c>
      <c r="AD96">
        <v>22454.023612008299</v>
      </c>
      <c r="AE96">
        <v>123836.253440368</v>
      </c>
      <c r="AF96">
        <v>19986.383938467301</v>
      </c>
      <c r="AG96">
        <v>0</v>
      </c>
    </row>
    <row r="97" spans="1:33" x14ac:dyDescent="0.3">
      <c r="A97" t="s">
        <v>33</v>
      </c>
      <c r="B97" t="s">
        <v>243</v>
      </c>
      <c r="C97">
        <v>1924</v>
      </c>
      <c r="D97" t="s">
        <v>186</v>
      </c>
      <c r="E97">
        <v>4766</v>
      </c>
      <c r="F97" t="s">
        <v>244</v>
      </c>
      <c r="G97" t="s">
        <v>37</v>
      </c>
      <c r="H97" t="s">
        <v>43</v>
      </c>
      <c r="I97" t="s">
        <v>44</v>
      </c>
      <c r="J97" t="s">
        <v>40</v>
      </c>
      <c r="K97">
        <v>527.95831683168296</v>
      </c>
      <c r="L97">
        <v>7843332.5401899302</v>
      </c>
      <c r="M97">
        <v>14855.969287989101</v>
      </c>
      <c r="N97">
        <v>0</v>
      </c>
      <c r="O97">
        <v>14855.969287989101</v>
      </c>
      <c r="P97">
        <v>3786676.91436534</v>
      </c>
      <c r="Q97">
        <v>1129984.5518643199</v>
      </c>
      <c r="R97">
        <v>1370784.58881173</v>
      </c>
      <c r="S97">
        <v>270452.24391318799</v>
      </c>
      <c r="T97">
        <v>1285434.24123533</v>
      </c>
      <c r="U97">
        <v>269397.23525805899</v>
      </c>
      <c r="V97">
        <v>3488941.58</v>
      </c>
      <c r="W97">
        <v>4084993.7249318701</v>
      </c>
      <c r="X97">
        <v>5867666.5288348896</v>
      </c>
      <c r="Y97">
        <v>0</v>
      </c>
      <c r="Z97">
        <v>0</v>
      </c>
      <c r="AA97">
        <v>605396.85192676098</v>
      </c>
      <c r="AB97">
        <v>185.51986859085099</v>
      </c>
      <c r="AC97">
        <v>1058627.29600172</v>
      </c>
      <c r="AD97">
        <v>42059.108299903499</v>
      </c>
      <c r="AE97">
        <v>231960.315215724</v>
      </c>
      <c r="AF97">
        <v>37436.920042334597</v>
      </c>
      <c r="AG97">
        <v>0</v>
      </c>
    </row>
    <row r="98" spans="1:33" x14ac:dyDescent="0.3">
      <c r="A98" t="s">
        <v>33</v>
      </c>
      <c r="B98" t="s">
        <v>245</v>
      </c>
      <c r="C98">
        <v>1924</v>
      </c>
      <c r="D98" t="s">
        <v>186</v>
      </c>
      <c r="E98">
        <v>4767</v>
      </c>
      <c r="F98" t="s">
        <v>246</v>
      </c>
      <c r="G98" t="s">
        <v>37</v>
      </c>
      <c r="H98" t="s">
        <v>38</v>
      </c>
      <c r="I98" t="s">
        <v>44</v>
      </c>
      <c r="J98" t="s">
        <v>40</v>
      </c>
      <c r="K98">
        <v>909.67</v>
      </c>
      <c r="L98">
        <v>12850028.085447799</v>
      </c>
      <c r="M98">
        <v>14126.0326112192</v>
      </c>
      <c r="N98">
        <v>0</v>
      </c>
      <c r="O98">
        <v>14126.0326112192</v>
      </c>
      <c r="P98">
        <v>5637792.49760467</v>
      </c>
      <c r="Q98">
        <v>2241689.6584841101</v>
      </c>
      <c r="R98">
        <v>2290085.9476375398</v>
      </c>
      <c r="S98">
        <v>465662.09153626999</v>
      </c>
      <c r="T98">
        <v>2214797.8901852001</v>
      </c>
      <c r="U98">
        <v>464170.32402830001</v>
      </c>
      <c r="V98">
        <v>5347430.4400000004</v>
      </c>
      <c r="W98">
        <v>7038427.3214194998</v>
      </c>
      <c r="X98">
        <v>9380668.6510882508</v>
      </c>
      <c r="Y98">
        <v>0</v>
      </c>
      <c r="Z98">
        <v>0</v>
      </c>
      <c r="AA98">
        <v>1108391.3304050199</v>
      </c>
      <c r="AB98">
        <v>319.649967584168</v>
      </c>
      <c r="AC98">
        <v>1824010.4600168599</v>
      </c>
      <c r="AD98">
        <v>72467.669941774395</v>
      </c>
      <c r="AE98">
        <v>399666.66536964203</v>
      </c>
      <c r="AF98">
        <v>64503.658658658002</v>
      </c>
      <c r="AG98">
        <v>0</v>
      </c>
    </row>
    <row r="99" spans="1:33" x14ac:dyDescent="0.3">
      <c r="A99" t="s">
        <v>33</v>
      </c>
      <c r="B99" t="s">
        <v>247</v>
      </c>
      <c r="C99">
        <v>1924</v>
      </c>
      <c r="D99" t="s">
        <v>186</v>
      </c>
      <c r="E99">
        <v>5451</v>
      </c>
      <c r="F99" t="s">
        <v>248</v>
      </c>
      <c r="G99" t="s">
        <v>37</v>
      </c>
      <c r="H99" t="s">
        <v>43</v>
      </c>
      <c r="I99" t="s">
        <v>44</v>
      </c>
      <c r="J99" t="s">
        <v>40</v>
      </c>
      <c r="K99">
        <v>428.404257425742</v>
      </c>
      <c r="L99">
        <v>6125934.0828329902</v>
      </c>
      <c r="M99">
        <v>14299.4239124592</v>
      </c>
      <c r="N99">
        <v>0</v>
      </c>
      <c r="O99">
        <v>14299.4239124592</v>
      </c>
      <c r="P99">
        <v>3020449.4668663898</v>
      </c>
      <c r="Q99">
        <v>771173.30414519506</v>
      </c>
      <c r="R99">
        <v>1071962.9129198201</v>
      </c>
      <c r="S99">
        <v>219301.08999517799</v>
      </c>
      <c r="T99">
        <v>1043047.30890641</v>
      </c>
      <c r="U99">
        <v>218598.55000649701</v>
      </c>
      <c r="V99">
        <v>2592625.5499999998</v>
      </c>
      <c r="W99">
        <v>3314709.9828265002</v>
      </c>
      <c r="X99">
        <v>4522810.7217107499</v>
      </c>
      <c r="Y99">
        <v>0</v>
      </c>
      <c r="Z99">
        <v>0</v>
      </c>
      <c r="AA99">
        <v>491237.96600038197</v>
      </c>
      <c r="AB99">
        <v>150.53745533991199</v>
      </c>
      <c r="AC99">
        <v>859008.04320282303</v>
      </c>
      <c r="AD99">
        <v>34128.264457198398</v>
      </c>
      <c r="AE99">
        <v>188220.89438533099</v>
      </c>
      <c r="AF99">
        <v>30377.655621165799</v>
      </c>
      <c r="AG99">
        <v>0</v>
      </c>
    </row>
    <row r="100" spans="1:33" x14ac:dyDescent="0.3">
      <c r="A100" t="s">
        <v>33</v>
      </c>
      <c r="B100" t="s">
        <v>249</v>
      </c>
      <c r="C100">
        <v>1925</v>
      </c>
      <c r="D100" t="s">
        <v>250</v>
      </c>
      <c r="E100">
        <v>93</v>
      </c>
      <c r="F100" t="s">
        <v>251</v>
      </c>
      <c r="G100" t="s">
        <v>37</v>
      </c>
      <c r="H100" t="s">
        <v>43</v>
      </c>
      <c r="I100" t="s">
        <v>44</v>
      </c>
      <c r="J100" t="s">
        <v>40</v>
      </c>
      <c r="K100">
        <v>182.2</v>
      </c>
      <c r="L100">
        <v>2106309.8948752098</v>
      </c>
      <c r="M100">
        <v>11560.427524013199</v>
      </c>
      <c r="N100">
        <v>0</v>
      </c>
      <c r="O100">
        <v>11560.427524013199</v>
      </c>
      <c r="P100">
        <v>1085841.23722161</v>
      </c>
      <c r="Q100">
        <v>467053.94051663001</v>
      </c>
      <c r="R100">
        <v>425725.58082127699</v>
      </c>
      <c r="S100">
        <v>91917.0576460218</v>
      </c>
      <c r="T100">
        <v>35772.078669667899</v>
      </c>
      <c r="U100">
        <v>101791.909684281</v>
      </c>
      <c r="V100">
        <v>1288244.3500000001</v>
      </c>
      <c r="W100">
        <v>716273.63519093196</v>
      </c>
      <c r="X100">
        <v>1916000.58689919</v>
      </c>
      <c r="Y100">
        <v>0</v>
      </c>
      <c r="Z100">
        <v>0</v>
      </c>
      <c r="AA100">
        <v>87950.221586753498</v>
      </c>
      <c r="AB100">
        <v>537.54534726168094</v>
      </c>
      <c r="AC100">
        <v>29.631357722511101</v>
      </c>
      <c r="AD100">
        <v>0</v>
      </c>
      <c r="AE100">
        <v>87982.104258635998</v>
      </c>
      <c r="AF100">
        <v>13809.805425645</v>
      </c>
      <c r="AG100">
        <v>0</v>
      </c>
    </row>
    <row r="101" spans="1:33" x14ac:dyDescent="0.3">
      <c r="A101" t="s">
        <v>33</v>
      </c>
      <c r="B101" t="s">
        <v>252</v>
      </c>
      <c r="C101">
        <v>1925</v>
      </c>
      <c r="D101" t="s">
        <v>250</v>
      </c>
      <c r="E101">
        <v>94</v>
      </c>
      <c r="F101" t="s">
        <v>253</v>
      </c>
      <c r="G101" t="s">
        <v>37</v>
      </c>
      <c r="H101" t="s">
        <v>43</v>
      </c>
      <c r="I101" t="s">
        <v>44</v>
      </c>
      <c r="J101" t="s">
        <v>40</v>
      </c>
      <c r="K101">
        <v>420.49</v>
      </c>
      <c r="L101">
        <v>5134410.0454587098</v>
      </c>
      <c r="M101">
        <v>12210.540192296399</v>
      </c>
      <c r="N101">
        <v>0</v>
      </c>
      <c r="O101">
        <v>12210.540192296399</v>
      </c>
      <c r="P101">
        <v>3119310.8410933898</v>
      </c>
      <c r="Q101">
        <v>885404.39067529095</v>
      </c>
      <c r="R101">
        <v>835007.62966486695</v>
      </c>
      <c r="S101">
        <v>212130.64527758301</v>
      </c>
      <c r="T101">
        <v>82556.538747577797</v>
      </c>
      <c r="U101">
        <v>234920.307920655</v>
      </c>
      <c r="V101">
        <v>3246438.69</v>
      </c>
      <c r="W101">
        <v>1653051.04753806</v>
      </c>
      <c r="X101">
        <v>4395405.0365518201</v>
      </c>
      <c r="Y101">
        <v>0</v>
      </c>
      <c r="Z101">
        <v>0</v>
      </c>
      <c r="AA101">
        <v>502775.74306813302</v>
      </c>
      <c r="AB101">
        <v>1240.5732330958499</v>
      </c>
      <c r="AC101">
        <v>68.384685009542906</v>
      </c>
      <c r="AD101">
        <v>0</v>
      </c>
      <c r="AE101">
        <v>203049.36893366501</v>
      </c>
      <c r="AF101">
        <v>31870.938986989499</v>
      </c>
      <c r="AG101">
        <v>0</v>
      </c>
    </row>
    <row r="102" spans="1:33" x14ac:dyDescent="0.3">
      <c r="A102" t="s">
        <v>33</v>
      </c>
      <c r="B102" t="s">
        <v>254</v>
      </c>
      <c r="C102">
        <v>1925</v>
      </c>
      <c r="D102" t="s">
        <v>250</v>
      </c>
      <c r="E102">
        <v>95</v>
      </c>
      <c r="F102" t="s">
        <v>255</v>
      </c>
      <c r="G102" t="s">
        <v>37</v>
      </c>
      <c r="H102" t="s">
        <v>38</v>
      </c>
      <c r="I102" t="s">
        <v>44</v>
      </c>
      <c r="J102" t="s">
        <v>40</v>
      </c>
      <c r="K102">
        <v>545.51282884400905</v>
      </c>
      <c r="L102">
        <v>5962062.2604538603</v>
      </c>
      <c r="M102">
        <v>10929.279652484</v>
      </c>
      <c r="N102">
        <v>0</v>
      </c>
      <c r="O102">
        <v>10929.279652484</v>
      </c>
      <c r="P102">
        <v>3107614.6572989798</v>
      </c>
      <c r="Q102">
        <v>1312866.91873653</v>
      </c>
      <c r="R102">
        <v>1159275.1851635601</v>
      </c>
      <c r="S102">
        <v>275202.71204994101</v>
      </c>
      <c r="T102">
        <v>107102.787204835</v>
      </c>
      <c r="U102">
        <v>304768.34580299701</v>
      </c>
      <c r="V102">
        <v>3512746.95</v>
      </c>
      <c r="W102">
        <v>2144546.9646508601</v>
      </c>
      <c r="X102">
        <v>5321938.9689504402</v>
      </c>
      <c r="Y102">
        <v>0</v>
      </c>
      <c r="Z102">
        <v>0</v>
      </c>
      <c r="AA102">
        <v>333656.79987830098</v>
      </c>
      <c r="AB102">
        <v>1609.4285566226899</v>
      </c>
      <c r="AC102">
        <v>88.717265497781895</v>
      </c>
      <c r="AD102">
        <v>0</v>
      </c>
      <c r="AE102">
        <v>263421.33140382601</v>
      </c>
      <c r="AF102">
        <v>41347.014399171101</v>
      </c>
      <c r="AG102">
        <v>0</v>
      </c>
    </row>
    <row r="103" spans="1:33" x14ac:dyDescent="0.3">
      <c r="A103" t="s">
        <v>33</v>
      </c>
      <c r="B103" t="s">
        <v>256</v>
      </c>
      <c r="C103">
        <v>1925</v>
      </c>
      <c r="D103" t="s">
        <v>250</v>
      </c>
      <c r="E103">
        <v>121</v>
      </c>
      <c r="F103" t="s">
        <v>257</v>
      </c>
      <c r="G103" t="s">
        <v>37</v>
      </c>
      <c r="H103" t="s">
        <v>43</v>
      </c>
      <c r="I103" t="s">
        <v>44</v>
      </c>
      <c r="J103" t="s">
        <v>40</v>
      </c>
      <c r="K103">
        <v>306.83999999999997</v>
      </c>
      <c r="L103">
        <v>3349634.5545307901</v>
      </c>
      <c r="M103">
        <v>10916.5511489075</v>
      </c>
      <c r="N103">
        <v>0</v>
      </c>
      <c r="O103">
        <v>10916.5511489075</v>
      </c>
      <c r="P103">
        <v>1951238.7790860599</v>
      </c>
      <c r="Q103">
        <v>598722.39619826002</v>
      </c>
      <c r="R103">
        <v>584634.22124918003</v>
      </c>
      <c r="S103">
        <v>154795.99323877701</v>
      </c>
      <c r="T103">
        <v>60243.164758512103</v>
      </c>
      <c r="U103">
        <v>171426.06787884</v>
      </c>
      <c r="V103">
        <v>1971943.93</v>
      </c>
      <c r="W103">
        <v>1206264.5566519501</v>
      </c>
      <c r="X103">
        <v>2979395.48847502</v>
      </c>
      <c r="Y103">
        <v>0</v>
      </c>
      <c r="Z103">
        <v>0</v>
      </c>
      <c r="AA103">
        <v>197857.82528912899</v>
      </c>
      <c r="AB103">
        <v>905.27120940600503</v>
      </c>
      <c r="AC103">
        <v>49.9016783950347</v>
      </c>
      <c r="AD103">
        <v>0</v>
      </c>
      <c r="AE103">
        <v>148169.203461689</v>
      </c>
      <c r="AF103">
        <v>23256.864417150999</v>
      </c>
      <c r="AG103">
        <v>0</v>
      </c>
    </row>
    <row r="104" spans="1:33" x14ac:dyDescent="0.3">
      <c r="A104" t="s">
        <v>33</v>
      </c>
      <c r="B104" t="s">
        <v>258</v>
      </c>
      <c r="C104">
        <v>1925</v>
      </c>
      <c r="D104" t="s">
        <v>250</v>
      </c>
      <c r="E104">
        <v>128</v>
      </c>
      <c r="F104" t="s">
        <v>259</v>
      </c>
      <c r="G104" t="s">
        <v>37</v>
      </c>
      <c r="H104" t="s">
        <v>43</v>
      </c>
      <c r="I104" t="s">
        <v>44</v>
      </c>
      <c r="J104" t="s">
        <v>40</v>
      </c>
      <c r="K104">
        <v>250.07999999999899</v>
      </c>
      <c r="L104">
        <v>2736136.2246234501</v>
      </c>
      <c r="M104">
        <v>10941.043764489101</v>
      </c>
      <c r="N104">
        <v>0</v>
      </c>
      <c r="O104">
        <v>10941.043764489101</v>
      </c>
      <c r="P104">
        <v>1477782.7381952801</v>
      </c>
      <c r="Q104">
        <v>569788.91548188205</v>
      </c>
      <c r="R104">
        <v>513303.87275842403</v>
      </c>
      <c r="S104">
        <v>126161.45870536201</v>
      </c>
      <c r="T104">
        <v>49099.239482494799</v>
      </c>
      <c r="U104">
        <v>139715.262205515</v>
      </c>
      <c r="V104">
        <v>1613294.12</v>
      </c>
      <c r="W104">
        <v>983126.842417937</v>
      </c>
      <c r="X104">
        <v>2470706.8308767802</v>
      </c>
      <c r="Y104">
        <v>0</v>
      </c>
      <c r="Z104">
        <v>0</v>
      </c>
      <c r="AA104">
        <v>124935.648827745</v>
      </c>
      <c r="AB104">
        <v>737.811967306263</v>
      </c>
      <c r="AC104">
        <v>40.670746099042702</v>
      </c>
      <c r="AD104">
        <v>0</v>
      </c>
      <c r="AE104">
        <v>120760.508413829</v>
      </c>
      <c r="AF104">
        <v>18954.753791686599</v>
      </c>
      <c r="AG104">
        <v>0</v>
      </c>
    </row>
    <row r="105" spans="1:33" x14ac:dyDescent="0.3">
      <c r="A105" t="s">
        <v>33</v>
      </c>
      <c r="B105" t="s">
        <v>260</v>
      </c>
      <c r="C105">
        <v>1925</v>
      </c>
      <c r="D105" t="s">
        <v>250</v>
      </c>
      <c r="E105">
        <v>142</v>
      </c>
      <c r="F105" t="s">
        <v>261</v>
      </c>
      <c r="G105" t="s">
        <v>37</v>
      </c>
      <c r="H105" t="s">
        <v>53</v>
      </c>
      <c r="I105" t="s">
        <v>44</v>
      </c>
      <c r="J105" t="s">
        <v>40</v>
      </c>
      <c r="K105">
        <v>704.57048543689302</v>
      </c>
      <c r="L105">
        <v>9362359.7954331804</v>
      </c>
      <c r="M105">
        <v>13288.038583716299</v>
      </c>
      <c r="N105">
        <v>0</v>
      </c>
      <c r="O105">
        <v>13288.038583716299</v>
      </c>
      <c r="P105">
        <v>4489413.3858850496</v>
      </c>
      <c r="Q105">
        <v>2286756.6525058001</v>
      </c>
      <c r="R105">
        <v>1924923.1845781901</v>
      </c>
      <c r="S105">
        <v>355648.79847194499</v>
      </c>
      <c r="T105">
        <v>305617.77399217698</v>
      </c>
      <c r="U105">
        <v>393631.03852800297</v>
      </c>
      <c r="V105">
        <v>6198886.4800000004</v>
      </c>
      <c r="W105">
        <v>2769842.2769051702</v>
      </c>
      <c r="X105">
        <v>7334839.7160002599</v>
      </c>
      <c r="Y105">
        <v>0</v>
      </c>
      <c r="Z105">
        <v>0</v>
      </c>
      <c r="AA105">
        <v>1631695.7589819699</v>
      </c>
      <c r="AB105">
        <v>2078.69696083702</v>
      </c>
      <c r="AC105">
        <v>114.58496210046</v>
      </c>
      <c r="AD105">
        <v>0</v>
      </c>
      <c r="AE105">
        <v>340228.28708708298</v>
      </c>
      <c r="AF105">
        <v>53402.751440920802</v>
      </c>
      <c r="AG105">
        <v>0</v>
      </c>
    </row>
    <row r="106" spans="1:33" x14ac:dyDescent="0.3">
      <c r="A106" t="s">
        <v>33</v>
      </c>
      <c r="B106" t="s">
        <v>262</v>
      </c>
      <c r="C106">
        <v>1925</v>
      </c>
      <c r="D106" t="s">
        <v>250</v>
      </c>
      <c r="E106">
        <v>1925</v>
      </c>
      <c r="F106" t="s">
        <v>250</v>
      </c>
      <c r="G106" t="s">
        <v>55</v>
      </c>
      <c r="H106" t="s">
        <v>55</v>
      </c>
      <c r="I106" t="s">
        <v>56</v>
      </c>
      <c r="J106" t="s">
        <v>40</v>
      </c>
      <c r="K106">
        <v>19.2520214979195</v>
      </c>
      <c r="L106">
        <v>86440.260464571198</v>
      </c>
      <c r="M106">
        <v>4489.9316403688899</v>
      </c>
      <c r="N106">
        <v>0</v>
      </c>
      <c r="O106">
        <v>4489.9316403688899</v>
      </c>
      <c r="P106">
        <v>28823.2714695422</v>
      </c>
      <c r="Q106">
        <v>15320.617172574401</v>
      </c>
      <c r="R106">
        <v>28804.198400937199</v>
      </c>
      <c r="S106">
        <v>9712.3445105747705</v>
      </c>
      <c r="T106">
        <v>3779.82891094246</v>
      </c>
      <c r="U106">
        <v>10755.763082085899</v>
      </c>
      <c r="V106">
        <v>0</v>
      </c>
      <c r="W106">
        <v>75684.497382485206</v>
      </c>
      <c r="X106">
        <v>66439.152745138505</v>
      </c>
      <c r="Y106">
        <v>0</v>
      </c>
      <c r="Z106">
        <v>0</v>
      </c>
      <c r="AA106">
        <v>9185.4143513012496</v>
      </c>
      <c r="AB106">
        <v>56.799311644283797</v>
      </c>
      <c r="AC106">
        <v>3.1309744011324301</v>
      </c>
      <c r="AD106">
        <v>0</v>
      </c>
      <c r="AE106">
        <v>9296.5607169015293</v>
      </c>
      <c r="AF106">
        <v>1459.2023651844299</v>
      </c>
      <c r="AG106">
        <v>0</v>
      </c>
    </row>
    <row r="107" spans="1:33" x14ac:dyDescent="0.3">
      <c r="A107" t="s">
        <v>33</v>
      </c>
      <c r="B107" t="s">
        <v>263</v>
      </c>
      <c r="C107">
        <v>1925</v>
      </c>
      <c r="D107" t="s">
        <v>250</v>
      </c>
      <c r="E107">
        <v>4745</v>
      </c>
      <c r="F107" t="s">
        <v>264</v>
      </c>
      <c r="G107" t="s">
        <v>63</v>
      </c>
      <c r="H107" t="s">
        <v>43</v>
      </c>
      <c r="I107" t="s">
        <v>44</v>
      </c>
      <c r="J107" t="s">
        <v>40</v>
      </c>
      <c r="K107">
        <v>219.53156862745001</v>
      </c>
      <c r="L107">
        <v>985681.73604020802</v>
      </c>
      <c r="M107">
        <v>4489.9316403688899</v>
      </c>
      <c r="N107">
        <v>0</v>
      </c>
      <c r="O107">
        <v>4489.9316403688899</v>
      </c>
      <c r="P107">
        <v>328672.91361414897</v>
      </c>
      <c r="Q107">
        <v>174701.60837911899</v>
      </c>
      <c r="R107">
        <v>328455.42265249399</v>
      </c>
      <c r="S107">
        <v>110750.251639138</v>
      </c>
      <c r="T107">
        <v>43101.539755306098</v>
      </c>
      <c r="U107">
        <v>122648.395206224</v>
      </c>
      <c r="V107">
        <v>0</v>
      </c>
      <c r="W107">
        <v>863033.34083398397</v>
      </c>
      <c r="X107">
        <v>757608.30736633204</v>
      </c>
      <c r="Y107">
        <v>0</v>
      </c>
      <c r="Z107">
        <v>0</v>
      </c>
      <c r="AA107">
        <v>104741.64602673901</v>
      </c>
      <c r="AB107">
        <v>647.68481499859797</v>
      </c>
      <c r="AC107">
        <v>35.702625913194296</v>
      </c>
      <c r="AD107">
        <v>0</v>
      </c>
      <c r="AE107">
        <v>106009.052464557</v>
      </c>
      <c r="AF107">
        <v>16639.342741666998</v>
      </c>
      <c r="AG107">
        <v>0</v>
      </c>
    </row>
    <row r="108" spans="1:33" x14ac:dyDescent="0.3">
      <c r="A108" t="s">
        <v>33</v>
      </c>
      <c r="B108" t="s">
        <v>265</v>
      </c>
      <c r="C108">
        <v>1925</v>
      </c>
      <c r="D108" t="s">
        <v>250</v>
      </c>
      <c r="E108">
        <v>4818</v>
      </c>
      <c r="F108" t="s">
        <v>266</v>
      </c>
      <c r="G108" t="s">
        <v>63</v>
      </c>
      <c r="H108" t="s">
        <v>64</v>
      </c>
      <c r="I108" t="s">
        <v>44</v>
      </c>
      <c r="J108" t="s">
        <v>40</v>
      </c>
      <c r="K108">
        <v>97.003095593726599</v>
      </c>
      <c r="L108">
        <v>435537.268120002</v>
      </c>
      <c r="M108">
        <v>4489.9316403688899</v>
      </c>
      <c r="N108">
        <v>0</v>
      </c>
      <c r="O108">
        <v>4489.9316403688899</v>
      </c>
      <c r="P108">
        <v>145228.72613590601</v>
      </c>
      <c r="Q108">
        <v>77194.350333897703</v>
      </c>
      <c r="R108">
        <v>145132.62471105799</v>
      </c>
      <c r="S108">
        <v>48936.548460653801</v>
      </c>
      <c r="T108">
        <v>19045.018478485701</v>
      </c>
      <c r="U108">
        <v>54193.909691395696</v>
      </c>
      <c r="V108">
        <v>0</v>
      </c>
      <c r="W108">
        <v>381343.35842860601</v>
      </c>
      <c r="X108">
        <v>334759.83213499503</v>
      </c>
      <c r="Y108">
        <v>0</v>
      </c>
      <c r="Z108">
        <v>0</v>
      </c>
      <c r="AA108">
        <v>46281.5619899214</v>
      </c>
      <c r="AB108">
        <v>286.188598827595</v>
      </c>
      <c r="AC108">
        <v>15.7757048612989</v>
      </c>
      <c r="AD108">
        <v>0</v>
      </c>
      <c r="AE108">
        <v>46841.583259811698</v>
      </c>
      <c r="AF108">
        <v>7352.3264315840397</v>
      </c>
      <c r="AG108">
        <v>0</v>
      </c>
    </row>
    <row r="109" spans="1:33" x14ac:dyDescent="0.3">
      <c r="A109" t="s">
        <v>33</v>
      </c>
      <c r="B109" t="s">
        <v>267</v>
      </c>
      <c r="C109">
        <v>1926</v>
      </c>
      <c r="D109" t="s">
        <v>268</v>
      </c>
      <c r="E109">
        <v>88</v>
      </c>
      <c r="F109" t="s">
        <v>269</v>
      </c>
      <c r="G109" t="s">
        <v>37</v>
      </c>
      <c r="H109" t="s">
        <v>43</v>
      </c>
      <c r="I109" t="s">
        <v>44</v>
      </c>
      <c r="J109" t="s">
        <v>40</v>
      </c>
      <c r="K109">
        <v>203.52</v>
      </c>
      <c r="L109">
        <v>2467568.34815735</v>
      </c>
      <c r="M109">
        <v>12124.451396213401</v>
      </c>
      <c r="N109">
        <v>0</v>
      </c>
      <c r="O109">
        <v>12124.451396213401</v>
      </c>
      <c r="P109">
        <v>1392263.05856279</v>
      </c>
      <c r="Q109">
        <v>416430.83527764399</v>
      </c>
      <c r="R109">
        <v>460804.70991717902</v>
      </c>
      <c r="S109">
        <v>96832.8986359337</v>
      </c>
      <c r="T109">
        <v>101236.845763801</v>
      </c>
      <c r="U109">
        <v>128705.339514773</v>
      </c>
      <c r="V109">
        <v>1739476.23</v>
      </c>
      <c r="W109">
        <v>599386.77864257805</v>
      </c>
      <c r="X109">
        <v>2120906.0288851</v>
      </c>
      <c r="Y109">
        <v>0</v>
      </c>
      <c r="Z109">
        <v>0</v>
      </c>
      <c r="AA109">
        <v>200528.15076347999</v>
      </c>
      <c r="AB109">
        <v>1749.6645852668701</v>
      </c>
      <c r="AC109">
        <v>15679.1644087281</v>
      </c>
      <c r="AD109">
        <v>0</v>
      </c>
      <c r="AE109">
        <v>99705.546116037105</v>
      </c>
      <c r="AF109">
        <v>28999.793398736001</v>
      </c>
      <c r="AG109">
        <v>0</v>
      </c>
    </row>
    <row r="110" spans="1:33" x14ac:dyDescent="0.3">
      <c r="A110" t="s">
        <v>33</v>
      </c>
      <c r="B110" t="s">
        <v>270</v>
      </c>
      <c r="C110">
        <v>1926</v>
      </c>
      <c r="D110" t="s">
        <v>268</v>
      </c>
      <c r="E110">
        <v>96</v>
      </c>
      <c r="F110" t="s">
        <v>271</v>
      </c>
      <c r="G110" t="s">
        <v>37</v>
      </c>
      <c r="H110" t="s">
        <v>43</v>
      </c>
      <c r="I110" t="s">
        <v>44</v>
      </c>
      <c r="J110" t="s">
        <v>40</v>
      </c>
      <c r="K110">
        <v>409.19</v>
      </c>
      <c r="L110">
        <v>5513963.0641116602</v>
      </c>
      <c r="M110">
        <v>13475.312358834901</v>
      </c>
      <c r="N110">
        <v>0</v>
      </c>
      <c r="O110">
        <v>13475.312358834901</v>
      </c>
      <c r="P110">
        <v>3116262.1048639398</v>
      </c>
      <c r="Q110">
        <v>760941.07195144997</v>
      </c>
      <c r="R110">
        <v>1064882.9766962</v>
      </c>
      <c r="S110">
        <v>194688.74701669399</v>
      </c>
      <c r="T110">
        <v>377188.16358338099</v>
      </c>
      <c r="U110">
        <v>258770.33154505701</v>
      </c>
      <c r="V110">
        <v>4050087.21</v>
      </c>
      <c r="W110">
        <v>1205105.52256661</v>
      </c>
      <c r="X110">
        <v>4538154.3445867496</v>
      </c>
      <c r="Y110">
        <v>0</v>
      </c>
      <c r="Z110">
        <v>0</v>
      </c>
      <c r="AA110">
        <v>681996.61058180197</v>
      </c>
      <c r="AB110">
        <v>3517.8127537605801</v>
      </c>
      <c r="AC110">
        <v>31523.964644297699</v>
      </c>
      <c r="AD110">
        <v>0</v>
      </c>
      <c r="AE110">
        <v>200464.38883265099</v>
      </c>
      <c r="AF110">
        <v>58305.942712405697</v>
      </c>
      <c r="AG110">
        <v>0</v>
      </c>
    </row>
    <row r="111" spans="1:33" x14ac:dyDescent="0.3">
      <c r="A111" t="s">
        <v>33</v>
      </c>
      <c r="B111" t="s">
        <v>272</v>
      </c>
      <c r="C111">
        <v>1926</v>
      </c>
      <c r="D111" t="s">
        <v>268</v>
      </c>
      <c r="E111">
        <v>97</v>
      </c>
      <c r="F111" t="s">
        <v>273</v>
      </c>
      <c r="G111" t="s">
        <v>37</v>
      </c>
      <c r="H111" t="s">
        <v>38</v>
      </c>
      <c r="I111" t="s">
        <v>39</v>
      </c>
      <c r="J111" t="s">
        <v>40</v>
      </c>
      <c r="K111">
        <v>448.86</v>
      </c>
      <c r="L111">
        <v>4460479.09620729</v>
      </c>
      <c r="M111">
        <v>9937.3503903384008</v>
      </c>
      <c r="N111">
        <v>0</v>
      </c>
      <c r="O111">
        <v>9937.3503903384008</v>
      </c>
      <c r="P111">
        <v>2107890.0527618602</v>
      </c>
      <c r="Q111">
        <v>1013998.51850296</v>
      </c>
      <c r="R111">
        <v>901828.03623538301</v>
      </c>
      <c r="S111">
        <v>213563.35928520601</v>
      </c>
      <c r="T111">
        <v>223199.12942187401</v>
      </c>
      <c r="U111">
        <v>283857.50144752901</v>
      </c>
      <c r="V111">
        <v>2854683.95</v>
      </c>
      <c r="W111">
        <v>1321937.64475976</v>
      </c>
      <c r="X111">
        <v>3838009.3114296701</v>
      </c>
      <c r="Y111">
        <v>0</v>
      </c>
      <c r="Z111">
        <v>0</v>
      </c>
      <c r="AA111">
        <v>300173.288723937</v>
      </c>
      <c r="AB111">
        <v>3858.8563568341701</v>
      </c>
      <c r="AC111">
        <v>34580.138249320502</v>
      </c>
      <c r="AD111">
        <v>0</v>
      </c>
      <c r="AE111">
        <v>219898.93587679</v>
      </c>
      <c r="AF111">
        <v>63958.565570738399</v>
      </c>
      <c r="AG111">
        <v>0</v>
      </c>
    </row>
    <row r="112" spans="1:33" x14ac:dyDescent="0.3">
      <c r="A112" t="s">
        <v>33</v>
      </c>
      <c r="B112" t="s">
        <v>274</v>
      </c>
      <c r="C112">
        <v>1926</v>
      </c>
      <c r="D112" t="s">
        <v>268</v>
      </c>
      <c r="E112">
        <v>99</v>
      </c>
      <c r="F112" t="s">
        <v>275</v>
      </c>
      <c r="G112" t="s">
        <v>37</v>
      </c>
      <c r="H112" t="s">
        <v>43</v>
      </c>
      <c r="I112" t="s">
        <v>44</v>
      </c>
      <c r="J112" t="s">
        <v>40</v>
      </c>
      <c r="K112">
        <v>361.02</v>
      </c>
      <c r="L112">
        <v>4467885.7304931497</v>
      </c>
      <c r="M112">
        <v>12375.729129946099</v>
      </c>
      <c r="N112">
        <v>0</v>
      </c>
      <c r="O112">
        <v>12375.729129946099</v>
      </c>
      <c r="P112">
        <v>2578969.75102368</v>
      </c>
      <c r="Q112">
        <v>714245.51150813198</v>
      </c>
      <c r="R112">
        <v>823386.35723811004</v>
      </c>
      <c r="S112">
        <v>171769.914826772</v>
      </c>
      <c r="T112">
        <v>179514.19589646001</v>
      </c>
      <c r="U112">
        <v>228307.79123242601</v>
      </c>
      <c r="V112">
        <v>3176337.89</v>
      </c>
      <c r="W112">
        <v>1063240.0492607299</v>
      </c>
      <c r="X112">
        <v>3881376.9835853898</v>
      </c>
      <c r="Y112">
        <v>0</v>
      </c>
      <c r="Z112">
        <v>0</v>
      </c>
      <c r="AA112">
        <v>327284.30943215202</v>
      </c>
      <c r="AB112">
        <v>3103.6945193251199</v>
      </c>
      <c r="AC112">
        <v>27812.951723855302</v>
      </c>
      <c r="AD112">
        <v>0</v>
      </c>
      <c r="AE112">
        <v>176865.64592576501</v>
      </c>
      <c r="AF112">
        <v>51442.145306661201</v>
      </c>
      <c r="AG112">
        <v>0</v>
      </c>
    </row>
    <row r="113" spans="1:33" x14ac:dyDescent="0.3">
      <c r="A113" t="s">
        <v>33</v>
      </c>
      <c r="B113" t="s">
        <v>276</v>
      </c>
      <c r="C113">
        <v>1926</v>
      </c>
      <c r="D113" t="s">
        <v>268</v>
      </c>
      <c r="E113">
        <v>100</v>
      </c>
      <c r="F113" t="s">
        <v>277</v>
      </c>
      <c r="G113" t="s">
        <v>37</v>
      </c>
      <c r="H113" t="s">
        <v>43</v>
      </c>
      <c r="I113" t="s">
        <v>44</v>
      </c>
      <c r="J113" t="s">
        <v>40</v>
      </c>
      <c r="K113">
        <v>369.81</v>
      </c>
      <c r="L113">
        <v>4352222.4360444602</v>
      </c>
      <c r="M113">
        <v>11768.8067819812</v>
      </c>
      <c r="N113">
        <v>0</v>
      </c>
      <c r="O113">
        <v>11768.8067819812</v>
      </c>
      <c r="P113">
        <v>2277781.79149816</v>
      </c>
      <c r="Q113">
        <v>797061.29530918598</v>
      </c>
      <c r="R113">
        <v>917514.80998954398</v>
      </c>
      <c r="S113">
        <v>175952.11401609</v>
      </c>
      <c r="T113">
        <v>183912.42523148199</v>
      </c>
      <c r="U113">
        <v>233866.55663304901</v>
      </c>
      <c r="V113">
        <v>3029228.4</v>
      </c>
      <c r="W113">
        <v>1089127.4794114099</v>
      </c>
      <c r="X113">
        <v>3428524.4347562902</v>
      </c>
      <c r="Y113">
        <v>0</v>
      </c>
      <c r="Z113">
        <v>0</v>
      </c>
      <c r="AA113">
        <v>658162.04975404195</v>
      </c>
      <c r="AB113">
        <v>3179.2622851687502</v>
      </c>
      <c r="AC113">
        <v>28490.132615918599</v>
      </c>
      <c r="AD113">
        <v>0</v>
      </c>
      <c r="AE113">
        <v>181171.91435324101</v>
      </c>
      <c r="AF113">
        <v>52694.6422798083</v>
      </c>
      <c r="AG113">
        <v>0</v>
      </c>
    </row>
    <row r="114" spans="1:33" x14ac:dyDescent="0.3">
      <c r="A114" t="s">
        <v>33</v>
      </c>
      <c r="B114" t="s">
        <v>278</v>
      </c>
      <c r="C114">
        <v>1926</v>
      </c>
      <c r="D114" t="s">
        <v>268</v>
      </c>
      <c r="E114">
        <v>101</v>
      </c>
      <c r="F114" t="s">
        <v>279</v>
      </c>
      <c r="G114" t="s">
        <v>37</v>
      </c>
      <c r="H114" t="s">
        <v>43</v>
      </c>
      <c r="I114" t="s">
        <v>44</v>
      </c>
      <c r="J114" t="s">
        <v>40</v>
      </c>
      <c r="K114">
        <v>464.3</v>
      </c>
      <c r="L114">
        <v>5381812.4244794501</v>
      </c>
      <c r="M114">
        <v>11591.239337668399</v>
      </c>
      <c r="N114">
        <v>0</v>
      </c>
      <c r="O114">
        <v>11591.239337668399</v>
      </c>
      <c r="P114">
        <v>2881381.5764735802</v>
      </c>
      <c r="Q114">
        <v>927471.95987819496</v>
      </c>
      <c r="R114">
        <v>1120603.9646292501</v>
      </c>
      <c r="S114">
        <v>220909.56582480299</v>
      </c>
      <c r="T114">
        <v>231445.35767360899</v>
      </c>
      <c r="U114">
        <v>293621.70369845303</v>
      </c>
      <c r="V114">
        <v>3720780.73</v>
      </c>
      <c r="W114">
        <v>1367409.9907809999</v>
      </c>
      <c r="X114">
        <v>4556656.4692656901</v>
      </c>
      <c r="Y114">
        <v>0</v>
      </c>
      <c r="Z114">
        <v>0</v>
      </c>
      <c r="AA114">
        <v>491773.02263405902</v>
      </c>
      <c r="AB114">
        <v>3991.5942754491498</v>
      </c>
      <c r="AC114">
        <v>35769.634605800296</v>
      </c>
      <c r="AD114">
        <v>0</v>
      </c>
      <c r="AE114">
        <v>227463.075185122</v>
      </c>
      <c r="AF114">
        <v>66158.628513331205</v>
      </c>
      <c r="AG114">
        <v>0</v>
      </c>
    </row>
    <row r="115" spans="1:33" x14ac:dyDescent="0.3">
      <c r="A115" t="s">
        <v>33</v>
      </c>
      <c r="B115" t="s">
        <v>280</v>
      </c>
      <c r="C115">
        <v>1926</v>
      </c>
      <c r="D115" t="s">
        <v>268</v>
      </c>
      <c r="E115">
        <v>102</v>
      </c>
      <c r="F115" t="s">
        <v>281</v>
      </c>
      <c r="G115" t="s">
        <v>37</v>
      </c>
      <c r="H115" t="s">
        <v>38</v>
      </c>
      <c r="I115" t="s">
        <v>39</v>
      </c>
      <c r="J115" t="s">
        <v>40</v>
      </c>
      <c r="K115">
        <v>434.39455445544502</v>
      </c>
      <c r="L115">
        <v>5394046.1532344902</v>
      </c>
      <c r="M115">
        <v>12417.3889794646</v>
      </c>
      <c r="N115">
        <v>0</v>
      </c>
      <c r="O115">
        <v>12417.3889794646</v>
      </c>
      <c r="P115">
        <v>2853112.94125224</v>
      </c>
      <c r="Q115">
        <v>1022859.07090265</v>
      </c>
      <c r="R115">
        <v>1095428.0801906199</v>
      </c>
      <c r="S115">
        <v>206680.83657422199</v>
      </c>
      <c r="T115">
        <v>215965.224314741</v>
      </c>
      <c r="U115">
        <v>274709.60404165002</v>
      </c>
      <c r="V115">
        <v>3840001.09</v>
      </c>
      <c r="W115">
        <v>1279335.4591928399</v>
      </c>
      <c r="X115">
        <v>4713794.4992862698</v>
      </c>
      <c r="Y115">
        <v>0</v>
      </c>
      <c r="Z115">
        <v>0</v>
      </c>
      <c r="AA115">
        <v>368341.83171903202</v>
      </c>
      <c r="AB115">
        <v>3734.4966979337501</v>
      </c>
      <c r="AC115">
        <v>33465.721489598698</v>
      </c>
      <c r="AD115">
        <v>0</v>
      </c>
      <c r="AE115">
        <v>212812.236054504</v>
      </c>
      <c r="AF115">
        <v>61897.367987145903</v>
      </c>
      <c r="AG115">
        <v>0</v>
      </c>
    </row>
    <row r="116" spans="1:33" x14ac:dyDescent="0.3">
      <c r="A116" t="s">
        <v>33</v>
      </c>
      <c r="B116" t="s">
        <v>282</v>
      </c>
      <c r="C116">
        <v>1926</v>
      </c>
      <c r="D116" t="s">
        <v>268</v>
      </c>
      <c r="E116">
        <v>141</v>
      </c>
      <c r="F116" t="s">
        <v>283</v>
      </c>
      <c r="G116" t="s">
        <v>37</v>
      </c>
      <c r="H116" t="s">
        <v>53</v>
      </c>
      <c r="I116" t="s">
        <v>39</v>
      </c>
      <c r="J116" t="s">
        <v>40</v>
      </c>
      <c r="K116">
        <v>1274.18</v>
      </c>
      <c r="L116">
        <v>16480466.6711799</v>
      </c>
      <c r="M116">
        <v>12934.174662276801</v>
      </c>
      <c r="N116">
        <v>0</v>
      </c>
      <c r="O116">
        <v>12934.174662276801</v>
      </c>
      <c r="P116">
        <v>7895137.0902591301</v>
      </c>
      <c r="Q116">
        <v>4064528.9898892902</v>
      </c>
      <c r="R116">
        <v>3279052.08810275</v>
      </c>
      <c r="S116">
        <v>606242.83993678202</v>
      </c>
      <c r="T116">
        <v>635505.662991944</v>
      </c>
      <c r="U116">
        <v>805786.99637840805</v>
      </c>
      <c r="V116">
        <v>11922091.99</v>
      </c>
      <c r="W116">
        <v>3752587.68480149</v>
      </c>
      <c r="X116">
        <v>13351812.4042807</v>
      </c>
      <c r="Y116">
        <v>0</v>
      </c>
      <c r="Z116">
        <v>0</v>
      </c>
      <c r="AA116">
        <v>2213750.40079014</v>
      </c>
      <c r="AB116">
        <v>10954.1451516084</v>
      </c>
      <c r="AC116">
        <v>98162.724578976093</v>
      </c>
      <c r="AD116">
        <v>0</v>
      </c>
      <c r="AE116">
        <v>624227.65698767698</v>
      </c>
      <c r="AF116">
        <v>181559.33939072999</v>
      </c>
      <c r="AG116">
        <v>0</v>
      </c>
    </row>
    <row r="117" spans="1:33" x14ac:dyDescent="0.3">
      <c r="A117" t="s">
        <v>33</v>
      </c>
      <c r="B117" t="s">
        <v>284</v>
      </c>
      <c r="C117">
        <v>1926</v>
      </c>
      <c r="D117" t="s">
        <v>268</v>
      </c>
      <c r="E117">
        <v>1926</v>
      </c>
      <c r="F117" t="s">
        <v>268</v>
      </c>
      <c r="G117" t="s">
        <v>55</v>
      </c>
      <c r="H117" t="s">
        <v>55</v>
      </c>
      <c r="I117" t="s">
        <v>56</v>
      </c>
      <c r="J117" t="s">
        <v>40</v>
      </c>
      <c r="K117">
        <v>98.12</v>
      </c>
      <c r="L117">
        <v>351023.97127358097</v>
      </c>
      <c r="M117">
        <v>3577.49664975114</v>
      </c>
      <c r="N117">
        <v>0</v>
      </c>
      <c r="O117">
        <v>3577.49664975114</v>
      </c>
      <c r="P117">
        <v>36701.796877856003</v>
      </c>
      <c r="Q117">
        <v>59511.441019272999</v>
      </c>
      <c r="R117">
        <v>159344.45492272801</v>
      </c>
      <c r="S117">
        <v>46684.5716104452</v>
      </c>
      <c r="T117">
        <v>48781.7068432792</v>
      </c>
      <c r="U117">
        <v>62050.746428800798</v>
      </c>
      <c r="V117">
        <v>0</v>
      </c>
      <c r="W117">
        <v>288973.22484478098</v>
      </c>
      <c r="X117">
        <v>243262.15332058899</v>
      </c>
      <c r="Y117">
        <v>0</v>
      </c>
      <c r="Z117">
        <v>0</v>
      </c>
      <c r="AA117">
        <v>37308.375470286301</v>
      </c>
      <c r="AB117">
        <v>843.53915637964894</v>
      </c>
      <c r="AC117">
        <v>7559.1568975255695</v>
      </c>
      <c r="AD117">
        <v>0</v>
      </c>
      <c r="AE117">
        <v>48069.517417971503</v>
      </c>
      <c r="AF117">
        <v>13981.2290108293</v>
      </c>
      <c r="AG117">
        <v>0</v>
      </c>
    </row>
    <row r="118" spans="1:33" x14ac:dyDescent="0.3">
      <c r="A118" t="s">
        <v>33</v>
      </c>
      <c r="B118" t="s">
        <v>285</v>
      </c>
      <c r="C118">
        <v>1926</v>
      </c>
      <c r="D118" t="s">
        <v>268</v>
      </c>
      <c r="E118">
        <v>2392</v>
      </c>
      <c r="F118" t="s">
        <v>286</v>
      </c>
      <c r="G118" t="s">
        <v>37</v>
      </c>
      <c r="H118" t="s">
        <v>38</v>
      </c>
      <c r="I118" t="s">
        <v>39</v>
      </c>
      <c r="J118" t="s">
        <v>40</v>
      </c>
      <c r="K118">
        <v>103.25544554455399</v>
      </c>
      <c r="L118">
        <v>1342303.3205041999</v>
      </c>
      <c r="M118">
        <v>12999.830792701399</v>
      </c>
      <c r="N118">
        <v>0</v>
      </c>
      <c r="O118">
        <v>12999.830792701399</v>
      </c>
      <c r="P118">
        <v>540688.74085312604</v>
      </c>
      <c r="Q118">
        <v>342529.79567716498</v>
      </c>
      <c r="R118">
        <v>358621.95156237698</v>
      </c>
      <c r="S118">
        <v>49127.968219457602</v>
      </c>
      <c r="T118">
        <v>51334.864192077403</v>
      </c>
      <c r="U118">
        <v>65298.384313880902</v>
      </c>
      <c r="V118">
        <v>972907.30999999901</v>
      </c>
      <c r="W118">
        <v>304097.62619032298</v>
      </c>
      <c r="X118">
        <v>1038209.37951126</v>
      </c>
      <c r="Y118">
        <v>0</v>
      </c>
      <c r="Z118">
        <v>0</v>
      </c>
      <c r="AA118">
        <v>229953.076809294</v>
      </c>
      <c r="AB118">
        <v>887.68866109109501</v>
      </c>
      <c r="AC118">
        <v>7954.7912086750403</v>
      </c>
      <c r="AD118">
        <v>0</v>
      </c>
      <c r="AE118">
        <v>50585.399899147596</v>
      </c>
      <c r="AF118">
        <v>14712.984414733301</v>
      </c>
      <c r="AG118">
        <v>0</v>
      </c>
    </row>
    <row r="119" spans="1:33" x14ac:dyDescent="0.3">
      <c r="A119" t="s">
        <v>33</v>
      </c>
      <c r="B119" t="s">
        <v>287</v>
      </c>
      <c r="C119">
        <v>1926</v>
      </c>
      <c r="D119" t="s">
        <v>268</v>
      </c>
      <c r="E119">
        <v>4820</v>
      </c>
      <c r="F119" t="s">
        <v>288</v>
      </c>
      <c r="G119" t="s">
        <v>63</v>
      </c>
      <c r="H119" t="s">
        <v>64</v>
      </c>
      <c r="I119" t="s">
        <v>44</v>
      </c>
      <c r="J119" t="s">
        <v>40</v>
      </c>
      <c r="K119">
        <v>347.94</v>
      </c>
      <c r="L119">
        <v>1244754.18431441</v>
      </c>
      <c r="M119">
        <v>3577.49664975114</v>
      </c>
      <c r="N119">
        <v>0</v>
      </c>
      <c r="O119">
        <v>3577.49664975114</v>
      </c>
      <c r="P119">
        <v>130146.99557359501</v>
      </c>
      <c r="Q119">
        <v>211031.50008403801</v>
      </c>
      <c r="R119">
        <v>565045.960515838</v>
      </c>
      <c r="S119">
        <v>165546.57405359001</v>
      </c>
      <c r="T119">
        <v>172983.15408734701</v>
      </c>
      <c r="U119">
        <v>220036.04476596901</v>
      </c>
      <c r="V119">
        <v>0</v>
      </c>
      <c r="W119">
        <v>1024718.13954844</v>
      </c>
      <c r="X119">
        <v>862623.66109219205</v>
      </c>
      <c r="Y119">
        <v>0</v>
      </c>
      <c r="Z119">
        <v>0</v>
      </c>
      <c r="AA119">
        <v>132297.963321763</v>
      </c>
      <c r="AB119">
        <v>2991.2455571823798</v>
      </c>
      <c r="AC119">
        <v>26805.269577303799</v>
      </c>
      <c r="AD119">
        <v>0</v>
      </c>
      <c r="AE119">
        <v>170457.68335109</v>
      </c>
      <c r="AF119">
        <v>49578.361414879299</v>
      </c>
      <c r="AG119">
        <v>0</v>
      </c>
    </row>
    <row r="120" spans="1:33" x14ac:dyDescent="0.3">
      <c r="A120" t="s">
        <v>33</v>
      </c>
      <c r="B120" t="s">
        <v>289</v>
      </c>
      <c r="C120">
        <v>1927</v>
      </c>
      <c r="D120" t="s">
        <v>290</v>
      </c>
      <c r="E120">
        <v>103</v>
      </c>
      <c r="F120" t="s">
        <v>291</v>
      </c>
      <c r="G120" t="s">
        <v>37</v>
      </c>
      <c r="H120" t="s">
        <v>43</v>
      </c>
      <c r="I120" t="s">
        <v>44</v>
      </c>
      <c r="J120" t="s">
        <v>40</v>
      </c>
      <c r="K120">
        <v>247.99</v>
      </c>
      <c r="L120">
        <v>3221270.6995228701</v>
      </c>
      <c r="M120">
        <v>12989.5185270489</v>
      </c>
      <c r="N120">
        <v>0</v>
      </c>
      <c r="O120">
        <v>12989.5185270489</v>
      </c>
      <c r="P120">
        <v>1727648.97083851</v>
      </c>
      <c r="Q120">
        <v>422801.77113374101</v>
      </c>
      <c r="R120">
        <v>777014.21631097898</v>
      </c>
      <c r="S120">
        <v>151310.42077719001</v>
      </c>
      <c r="T120">
        <v>142495.32046244401</v>
      </c>
      <c r="U120">
        <v>131203.19468628999</v>
      </c>
      <c r="V120">
        <v>1655097.42</v>
      </c>
      <c r="W120">
        <v>1434970.0848365801</v>
      </c>
      <c r="X120">
        <v>2804805.8790072198</v>
      </c>
      <c r="Y120">
        <v>0</v>
      </c>
      <c r="Z120">
        <v>0</v>
      </c>
      <c r="AA120">
        <v>285261.62582935998</v>
      </c>
      <c r="AB120">
        <v>0</v>
      </c>
      <c r="AC120">
        <v>0</v>
      </c>
      <c r="AD120">
        <v>0</v>
      </c>
      <c r="AE120">
        <v>124712.99205361999</v>
      </c>
      <c r="AF120">
        <v>6490.2026326699797</v>
      </c>
      <c r="AG120">
        <v>0</v>
      </c>
    </row>
    <row r="121" spans="1:33" x14ac:dyDescent="0.3">
      <c r="A121" t="s">
        <v>33</v>
      </c>
      <c r="B121" t="s">
        <v>292</v>
      </c>
      <c r="C121">
        <v>1927</v>
      </c>
      <c r="D121" t="s">
        <v>290</v>
      </c>
      <c r="E121">
        <v>104</v>
      </c>
      <c r="F121" t="s">
        <v>293</v>
      </c>
      <c r="G121" t="s">
        <v>37</v>
      </c>
      <c r="H121" t="s">
        <v>53</v>
      </c>
      <c r="I121" t="s">
        <v>44</v>
      </c>
      <c r="J121" t="s">
        <v>40</v>
      </c>
      <c r="K121">
        <v>189.49</v>
      </c>
      <c r="L121">
        <v>3020187.7441932699</v>
      </c>
      <c r="M121">
        <v>15938.5072784488</v>
      </c>
      <c r="N121">
        <v>0</v>
      </c>
      <c r="O121">
        <v>15938.5072784488</v>
      </c>
      <c r="P121">
        <v>1473140.4910810499</v>
      </c>
      <c r="Q121">
        <v>727057.97869281995</v>
      </c>
      <c r="R121">
        <v>595491.311164835</v>
      </c>
      <c r="S121">
        <v>115616.805649702</v>
      </c>
      <c r="T121">
        <v>108881.157604857</v>
      </c>
      <c r="U121">
        <v>100252.806004698</v>
      </c>
      <c r="V121">
        <v>1823469.43</v>
      </c>
      <c r="W121">
        <v>1096465.5081885699</v>
      </c>
      <c r="X121">
        <v>2535585.5520451502</v>
      </c>
      <c r="Y121">
        <v>0</v>
      </c>
      <c r="Z121">
        <v>0</v>
      </c>
      <c r="AA121">
        <v>384349.38614341401</v>
      </c>
      <c r="AB121">
        <v>0</v>
      </c>
      <c r="AC121">
        <v>0</v>
      </c>
      <c r="AD121">
        <v>0</v>
      </c>
      <c r="AE121">
        <v>95293.620163073501</v>
      </c>
      <c r="AF121">
        <v>4959.1858416251998</v>
      </c>
      <c r="AG121">
        <v>0</v>
      </c>
    </row>
    <row r="122" spans="1:33" x14ac:dyDescent="0.3">
      <c r="A122" t="s">
        <v>33</v>
      </c>
      <c r="B122" t="s">
        <v>294</v>
      </c>
      <c r="C122">
        <v>1927</v>
      </c>
      <c r="D122" t="s">
        <v>290</v>
      </c>
      <c r="E122">
        <v>1248</v>
      </c>
      <c r="F122" t="s">
        <v>295</v>
      </c>
      <c r="G122" t="s">
        <v>37</v>
      </c>
      <c r="H122" t="s">
        <v>38</v>
      </c>
      <c r="I122" t="s">
        <v>44</v>
      </c>
      <c r="J122" t="s">
        <v>40</v>
      </c>
      <c r="K122">
        <v>139.9</v>
      </c>
      <c r="L122">
        <v>2000275.71204463</v>
      </c>
      <c r="M122">
        <v>14297.8964406335</v>
      </c>
      <c r="N122">
        <v>0</v>
      </c>
      <c r="O122">
        <v>14297.8964406335</v>
      </c>
      <c r="P122">
        <v>964984.07808665</v>
      </c>
      <c r="Q122">
        <v>433020.35370059399</v>
      </c>
      <c r="R122">
        <v>436524.987264027</v>
      </c>
      <c r="S122">
        <v>85359.602672401801</v>
      </c>
      <c r="T122">
        <v>80386.690320964597</v>
      </c>
      <c r="U122">
        <v>74016.399599226002</v>
      </c>
      <c r="V122">
        <v>1116741.53</v>
      </c>
      <c r="W122">
        <v>809517.78244541097</v>
      </c>
      <c r="X122">
        <v>1745401.1215896199</v>
      </c>
      <c r="Y122">
        <v>0</v>
      </c>
      <c r="Z122">
        <v>0</v>
      </c>
      <c r="AA122">
        <v>180858.19085578999</v>
      </c>
      <c r="AB122">
        <v>0</v>
      </c>
      <c r="AC122">
        <v>0</v>
      </c>
      <c r="AD122">
        <v>0</v>
      </c>
      <c r="AE122">
        <v>70355.044914317303</v>
      </c>
      <c r="AF122">
        <v>3661.3546849087802</v>
      </c>
      <c r="AG122">
        <v>0</v>
      </c>
    </row>
    <row r="123" spans="1:33" x14ac:dyDescent="0.3">
      <c r="A123" t="s">
        <v>33</v>
      </c>
      <c r="B123" t="s">
        <v>296</v>
      </c>
      <c r="C123">
        <v>1927</v>
      </c>
      <c r="D123" t="s">
        <v>290</v>
      </c>
      <c r="E123">
        <v>1927</v>
      </c>
      <c r="F123" t="s">
        <v>290</v>
      </c>
      <c r="G123" t="s">
        <v>55</v>
      </c>
      <c r="H123" t="s">
        <v>55</v>
      </c>
      <c r="I123" t="s">
        <v>56</v>
      </c>
      <c r="J123" t="s">
        <v>40</v>
      </c>
      <c r="K123">
        <v>1.5</v>
      </c>
      <c r="L123">
        <v>9473.2042392205603</v>
      </c>
      <c r="M123">
        <v>6315.4694928137096</v>
      </c>
      <c r="N123">
        <v>0</v>
      </c>
      <c r="O123">
        <v>6315.4694928137096</v>
      </c>
      <c r="P123">
        <v>1815.2199937810899</v>
      </c>
      <c r="Q123">
        <v>1232.8564728441099</v>
      </c>
      <c r="R123">
        <v>4648.0052601575399</v>
      </c>
      <c r="S123">
        <v>915.22090070480897</v>
      </c>
      <c r="T123">
        <v>861.901611733001</v>
      </c>
      <c r="U123">
        <v>793.59970978441095</v>
      </c>
      <c r="V123">
        <v>0</v>
      </c>
      <c r="W123">
        <v>8679.6045294361502</v>
      </c>
      <c r="X123">
        <v>7650.6273580016496</v>
      </c>
      <c r="Y123">
        <v>0</v>
      </c>
      <c r="Z123">
        <v>0</v>
      </c>
      <c r="AA123">
        <v>1028.9771714344899</v>
      </c>
      <c r="AB123">
        <v>0</v>
      </c>
      <c r="AC123">
        <v>0</v>
      </c>
      <c r="AD123">
        <v>0</v>
      </c>
      <c r="AE123">
        <v>754.34286898839105</v>
      </c>
      <c r="AF123">
        <v>39.256840796019901</v>
      </c>
      <c r="AG123">
        <v>0</v>
      </c>
    </row>
    <row r="124" spans="1:33" x14ac:dyDescent="0.3">
      <c r="A124" t="s">
        <v>33</v>
      </c>
      <c r="B124" t="s">
        <v>297</v>
      </c>
      <c r="C124">
        <v>1928</v>
      </c>
      <c r="D124" t="s">
        <v>298</v>
      </c>
      <c r="E124">
        <v>105</v>
      </c>
      <c r="F124" t="s">
        <v>299</v>
      </c>
      <c r="G124" t="s">
        <v>37</v>
      </c>
      <c r="H124" t="s">
        <v>43</v>
      </c>
      <c r="I124" t="s">
        <v>44</v>
      </c>
      <c r="J124" t="s">
        <v>40</v>
      </c>
      <c r="K124">
        <v>559.44000000000005</v>
      </c>
      <c r="L124">
        <v>6521161.2465682896</v>
      </c>
      <c r="M124">
        <v>11656.587384828201</v>
      </c>
      <c r="N124">
        <v>0</v>
      </c>
      <c r="O124">
        <v>11656.587384828201</v>
      </c>
      <c r="P124">
        <v>3584050.19005075</v>
      </c>
      <c r="Q124">
        <v>1346912.1508544199</v>
      </c>
      <c r="R124">
        <v>1056041.11750006</v>
      </c>
      <c r="S124">
        <v>195260.92856848601</v>
      </c>
      <c r="T124">
        <v>338896.85959456401</v>
      </c>
      <c r="U124">
        <v>272932.24668556498</v>
      </c>
      <c r="V124">
        <v>3911144.98999999</v>
      </c>
      <c r="W124">
        <v>2337084.00988273</v>
      </c>
      <c r="X124">
        <v>5439126.9662584197</v>
      </c>
      <c r="Y124">
        <v>0</v>
      </c>
      <c r="Z124">
        <v>0</v>
      </c>
      <c r="AA124">
        <v>624647.999278654</v>
      </c>
      <c r="AB124">
        <v>164629.368605797</v>
      </c>
      <c r="AC124">
        <v>19824.665739850199</v>
      </c>
      <c r="AD124">
        <v>0</v>
      </c>
      <c r="AE124">
        <v>262556.039053177</v>
      </c>
      <c r="AF124">
        <v>10376.207632388499</v>
      </c>
      <c r="AG124">
        <v>0</v>
      </c>
    </row>
    <row r="125" spans="1:33" x14ac:dyDescent="0.3">
      <c r="A125" t="s">
        <v>33</v>
      </c>
      <c r="B125" t="s">
        <v>300</v>
      </c>
      <c r="C125">
        <v>1928</v>
      </c>
      <c r="D125" t="s">
        <v>298</v>
      </c>
      <c r="E125">
        <v>106</v>
      </c>
      <c r="F125" t="s">
        <v>301</v>
      </c>
      <c r="G125" t="s">
        <v>37</v>
      </c>
      <c r="H125" t="s">
        <v>43</v>
      </c>
      <c r="I125" t="s">
        <v>44</v>
      </c>
      <c r="J125" t="s">
        <v>40</v>
      </c>
      <c r="K125">
        <v>224.46</v>
      </c>
      <c r="L125">
        <v>2860456.7021945501</v>
      </c>
      <c r="M125">
        <v>12743.725840659999</v>
      </c>
      <c r="N125">
        <v>0</v>
      </c>
      <c r="O125">
        <v>12743.725840659999</v>
      </c>
      <c r="P125">
        <v>1476915.7416419799</v>
      </c>
      <c r="Q125">
        <v>634583.26270124502</v>
      </c>
      <c r="R125">
        <v>534057.25882644102</v>
      </c>
      <c r="S125">
        <v>78572.7064269314</v>
      </c>
      <c r="T125">
        <v>136327.732597947</v>
      </c>
      <c r="U125">
        <v>109506.59961933699</v>
      </c>
      <c r="V125">
        <v>1813259.06</v>
      </c>
      <c r="W125">
        <v>937691.04257521301</v>
      </c>
      <c r="X125">
        <v>2412611.0108604399</v>
      </c>
      <c r="Y125">
        <v>0</v>
      </c>
      <c r="Z125">
        <v>0</v>
      </c>
      <c r="AA125">
        <v>263977.31892550801</v>
      </c>
      <c r="AB125">
        <v>66053.031741129205</v>
      </c>
      <c r="AC125">
        <v>8308.7410481316801</v>
      </c>
      <c r="AD125">
        <v>0</v>
      </c>
      <c r="AE125">
        <v>105343.43008343301</v>
      </c>
      <c r="AF125">
        <v>4163.1695359036403</v>
      </c>
      <c r="AG125">
        <v>0</v>
      </c>
    </row>
    <row r="126" spans="1:33" x14ac:dyDescent="0.3">
      <c r="A126" t="s">
        <v>33</v>
      </c>
      <c r="B126" t="s">
        <v>302</v>
      </c>
      <c r="C126">
        <v>1928</v>
      </c>
      <c r="D126" t="s">
        <v>298</v>
      </c>
      <c r="E126">
        <v>107</v>
      </c>
      <c r="F126" t="s">
        <v>303</v>
      </c>
      <c r="G126" t="s">
        <v>37</v>
      </c>
      <c r="H126" t="s">
        <v>43</v>
      </c>
      <c r="I126" t="s">
        <v>44</v>
      </c>
      <c r="J126" t="s">
        <v>40</v>
      </c>
      <c r="K126">
        <v>557.26376237623697</v>
      </c>
      <c r="L126">
        <v>7429665.3285728404</v>
      </c>
      <c r="M126">
        <v>13332.403486801</v>
      </c>
      <c r="N126">
        <v>0</v>
      </c>
      <c r="O126">
        <v>13332.403486801</v>
      </c>
      <c r="P126">
        <v>4510802.2154782601</v>
      </c>
      <c r="Q126">
        <v>1252341.0841186701</v>
      </c>
      <c r="R126">
        <v>1131365.2175787101</v>
      </c>
      <c r="S126">
        <v>194381.89290323501</v>
      </c>
      <c r="T126">
        <v>340774.91849394899</v>
      </c>
      <c r="U126">
        <v>271870.532428495</v>
      </c>
      <c r="V126">
        <v>4829802.1100000003</v>
      </c>
      <c r="W126">
        <v>2327992.6861443399</v>
      </c>
      <c r="X126">
        <v>6361014.1170081701</v>
      </c>
      <c r="Y126">
        <v>0</v>
      </c>
      <c r="Z126">
        <v>0</v>
      </c>
      <c r="AA126">
        <v>611827.79887729301</v>
      </c>
      <c r="AB126">
        <v>163988.95564652301</v>
      </c>
      <c r="AC126">
        <v>20963.924612357499</v>
      </c>
      <c r="AD126">
        <v>0</v>
      </c>
      <c r="AE126">
        <v>261534.68854099701</v>
      </c>
      <c r="AF126">
        <v>10335.843887498</v>
      </c>
      <c r="AG126">
        <v>0</v>
      </c>
    </row>
    <row r="127" spans="1:33" x14ac:dyDescent="0.3">
      <c r="A127" t="s">
        <v>33</v>
      </c>
      <c r="B127" t="s">
        <v>304</v>
      </c>
      <c r="C127">
        <v>1928</v>
      </c>
      <c r="D127" t="s">
        <v>298</v>
      </c>
      <c r="E127">
        <v>109</v>
      </c>
      <c r="F127" t="s">
        <v>305</v>
      </c>
      <c r="G127" t="s">
        <v>37</v>
      </c>
      <c r="H127" t="s">
        <v>43</v>
      </c>
      <c r="I127" t="s">
        <v>44</v>
      </c>
      <c r="J127" t="s">
        <v>40</v>
      </c>
      <c r="K127">
        <v>538.23574257425696</v>
      </c>
      <c r="L127">
        <v>7177670.5989877703</v>
      </c>
      <c r="M127">
        <v>13335.5517503513</v>
      </c>
      <c r="N127">
        <v>0</v>
      </c>
      <c r="O127">
        <v>13335.5517503513</v>
      </c>
      <c r="P127">
        <v>4158186.7638642802</v>
      </c>
      <c r="Q127">
        <v>1369809.59056287</v>
      </c>
      <c r="R127">
        <v>1136691.32756307</v>
      </c>
      <c r="S127">
        <v>187752.66394487</v>
      </c>
      <c r="T127">
        <v>325230.25305266998</v>
      </c>
      <c r="U127">
        <v>262587.39179762901</v>
      </c>
      <c r="V127">
        <v>4666580.87</v>
      </c>
      <c r="W127">
        <v>2248502.33719014</v>
      </c>
      <c r="X127">
        <v>6115782.1557651404</v>
      </c>
      <c r="Y127">
        <v>0</v>
      </c>
      <c r="Z127">
        <v>0</v>
      </c>
      <c r="AA127">
        <v>622659.83157180401</v>
      </c>
      <c r="AB127">
        <v>158389.47958864601</v>
      </c>
      <c r="AC127">
        <v>18251.740264544002</v>
      </c>
      <c r="AD127">
        <v>0</v>
      </c>
      <c r="AE127">
        <v>252604.46991123701</v>
      </c>
      <c r="AF127">
        <v>9982.9218863923397</v>
      </c>
      <c r="AG127">
        <v>0</v>
      </c>
    </row>
    <row r="128" spans="1:33" x14ac:dyDescent="0.3">
      <c r="A128" t="s">
        <v>33</v>
      </c>
      <c r="B128" t="s">
        <v>306</v>
      </c>
      <c r="C128">
        <v>1928</v>
      </c>
      <c r="D128" t="s">
        <v>298</v>
      </c>
      <c r="E128">
        <v>110</v>
      </c>
      <c r="F128" t="s">
        <v>307</v>
      </c>
      <c r="G128" t="s">
        <v>37</v>
      </c>
      <c r="H128" t="s">
        <v>43</v>
      </c>
      <c r="I128" t="s">
        <v>44</v>
      </c>
      <c r="J128" t="s">
        <v>40</v>
      </c>
      <c r="K128">
        <v>162.94673267326701</v>
      </c>
      <c r="L128">
        <v>2562538.3781651501</v>
      </c>
      <c r="M128">
        <v>15726.233574154699</v>
      </c>
      <c r="N128">
        <v>0</v>
      </c>
      <c r="O128">
        <v>15726.233574154699</v>
      </c>
      <c r="P128">
        <v>1407785.7278213999</v>
      </c>
      <c r="Q128">
        <v>568867.69795633003</v>
      </c>
      <c r="R128">
        <v>429435.62450374599</v>
      </c>
      <c r="S128">
        <v>57154.449209023303</v>
      </c>
      <c r="T128">
        <v>99294.878674655702</v>
      </c>
      <c r="U128">
        <v>79496.313882788294</v>
      </c>
      <c r="V128">
        <v>1802325.27</v>
      </c>
      <c r="W128">
        <v>680716.79428236897</v>
      </c>
      <c r="X128">
        <v>2228361.6895467401</v>
      </c>
      <c r="Y128">
        <v>0</v>
      </c>
      <c r="Z128">
        <v>0</v>
      </c>
      <c r="AA128">
        <v>200369.68338961899</v>
      </c>
      <c r="AB128">
        <v>47951.197119222197</v>
      </c>
      <c r="AC128">
        <v>6359.49422678467</v>
      </c>
      <c r="AD128">
        <v>0</v>
      </c>
      <c r="AE128">
        <v>76474.061038449101</v>
      </c>
      <c r="AF128">
        <v>3022.2528443392198</v>
      </c>
      <c r="AG128">
        <v>0</v>
      </c>
    </row>
    <row r="129" spans="1:33" x14ac:dyDescent="0.3">
      <c r="A129" t="s">
        <v>33</v>
      </c>
      <c r="B129" t="s">
        <v>308</v>
      </c>
      <c r="C129">
        <v>1928</v>
      </c>
      <c r="D129" t="s">
        <v>298</v>
      </c>
      <c r="E129">
        <v>114</v>
      </c>
      <c r="F129" t="s">
        <v>309</v>
      </c>
      <c r="G129" t="s">
        <v>37</v>
      </c>
      <c r="H129" t="s">
        <v>43</v>
      </c>
      <c r="I129" t="s">
        <v>44</v>
      </c>
      <c r="J129" t="s">
        <v>40</v>
      </c>
      <c r="K129">
        <v>656.86613473112004</v>
      </c>
      <c r="L129">
        <v>7252972.9154908499</v>
      </c>
      <c r="M129">
        <v>11041.7823845641</v>
      </c>
      <c r="N129">
        <v>0</v>
      </c>
      <c r="O129">
        <v>11041.7823845641</v>
      </c>
      <c r="P129">
        <v>4029488.6600232502</v>
      </c>
      <c r="Q129">
        <v>1380089.1989918</v>
      </c>
      <c r="R129">
        <v>1217640.4450687901</v>
      </c>
      <c r="S129">
        <v>229105.26171827101</v>
      </c>
      <c r="T129">
        <v>396649.349688733</v>
      </c>
      <c r="U129">
        <v>320463.23095207301</v>
      </c>
      <c r="V129">
        <v>4188423.92</v>
      </c>
      <c r="W129">
        <v>2744085.7645387799</v>
      </c>
      <c r="X129">
        <v>6037843.3299178705</v>
      </c>
      <c r="Y129">
        <v>0</v>
      </c>
      <c r="Z129">
        <v>0</v>
      </c>
      <c r="AA129">
        <v>679355.953985175</v>
      </c>
      <c r="AB129">
        <v>193299.47272149799</v>
      </c>
      <c r="AC129">
        <v>22010.927914236901</v>
      </c>
      <c r="AD129">
        <v>0</v>
      </c>
      <c r="AE129">
        <v>308280.01309018501</v>
      </c>
      <c r="AF129">
        <v>12183.217861887901</v>
      </c>
      <c r="AG129">
        <v>0</v>
      </c>
    </row>
    <row r="130" spans="1:33" x14ac:dyDescent="0.3">
      <c r="A130" t="s">
        <v>33</v>
      </c>
      <c r="B130" t="s">
        <v>310</v>
      </c>
      <c r="C130">
        <v>1928</v>
      </c>
      <c r="D130" t="s">
        <v>298</v>
      </c>
      <c r="E130">
        <v>115</v>
      </c>
      <c r="F130" t="s">
        <v>311</v>
      </c>
      <c r="G130" t="s">
        <v>37</v>
      </c>
      <c r="H130" t="s">
        <v>38</v>
      </c>
      <c r="I130" t="s">
        <v>44</v>
      </c>
      <c r="J130" t="s">
        <v>40</v>
      </c>
      <c r="K130">
        <v>811.40617431246199</v>
      </c>
      <c r="L130">
        <v>10528312.074364699</v>
      </c>
      <c r="M130">
        <v>12975.3906337794</v>
      </c>
      <c r="N130">
        <v>0</v>
      </c>
      <c r="O130">
        <v>12975.3906337794</v>
      </c>
      <c r="P130">
        <v>5931186.7612937</v>
      </c>
      <c r="Q130">
        <v>2110953.0435716598</v>
      </c>
      <c r="R130">
        <v>1714721.8113319699</v>
      </c>
      <c r="S130">
        <v>282959.31419736001</v>
      </c>
      <c r="T130">
        <v>488491.14397004002</v>
      </c>
      <c r="U130">
        <v>395858.197714929</v>
      </c>
      <c r="V130">
        <v>6742770.6299999999</v>
      </c>
      <c r="W130">
        <v>3389683.2466498199</v>
      </c>
      <c r="X130">
        <v>8774239.0672158692</v>
      </c>
      <c r="Y130">
        <v>0</v>
      </c>
      <c r="Z130">
        <v>0</v>
      </c>
      <c r="AA130">
        <v>1093725.9927648299</v>
      </c>
      <c r="AB130">
        <v>238776.78778762001</v>
      </c>
      <c r="AC130">
        <v>25712.028881492199</v>
      </c>
      <c r="AD130">
        <v>0</v>
      </c>
      <c r="AE130">
        <v>380808.65006215399</v>
      </c>
      <c r="AF130">
        <v>15049.5476527745</v>
      </c>
      <c r="AG130">
        <v>0</v>
      </c>
    </row>
    <row r="131" spans="1:33" x14ac:dyDescent="0.3">
      <c r="A131" t="s">
        <v>33</v>
      </c>
      <c r="B131" t="s">
        <v>312</v>
      </c>
      <c r="C131">
        <v>1928</v>
      </c>
      <c r="D131" t="s">
        <v>298</v>
      </c>
      <c r="E131">
        <v>116</v>
      </c>
      <c r="F131" t="s">
        <v>313</v>
      </c>
      <c r="G131" t="s">
        <v>37</v>
      </c>
      <c r="H131" t="s">
        <v>38</v>
      </c>
      <c r="I131" t="s">
        <v>44</v>
      </c>
      <c r="J131" t="s">
        <v>40</v>
      </c>
      <c r="K131">
        <v>860.519602404068</v>
      </c>
      <c r="L131">
        <v>10888508.96025</v>
      </c>
      <c r="M131">
        <v>12653.411880252799</v>
      </c>
      <c r="N131">
        <v>0</v>
      </c>
      <c r="O131">
        <v>12653.411880252799</v>
      </c>
      <c r="P131">
        <v>5747084.3653189503</v>
      </c>
      <c r="Q131">
        <v>2491807.7679327498</v>
      </c>
      <c r="R131">
        <v>1831543.01366699</v>
      </c>
      <c r="S131">
        <v>300014.89500579098</v>
      </c>
      <c r="T131">
        <v>518058.918325576</v>
      </c>
      <c r="U131">
        <v>419819.01258600003</v>
      </c>
      <c r="V131">
        <v>6873833.2999999998</v>
      </c>
      <c r="W131">
        <v>3594856.6476640701</v>
      </c>
      <c r="X131">
        <v>9141356.54730157</v>
      </c>
      <c r="Y131">
        <v>0</v>
      </c>
      <c r="Z131">
        <v>0</v>
      </c>
      <c r="AA131">
        <v>1046835.39755487</v>
      </c>
      <c r="AB131">
        <v>253229.656114496</v>
      </c>
      <c r="AC131">
        <v>27268.346693136202</v>
      </c>
      <c r="AD131">
        <v>0</v>
      </c>
      <c r="AE131">
        <v>403858.53413203702</v>
      </c>
      <c r="AF131">
        <v>15960.478453963</v>
      </c>
      <c r="AG131">
        <v>0</v>
      </c>
    </row>
    <row r="132" spans="1:33" x14ac:dyDescent="0.3">
      <c r="A132" t="s">
        <v>33</v>
      </c>
      <c r="B132" t="s">
        <v>314</v>
      </c>
      <c r="C132">
        <v>1928</v>
      </c>
      <c r="D132" t="s">
        <v>298</v>
      </c>
      <c r="E132">
        <v>118</v>
      </c>
      <c r="F132" t="s">
        <v>315</v>
      </c>
      <c r="G132" t="s">
        <v>37</v>
      </c>
      <c r="H132" t="s">
        <v>53</v>
      </c>
      <c r="I132" t="s">
        <v>39</v>
      </c>
      <c r="J132" t="s">
        <v>40</v>
      </c>
      <c r="K132">
        <v>1953.3232169831999</v>
      </c>
      <c r="L132">
        <v>28508938.677353099</v>
      </c>
      <c r="M132">
        <v>14595.0953889666</v>
      </c>
      <c r="N132">
        <v>0</v>
      </c>
      <c r="O132">
        <v>14595.0953889666</v>
      </c>
      <c r="P132">
        <v>14245565.233059799</v>
      </c>
      <c r="Q132">
        <v>7403209.5428271303</v>
      </c>
      <c r="R132">
        <v>4831794.7410286302</v>
      </c>
      <c r="S132">
        <v>681467.968391984</v>
      </c>
      <c r="T132">
        <v>1346901.1920455201</v>
      </c>
      <c r="U132">
        <v>952961.70119101799</v>
      </c>
      <c r="V132">
        <v>19395887.5</v>
      </c>
      <c r="W132">
        <v>8160089.4761621403</v>
      </c>
      <c r="X132">
        <v>22125115.074110601</v>
      </c>
      <c r="Y132">
        <v>0</v>
      </c>
      <c r="Z132">
        <v>0</v>
      </c>
      <c r="AA132">
        <v>4793599.7810598798</v>
      </c>
      <c r="AB132">
        <v>574814.75742705294</v>
      </c>
      <c r="AC132">
        <v>62447.363564577601</v>
      </c>
      <c r="AD132">
        <v>0</v>
      </c>
      <c r="AE132">
        <v>916732.45896203397</v>
      </c>
      <c r="AF132">
        <v>36229.2422289842</v>
      </c>
      <c r="AG132">
        <v>0</v>
      </c>
    </row>
    <row r="133" spans="1:33" x14ac:dyDescent="0.3">
      <c r="A133" t="s">
        <v>33</v>
      </c>
      <c r="B133" t="s">
        <v>316</v>
      </c>
      <c r="C133">
        <v>1928</v>
      </c>
      <c r="D133" t="s">
        <v>298</v>
      </c>
      <c r="E133">
        <v>139</v>
      </c>
      <c r="F133" t="s">
        <v>317</v>
      </c>
      <c r="G133" t="s">
        <v>37</v>
      </c>
      <c r="H133" t="s">
        <v>43</v>
      </c>
      <c r="I133" t="s">
        <v>44</v>
      </c>
      <c r="J133" t="s">
        <v>40</v>
      </c>
      <c r="K133">
        <v>568.25910891089097</v>
      </c>
      <c r="L133">
        <v>6928522.1842192896</v>
      </c>
      <c r="M133">
        <v>12192.540472423299</v>
      </c>
      <c r="N133">
        <v>0</v>
      </c>
      <c r="O133">
        <v>12192.540472423299</v>
      </c>
      <c r="P133">
        <v>3985710.3626351701</v>
      </c>
      <c r="Q133">
        <v>1257705.1675893399</v>
      </c>
      <c r="R133">
        <v>1143500.500942</v>
      </c>
      <c r="S133">
        <v>198300.92222457699</v>
      </c>
      <c r="T133">
        <v>343305.23082818498</v>
      </c>
      <c r="U133">
        <v>277234.79782387201</v>
      </c>
      <c r="V133">
        <v>4277361.18</v>
      </c>
      <c r="W133">
        <v>2373926.20639541</v>
      </c>
      <c r="X133">
        <v>5853866.9324516896</v>
      </c>
      <c r="Y133">
        <v>0</v>
      </c>
      <c r="Z133">
        <v>0</v>
      </c>
      <c r="AA133">
        <v>610992.71177139203</v>
      </c>
      <c r="AB133">
        <v>167224.614443895</v>
      </c>
      <c r="AC133">
        <v>19203.127728438099</v>
      </c>
      <c r="AD133">
        <v>0</v>
      </c>
      <c r="AE133">
        <v>266695.01785988</v>
      </c>
      <c r="AF133">
        <v>10539.779963991599</v>
      </c>
      <c r="AG133">
        <v>0</v>
      </c>
    </row>
    <row r="134" spans="1:33" x14ac:dyDescent="0.3">
      <c r="A134" t="s">
        <v>33</v>
      </c>
      <c r="B134" t="s">
        <v>318</v>
      </c>
      <c r="C134">
        <v>1928</v>
      </c>
      <c r="D134" t="s">
        <v>298</v>
      </c>
      <c r="E134">
        <v>1928</v>
      </c>
      <c r="F134" t="s">
        <v>298</v>
      </c>
      <c r="G134" t="s">
        <v>55</v>
      </c>
      <c r="H134" t="s">
        <v>55</v>
      </c>
      <c r="I134" t="s">
        <v>56</v>
      </c>
      <c r="J134" t="s">
        <v>40</v>
      </c>
      <c r="K134">
        <v>42.160867472068297</v>
      </c>
      <c r="L134">
        <v>196697.67891662999</v>
      </c>
      <c r="M134">
        <v>4665.4087240245499</v>
      </c>
      <c r="N134">
        <v>0</v>
      </c>
      <c r="O134">
        <v>4665.4087240245499</v>
      </c>
      <c r="P134">
        <v>41258.207101592699</v>
      </c>
      <c r="Q134">
        <v>56527.883246362602</v>
      </c>
      <c r="R134">
        <v>58848.670538525199</v>
      </c>
      <c r="S134">
        <v>14680.796185130401</v>
      </c>
      <c r="T134">
        <v>25382.121845019301</v>
      </c>
      <c r="U134">
        <v>20568.8908218289</v>
      </c>
      <c r="V134">
        <v>0</v>
      </c>
      <c r="W134">
        <v>176128.78809480101</v>
      </c>
      <c r="X134">
        <v>125032.63576135501</v>
      </c>
      <c r="Y134">
        <v>0</v>
      </c>
      <c r="Z134">
        <v>0</v>
      </c>
      <c r="AA134">
        <v>37353.247361248497</v>
      </c>
      <c r="AB134">
        <v>12406.9015297428</v>
      </c>
      <c r="AC134">
        <v>1336.0034424548601</v>
      </c>
      <c r="AD134">
        <v>0</v>
      </c>
      <c r="AE134">
        <v>19786.912567053001</v>
      </c>
      <c r="AF134">
        <v>781.97825477584297</v>
      </c>
      <c r="AG134">
        <v>0</v>
      </c>
    </row>
    <row r="135" spans="1:33" x14ac:dyDescent="0.3">
      <c r="A135" t="s">
        <v>33</v>
      </c>
      <c r="B135" t="s">
        <v>319</v>
      </c>
      <c r="C135">
        <v>1928</v>
      </c>
      <c r="D135" t="s">
        <v>298</v>
      </c>
      <c r="E135">
        <v>2735</v>
      </c>
      <c r="F135" t="s">
        <v>320</v>
      </c>
      <c r="G135" t="s">
        <v>63</v>
      </c>
      <c r="H135" t="s">
        <v>53</v>
      </c>
      <c r="I135" t="s">
        <v>39</v>
      </c>
      <c r="J135" t="s">
        <v>40</v>
      </c>
      <c r="K135">
        <v>166.83808192583899</v>
      </c>
      <c r="L135">
        <v>778367.84291633498</v>
      </c>
      <c r="M135">
        <v>4665.4087240245499</v>
      </c>
      <c r="N135">
        <v>0</v>
      </c>
      <c r="O135">
        <v>4665.4087240245499</v>
      </c>
      <c r="P135">
        <v>163266.09363740101</v>
      </c>
      <c r="Q135">
        <v>223690.92909198301</v>
      </c>
      <c r="R135">
        <v>232874.69886708999</v>
      </c>
      <c r="S135">
        <v>58094.532288597497</v>
      </c>
      <c r="T135">
        <v>100441.589031261</v>
      </c>
      <c r="U135">
        <v>81394.774297028896</v>
      </c>
      <c r="V135">
        <v>0</v>
      </c>
      <c r="W135">
        <v>696973.06861930597</v>
      </c>
      <c r="X135">
        <v>494776.46878059598</v>
      </c>
      <c r="Y135">
        <v>0</v>
      </c>
      <c r="Z135">
        <v>0</v>
      </c>
      <c r="AA135">
        <v>147813.470573887</v>
      </c>
      <c r="AB135">
        <v>49096.325051575302</v>
      </c>
      <c r="AC135">
        <v>5286.8042132472401</v>
      </c>
      <c r="AD135">
        <v>0</v>
      </c>
      <c r="AE135">
        <v>78300.346692545907</v>
      </c>
      <c r="AF135">
        <v>3094.4276044829899</v>
      </c>
      <c r="AG135">
        <v>0</v>
      </c>
    </row>
    <row r="136" spans="1:33" x14ac:dyDescent="0.3">
      <c r="A136" t="s">
        <v>33</v>
      </c>
      <c r="B136" t="s">
        <v>321</v>
      </c>
      <c r="C136">
        <v>1928</v>
      </c>
      <c r="D136" t="s">
        <v>298</v>
      </c>
      <c r="E136">
        <v>4480</v>
      </c>
      <c r="F136" t="s">
        <v>322</v>
      </c>
      <c r="G136" t="s">
        <v>63</v>
      </c>
      <c r="H136" t="s">
        <v>43</v>
      </c>
      <c r="I136" t="s">
        <v>44</v>
      </c>
      <c r="J136" t="s">
        <v>40</v>
      </c>
      <c r="K136">
        <v>197.73851873422601</v>
      </c>
      <c r="L136">
        <v>922531.01037835202</v>
      </c>
      <c r="M136">
        <v>4665.4087240245499</v>
      </c>
      <c r="N136">
        <v>0</v>
      </c>
      <c r="O136">
        <v>4665.4087240245499</v>
      </c>
      <c r="P136">
        <v>193504.95488034701</v>
      </c>
      <c r="Q136">
        <v>265121.20291932602</v>
      </c>
      <c r="R136">
        <v>276005.91827186098</v>
      </c>
      <c r="S136">
        <v>68854.344456029095</v>
      </c>
      <c r="T136">
        <v>119044.589850787</v>
      </c>
      <c r="U136">
        <v>96470.073956828594</v>
      </c>
      <c r="V136">
        <v>0</v>
      </c>
      <c r="W136">
        <v>826060.93642152299</v>
      </c>
      <c r="X136">
        <v>586415.07329672505</v>
      </c>
      <c r="Y136">
        <v>0</v>
      </c>
      <c r="Z136">
        <v>0</v>
      </c>
      <c r="AA136">
        <v>175190.31855831199</v>
      </c>
      <c r="AB136">
        <v>58189.560074827197</v>
      </c>
      <c r="AC136">
        <v>6265.9844916585898</v>
      </c>
      <c r="AD136">
        <v>0</v>
      </c>
      <c r="AE136">
        <v>92802.520819213605</v>
      </c>
      <c r="AF136">
        <v>3667.5531376149102</v>
      </c>
      <c r="AG136">
        <v>0</v>
      </c>
    </row>
    <row r="137" spans="1:33" x14ac:dyDescent="0.3">
      <c r="A137" t="s">
        <v>33</v>
      </c>
      <c r="B137" t="s">
        <v>323</v>
      </c>
      <c r="C137">
        <v>1928</v>
      </c>
      <c r="D137" t="s">
        <v>298</v>
      </c>
      <c r="E137">
        <v>4585</v>
      </c>
      <c r="F137" t="s">
        <v>324</v>
      </c>
      <c r="G137" t="s">
        <v>63</v>
      </c>
      <c r="H137" t="s">
        <v>64</v>
      </c>
      <c r="I137" t="s">
        <v>44</v>
      </c>
      <c r="J137" t="s">
        <v>40</v>
      </c>
      <c r="K137">
        <v>385.52523809523802</v>
      </c>
      <c r="L137">
        <v>1798632.80914116</v>
      </c>
      <c r="M137">
        <v>4665.4087240245499</v>
      </c>
      <c r="N137">
        <v>0</v>
      </c>
      <c r="O137">
        <v>4665.4087240245499</v>
      </c>
      <c r="P137">
        <v>377271.177514599</v>
      </c>
      <c r="Q137">
        <v>516899.365555314</v>
      </c>
      <c r="R137">
        <v>538120.98946929304</v>
      </c>
      <c r="S137">
        <v>134243.38217067599</v>
      </c>
      <c r="T137">
        <v>232097.894431283</v>
      </c>
      <c r="U137">
        <v>188084.99461483001</v>
      </c>
      <c r="V137">
        <v>0</v>
      </c>
      <c r="W137">
        <v>1610547.81452633</v>
      </c>
      <c r="X137">
        <v>1143317.0037003199</v>
      </c>
      <c r="Y137">
        <v>0</v>
      </c>
      <c r="Z137">
        <v>0</v>
      </c>
      <c r="AA137">
        <v>341563.645295394</v>
      </c>
      <c r="AB137">
        <v>113450.55149653</v>
      </c>
      <c r="AC137">
        <v>12216.614034085</v>
      </c>
      <c r="AD137">
        <v>0</v>
      </c>
      <c r="AE137">
        <v>180934.46923587599</v>
      </c>
      <c r="AF137">
        <v>7150.5253789543503</v>
      </c>
      <c r="AG137">
        <v>0</v>
      </c>
    </row>
    <row r="138" spans="1:33" x14ac:dyDescent="0.3">
      <c r="A138" t="s">
        <v>33</v>
      </c>
      <c r="B138" t="s">
        <v>325</v>
      </c>
      <c r="C138">
        <v>1928</v>
      </c>
      <c r="D138" t="s">
        <v>298</v>
      </c>
      <c r="E138">
        <v>4802</v>
      </c>
      <c r="F138" t="s">
        <v>326</v>
      </c>
      <c r="G138" t="s">
        <v>63</v>
      </c>
      <c r="H138" t="s">
        <v>53</v>
      </c>
      <c r="I138" t="s">
        <v>39</v>
      </c>
      <c r="J138" t="s">
        <v>40</v>
      </c>
      <c r="K138">
        <v>259.05681880711501</v>
      </c>
      <c r="L138">
        <v>3965264.0424807598</v>
      </c>
      <c r="M138">
        <v>15306.5418649843</v>
      </c>
      <c r="N138">
        <v>0</v>
      </c>
      <c r="O138">
        <v>15306.5418649843</v>
      </c>
      <c r="P138">
        <v>373858.41567840899</v>
      </c>
      <c r="Q138">
        <v>347464.34208074701</v>
      </c>
      <c r="R138">
        <v>412478.06484276801</v>
      </c>
      <c r="S138">
        <v>90205.932309033698</v>
      </c>
      <c r="T138">
        <v>2741257.2875697999</v>
      </c>
      <c r="U138">
        <v>126385.24162777299</v>
      </c>
      <c r="V138">
        <v>2756658.1</v>
      </c>
      <c r="W138">
        <v>1082220.7008529899</v>
      </c>
      <c r="X138">
        <v>888764.19802442298</v>
      </c>
      <c r="Y138">
        <v>0</v>
      </c>
      <c r="Z138">
        <v>0</v>
      </c>
      <c r="AA138">
        <v>280374.30903211999</v>
      </c>
      <c r="AB138">
        <v>2661531.2406514399</v>
      </c>
      <c r="AC138">
        <v>8209.0531450048093</v>
      </c>
      <c r="AD138">
        <v>0</v>
      </c>
      <c r="AE138">
        <v>121580.387951724</v>
      </c>
      <c r="AF138">
        <v>4804.8536760487004</v>
      </c>
      <c r="AG138">
        <v>0</v>
      </c>
    </row>
    <row r="139" spans="1:33" x14ac:dyDescent="0.3">
      <c r="A139" t="s">
        <v>33</v>
      </c>
      <c r="B139" t="s">
        <v>327</v>
      </c>
      <c r="C139">
        <v>1929</v>
      </c>
      <c r="D139" t="s">
        <v>328</v>
      </c>
      <c r="E139">
        <v>92</v>
      </c>
      <c r="F139" t="s">
        <v>329</v>
      </c>
      <c r="G139" t="s">
        <v>37</v>
      </c>
      <c r="H139" t="s">
        <v>43</v>
      </c>
      <c r="I139" t="s">
        <v>44</v>
      </c>
      <c r="J139" t="s">
        <v>40</v>
      </c>
      <c r="K139">
        <v>466.790297029702</v>
      </c>
      <c r="L139">
        <v>5880521.7694685701</v>
      </c>
      <c r="M139">
        <v>12597.780645586899</v>
      </c>
      <c r="N139">
        <v>0</v>
      </c>
      <c r="O139">
        <v>12597.780645586899</v>
      </c>
      <c r="P139">
        <v>3166321.4057817799</v>
      </c>
      <c r="Q139">
        <v>1067574.7883659699</v>
      </c>
      <c r="R139">
        <v>1115933.81995283</v>
      </c>
      <c r="S139">
        <v>188947.83429545799</v>
      </c>
      <c r="T139">
        <v>341743.92107252299</v>
      </c>
      <c r="U139">
        <v>330856.77658289799</v>
      </c>
      <c r="V139">
        <v>4056608.42</v>
      </c>
      <c r="W139">
        <v>1493056.57288568</v>
      </c>
      <c r="X139">
        <v>5011266.6372727202</v>
      </c>
      <c r="Y139">
        <v>0</v>
      </c>
      <c r="Z139">
        <v>0</v>
      </c>
      <c r="AA139">
        <v>521972.77390293498</v>
      </c>
      <c r="AB139">
        <v>26.147017310095698</v>
      </c>
      <c r="AC139">
        <v>16399.434692707298</v>
      </c>
      <c r="AD139">
        <v>0</v>
      </c>
      <c r="AE139">
        <v>185128.06830437999</v>
      </c>
      <c r="AF139">
        <v>145728.70827851701</v>
      </c>
      <c r="AG139">
        <v>0</v>
      </c>
    </row>
    <row r="140" spans="1:33" x14ac:dyDescent="0.3">
      <c r="A140" t="s">
        <v>33</v>
      </c>
      <c r="B140" t="s">
        <v>330</v>
      </c>
      <c r="C140">
        <v>1929</v>
      </c>
      <c r="D140" t="s">
        <v>328</v>
      </c>
      <c r="E140">
        <v>122</v>
      </c>
      <c r="F140" t="s">
        <v>331</v>
      </c>
      <c r="G140" t="s">
        <v>37</v>
      </c>
      <c r="H140" t="s">
        <v>43</v>
      </c>
      <c r="I140" t="s">
        <v>44</v>
      </c>
      <c r="J140" t="s">
        <v>40</v>
      </c>
      <c r="K140">
        <v>347.35316831683099</v>
      </c>
      <c r="L140">
        <v>5330953.1423427397</v>
      </c>
      <c r="M140">
        <v>15347.3571816688</v>
      </c>
      <c r="N140">
        <v>0</v>
      </c>
      <c r="O140">
        <v>15347.3571816688</v>
      </c>
      <c r="P140">
        <v>3070098.7390851299</v>
      </c>
      <c r="Q140">
        <v>1017654.08789867</v>
      </c>
      <c r="R140">
        <v>847560.05012900499</v>
      </c>
      <c r="S140">
        <v>140601.95618195299</v>
      </c>
      <c r="T140">
        <v>255038.309047972</v>
      </c>
      <c r="U140">
        <v>246200.81080616501</v>
      </c>
      <c r="V140">
        <v>3973722.53</v>
      </c>
      <c r="W140">
        <v>1111029.8015365701</v>
      </c>
      <c r="X140">
        <v>4552662.16852892</v>
      </c>
      <c r="Y140">
        <v>0</v>
      </c>
      <c r="Z140">
        <v>0</v>
      </c>
      <c r="AA140">
        <v>519207.79149012698</v>
      </c>
      <c r="AB140">
        <v>19.456808255204301</v>
      </c>
      <c r="AC140">
        <v>12862.914709268</v>
      </c>
      <c r="AD140">
        <v>0</v>
      </c>
      <c r="AE140">
        <v>137759.549585945</v>
      </c>
      <c r="AF140">
        <v>108441.26122022</v>
      </c>
      <c r="AG140">
        <v>0</v>
      </c>
    </row>
    <row r="141" spans="1:33" x14ac:dyDescent="0.3">
      <c r="A141" t="s">
        <v>33</v>
      </c>
      <c r="B141" t="s">
        <v>332</v>
      </c>
      <c r="C141">
        <v>1929</v>
      </c>
      <c r="D141" t="s">
        <v>328</v>
      </c>
      <c r="E141">
        <v>124</v>
      </c>
      <c r="F141" t="s">
        <v>333</v>
      </c>
      <c r="G141" t="s">
        <v>37</v>
      </c>
      <c r="H141" t="s">
        <v>43</v>
      </c>
      <c r="I141" t="s">
        <v>44</v>
      </c>
      <c r="J141" t="s">
        <v>40</v>
      </c>
      <c r="K141">
        <v>450.83</v>
      </c>
      <c r="L141">
        <v>5895252.1832149001</v>
      </c>
      <c r="M141">
        <v>13076.441637013701</v>
      </c>
      <c r="N141">
        <v>0</v>
      </c>
      <c r="O141">
        <v>13076.441637013701</v>
      </c>
      <c r="P141">
        <v>3264769.9693614901</v>
      </c>
      <c r="Q141">
        <v>1013369.83424034</v>
      </c>
      <c r="R141">
        <v>1017111.59609626</v>
      </c>
      <c r="S141">
        <v>182487.40960868899</v>
      </c>
      <c r="T141">
        <v>417513.37390811299</v>
      </c>
      <c r="U141">
        <v>319544.261172542</v>
      </c>
      <c r="V141">
        <v>4133701.31</v>
      </c>
      <c r="W141">
        <v>1442006.61204236</v>
      </c>
      <c r="X141">
        <v>5106109.3407838996</v>
      </c>
      <c r="Y141">
        <v>0</v>
      </c>
      <c r="Z141">
        <v>0</v>
      </c>
      <c r="AA141">
        <v>450941.82921284798</v>
      </c>
      <c r="AB141">
        <v>25.253009518234201</v>
      </c>
      <c r="AC141">
        <v>18631.4990360999</v>
      </c>
      <c r="AD141">
        <v>0</v>
      </c>
      <c r="AE141">
        <v>178798.24744590401</v>
      </c>
      <c r="AF141">
        <v>140746.01372663799</v>
      </c>
      <c r="AG141">
        <v>0</v>
      </c>
    </row>
    <row r="142" spans="1:33" x14ac:dyDescent="0.3">
      <c r="A142" t="s">
        <v>33</v>
      </c>
      <c r="B142" t="s">
        <v>334</v>
      </c>
      <c r="C142">
        <v>1929</v>
      </c>
      <c r="D142" t="s">
        <v>328</v>
      </c>
      <c r="E142">
        <v>127</v>
      </c>
      <c r="F142" t="s">
        <v>335</v>
      </c>
      <c r="G142" t="s">
        <v>37</v>
      </c>
      <c r="H142" t="s">
        <v>43</v>
      </c>
      <c r="I142" t="s">
        <v>44</v>
      </c>
      <c r="J142" t="s">
        <v>40</v>
      </c>
      <c r="K142">
        <v>514.22</v>
      </c>
      <c r="L142">
        <v>6405707.2780606197</v>
      </c>
      <c r="M142">
        <v>12457.1336744207</v>
      </c>
      <c r="N142">
        <v>0</v>
      </c>
      <c r="O142">
        <v>12457.1336744207</v>
      </c>
      <c r="P142">
        <v>3379099.4737026501</v>
      </c>
      <c r="Q142">
        <v>1198723.71589527</v>
      </c>
      <c r="R142">
        <v>1178273.1442692799</v>
      </c>
      <c r="S142">
        <v>208146.47598647</v>
      </c>
      <c r="T142">
        <v>441464.46820692898</v>
      </c>
      <c r="U142">
        <v>364474.52472139098</v>
      </c>
      <c r="V142">
        <v>4396469.45</v>
      </c>
      <c r="W142">
        <v>1644763.3033392299</v>
      </c>
      <c r="X142">
        <v>5517201.2200869396</v>
      </c>
      <c r="Y142">
        <v>0</v>
      </c>
      <c r="Z142">
        <v>0</v>
      </c>
      <c r="AA142">
        <v>504733.63213368802</v>
      </c>
      <c r="AB142">
        <v>28.803767616321899</v>
      </c>
      <c r="AC142">
        <v>19269.097350982101</v>
      </c>
      <c r="AD142">
        <v>0</v>
      </c>
      <c r="AE142">
        <v>203938.590603182</v>
      </c>
      <c r="AF142">
        <v>160535.93411820801</v>
      </c>
      <c r="AG142">
        <v>0</v>
      </c>
    </row>
    <row r="143" spans="1:33" x14ac:dyDescent="0.3">
      <c r="A143" t="s">
        <v>33</v>
      </c>
      <c r="B143" t="s">
        <v>336</v>
      </c>
      <c r="C143">
        <v>1929</v>
      </c>
      <c r="D143" t="s">
        <v>328</v>
      </c>
      <c r="E143">
        <v>140</v>
      </c>
      <c r="F143" t="s">
        <v>337</v>
      </c>
      <c r="G143" t="s">
        <v>37</v>
      </c>
      <c r="H143" t="s">
        <v>53</v>
      </c>
      <c r="I143" t="s">
        <v>44</v>
      </c>
      <c r="J143" t="s">
        <v>40</v>
      </c>
      <c r="K143">
        <v>1374.21</v>
      </c>
      <c r="L143">
        <v>19609847.5247835</v>
      </c>
      <c r="M143">
        <v>14269.906000380901</v>
      </c>
      <c r="N143">
        <v>0</v>
      </c>
      <c r="O143">
        <v>14269.906000380901</v>
      </c>
      <c r="P143">
        <v>8642134.5544086695</v>
      </c>
      <c r="Q143">
        <v>5150978.7031271597</v>
      </c>
      <c r="R143">
        <v>3611646.63524443</v>
      </c>
      <c r="S143">
        <v>557139.07173071394</v>
      </c>
      <c r="T143">
        <v>1647948.56027253</v>
      </c>
      <c r="U143">
        <v>974027.72474307194</v>
      </c>
      <c r="V143">
        <v>14240327.25</v>
      </c>
      <c r="W143">
        <v>4395492.5500404499</v>
      </c>
      <c r="X143">
        <v>15722876.618942</v>
      </c>
      <c r="Y143">
        <v>0</v>
      </c>
      <c r="Z143">
        <v>0</v>
      </c>
      <c r="AA143">
        <v>2667128.2412186102</v>
      </c>
      <c r="AB143">
        <v>54394.9756631325</v>
      </c>
      <c r="AC143">
        <v>191419.964216664</v>
      </c>
      <c r="AD143">
        <v>0</v>
      </c>
      <c r="AE143">
        <v>545008.84950565803</v>
      </c>
      <c r="AF143">
        <v>429018.87523741298</v>
      </c>
      <c r="AG143">
        <v>0</v>
      </c>
    </row>
    <row r="144" spans="1:33" x14ac:dyDescent="0.3">
      <c r="A144" t="s">
        <v>33</v>
      </c>
      <c r="B144" t="s">
        <v>338</v>
      </c>
      <c r="C144">
        <v>1929</v>
      </c>
      <c r="D144" t="s">
        <v>328</v>
      </c>
      <c r="E144">
        <v>1307</v>
      </c>
      <c r="F144" t="s">
        <v>339</v>
      </c>
      <c r="G144" t="s">
        <v>37</v>
      </c>
      <c r="H144" t="s">
        <v>43</v>
      </c>
      <c r="I144" t="s">
        <v>44</v>
      </c>
      <c r="J144" t="s">
        <v>40</v>
      </c>
      <c r="K144">
        <v>423.4</v>
      </c>
      <c r="L144">
        <v>5620843.2261220198</v>
      </c>
      <c r="M144">
        <v>13275.491795281099</v>
      </c>
      <c r="N144">
        <v>0</v>
      </c>
      <c r="O144">
        <v>13275.491795281099</v>
      </c>
      <c r="P144">
        <v>3180290.08018689</v>
      </c>
      <c r="Q144">
        <v>939382.63710680301</v>
      </c>
      <c r="R144">
        <v>1018183.10886821</v>
      </c>
      <c r="S144">
        <v>171384.267303239</v>
      </c>
      <c r="T144">
        <v>311603.13265686599</v>
      </c>
      <c r="U144">
        <v>300102.12315164099</v>
      </c>
      <c r="V144">
        <v>3966470.98</v>
      </c>
      <c r="W144">
        <v>1354270.1229703799</v>
      </c>
      <c r="X144">
        <v>4805592.1069775801</v>
      </c>
      <c r="Y144">
        <v>0</v>
      </c>
      <c r="Z144">
        <v>0</v>
      </c>
      <c r="AA144">
        <v>500331.87238497898</v>
      </c>
      <c r="AB144">
        <v>23.716532240579301</v>
      </c>
      <c r="AC144">
        <v>14793.407075582099</v>
      </c>
      <c r="AD144">
        <v>0</v>
      </c>
      <c r="AE144">
        <v>167919.56606391701</v>
      </c>
      <c r="AF144">
        <v>132182.55708772299</v>
      </c>
      <c r="AG144">
        <v>0</v>
      </c>
    </row>
    <row r="145" spans="1:33" x14ac:dyDescent="0.3">
      <c r="A145" t="s">
        <v>33</v>
      </c>
      <c r="B145" t="s">
        <v>340</v>
      </c>
      <c r="C145">
        <v>1929</v>
      </c>
      <c r="D145" t="s">
        <v>328</v>
      </c>
      <c r="E145">
        <v>1929</v>
      </c>
      <c r="F145" t="s">
        <v>328</v>
      </c>
      <c r="G145" t="s">
        <v>55</v>
      </c>
      <c r="H145" t="s">
        <v>55</v>
      </c>
      <c r="I145" t="s">
        <v>56</v>
      </c>
      <c r="J145" t="s">
        <v>40</v>
      </c>
      <c r="K145">
        <v>23.706534653465301</v>
      </c>
      <c r="L145">
        <v>92629.742518712897</v>
      </c>
      <c r="M145">
        <v>3907.3506049173898</v>
      </c>
      <c r="N145">
        <v>0</v>
      </c>
      <c r="O145">
        <v>3907.3506049173898</v>
      </c>
      <c r="P145">
        <v>10301.0201108493</v>
      </c>
      <c r="Q145">
        <v>16078.2481222972</v>
      </c>
      <c r="R145">
        <v>39303.193637430799</v>
      </c>
      <c r="S145">
        <v>9595.9543502196702</v>
      </c>
      <c r="T145">
        <v>17351.326297915799</v>
      </c>
      <c r="U145">
        <v>16802.979173530701</v>
      </c>
      <c r="V145">
        <v>0</v>
      </c>
      <c r="W145">
        <v>75826.763345182204</v>
      </c>
      <c r="X145">
        <v>63976.576860521804</v>
      </c>
      <c r="Y145">
        <v>0</v>
      </c>
      <c r="Z145">
        <v>0</v>
      </c>
      <c r="AA145">
        <v>11020.562832620801</v>
      </c>
      <c r="AB145">
        <v>1.32790929008342</v>
      </c>
      <c r="AC145">
        <v>828.29574274942695</v>
      </c>
      <c r="AD145">
        <v>0</v>
      </c>
      <c r="AE145">
        <v>9401.9627111221598</v>
      </c>
      <c r="AF145">
        <v>7401.0164624085601</v>
      </c>
      <c r="AG145">
        <v>0</v>
      </c>
    </row>
    <row r="146" spans="1:33" x14ac:dyDescent="0.3">
      <c r="A146" t="s">
        <v>33</v>
      </c>
      <c r="B146" t="s">
        <v>341</v>
      </c>
      <c r="C146">
        <v>1929</v>
      </c>
      <c r="D146" t="s">
        <v>328</v>
      </c>
      <c r="E146">
        <v>4434</v>
      </c>
      <c r="F146" t="s">
        <v>342</v>
      </c>
      <c r="G146" t="s">
        <v>37</v>
      </c>
      <c r="H146" t="s">
        <v>38</v>
      </c>
      <c r="I146" t="s">
        <v>44</v>
      </c>
      <c r="J146" t="s">
        <v>40</v>
      </c>
      <c r="K146">
        <v>610.12</v>
      </c>
      <c r="L146">
        <v>7554433.8710722001</v>
      </c>
      <c r="M146">
        <v>12381.882041356101</v>
      </c>
      <c r="N146">
        <v>0</v>
      </c>
      <c r="O146">
        <v>12381.882041356101</v>
      </c>
      <c r="P146">
        <v>3554705.0809627501</v>
      </c>
      <c r="Q146">
        <v>1673308.31275295</v>
      </c>
      <c r="R146">
        <v>1613801.68949238</v>
      </c>
      <c r="S146">
        <v>246964.972052556</v>
      </c>
      <c r="T146">
        <v>465653.81581154303</v>
      </c>
      <c r="U146">
        <v>432447.58473613398</v>
      </c>
      <c r="V146">
        <v>5170481.12</v>
      </c>
      <c r="W146">
        <v>1951505.16633606</v>
      </c>
      <c r="X146">
        <v>6357089.4260084098</v>
      </c>
      <c r="Y146">
        <v>0</v>
      </c>
      <c r="Z146">
        <v>0</v>
      </c>
      <c r="AA146">
        <v>724451.59421143902</v>
      </c>
      <c r="AB146">
        <v>34.175556567364801</v>
      </c>
      <c r="AC146">
        <v>40411.090559646102</v>
      </c>
      <c r="AD146">
        <v>0</v>
      </c>
      <c r="AE146">
        <v>241972.332656866</v>
      </c>
      <c r="AF146">
        <v>190475.25207926799</v>
      </c>
      <c r="AG146">
        <v>0</v>
      </c>
    </row>
    <row r="147" spans="1:33" x14ac:dyDescent="0.3">
      <c r="A147" t="s">
        <v>33</v>
      </c>
      <c r="B147" t="s">
        <v>343</v>
      </c>
      <c r="C147">
        <v>1929</v>
      </c>
      <c r="D147" t="s">
        <v>328</v>
      </c>
      <c r="E147">
        <v>4435</v>
      </c>
      <c r="F147" t="s">
        <v>344</v>
      </c>
      <c r="G147" t="s">
        <v>37</v>
      </c>
      <c r="H147" t="s">
        <v>43</v>
      </c>
      <c r="I147" t="s">
        <v>44</v>
      </c>
      <c r="J147" t="s">
        <v>40</v>
      </c>
      <c r="K147">
        <v>401.57</v>
      </c>
      <c r="L147">
        <v>5527618.6624166695</v>
      </c>
      <c r="M147">
        <v>13765.018956636801</v>
      </c>
      <c r="N147">
        <v>0</v>
      </c>
      <c r="O147">
        <v>13765.018956636801</v>
      </c>
      <c r="P147">
        <v>3115873.04639974</v>
      </c>
      <c r="Q147">
        <v>976671.67249050306</v>
      </c>
      <c r="R147">
        <v>976791.90231013403</v>
      </c>
      <c r="S147">
        <v>163990.33849069799</v>
      </c>
      <c r="T147">
        <v>294291.70272559702</v>
      </c>
      <c r="U147">
        <v>284629.21491262299</v>
      </c>
      <c r="V147">
        <v>3958543.88</v>
      </c>
      <c r="W147">
        <v>1284445.56750405</v>
      </c>
      <c r="X147">
        <v>4785373.9845389398</v>
      </c>
      <c r="Y147">
        <v>0</v>
      </c>
      <c r="Z147">
        <v>0</v>
      </c>
      <c r="AA147">
        <v>443236.34261274402</v>
      </c>
      <c r="AB147">
        <v>22.4937360695546</v>
      </c>
      <c r="AC147">
        <v>14356.6266163002</v>
      </c>
      <c r="AD147">
        <v>0</v>
      </c>
      <c r="AE147">
        <v>159261.833123021</v>
      </c>
      <c r="AF147">
        <v>125367.381789601</v>
      </c>
      <c r="AG147">
        <v>0</v>
      </c>
    </row>
    <row r="148" spans="1:33" x14ac:dyDescent="0.3">
      <c r="A148" t="s">
        <v>33</v>
      </c>
      <c r="B148" t="s">
        <v>345</v>
      </c>
      <c r="C148">
        <v>1930</v>
      </c>
      <c r="D148" t="s">
        <v>346</v>
      </c>
      <c r="E148">
        <v>131</v>
      </c>
      <c r="F148" t="s">
        <v>347</v>
      </c>
      <c r="G148" t="s">
        <v>37</v>
      </c>
      <c r="H148" t="s">
        <v>43</v>
      </c>
      <c r="I148" t="s">
        <v>39</v>
      </c>
      <c r="J148" t="s">
        <v>40</v>
      </c>
      <c r="K148">
        <v>435.30074742768301</v>
      </c>
      <c r="L148">
        <v>4934972.2824796196</v>
      </c>
      <c r="M148">
        <v>11336.925818854599</v>
      </c>
      <c r="N148">
        <v>0</v>
      </c>
      <c r="O148">
        <v>11336.925818854599</v>
      </c>
      <c r="P148">
        <v>2875731.6046293499</v>
      </c>
      <c r="Q148">
        <v>737199.27791577997</v>
      </c>
      <c r="R148">
        <v>967596.94727336999</v>
      </c>
      <c r="S148">
        <v>232437.94780971101</v>
      </c>
      <c r="T148">
        <v>122006.504851402</v>
      </c>
      <c r="U148">
        <v>157328.044081284</v>
      </c>
      <c r="V148">
        <v>3286295.98</v>
      </c>
      <c r="W148">
        <v>1491348.2583983301</v>
      </c>
      <c r="X148">
        <v>4381126.9024977004</v>
      </c>
      <c r="Y148">
        <v>0</v>
      </c>
      <c r="Z148">
        <v>0</v>
      </c>
      <c r="AA148">
        <v>396517.33590063301</v>
      </c>
      <c r="AB148">
        <v>0</v>
      </c>
      <c r="AC148">
        <v>0</v>
      </c>
      <c r="AD148">
        <v>0</v>
      </c>
      <c r="AE148">
        <v>151887.75763423601</v>
      </c>
      <c r="AF148">
        <v>5440.2864470486102</v>
      </c>
      <c r="AG148">
        <v>0</v>
      </c>
    </row>
    <row r="149" spans="1:33" x14ac:dyDescent="0.3">
      <c r="A149" t="s">
        <v>33</v>
      </c>
      <c r="B149" t="s">
        <v>348</v>
      </c>
      <c r="C149">
        <v>1930</v>
      </c>
      <c r="D149" t="s">
        <v>346</v>
      </c>
      <c r="E149">
        <v>132</v>
      </c>
      <c r="F149" t="s">
        <v>349</v>
      </c>
      <c r="G149" t="s">
        <v>37</v>
      </c>
      <c r="H149" t="s">
        <v>43</v>
      </c>
      <c r="I149" t="s">
        <v>39</v>
      </c>
      <c r="J149" t="s">
        <v>40</v>
      </c>
      <c r="K149">
        <v>406.6</v>
      </c>
      <c r="L149">
        <v>4278502.3282818599</v>
      </c>
      <c r="M149">
        <v>10522.6323863302</v>
      </c>
      <c r="N149">
        <v>0</v>
      </c>
      <c r="O149">
        <v>10522.6323863302</v>
      </c>
      <c r="P149">
        <v>2365166.5900988099</v>
      </c>
      <c r="Q149">
        <v>701313.93616936705</v>
      </c>
      <c r="R149">
        <v>880946.98694930505</v>
      </c>
      <c r="S149">
        <v>217112.58282442801</v>
      </c>
      <c r="T149">
        <v>113962.23223995601</v>
      </c>
      <c r="U149">
        <v>146954.91129171001</v>
      </c>
      <c r="V149">
        <v>2738528.44</v>
      </c>
      <c r="W149">
        <v>1393018.9769901501</v>
      </c>
      <c r="X149">
        <v>3789447.21762675</v>
      </c>
      <c r="Y149">
        <v>0</v>
      </c>
      <c r="Z149">
        <v>0</v>
      </c>
      <c r="AA149">
        <v>342100.199363405</v>
      </c>
      <c r="AB149">
        <v>0</v>
      </c>
      <c r="AC149">
        <v>0</v>
      </c>
      <c r="AD149">
        <v>0</v>
      </c>
      <c r="AE149">
        <v>141873.32004142701</v>
      </c>
      <c r="AF149">
        <v>5081.5912502825304</v>
      </c>
      <c r="AG149">
        <v>0</v>
      </c>
    </row>
    <row r="150" spans="1:33" x14ac:dyDescent="0.3">
      <c r="A150" t="s">
        <v>33</v>
      </c>
      <c r="B150" t="s">
        <v>350</v>
      </c>
      <c r="C150">
        <v>1930</v>
      </c>
      <c r="D150" t="s">
        <v>346</v>
      </c>
      <c r="E150">
        <v>134</v>
      </c>
      <c r="F150" t="s">
        <v>351</v>
      </c>
      <c r="G150" t="s">
        <v>37</v>
      </c>
      <c r="H150" t="s">
        <v>38</v>
      </c>
      <c r="I150" t="s">
        <v>39</v>
      </c>
      <c r="J150" t="s">
        <v>40</v>
      </c>
      <c r="K150">
        <v>407.79</v>
      </c>
      <c r="L150">
        <v>4395856.4741772301</v>
      </c>
      <c r="M150">
        <v>10779.706403239899</v>
      </c>
      <c r="N150">
        <v>0</v>
      </c>
      <c r="O150">
        <v>10779.706403239899</v>
      </c>
      <c r="P150">
        <v>2312363.0205341699</v>
      </c>
      <c r="Q150">
        <v>816034.54661855905</v>
      </c>
      <c r="R150">
        <v>931735.13222099596</v>
      </c>
      <c r="S150">
        <v>221428.00823899099</v>
      </c>
      <c r="T150">
        <v>114295.76656451399</v>
      </c>
      <c r="U150">
        <v>147385.00559676901</v>
      </c>
      <c r="V150">
        <v>2851375.53</v>
      </c>
      <c r="W150">
        <v>1397095.9385804599</v>
      </c>
      <c r="X150">
        <v>3866492.0763782901</v>
      </c>
      <c r="Y150">
        <v>0</v>
      </c>
      <c r="Z150">
        <v>0</v>
      </c>
      <c r="AA150">
        <v>381979.39220217097</v>
      </c>
      <c r="AB150">
        <v>0</v>
      </c>
      <c r="AC150">
        <v>0</v>
      </c>
      <c r="AD150">
        <v>0</v>
      </c>
      <c r="AE150">
        <v>142288.54200613301</v>
      </c>
      <c r="AF150">
        <v>5096.4635906362901</v>
      </c>
      <c r="AG150">
        <v>0</v>
      </c>
    </row>
    <row r="151" spans="1:33" x14ac:dyDescent="0.3">
      <c r="A151" t="s">
        <v>33</v>
      </c>
      <c r="B151" t="s">
        <v>352</v>
      </c>
      <c r="C151">
        <v>1930</v>
      </c>
      <c r="D151" t="s">
        <v>346</v>
      </c>
      <c r="E151">
        <v>135</v>
      </c>
      <c r="F151" t="s">
        <v>353</v>
      </c>
      <c r="G151" t="s">
        <v>37</v>
      </c>
      <c r="H151" t="s">
        <v>53</v>
      </c>
      <c r="I151" t="s">
        <v>39</v>
      </c>
      <c r="J151" t="s">
        <v>40</v>
      </c>
      <c r="K151">
        <v>449.02773247913001</v>
      </c>
      <c r="L151">
        <v>6912562.8012205502</v>
      </c>
      <c r="M151">
        <v>15394.511967124001</v>
      </c>
      <c r="N151">
        <v>0</v>
      </c>
      <c r="O151">
        <v>15394.511967124001</v>
      </c>
      <c r="P151">
        <v>3550306.3106648698</v>
      </c>
      <c r="Q151">
        <v>1562994.9688673201</v>
      </c>
      <c r="R151">
        <v>1420950.51562021</v>
      </c>
      <c r="S151">
        <v>252457.088874423</v>
      </c>
      <c r="T151">
        <v>125853.91719372199</v>
      </c>
      <c r="U151">
        <v>162289.30298570599</v>
      </c>
      <c r="V151">
        <v>5211896.34</v>
      </c>
      <c r="W151">
        <v>1538377.15823484</v>
      </c>
      <c r="X151">
        <v>5108604.7270908402</v>
      </c>
      <c r="Y151">
        <v>0</v>
      </c>
      <c r="Z151">
        <v>0</v>
      </c>
      <c r="AA151">
        <v>1641668.7711440001</v>
      </c>
      <c r="AB151">
        <v>0</v>
      </c>
      <c r="AC151">
        <v>0</v>
      </c>
      <c r="AD151">
        <v>0</v>
      </c>
      <c r="AE151">
        <v>156677.459905283</v>
      </c>
      <c r="AF151">
        <v>5611.8430804234004</v>
      </c>
      <c r="AG151">
        <v>0</v>
      </c>
    </row>
    <row r="152" spans="1:33" x14ac:dyDescent="0.3">
      <c r="A152" t="s">
        <v>33</v>
      </c>
      <c r="B152" t="s">
        <v>354</v>
      </c>
      <c r="C152">
        <v>1930</v>
      </c>
      <c r="D152" t="s">
        <v>346</v>
      </c>
      <c r="E152">
        <v>1930</v>
      </c>
      <c r="F152" t="s">
        <v>346</v>
      </c>
      <c r="G152" t="s">
        <v>55</v>
      </c>
      <c r="H152" t="s">
        <v>55</v>
      </c>
      <c r="I152" t="s">
        <v>56</v>
      </c>
      <c r="J152" t="s">
        <v>40</v>
      </c>
      <c r="K152">
        <v>18.419999999999899</v>
      </c>
      <c r="L152">
        <v>69764.680329936105</v>
      </c>
      <c r="M152">
        <v>3787.4419288781801</v>
      </c>
      <c r="N152">
        <v>0</v>
      </c>
      <c r="O152">
        <v>3787.4419288781801</v>
      </c>
      <c r="P152">
        <v>21656.044722135</v>
      </c>
      <c r="Q152">
        <v>10358.702919428701</v>
      </c>
      <c r="R152">
        <v>22751.413029036401</v>
      </c>
      <c r="S152">
        <v>9835.7446523019607</v>
      </c>
      <c r="T152">
        <v>5162.7750070339098</v>
      </c>
      <c r="U152">
        <v>6657.4261337759399</v>
      </c>
      <c r="V152">
        <v>0</v>
      </c>
      <c r="W152">
        <v>63107.254196160102</v>
      </c>
      <c r="X152">
        <v>53717.344372564599</v>
      </c>
      <c r="Y152">
        <v>0</v>
      </c>
      <c r="Z152">
        <v>0</v>
      </c>
      <c r="AA152">
        <v>9389.9098235954898</v>
      </c>
      <c r="AB152">
        <v>0</v>
      </c>
      <c r="AC152">
        <v>0</v>
      </c>
      <c r="AD152">
        <v>0</v>
      </c>
      <c r="AE152">
        <v>6427.2173024178401</v>
      </c>
      <c r="AF152">
        <v>230.208831358102</v>
      </c>
      <c r="AG152">
        <v>0</v>
      </c>
    </row>
    <row r="153" spans="1:33" x14ac:dyDescent="0.3">
      <c r="A153" t="s">
        <v>33</v>
      </c>
      <c r="B153" t="s">
        <v>355</v>
      </c>
      <c r="C153">
        <v>1930</v>
      </c>
      <c r="D153" t="s">
        <v>346</v>
      </c>
      <c r="E153">
        <v>4670</v>
      </c>
      <c r="F153" t="s">
        <v>356</v>
      </c>
      <c r="G153" t="s">
        <v>63</v>
      </c>
      <c r="H153" t="s">
        <v>64</v>
      </c>
      <c r="I153" t="s">
        <v>60</v>
      </c>
      <c r="J153" t="s">
        <v>40</v>
      </c>
      <c r="K153">
        <v>1192.3417922020201</v>
      </c>
      <c r="L153">
        <v>4515925.2973397197</v>
      </c>
      <c r="M153">
        <v>3787.4419288781801</v>
      </c>
      <c r="N153">
        <v>0</v>
      </c>
      <c r="O153">
        <v>3787.4419288781801</v>
      </c>
      <c r="P153">
        <v>1401813.6360476499</v>
      </c>
      <c r="Q153">
        <v>670527.38348751899</v>
      </c>
      <c r="R153">
        <v>1472717.7299766401</v>
      </c>
      <c r="S153">
        <v>636675.86353785195</v>
      </c>
      <c r="T153">
        <v>334190.68429004599</v>
      </c>
      <c r="U153">
        <v>430940.68446248799</v>
      </c>
      <c r="V153">
        <v>0</v>
      </c>
      <c r="W153">
        <v>4084984.6128772302</v>
      </c>
      <c r="X153">
        <v>3477168.0055112499</v>
      </c>
      <c r="Y153">
        <v>0</v>
      </c>
      <c r="Z153">
        <v>0</v>
      </c>
      <c r="AA153">
        <v>607816.60736597597</v>
      </c>
      <c r="AB153">
        <v>0</v>
      </c>
      <c r="AC153">
        <v>0</v>
      </c>
      <c r="AD153">
        <v>0</v>
      </c>
      <c r="AE153">
        <v>416039.07694010698</v>
      </c>
      <c r="AF153">
        <v>14901.6075223807</v>
      </c>
      <c r="AG153">
        <v>0</v>
      </c>
    </row>
    <row r="154" spans="1:33" x14ac:dyDescent="0.3">
      <c r="A154" t="s">
        <v>33</v>
      </c>
      <c r="B154" t="s">
        <v>357</v>
      </c>
      <c r="C154">
        <v>1930</v>
      </c>
      <c r="D154" t="s">
        <v>346</v>
      </c>
      <c r="E154">
        <v>4760</v>
      </c>
      <c r="F154" t="s">
        <v>358</v>
      </c>
      <c r="G154" t="s">
        <v>63</v>
      </c>
      <c r="H154" t="s">
        <v>53</v>
      </c>
      <c r="I154" t="s">
        <v>39</v>
      </c>
      <c r="J154" t="s">
        <v>40</v>
      </c>
      <c r="K154">
        <v>54.729727891156401</v>
      </c>
      <c r="L154">
        <v>207285.66617105901</v>
      </c>
      <c r="M154">
        <v>3787.4419288781801</v>
      </c>
      <c r="N154">
        <v>0</v>
      </c>
      <c r="O154">
        <v>3787.4419288781801</v>
      </c>
      <c r="P154">
        <v>64344.703302994902</v>
      </c>
      <c r="Q154">
        <v>30777.904022023002</v>
      </c>
      <c r="R154">
        <v>67599.274930427404</v>
      </c>
      <c r="S154">
        <v>29224.084062290101</v>
      </c>
      <c r="T154">
        <v>15339.699853324</v>
      </c>
      <c r="U154">
        <v>19780.6254482644</v>
      </c>
      <c r="V154">
        <v>0</v>
      </c>
      <c r="W154">
        <v>187505.04072279501</v>
      </c>
      <c r="X154">
        <v>159605.626522584</v>
      </c>
      <c r="Y154">
        <v>0</v>
      </c>
      <c r="Z154">
        <v>0</v>
      </c>
      <c r="AA154">
        <v>27899.4142002105</v>
      </c>
      <c r="AB154">
        <v>0</v>
      </c>
      <c r="AC154">
        <v>0</v>
      </c>
      <c r="AD154">
        <v>0</v>
      </c>
      <c r="AE154">
        <v>19096.6261703942</v>
      </c>
      <c r="AF154">
        <v>683.99927787025194</v>
      </c>
      <c r="AG154">
        <v>0</v>
      </c>
    </row>
    <row r="155" spans="1:33" x14ac:dyDescent="0.3">
      <c r="A155" t="s">
        <v>33</v>
      </c>
      <c r="B155" t="s">
        <v>359</v>
      </c>
      <c r="C155">
        <v>1931</v>
      </c>
      <c r="D155" t="s">
        <v>360</v>
      </c>
      <c r="E155">
        <v>136</v>
      </c>
      <c r="F155" t="s">
        <v>361</v>
      </c>
      <c r="G155" t="s">
        <v>37</v>
      </c>
      <c r="H155" t="s">
        <v>43</v>
      </c>
      <c r="I155" t="s">
        <v>44</v>
      </c>
      <c r="J155" t="s">
        <v>40</v>
      </c>
      <c r="K155">
        <v>660.37</v>
      </c>
      <c r="L155">
        <v>7749746.9735111697</v>
      </c>
      <c r="M155">
        <v>11735.461897892301</v>
      </c>
      <c r="N155">
        <v>0</v>
      </c>
      <c r="O155">
        <v>11735.461897892301</v>
      </c>
      <c r="P155">
        <v>4221931.2012040298</v>
      </c>
      <c r="Q155">
        <v>1279822.81287074</v>
      </c>
      <c r="R155">
        <v>1253837.10884604</v>
      </c>
      <c r="S155">
        <v>543399.21867296298</v>
      </c>
      <c r="T155">
        <v>450756.63191737799</v>
      </c>
      <c r="U155">
        <v>271616.55387809098</v>
      </c>
      <c r="V155">
        <v>4508799</v>
      </c>
      <c r="W155">
        <v>2969331.4196330798</v>
      </c>
      <c r="X155">
        <v>6592924.8940083496</v>
      </c>
      <c r="Y155">
        <v>0</v>
      </c>
      <c r="Z155">
        <v>0</v>
      </c>
      <c r="AA155">
        <v>883659.51577963994</v>
      </c>
      <c r="AB155">
        <v>1546.00984508394</v>
      </c>
      <c r="AC155">
        <v>0</v>
      </c>
      <c r="AD155">
        <v>0</v>
      </c>
      <c r="AE155">
        <v>262429.259283286</v>
      </c>
      <c r="AF155">
        <v>9187.2945948049892</v>
      </c>
      <c r="AG155">
        <v>0</v>
      </c>
    </row>
    <row r="156" spans="1:33" x14ac:dyDescent="0.3">
      <c r="A156" t="s">
        <v>33</v>
      </c>
      <c r="B156" t="s">
        <v>362</v>
      </c>
      <c r="C156">
        <v>1931</v>
      </c>
      <c r="D156" t="s">
        <v>360</v>
      </c>
      <c r="E156">
        <v>137</v>
      </c>
      <c r="F156" t="s">
        <v>363</v>
      </c>
      <c r="G156" t="s">
        <v>37</v>
      </c>
      <c r="H156" t="s">
        <v>38</v>
      </c>
      <c r="I156" t="s">
        <v>44</v>
      </c>
      <c r="J156" t="s">
        <v>40</v>
      </c>
      <c r="K156">
        <v>457.48</v>
      </c>
      <c r="L156">
        <v>5836602.3204141399</v>
      </c>
      <c r="M156">
        <v>12758.158434060801</v>
      </c>
      <c r="N156">
        <v>0</v>
      </c>
      <c r="O156">
        <v>12758.158434060801</v>
      </c>
      <c r="P156">
        <v>2991172.3763448098</v>
      </c>
      <c r="Q156">
        <v>1106446.7747203901</v>
      </c>
      <c r="R156">
        <v>1050899.9425850399</v>
      </c>
      <c r="S156">
        <v>375815.64348548098</v>
      </c>
      <c r="T156">
        <v>312267.58327840699</v>
      </c>
      <c r="U156">
        <v>188165.93889508699</v>
      </c>
      <c r="V156">
        <v>3591393</v>
      </c>
      <c r="W156">
        <v>2057043.3815190501</v>
      </c>
      <c r="X156">
        <v>5197293.84616342</v>
      </c>
      <c r="Y156">
        <v>0</v>
      </c>
      <c r="Z156">
        <v>0</v>
      </c>
      <c r="AA156">
        <v>450071.51670861698</v>
      </c>
      <c r="AB156">
        <v>1071.01864701455</v>
      </c>
      <c r="AC156">
        <v>0</v>
      </c>
      <c r="AD156">
        <v>0</v>
      </c>
      <c r="AE156">
        <v>181801.31977060999</v>
      </c>
      <c r="AF156">
        <v>6364.6191244777701</v>
      </c>
      <c r="AG156">
        <v>0</v>
      </c>
    </row>
    <row r="157" spans="1:33" x14ac:dyDescent="0.3">
      <c r="A157" t="s">
        <v>33</v>
      </c>
      <c r="B157" t="s">
        <v>364</v>
      </c>
      <c r="C157">
        <v>1931</v>
      </c>
      <c r="D157" t="s">
        <v>360</v>
      </c>
      <c r="E157">
        <v>138</v>
      </c>
      <c r="F157" t="s">
        <v>365</v>
      </c>
      <c r="G157" t="s">
        <v>37</v>
      </c>
      <c r="H157" t="s">
        <v>53</v>
      </c>
      <c r="I157" t="s">
        <v>44</v>
      </c>
      <c r="J157" t="s">
        <v>40</v>
      </c>
      <c r="K157">
        <v>638.81549019607803</v>
      </c>
      <c r="L157">
        <v>8250540.2696799096</v>
      </c>
      <c r="M157">
        <v>12915.372899219199</v>
      </c>
      <c r="N157">
        <v>0</v>
      </c>
      <c r="O157">
        <v>12915.372899219199</v>
      </c>
      <c r="P157">
        <v>3658597.1640341501</v>
      </c>
      <c r="Q157">
        <v>2094017.6786883101</v>
      </c>
      <c r="R157">
        <v>1529743.9035249499</v>
      </c>
      <c r="S157">
        <v>526081.61050876998</v>
      </c>
      <c r="T157">
        <v>442099.91292371397</v>
      </c>
      <c r="U157">
        <v>262750.97598467802</v>
      </c>
      <c r="V157">
        <v>5115377</v>
      </c>
      <c r="W157">
        <v>2872412.29369523</v>
      </c>
      <c r="X157">
        <v>6877618.3103998303</v>
      </c>
      <c r="Y157">
        <v>0</v>
      </c>
      <c r="Z157">
        <v>0</v>
      </c>
      <c r="AA157">
        <v>1103825.4352889201</v>
      </c>
      <c r="AB157">
        <v>6345.5480064740404</v>
      </c>
      <c r="AC157">
        <v>0</v>
      </c>
      <c r="AD157">
        <v>0</v>
      </c>
      <c r="AE157">
        <v>253863.55514461</v>
      </c>
      <c r="AF157">
        <v>8887.4208400686402</v>
      </c>
      <c r="AG157">
        <v>0</v>
      </c>
    </row>
    <row r="158" spans="1:33" x14ac:dyDescent="0.3">
      <c r="A158" t="s">
        <v>33</v>
      </c>
      <c r="B158" t="s">
        <v>366</v>
      </c>
      <c r="C158">
        <v>1931</v>
      </c>
      <c r="D158" t="s">
        <v>360</v>
      </c>
      <c r="E158">
        <v>1931</v>
      </c>
      <c r="F158" t="s">
        <v>360</v>
      </c>
      <c r="G158" t="s">
        <v>55</v>
      </c>
      <c r="H158" t="s">
        <v>55</v>
      </c>
      <c r="I158" t="s">
        <v>56</v>
      </c>
      <c r="J158" t="s">
        <v>40</v>
      </c>
      <c r="K158">
        <v>21.424509803921499</v>
      </c>
      <c r="L158">
        <v>105146.69296377699</v>
      </c>
      <c r="M158">
        <v>4907.7759036769803</v>
      </c>
      <c r="N158">
        <v>0</v>
      </c>
      <c r="O158">
        <v>4907.7759036769803</v>
      </c>
      <c r="P158">
        <v>23189.328572947699</v>
      </c>
      <c r="Q158">
        <v>17949.221594525599</v>
      </c>
      <c r="R158">
        <v>31891.692375089398</v>
      </c>
      <c r="S158">
        <v>17492.467079002701</v>
      </c>
      <c r="T158">
        <v>14623.983342211901</v>
      </c>
      <c r="U158">
        <v>8812.1076388517795</v>
      </c>
      <c r="V158">
        <v>0</v>
      </c>
      <c r="W158">
        <v>96334.585324925807</v>
      </c>
      <c r="X158">
        <v>77604.692553171393</v>
      </c>
      <c r="Y158">
        <v>0</v>
      </c>
      <c r="Z158">
        <v>0</v>
      </c>
      <c r="AA158">
        <v>18679.735279616601</v>
      </c>
      <c r="AB158">
        <v>50.157492137680698</v>
      </c>
      <c r="AC158">
        <v>0</v>
      </c>
      <c r="AD158">
        <v>0</v>
      </c>
      <c r="AE158">
        <v>8514.0424888329799</v>
      </c>
      <c r="AF158">
        <v>298.06515001880001</v>
      </c>
      <c r="AG158">
        <v>0</v>
      </c>
    </row>
    <row r="159" spans="1:33" x14ac:dyDescent="0.3">
      <c r="A159" t="s">
        <v>33</v>
      </c>
      <c r="B159" t="s">
        <v>367</v>
      </c>
      <c r="C159">
        <v>1931</v>
      </c>
      <c r="D159" t="s">
        <v>360</v>
      </c>
      <c r="E159">
        <v>4719</v>
      </c>
      <c r="F159" t="s">
        <v>368</v>
      </c>
      <c r="G159" t="s">
        <v>37</v>
      </c>
      <c r="H159" t="s">
        <v>43</v>
      </c>
      <c r="I159" t="s">
        <v>44</v>
      </c>
      <c r="J159" t="s">
        <v>40</v>
      </c>
      <c r="K159">
        <v>148.76</v>
      </c>
      <c r="L159">
        <v>2268977.74343098</v>
      </c>
      <c r="M159">
        <v>15252.6065033005</v>
      </c>
      <c r="N159">
        <v>0</v>
      </c>
      <c r="O159">
        <v>15252.6065033005</v>
      </c>
      <c r="P159">
        <v>1016054.92984404</v>
      </c>
      <c r="Q159">
        <v>645560.51212600805</v>
      </c>
      <c r="R159">
        <v>382498.35266886302</v>
      </c>
      <c r="S159">
        <v>123323.06025378199</v>
      </c>
      <c r="T159">
        <v>101540.88853828701</v>
      </c>
      <c r="U159">
        <v>61186.423603290299</v>
      </c>
      <c r="V159">
        <v>1538897</v>
      </c>
      <c r="W159">
        <v>668894.31982769701</v>
      </c>
      <c r="X159">
        <v>1805405.25687521</v>
      </c>
      <c r="Y159">
        <v>0</v>
      </c>
      <c r="Z159">
        <v>0</v>
      </c>
      <c r="AA159">
        <v>402037.79694319703</v>
      </c>
      <c r="AB159">
        <v>348.26600928977302</v>
      </c>
      <c r="AC159">
        <v>0</v>
      </c>
      <c r="AD159">
        <v>0</v>
      </c>
      <c r="AE159">
        <v>59116.823312660497</v>
      </c>
      <c r="AF159">
        <v>2069.6002906297799</v>
      </c>
      <c r="AG159">
        <v>0</v>
      </c>
    </row>
    <row r="160" spans="1:33" x14ac:dyDescent="0.3">
      <c r="A160" t="s">
        <v>33</v>
      </c>
      <c r="B160" t="s">
        <v>369</v>
      </c>
      <c r="C160">
        <v>1933</v>
      </c>
      <c r="D160" t="s">
        <v>370</v>
      </c>
      <c r="E160">
        <v>143</v>
      </c>
      <c r="F160" t="s">
        <v>371</v>
      </c>
      <c r="G160" t="s">
        <v>37</v>
      </c>
      <c r="H160" t="s">
        <v>43</v>
      </c>
      <c r="I160" t="s">
        <v>39</v>
      </c>
      <c r="J160" t="s">
        <v>40</v>
      </c>
      <c r="K160">
        <v>444.16</v>
      </c>
      <c r="L160">
        <v>5062941.2353418795</v>
      </c>
      <c r="M160">
        <v>11398.9130838929</v>
      </c>
      <c r="N160">
        <v>0</v>
      </c>
      <c r="O160">
        <v>11398.9130838929</v>
      </c>
      <c r="P160">
        <v>3249431.9984991602</v>
      </c>
      <c r="Q160">
        <v>755580.80009728798</v>
      </c>
      <c r="R160">
        <v>872061.54815859802</v>
      </c>
      <c r="S160">
        <v>178184.708637328</v>
      </c>
      <c r="T160">
        <v>7682.17994950722</v>
      </c>
      <c r="U160">
        <v>142783.17453811699</v>
      </c>
      <c r="V160">
        <v>3791681.37</v>
      </c>
      <c r="W160">
        <v>1128476.69080376</v>
      </c>
      <c r="X160">
        <v>4148984.2153537101</v>
      </c>
      <c r="Y160">
        <v>0</v>
      </c>
      <c r="Z160">
        <v>0</v>
      </c>
      <c r="AA160">
        <v>771173.84545005101</v>
      </c>
      <c r="AB160">
        <v>0</v>
      </c>
      <c r="AC160">
        <v>0</v>
      </c>
      <c r="AD160">
        <v>0</v>
      </c>
      <c r="AE160">
        <v>142783.17453811699</v>
      </c>
      <c r="AF160">
        <v>0</v>
      </c>
      <c r="AG160">
        <v>0</v>
      </c>
    </row>
    <row r="161" spans="1:33" x14ac:dyDescent="0.3">
      <c r="A161" t="s">
        <v>33</v>
      </c>
      <c r="B161" t="s">
        <v>372</v>
      </c>
      <c r="C161">
        <v>1933</v>
      </c>
      <c r="D161" t="s">
        <v>370</v>
      </c>
      <c r="E161">
        <v>144</v>
      </c>
      <c r="F161" t="s">
        <v>373</v>
      </c>
      <c r="G161" t="s">
        <v>37</v>
      </c>
      <c r="H161" t="s">
        <v>38</v>
      </c>
      <c r="I161" t="s">
        <v>39</v>
      </c>
      <c r="J161" t="s">
        <v>40</v>
      </c>
      <c r="K161">
        <v>464.42</v>
      </c>
      <c r="L161">
        <v>4976437.0382989803</v>
      </c>
      <c r="M161">
        <v>10715.3805570367</v>
      </c>
      <c r="N161">
        <v>0</v>
      </c>
      <c r="O161">
        <v>10715.3805570367</v>
      </c>
      <c r="P161">
        <v>2784437.3474796899</v>
      </c>
      <c r="Q161">
        <v>997856.36348474096</v>
      </c>
      <c r="R161">
        <v>1000788.62408685</v>
      </c>
      <c r="S161">
        <v>185322.10685867301</v>
      </c>
      <c r="T161">
        <v>8032.5963890267903</v>
      </c>
      <c r="U161">
        <v>149296.113830585</v>
      </c>
      <c r="V161">
        <v>3647189.68</v>
      </c>
      <c r="W161">
        <v>1179951.24446839</v>
      </c>
      <c r="X161">
        <v>4288620.0562580395</v>
      </c>
      <c r="Y161">
        <v>0</v>
      </c>
      <c r="Z161">
        <v>0</v>
      </c>
      <c r="AA161">
        <v>538520.86821035796</v>
      </c>
      <c r="AB161">
        <v>0</v>
      </c>
      <c r="AC161">
        <v>0</v>
      </c>
      <c r="AD161">
        <v>0</v>
      </c>
      <c r="AE161">
        <v>149296.113830585</v>
      </c>
      <c r="AF161">
        <v>0</v>
      </c>
      <c r="AG161">
        <v>0</v>
      </c>
    </row>
    <row r="162" spans="1:33" x14ac:dyDescent="0.3">
      <c r="A162" t="s">
        <v>33</v>
      </c>
      <c r="B162" t="s">
        <v>374</v>
      </c>
      <c r="C162">
        <v>1933</v>
      </c>
      <c r="D162" t="s">
        <v>370</v>
      </c>
      <c r="E162">
        <v>146</v>
      </c>
      <c r="F162" t="s">
        <v>375</v>
      </c>
      <c r="G162" t="s">
        <v>37</v>
      </c>
      <c r="H162" t="s">
        <v>53</v>
      </c>
      <c r="I162" t="s">
        <v>39</v>
      </c>
      <c r="J162" t="s">
        <v>40</v>
      </c>
      <c r="K162">
        <v>560.84</v>
      </c>
      <c r="L162">
        <v>7282571.8706446802</v>
      </c>
      <c r="M162">
        <v>12985.1149537206</v>
      </c>
      <c r="N162">
        <v>0</v>
      </c>
      <c r="O162">
        <v>12985.1149537206</v>
      </c>
      <c r="P162">
        <v>3787217.0155400499</v>
      </c>
      <c r="Q162">
        <v>2085519.60554881</v>
      </c>
      <c r="R162">
        <v>1176273.4620336499</v>
      </c>
      <c r="S162">
        <v>223861.513290164</v>
      </c>
      <c r="T162">
        <v>9700.2742319921399</v>
      </c>
      <c r="U162">
        <v>180292.047028003</v>
      </c>
      <c r="V162">
        <v>5677354.4199999999</v>
      </c>
      <c r="W162">
        <v>1424925.4036166701</v>
      </c>
      <c r="X162">
        <v>5789294.9758037096</v>
      </c>
      <c r="Y162">
        <v>0</v>
      </c>
      <c r="Z162">
        <v>0</v>
      </c>
      <c r="AA162">
        <v>1312984.8478129599</v>
      </c>
      <c r="AB162">
        <v>0</v>
      </c>
      <c r="AC162">
        <v>0</v>
      </c>
      <c r="AD162">
        <v>0</v>
      </c>
      <c r="AE162">
        <v>180292.047028003</v>
      </c>
      <c r="AF162">
        <v>0</v>
      </c>
      <c r="AG162">
        <v>0</v>
      </c>
    </row>
    <row r="163" spans="1:33" x14ac:dyDescent="0.3">
      <c r="A163" t="s">
        <v>33</v>
      </c>
      <c r="B163" t="s">
        <v>376</v>
      </c>
      <c r="C163">
        <v>1933</v>
      </c>
      <c r="D163" t="s">
        <v>370</v>
      </c>
      <c r="E163">
        <v>147</v>
      </c>
      <c r="F163" t="s">
        <v>377</v>
      </c>
      <c r="G163" t="s">
        <v>37</v>
      </c>
      <c r="H163" t="s">
        <v>43</v>
      </c>
      <c r="I163" t="s">
        <v>39</v>
      </c>
      <c r="J163" t="s">
        <v>40</v>
      </c>
      <c r="K163">
        <v>416.38</v>
      </c>
      <c r="L163">
        <v>4539981.1204283396</v>
      </c>
      <c r="M163">
        <v>10903.4562669396</v>
      </c>
      <c r="N163">
        <v>0</v>
      </c>
      <c r="O163">
        <v>10903.4562669396</v>
      </c>
      <c r="P163">
        <v>2790229.86963049</v>
      </c>
      <c r="Q163">
        <v>716821.16280689102</v>
      </c>
      <c r="R163">
        <v>859576.159783134</v>
      </c>
      <c r="S163">
        <v>166152.230424646</v>
      </c>
      <c r="T163">
        <v>7201.6977831768099</v>
      </c>
      <c r="U163">
        <v>133852.796771842</v>
      </c>
      <c r="V163">
        <v>3348232.23999999</v>
      </c>
      <c r="W163">
        <v>1057896.0836565001</v>
      </c>
      <c r="X163">
        <v>3994027.4256339502</v>
      </c>
      <c r="Y163">
        <v>0</v>
      </c>
      <c r="Z163">
        <v>0</v>
      </c>
      <c r="AA163">
        <v>412100.89802254201</v>
      </c>
      <c r="AB163">
        <v>0</v>
      </c>
      <c r="AC163">
        <v>0</v>
      </c>
      <c r="AD163">
        <v>0</v>
      </c>
      <c r="AE163">
        <v>133852.796771842</v>
      </c>
      <c r="AF163">
        <v>0</v>
      </c>
      <c r="AG163">
        <v>0</v>
      </c>
    </row>
    <row r="164" spans="1:33" x14ac:dyDescent="0.3">
      <c r="A164" t="s">
        <v>33</v>
      </c>
      <c r="B164" t="s">
        <v>378</v>
      </c>
      <c r="C164">
        <v>1933</v>
      </c>
      <c r="D164" t="s">
        <v>370</v>
      </c>
      <c r="E164">
        <v>1933</v>
      </c>
      <c r="F164" t="s">
        <v>370</v>
      </c>
      <c r="G164" t="s">
        <v>55</v>
      </c>
      <c r="H164" t="s">
        <v>55</v>
      </c>
      <c r="I164" t="s">
        <v>56</v>
      </c>
      <c r="J164" t="s">
        <v>40</v>
      </c>
      <c r="K164">
        <v>7.54</v>
      </c>
      <c r="L164">
        <v>21580.735286108102</v>
      </c>
      <c r="M164">
        <v>2862.1664835687202</v>
      </c>
      <c r="N164">
        <v>0</v>
      </c>
      <c r="O164">
        <v>2862.1664835687202</v>
      </c>
      <c r="P164">
        <v>1451.0588506026299</v>
      </c>
      <c r="Q164">
        <v>5581.1680622603399</v>
      </c>
      <c r="R164">
        <v>11409.335937760699</v>
      </c>
      <c r="S164">
        <v>3008.7607891873599</v>
      </c>
      <c r="T164">
        <v>130.41164629702001</v>
      </c>
      <c r="U164">
        <v>2423.8678314512899</v>
      </c>
      <c r="V164">
        <v>0</v>
      </c>
      <c r="W164">
        <v>19156.8674546568</v>
      </c>
      <c r="X164">
        <v>15297.9569505741</v>
      </c>
      <c r="Y164">
        <v>0</v>
      </c>
      <c r="Z164">
        <v>0</v>
      </c>
      <c r="AA164">
        <v>3858.9105040827299</v>
      </c>
      <c r="AB164">
        <v>0</v>
      </c>
      <c r="AC164">
        <v>0</v>
      </c>
      <c r="AD164">
        <v>0</v>
      </c>
      <c r="AE164">
        <v>2423.8678314512899</v>
      </c>
      <c r="AF164">
        <v>0</v>
      </c>
      <c r="AG164">
        <v>0</v>
      </c>
    </row>
    <row r="165" spans="1:33" x14ac:dyDescent="0.3">
      <c r="A165" t="s">
        <v>33</v>
      </c>
      <c r="B165" t="s">
        <v>379</v>
      </c>
      <c r="C165">
        <v>1934</v>
      </c>
      <c r="D165" t="s">
        <v>380</v>
      </c>
      <c r="E165">
        <v>3352</v>
      </c>
      <c r="F165" t="s">
        <v>381</v>
      </c>
      <c r="G165" t="s">
        <v>37</v>
      </c>
      <c r="H165" t="s">
        <v>64</v>
      </c>
      <c r="I165" t="s">
        <v>39</v>
      </c>
      <c r="J165" t="s">
        <v>40</v>
      </c>
      <c r="K165">
        <v>147.22999999999999</v>
      </c>
      <c r="L165">
        <v>5184694.12</v>
      </c>
      <c r="M165">
        <v>35214.929837668897</v>
      </c>
      <c r="N165">
        <v>0</v>
      </c>
      <c r="O165">
        <v>35214.929837668897</v>
      </c>
      <c r="P165">
        <v>2285771.02</v>
      </c>
      <c r="Q165">
        <v>872212.74</v>
      </c>
      <c r="R165">
        <v>1506522.88</v>
      </c>
      <c r="S165">
        <v>496931.38</v>
      </c>
      <c r="T165">
        <v>23256.1</v>
      </c>
      <c r="U165">
        <v>105349</v>
      </c>
      <c r="V165">
        <v>5079345.12</v>
      </c>
      <c r="W165">
        <v>0</v>
      </c>
      <c r="X165">
        <v>4459736.6500000004</v>
      </c>
      <c r="Y165">
        <v>0</v>
      </c>
      <c r="Z165">
        <v>0</v>
      </c>
      <c r="AA165">
        <v>619608.47</v>
      </c>
      <c r="AB165">
        <v>0</v>
      </c>
      <c r="AC165">
        <v>0</v>
      </c>
      <c r="AD165">
        <v>0</v>
      </c>
      <c r="AE165">
        <v>105349</v>
      </c>
      <c r="AF165">
        <v>0</v>
      </c>
      <c r="AG165">
        <v>0</v>
      </c>
    </row>
    <row r="166" spans="1:33" x14ac:dyDescent="0.3">
      <c r="A166" t="s">
        <v>33</v>
      </c>
      <c r="B166" t="s">
        <v>382</v>
      </c>
      <c r="C166">
        <v>1935</v>
      </c>
      <c r="D166" t="s">
        <v>383</v>
      </c>
      <c r="E166">
        <v>150</v>
      </c>
      <c r="F166" t="s">
        <v>384</v>
      </c>
      <c r="G166" t="s">
        <v>37</v>
      </c>
      <c r="H166" t="s">
        <v>38</v>
      </c>
      <c r="I166" t="s">
        <v>44</v>
      </c>
      <c r="J166" t="s">
        <v>40</v>
      </c>
      <c r="K166">
        <v>388.08</v>
      </c>
      <c r="L166">
        <v>4513057.4774599997</v>
      </c>
      <c r="M166">
        <v>11629.1936648629</v>
      </c>
      <c r="N166">
        <v>0</v>
      </c>
      <c r="O166">
        <v>11629.1936648629</v>
      </c>
      <c r="P166">
        <v>2435650.75922543</v>
      </c>
      <c r="Q166">
        <v>1025716.09548856</v>
      </c>
      <c r="R166">
        <v>805837.65357206599</v>
      </c>
      <c r="S166">
        <v>240662.838568976</v>
      </c>
      <c r="T166">
        <v>5190.1306049577697</v>
      </c>
      <c r="U166">
        <v>122933.708713863</v>
      </c>
      <c r="V166">
        <v>3264233.95</v>
      </c>
      <c r="W166">
        <v>1125889.81874613</v>
      </c>
      <c r="X166">
        <v>4145931.7858545599</v>
      </c>
      <c r="Y166">
        <v>0</v>
      </c>
      <c r="Z166">
        <v>0</v>
      </c>
      <c r="AA166">
        <v>244191.98289157401</v>
      </c>
      <c r="AB166">
        <v>0</v>
      </c>
      <c r="AC166">
        <v>0</v>
      </c>
      <c r="AD166">
        <v>0</v>
      </c>
      <c r="AE166">
        <v>122933.708713863</v>
      </c>
      <c r="AF166">
        <v>0</v>
      </c>
      <c r="AG166">
        <v>0</v>
      </c>
    </row>
    <row r="167" spans="1:33" x14ac:dyDescent="0.3">
      <c r="A167" t="s">
        <v>33</v>
      </c>
      <c r="B167" t="s">
        <v>385</v>
      </c>
      <c r="C167">
        <v>1935</v>
      </c>
      <c r="D167" t="s">
        <v>383</v>
      </c>
      <c r="E167">
        <v>152</v>
      </c>
      <c r="F167" t="s">
        <v>386</v>
      </c>
      <c r="G167" t="s">
        <v>37</v>
      </c>
      <c r="H167" t="s">
        <v>43</v>
      </c>
      <c r="I167" t="s">
        <v>44</v>
      </c>
      <c r="J167" t="s">
        <v>40</v>
      </c>
      <c r="K167">
        <v>423.71</v>
      </c>
      <c r="L167">
        <v>5956979.7228923803</v>
      </c>
      <c r="M167">
        <v>14059.096369904801</v>
      </c>
      <c r="N167">
        <v>0</v>
      </c>
      <c r="O167">
        <v>14059.096369904801</v>
      </c>
      <c r="P167">
        <v>3815305.9206261798</v>
      </c>
      <c r="Q167">
        <v>945495.26543151005</v>
      </c>
      <c r="R167">
        <v>927753.56886755303</v>
      </c>
      <c r="S167">
        <v>262758.32645346498</v>
      </c>
      <c r="T167">
        <v>5666.6415136741298</v>
      </c>
      <c r="U167">
        <v>134220.371364541</v>
      </c>
      <c r="V167">
        <v>4593500.5</v>
      </c>
      <c r="W167">
        <v>1229258.8515278399</v>
      </c>
      <c r="X167">
        <v>5275291.3735890398</v>
      </c>
      <c r="Y167">
        <v>0</v>
      </c>
      <c r="Z167">
        <v>0</v>
      </c>
      <c r="AA167">
        <v>547467.97793879802</v>
      </c>
      <c r="AB167">
        <v>0</v>
      </c>
      <c r="AC167">
        <v>0</v>
      </c>
      <c r="AD167">
        <v>0</v>
      </c>
      <c r="AE167">
        <v>134220.371364541</v>
      </c>
      <c r="AF167">
        <v>0</v>
      </c>
      <c r="AG167">
        <v>0</v>
      </c>
    </row>
    <row r="168" spans="1:33" x14ac:dyDescent="0.3">
      <c r="A168" t="s">
        <v>33</v>
      </c>
      <c r="B168" t="s">
        <v>387</v>
      </c>
      <c r="C168">
        <v>1935</v>
      </c>
      <c r="D168" t="s">
        <v>383</v>
      </c>
      <c r="E168">
        <v>153</v>
      </c>
      <c r="F168" t="s">
        <v>388</v>
      </c>
      <c r="G168" t="s">
        <v>37</v>
      </c>
      <c r="H168" t="s">
        <v>43</v>
      </c>
      <c r="I168" t="s">
        <v>44</v>
      </c>
      <c r="J168" t="s">
        <v>40</v>
      </c>
      <c r="K168">
        <v>285.37</v>
      </c>
      <c r="L168">
        <v>3609337.4682273199</v>
      </c>
      <c r="M168">
        <v>12647.921884666601</v>
      </c>
      <c r="N168">
        <v>0</v>
      </c>
      <c r="O168">
        <v>12647.921884666601</v>
      </c>
      <c r="P168">
        <v>2294416.0691645001</v>
      </c>
      <c r="Q168">
        <v>582793.043876449</v>
      </c>
      <c r="R168">
        <v>551343.30619346595</v>
      </c>
      <c r="S168">
        <v>176968.548346806</v>
      </c>
      <c r="T168">
        <v>3816.5006460956401</v>
      </c>
      <c r="U168">
        <v>90397.836672014295</v>
      </c>
      <c r="V168">
        <v>2691029.98</v>
      </c>
      <c r="W168">
        <v>827909.65155531105</v>
      </c>
      <c r="X168">
        <v>3081874.8043808402</v>
      </c>
      <c r="Y168">
        <v>0</v>
      </c>
      <c r="Z168">
        <v>0</v>
      </c>
      <c r="AA168">
        <v>437064.82717447</v>
      </c>
      <c r="AB168">
        <v>0</v>
      </c>
      <c r="AC168">
        <v>0</v>
      </c>
      <c r="AD168">
        <v>0</v>
      </c>
      <c r="AE168">
        <v>90397.836672014295</v>
      </c>
      <c r="AF168">
        <v>0</v>
      </c>
      <c r="AG168">
        <v>0</v>
      </c>
    </row>
    <row r="169" spans="1:33" x14ac:dyDescent="0.3">
      <c r="A169" t="s">
        <v>33</v>
      </c>
      <c r="B169" t="s">
        <v>389</v>
      </c>
      <c r="C169">
        <v>1935</v>
      </c>
      <c r="D169" t="s">
        <v>383</v>
      </c>
      <c r="E169">
        <v>154</v>
      </c>
      <c r="F169" t="s">
        <v>390</v>
      </c>
      <c r="G169" t="s">
        <v>37</v>
      </c>
      <c r="H169" t="s">
        <v>53</v>
      </c>
      <c r="I169" t="s">
        <v>44</v>
      </c>
      <c r="J169" t="s">
        <v>40</v>
      </c>
      <c r="K169">
        <v>450.3</v>
      </c>
      <c r="L169">
        <v>6940850.1955824504</v>
      </c>
      <c r="M169">
        <v>15413.8356553019</v>
      </c>
      <c r="N169">
        <v>0</v>
      </c>
      <c r="O169">
        <v>15413.8356553019</v>
      </c>
      <c r="P169">
        <v>3805921.0715873302</v>
      </c>
      <c r="Q169">
        <v>1823521.5342550499</v>
      </c>
      <c r="R169">
        <v>1005137.56289244</v>
      </c>
      <c r="S169">
        <v>279247.77418988303</v>
      </c>
      <c r="T169">
        <v>27022.252657731598</v>
      </c>
      <c r="U169">
        <v>142643.39577884099</v>
      </c>
      <c r="V169">
        <v>5491805.5800000001</v>
      </c>
      <c r="W169">
        <v>1306401.2198036099</v>
      </c>
      <c r="X169">
        <v>5750895.7772477502</v>
      </c>
      <c r="Y169">
        <v>0</v>
      </c>
      <c r="Z169">
        <v>0</v>
      </c>
      <c r="AA169">
        <v>1047311.02255585</v>
      </c>
      <c r="AB169">
        <v>0</v>
      </c>
      <c r="AC169">
        <v>0</v>
      </c>
      <c r="AD169">
        <v>0</v>
      </c>
      <c r="AE169">
        <v>142643.39577884099</v>
      </c>
      <c r="AF169">
        <v>0</v>
      </c>
      <c r="AG169">
        <v>0</v>
      </c>
    </row>
    <row r="170" spans="1:33" x14ac:dyDescent="0.3">
      <c r="A170" t="s">
        <v>33</v>
      </c>
      <c r="B170" t="s">
        <v>391</v>
      </c>
      <c r="C170">
        <v>1935</v>
      </c>
      <c r="D170" t="s">
        <v>383</v>
      </c>
      <c r="E170">
        <v>1935</v>
      </c>
      <c r="F170" t="s">
        <v>383</v>
      </c>
      <c r="G170" t="s">
        <v>55</v>
      </c>
      <c r="H170" t="s">
        <v>55</v>
      </c>
      <c r="I170" t="s">
        <v>56</v>
      </c>
      <c r="J170" t="s">
        <v>40</v>
      </c>
      <c r="K170">
        <v>10.24</v>
      </c>
      <c r="L170">
        <v>32951.847354129</v>
      </c>
      <c r="M170">
        <v>3217.95384317666</v>
      </c>
      <c r="N170">
        <v>0</v>
      </c>
      <c r="O170">
        <v>3217.95384317666</v>
      </c>
      <c r="P170">
        <v>3674.2348342311998</v>
      </c>
      <c r="Q170">
        <v>8241.1623299395105</v>
      </c>
      <c r="R170">
        <v>14549.2970144762</v>
      </c>
      <c r="S170">
        <v>6350.2047694967896</v>
      </c>
      <c r="T170">
        <v>136.94840598528</v>
      </c>
      <c r="U170">
        <v>3243.7672058079902</v>
      </c>
      <c r="V170">
        <v>0</v>
      </c>
      <c r="W170">
        <v>29708.080148321002</v>
      </c>
      <c r="X170">
        <v>23995.190457510598</v>
      </c>
      <c r="Y170">
        <v>0</v>
      </c>
      <c r="Z170">
        <v>0</v>
      </c>
      <c r="AA170">
        <v>5712.8896908104598</v>
      </c>
      <c r="AB170">
        <v>0</v>
      </c>
      <c r="AC170">
        <v>0</v>
      </c>
      <c r="AD170">
        <v>0</v>
      </c>
      <c r="AE170">
        <v>3243.7672058079902</v>
      </c>
      <c r="AF170">
        <v>0</v>
      </c>
      <c r="AG170">
        <v>0</v>
      </c>
    </row>
    <row r="171" spans="1:33" x14ac:dyDescent="0.3">
      <c r="A171" t="s">
        <v>33</v>
      </c>
      <c r="B171" t="s">
        <v>392</v>
      </c>
      <c r="C171">
        <v>1935</v>
      </c>
      <c r="D171" t="s">
        <v>383</v>
      </c>
      <c r="E171">
        <v>5385</v>
      </c>
      <c r="F171" t="s">
        <v>393</v>
      </c>
      <c r="G171" t="s">
        <v>63</v>
      </c>
      <c r="H171" t="s">
        <v>43</v>
      </c>
      <c r="I171" t="s">
        <v>44</v>
      </c>
      <c r="J171" t="s">
        <v>40</v>
      </c>
      <c r="K171">
        <v>44.23</v>
      </c>
      <c r="L171">
        <v>142330.098483704</v>
      </c>
      <c r="M171">
        <v>3217.95384317666</v>
      </c>
      <c r="N171">
        <v>0</v>
      </c>
      <c r="O171">
        <v>3217.95384317666</v>
      </c>
      <c r="P171">
        <v>15870.254562309199</v>
      </c>
      <c r="Q171">
        <v>35596.3486184789</v>
      </c>
      <c r="R171">
        <v>62843.301459988797</v>
      </c>
      <c r="S171">
        <v>27428.667671371401</v>
      </c>
      <c r="T171">
        <v>591.52617155556095</v>
      </c>
      <c r="U171">
        <v>14010.920264930401</v>
      </c>
      <c r="V171">
        <v>0</v>
      </c>
      <c r="W171">
        <v>128319.178218773</v>
      </c>
      <c r="X171">
        <v>103643.288470282</v>
      </c>
      <c r="Y171">
        <v>0</v>
      </c>
      <c r="Z171">
        <v>0</v>
      </c>
      <c r="AA171">
        <v>24675.889748490801</v>
      </c>
      <c r="AB171">
        <v>0</v>
      </c>
      <c r="AC171">
        <v>0</v>
      </c>
      <c r="AD171">
        <v>0</v>
      </c>
      <c r="AE171">
        <v>14010.920264930401</v>
      </c>
      <c r="AF171">
        <v>0</v>
      </c>
      <c r="AG171">
        <v>0</v>
      </c>
    </row>
    <row r="172" spans="1:33" x14ac:dyDescent="0.3">
      <c r="A172" t="s">
        <v>33</v>
      </c>
      <c r="B172" t="s">
        <v>394</v>
      </c>
      <c r="C172">
        <v>1936</v>
      </c>
      <c r="D172" t="s">
        <v>395</v>
      </c>
      <c r="E172">
        <v>156</v>
      </c>
      <c r="F172" t="s">
        <v>396</v>
      </c>
      <c r="G172" t="s">
        <v>37</v>
      </c>
      <c r="H172" t="s">
        <v>43</v>
      </c>
      <c r="I172" t="s">
        <v>44</v>
      </c>
      <c r="J172" t="s">
        <v>40</v>
      </c>
      <c r="K172">
        <v>741.82</v>
      </c>
      <c r="L172">
        <v>8405180.7524577491</v>
      </c>
      <c r="M172">
        <v>11330.4854984467</v>
      </c>
      <c r="N172">
        <v>0</v>
      </c>
      <c r="O172">
        <v>11330.4854984467</v>
      </c>
      <c r="P172">
        <v>4981553.2084547002</v>
      </c>
      <c r="Q172">
        <v>1330613.52616665</v>
      </c>
      <c r="R172">
        <v>1688518.3167543299</v>
      </c>
      <c r="S172">
        <v>393445.62249932799</v>
      </c>
      <c r="T172">
        <v>11050.0785827257</v>
      </c>
      <c r="U172">
        <v>249183.51497548001</v>
      </c>
      <c r="V172">
        <v>5148930.83</v>
      </c>
      <c r="W172">
        <v>3007066.4074822599</v>
      </c>
      <c r="X172">
        <v>6946984.4863819098</v>
      </c>
      <c r="Y172">
        <v>0</v>
      </c>
      <c r="Z172">
        <v>0</v>
      </c>
      <c r="AA172">
        <v>1209012.7511003499</v>
      </c>
      <c r="AB172">
        <v>0</v>
      </c>
      <c r="AC172">
        <v>0</v>
      </c>
      <c r="AD172">
        <v>0</v>
      </c>
      <c r="AE172">
        <v>249183.51497548001</v>
      </c>
      <c r="AF172">
        <v>0</v>
      </c>
      <c r="AG172">
        <v>0</v>
      </c>
    </row>
    <row r="173" spans="1:33" x14ac:dyDescent="0.3">
      <c r="A173" t="s">
        <v>33</v>
      </c>
      <c r="B173" t="s">
        <v>397</v>
      </c>
      <c r="C173">
        <v>1936</v>
      </c>
      <c r="D173" t="s">
        <v>395</v>
      </c>
      <c r="E173">
        <v>157</v>
      </c>
      <c r="F173" t="s">
        <v>398</v>
      </c>
      <c r="G173" t="s">
        <v>37</v>
      </c>
      <c r="H173" t="s">
        <v>53</v>
      </c>
      <c r="I173" t="s">
        <v>39</v>
      </c>
      <c r="J173" t="s">
        <v>40</v>
      </c>
      <c r="K173">
        <v>252.24</v>
      </c>
      <c r="L173">
        <v>3790026.8319224901</v>
      </c>
      <c r="M173">
        <v>15025.4790355316</v>
      </c>
      <c r="N173">
        <v>0</v>
      </c>
      <c r="O173">
        <v>15025.4790355316</v>
      </c>
      <c r="P173">
        <v>2070237.82567606</v>
      </c>
      <c r="Q173">
        <v>907932.13239448494</v>
      </c>
      <c r="R173">
        <v>653888.77565974602</v>
      </c>
      <c r="S173">
        <v>133782.755680934</v>
      </c>
      <c r="T173">
        <v>24185.342511265098</v>
      </c>
      <c r="U173">
        <v>84729.5163481911</v>
      </c>
      <c r="V173">
        <v>2682808.7999999998</v>
      </c>
      <c r="W173">
        <v>1022488.5155743</v>
      </c>
      <c r="X173">
        <v>3136128.4066845998</v>
      </c>
      <c r="Y173">
        <v>0</v>
      </c>
      <c r="Z173">
        <v>0</v>
      </c>
      <c r="AA173">
        <v>569168.90888969495</v>
      </c>
      <c r="AB173">
        <v>0</v>
      </c>
      <c r="AC173">
        <v>0</v>
      </c>
      <c r="AD173">
        <v>0</v>
      </c>
      <c r="AE173">
        <v>84729.5163481911</v>
      </c>
      <c r="AF173">
        <v>0</v>
      </c>
      <c r="AG173">
        <v>0</v>
      </c>
    </row>
    <row r="174" spans="1:33" x14ac:dyDescent="0.3">
      <c r="A174" t="s">
        <v>33</v>
      </c>
      <c r="B174" t="s">
        <v>399</v>
      </c>
      <c r="C174">
        <v>1936</v>
      </c>
      <c r="D174" t="s">
        <v>395</v>
      </c>
      <c r="E174">
        <v>1936</v>
      </c>
      <c r="F174" t="s">
        <v>395</v>
      </c>
      <c r="G174" t="s">
        <v>55</v>
      </c>
      <c r="H174" t="s">
        <v>55</v>
      </c>
      <c r="I174" t="s">
        <v>56</v>
      </c>
      <c r="J174" t="s">
        <v>40</v>
      </c>
      <c r="K174">
        <v>11.25</v>
      </c>
      <c r="L174">
        <v>49382.345619758999</v>
      </c>
      <c r="M174">
        <v>4389.5418328674696</v>
      </c>
      <c r="N174">
        <v>0</v>
      </c>
      <c r="O174">
        <v>4389.5418328674696</v>
      </c>
      <c r="P174">
        <v>14971.415869234301</v>
      </c>
      <c r="Q174">
        <v>9366.1014388596504</v>
      </c>
      <c r="R174">
        <v>18910.487585918701</v>
      </c>
      <c r="S174">
        <v>5966.7618197371903</v>
      </c>
      <c r="T174">
        <v>167.57890600909101</v>
      </c>
      <c r="U174">
        <v>3778.96867632869</v>
      </c>
      <c r="V174">
        <v>0</v>
      </c>
      <c r="W174">
        <v>45603.376943430303</v>
      </c>
      <c r="X174">
        <v>31766.8769334832</v>
      </c>
      <c r="Y174">
        <v>0</v>
      </c>
      <c r="Z174">
        <v>0</v>
      </c>
      <c r="AA174">
        <v>13836.5000099471</v>
      </c>
      <c r="AB174">
        <v>0</v>
      </c>
      <c r="AC174">
        <v>0</v>
      </c>
      <c r="AD174">
        <v>0</v>
      </c>
      <c r="AE174">
        <v>3778.96867632869</v>
      </c>
      <c r="AF174">
        <v>0</v>
      </c>
      <c r="AG174">
        <v>0</v>
      </c>
    </row>
    <row r="175" spans="1:33" x14ac:dyDescent="0.3">
      <c r="A175" t="s">
        <v>33</v>
      </c>
      <c r="B175" t="s">
        <v>400</v>
      </c>
      <c r="C175">
        <v>1944</v>
      </c>
      <c r="D175" t="s">
        <v>401</v>
      </c>
      <c r="E175">
        <v>158</v>
      </c>
      <c r="F175" t="s">
        <v>402</v>
      </c>
      <c r="G175" t="s">
        <v>37</v>
      </c>
      <c r="H175" t="s">
        <v>43</v>
      </c>
      <c r="I175" t="s">
        <v>44</v>
      </c>
      <c r="J175" t="s">
        <v>40</v>
      </c>
      <c r="K175">
        <v>383.66316831683099</v>
      </c>
      <c r="L175">
        <v>4022197.7929217699</v>
      </c>
      <c r="M175">
        <v>10483.6693357028</v>
      </c>
      <c r="N175">
        <v>0</v>
      </c>
      <c r="O175">
        <v>10483.6693357028</v>
      </c>
      <c r="P175">
        <v>2462683.3109523002</v>
      </c>
      <c r="Q175">
        <v>633686.96539450996</v>
      </c>
      <c r="R175">
        <v>742089.83581213397</v>
      </c>
      <c r="S175">
        <v>174306.89907374201</v>
      </c>
      <c r="T175">
        <v>9430.7816890824597</v>
      </c>
      <c r="U175">
        <v>126704.50380748</v>
      </c>
      <c r="V175">
        <v>2954906.73999999</v>
      </c>
      <c r="W175">
        <v>940586.54911429598</v>
      </c>
      <c r="X175">
        <v>3659388.9333711802</v>
      </c>
      <c r="Y175">
        <v>0</v>
      </c>
      <c r="Z175">
        <v>0</v>
      </c>
      <c r="AA175">
        <v>236104.35574310899</v>
      </c>
      <c r="AB175">
        <v>0</v>
      </c>
      <c r="AC175">
        <v>0</v>
      </c>
      <c r="AD175">
        <v>0</v>
      </c>
      <c r="AE175">
        <v>126704.50380748</v>
      </c>
      <c r="AF175">
        <v>0</v>
      </c>
      <c r="AG175">
        <v>0</v>
      </c>
    </row>
    <row r="176" spans="1:33" x14ac:dyDescent="0.3">
      <c r="A176" t="s">
        <v>33</v>
      </c>
      <c r="B176" t="s">
        <v>403</v>
      </c>
      <c r="C176">
        <v>1944</v>
      </c>
      <c r="D176" t="s">
        <v>401</v>
      </c>
      <c r="E176">
        <v>159</v>
      </c>
      <c r="F176" t="s">
        <v>404</v>
      </c>
      <c r="G176" t="s">
        <v>37</v>
      </c>
      <c r="H176" t="s">
        <v>43</v>
      </c>
      <c r="I176" t="s">
        <v>44</v>
      </c>
      <c r="J176" t="s">
        <v>40</v>
      </c>
      <c r="K176">
        <v>486.07</v>
      </c>
      <c r="L176">
        <v>4873008.2252227003</v>
      </c>
      <c r="M176">
        <v>10025.321919111801</v>
      </c>
      <c r="N176">
        <v>0</v>
      </c>
      <c r="O176">
        <v>10025.321919111801</v>
      </c>
      <c r="P176">
        <v>2923911.06121895</v>
      </c>
      <c r="Q176">
        <v>771931.34468329698</v>
      </c>
      <c r="R176">
        <v>944385.13599295099</v>
      </c>
      <c r="S176">
        <v>220832.65069324299</v>
      </c>
      <c r="T176">
        <v>11948.032634257899</v>
      </c>
      <c r="U176">
        <v>160524.29123152699</v>
      </c>
      <c r="V176">
        <v>3520837.35</v>
      </c>
      <c r="W176">
        <v>1191646.5839911799</v>
      </c>
      <c r="X176">
        <v>4266257.7785540102</v>
      </c>
      <c r="Y176">
        <v>0</v>
      </c>
      <c r="Z176">
        <v>0</v>
      </c>
      <c r="AA176">
        <v>446226.15543717</v>
      </c>
      <c r="AB176">
        <v>0</v>
      </c>
      <c r="AC176">
        <v>0</v>
      </c>
      <c r="AD176">
        <v>0</v>
      </c>
      <c r="AE176">
        <v>160524.29123152699</v>
      </c>
      <c r="AF176">
        <v>0</v>
      </c>
      <c r="AG176">
        <v>0</v>
      </c>
    </row>
    <row r="177" spans="1:33" x14ac:dyDescent="0.3">
      <c r="A177" t="s">
        <v>33</v>
      </c>
      <c r="B177" t="s">
        <v>405</v>
      </c>
      <c r="C177">
        <v>1944</v>
      </c>
      <c r="D177" t="s">
        <v>401</v>
      </c>
      <c r="E177">
        <v>160</v>
      </c>
      <c r="F177" t="s">
        <v>406</v>
      </c>
      <c r="G177" t="s">
        <v>37</v>
      </c>
      <c r="H177" t="s">
        <v>43</v>
      </c>
      <c r="I177" t="s">
        <v>44</v>
      </c>
      <c r="J177" t="s">
        <v>40</v>
      </c>
      <c r="K177">
        <v>179.15</v>
      </c>
      <c r="L177">
        <v>1980680.268647</v>
      </c>
      <c r="M177">
        <v>11055.988102969501</v>
      </c>
      <c r="N177">
        <v>0</v>
      </c>
      <c r="O177">
        <v>11055.988102969501</v>
      </c>
      <c r="P177">
        <v>1086165.7919786701</v>
      </c>
      <c r="Q177">
        <v>381647.03769603599</v>
      </c>
      <c r="R177">
        <v>427071.85517134803</v>
      </c>
      <c r="S177">
        <v>81391.917566800097</v>
      </c>
      <c r="T177">
        <v>4403.6662341376996</v>
      </c>
      <c r="U177">
        <v>59164.1672477795</v>
      </c>
      <c r="V177">
        <v>1482312.93</v>
      </c>
      <c r="W177">
        <v>439203.17139922199</v>
      </c>
      <c r="X177">
        <v>1745294.0045060399</v>
      </c>
      <c r="Y177">
        <v>0</v>
      </c>
      <c r="Z177">
        <v>0</v>
      </c>
      <c r="AA177">
        <v>176222.096893182</v>
      </c>
      <c r="AB177">
        <v>0</v>
      </c>
      <c r="AC177">
        <v>0</v>
      </c>
      <c r="AD177">
        <v>0</v>
      </c>
      <c r="AE177">
        <v>59164.1672477795</v>
      </c>
      <c r="AF177">
        <v>0</v>
      </c>
      <c r="AG177">
        <v>0</v>
      </c>
    </row>
    <row r="178" spans="1:33" x14ac:dyDescent="0.3">
      <c r="A178" t="s">
        <v>33</v>
      </c>
      <c r="B178" t="s">
        <v>407</v>
      </c>
      <c r="C178">
        <v>1944</v>
      </c>
      <c r="D178" t="s">
        <v>401</v>
      </c>
      <c r="E178">
        <v>161</v>
      </c>
      <c r="F178" t="s">
        <v>408</v>
      </c>
      <c r="G178" t="s">
        <v>37</v>
      </c>
      <c r="H178" t="s">
        <v>38</v>
      </c>
      <c r="I178" t="s">
        <v>44</v>
      </c>
      <c r="J178" t="s">
        <v>40</v>
      </c>
      <c r="K178">
        <v>330.73</v>
      </c>
      <c r="L178">
        <v>3640391.1003612699</v>
      </c>
      <c r="M178">
        <v>11007.139057119901</v>
      </c>
      <c r="N178">
        <v>0</v>
      </c>
      <c r="O178">
        <v>11007.139057119901</v>
      </c>
      <c r="P178">
        <v>1999304.6684834401</v>
      </c>
      <c r="Q178">
        <v>647549.08996154205</v>
      </c>
      <c r="R178">
        <v>835149.547160591</v>
      </c>
      <c r="S178">
        <v>150258.157392508</v>
      </c>
      <c r="T178">
        <v>8129.63736319488</v>
      </c>
      <c r="U178">
        <v>109223.36050158</v>
      </c>
      <c r="V178">
        <v>2720351.86</v>
      </c>
      <c r="W178">
        <v>810815.87985969696</v>
      </c>
      <c r="X178">
        <v>3252750.8715410698</v>
      </c>
      <c r="Y178">
        <v>0</v>
      </c>
      <c r="Z178">
        <v>0</v>
      </c>
      <c r="AA178">
        <v>278416.868318628</v>
      </c>
      <c r="AB178">
        <v>0</v>
      </c>
      <c r="AC178">
        <v>0</v>
      </c>
      <c r="AD178">
        <v>0</v>
      </c>
      <c r="AE178">
        <v>109223.36050158</v>
      </c>
      <c r="AF178">
        <v>0</v>
      </c>
      <c r="AG178">
        <v>0</v>
      </c>
    </row>
    <row r="179" spans="1:33" x14ac:dyDescent="0.3">
      <c r="A179" t="s">
        <v>33</v>
      </c>
      <c r="B179" t="s">
        <v>409</v>
      </c>
      <c r="C179">
        <v>1944</v>
      </c>
      <c r="D179" t="s">
        <v>401</v>
      </c>
      <c r="E179">
        <v>162</v>
      </c>
      <c r="F179" t="s">
        <v>410</v>
      </c>
      <c r="G179" t="s">
        <v>37</v>
      </c>
      <c r="H179" t="s">
        <v>53</v>
      </c>
      <c r="I179" t="s">
        <v>44</v>
      </c>
      <c r="J179" t="s">
        <v>40</v>
      </c>
      <c r="K179">
        <v>698.32</v>
      </c>
      <c r="L179">
        <v>8609389.8676917292</v>
      </c>
      <c r="M179">
        <v>12328.7173039462</v>
      </c>
      <c r="N179">
        <v>0</v>
      </c>
      <c r="O179">
        <v>12328.7173039462</v>
      </c>
      <c r="P179">
        <v>4838815.5008141203</v>
      </c>
      <c r="Q179">
        <v>1875464.3212894001</v>
      </c>
      <c r="R179">
        <v>1560682.06858641</v>
      </c>
      <c r="S179">
        <v>317262.65071307699</v>
      </c>
      <c r="T179">
        <v>17165.326288713601</v>
      </c>
      <c r="U179">
        <v>230619.71126134199</v>
      </c>
      <c r="V179">
        <v>6666772.6200000001</v>
      </c>
      <c r="W179">
        <v>1711997.5364303901</v>
      </c>
      <c r="X179">
        <v>7385144.5973868696</v>
      </c>
      <c r="Y179">
        <v>0</v>
      </c>
      <c r="Z179">
        <v>0</v>
      </c>
      <c r="AA179">
        <v>993625.55904352199</v>
      </c>
      <c r="AB179">
        <v>0</v>
      </c>
      <c r="AC179">
        <v>0</v>
      </c>
      <c r="AD179">
        <v>0</v>
      </c>
      <c r="AE179">
        <v>230619.71126134199</v>
      </c>
      <c r="AF179">
        <v>0</v>
      </c>
      <c r="AG179">
        <v>0</v>
      </c>
    </row>
    <row r="180" spans="1:33" x14ac:dyDescent="0.3">
      <c r="A180" t="s">
        <v>33</v>
      </c>
      <c r="B180" t="s">
        <v>411</v>
      </c>
      <c r="C180">
        <v>1944</v>
      </c>
      <c r="D180" t="s">
        <v>401</v>
      </c>
      <c r="E180">
        <v>958</v>
      </c>
      <c r="F180" t="s">
        <v>412</v>
      </c>
      <c r="G180" t="s">
        <v>63</v>
      </c>
      <c r="H180" t="s">
        <v>43</v>
      </c>
      <c r="I180" t="s">
        <v>44</v>
      </c>
      <c r="J180" t="s">
        <v>40</v>
      </c>
      <c r="K180">
        <v>214.006831683168</v>
      </c>
      <c r="L180">
        <v>950142.794009028</v>
      </c>
      <c r="M180">
        <v>4439.7778638005802</v>
      </c>
      <c r="N180">
        <v>0</v>
      </c>
      <c r="O180">
        <v>4439.7778638005802</v>
      </c>
      <c r="P180">
        <v>285271.89860503102</v>
      </c>
      <c r="Q180">
        <v>103103.05346895799</v>
      </c>
      <c r="R180">
        <v>459279.19520522299</v>
      </c>
      <c r="S180">
        <v>97228.168591060603</v>
      </c>
      <c r="T180">
        <v>5260.4781387550001</v>
      </c>
      <c r="U180">
        <v>70675.612513928994</v>
      </c>
      <c r="V180">
        <v>354809.19</v>
      </c>
      <c r="W180">
        <v>524657.99149509904</v>
      </c>
      <c r="X180">
        <v>747641.69239953498</v>
      </c>
      <c r="Y180">
        <v>0</v>
      </c>
      <c r="Z180">
        <v>0</v>
      </c>
      <c r="AA180">
        <v>131825.489095564</v>
      </c>
      <c r="AB180">
        <v>0</v>
      </c>
      <c r="AC180">
        <v>0</v>
      </c>
      <c r="AD180">
        <v>0</v>
      </c>
      <c r="AE180">
        <v>70675.612513928994</v>
      </c>
      <c r="AF180">
        <v>0</v>
      </c>
      <c r="AG180">
        <v>0</v>
      </c>
    </row>
    <row r="181" spans="1:33" x14ac:dyDescent="0.3">
      <c r="A181" t="s">
        <v>33</v>
      </c>
      <c r="B181" t="s">
        <v>413</v>
      </c>
      <c r="C181">
        <v>1944</v>
      </c>
      <c r="D181" t="s">
        <v>401</v>
      </c>
      <c r="E181">
        <v>1944</v>
      </c>
      <c r="F181" t="s">
        <v>401</v>
      </c>
      <c r="G181" t="s">
        <v>55</v>
      </c>
      <c r="H181" t="s">
        <v>55</v>
      </c>
      <c r="I181" t="s">
        <v>56</v>
      </c>
      <c r="J181" t="s">
        <v>40</v>
      </c>
      <c r="K181">
        <v>33.909999999999997</v>
      </c>
      <c r="L181">
        <v>94332.327398938505</v>
      </c>
      <c r="M181">
        <v>2781.84392211555</v>
      </c>
      <c r="N181">
        <v>0</v>
      </c>
      <c r="O181">
        <v>2781.84392211555</v>
      </c>
      <c r="P181">
        <v>17940.610660881899</v>
      </c>
      <c r="Q181">
        <v>16336.976327505499</v>
      </c>
      <c r="R181">
        <v>43815.118603742201</v>
      </c>
      <c r="S181">
        <v>15406.083866537399</v>
      </c>
      <c r="T181">
        <v>833.53794027133404</v>
      </c>
      <c r="U181">
        <v>11198.7547383321</v>
      </c>
      <c r="V181">
        <v>0</v>
      </c>
      <c r="W181">
        <v>83133.572660606296</v>
      </c>
      <c r="X181">
        <v>64283.529508232299</v>
      </c>
      <c r="Y181">
        <v>0</v>
      </c>
      <c r="Z181">
        <v>0</v>
      </c>
      <c r="AA181">
        <v>18850.043152374001</v>
      </c>
      <c r="AB181">
        <v>0</v>
      </c>
      <c r="AC181">
        <v>0</v>
      </c>
      <c r="AD181">
        <v>0</v>
      </c>
      <c r="AE181">
        <v>11198.7547383321</v>
      </c>
      <c r="AF181">
        <v>0</v>
      </c>
      <c r="AG181">
        <v>0</v>
      </c>
    </row>
    <row r="182" spans="1:33" x14ac:dyDescent="0.3">
      <c r="A182" t="s">
        <v>33</v>
      </c>
      <c r="B182" t="s">
        <v>414</v>
      </c>
      <c r="C182">
        <v>1944</v>
      </c>
      <c r="D182" t="s">
        <v>401</v>
      </c>
      <c r="E182">
        <v>4221</v>
      </c>
      <c r="F182" t="s">
        <v>415</v>
      </c>
      <c r="G182" t="s">
        <v>63</v>
      </c>
      <c r="H182" t="s">
        <v>43</v>
      </c>
      <c r="I182" t="s">
        <v>44</v>
      </c>
      <c r="J182" t="s">
        <v>40</v>
      </c>
      <c r="K182">
        <v>68.98</v>
      </c>
      <c r="L182">
        <v>191891.59374753101</v>
      </c>
      <c r="M182">
        <v>2781.84392211555</v>
      </c>
      <c r="N182">
        <v>0</v>
      </c>
      <c r="O182">
        <v>2781.84392211555</v>
      </c>
      <c r="P182">
        <v>36494.937286571403</v>
      </c>
      <c r="Q182">
        <v>33232.811178747499</v>
      </c>
      <c r="R182">
        <v>89129.073467594702</v>
      </c>
      <c r="S182">
        <v>31339.182103030202</v>
      </c>
      <c r="T182">
        <v>1695.58971158704</v>
      </c>
      <c r="U182">
        <v>22780.5986980286</v>
      </c>
      <c r="V182">
        <v>0</v>
      </c>
      <c r="W182">
        <v>169110.995049502</v>
      </c>
      <c r="X182">
        <v>130766.08273305401</v>
      </c>
      <c r="Y182">
        <v>0</v>
      </c>
      <c r="Z182">
        <v>0</v>
      </c>
      <c r="AA182">
        <v>38344.912316448303</v>
      </c>
      <c r="AB182">
        <v>0</v>
      </c>
      <c r="AC182">
        <v>0</v>
      </c>
      <c r="AD182">
        <v>0</v>
      </c>
      <c r="AE182">
        <v>22780.5986980286</v>
      </c>
      <c r="AF182">
        <v>0</v>
      </c>
      <c r="AG182">
        <v>0</v>
      </c>
    </row>
    <row r="183" spans="1:33" x14ac:dyDescent="0.3">
      <c r="A183" t="s">
        <v>33</v>
      </c>
      <c r="B183" t="s">
        <v>416</v>
      </c>
      <c r="C183">
        <v>1945</v>
      </c>
      <c r="D183" t="s">
        <v>417</v>
      </c>
      <c r="E183">
        <v>163</v>
      </c>
      <c r="F183" t="s">
        <v>418</v>
      </c>
      <c r="G183" t="s">
        <v>37</v>
      </c>
      <c r="H183" t="s">
        <v>43</v>
      </c>
      <c r="I183" t="s">
        <v>44</v>
      </c>
      <c r="J183" t="s">
        <v>40</v>
      </c>
      <c r="K183">
        <v>403.65</v>
      </c>
      <c r="L183">
        <v>5194756.9314321699</v>
      </c>
      <c r="M183">
        <v>12869.4585195891</v>
      </c>
      <c r="N183">
        <v>0</v>
      </c>
      <c r="O183">
        <v>12869.4585195891</v>
      </c>
      <c r="P183">
        <v>3076443.00785698</v>
      </c>
      <c r="Q183">
        <v>655076.181282809</v>
      </c>
      <c r="R183">
        <v>1140220.94149743</v>
      </c>
      <c r="S183">
        <v>300559.86213933799</v>
      </c>
      <c r="T183">
        <v>22456.938655604899</v>
      </c>
      <c r="U183">
        <v>80064.812413285297</v>
      </c>
      <c r="V183">
        <v>2949889.27</v>
      </c>
      <c r="W183">
        <v>2164802.8490188802</v>
      </c>
      <c r="X183">
        <v>4608522.1921151197</v>
      </c>
      <c r="Y183">
        <v>0</v>
      </c>
      <c r="Z183">
        <v>0</v>
      </c>
      <c r="AA183">
        <v>506169.92690375698</v>
      </c>
      <c r="AB183">
        <v>0</v>
      </c>
      <c r="AC183">
        <v>0</v>
      </c>
      <c r="AD183">
        <v>0</v>
      </c>
      <c r="AE183">
        <v>80064.812413285297</v>
      </c>
      <c r="AF183">
        <v>0</v>
      </c>
      <c r="AG183">
        <v>0</v>
      </c>
    </row>
    <row r="184" spans="1:33" x14ac:dyDescent="0.3">
      <c r="A184" t="s">
        <v>33</v>
      </c>
      <c r="B184" t="s">
        <v>419</v>
      </c>
      <c r="C184">
        <v>1945</v>
      </c>
      <c r="D184" t="s">
        <v>417</v>
      </c>
      <c r="E184">
        <v>168</v>
      </c>
      <c r="F184" t="s">
        <v>420</v>
      </c>
      <c r="G184" t="s">
        <v>37</v>
      </c>
      <c r="H184" t="s">
        <v>53</v>
      </c>
      <c r="I184" t="s">
        <v>39</v>
      </c>
      <c r="J184" t="s">
        <v>40</v>
      </c>
      <c r="K184">
        <v>302.45999999999998</v>
      </c>
      <c r="L184">
        <v>4899444.1616952103</v>
      </c>
      <c r="M184">
        <v>16198.6515958977</v>
      </c>
      <c r="N184">
        <v>0</v>
      </c>
      <c r="O184">
        <v>16198.6515958977</v>
      </c>
      <c r="P184">
        <v>2545224.77924965</v>
      </c>
      <c r="Q184">
        <v>1030353.64153127</v>
      </c>
      <c r="R184">
        <v>1074929.5568663799</v>
      </c>
      <c r="S184">
        <v>225213.26867995501</v>
      </c>
      <c r="T184">
        <v>23722.915367953101</v>
      </c>
      <c r="U184">
        <v>59993.566610980502</v>
      </c>
      <c r="V184">
        <v>3217336.71</v>
      </c>
      <c r="W184">
        <v>1622113.88508423</v>
      </c>
      <c r="X184">
        <v>4256565.6689093001</v>
      </c>
      <c r="Y184">
        <v>0</v>
      </c>
      <c r="Z184">
        <v>0</v>
      </c>
      <c r="AA184">
        <v>582884.92617492995</v>
      </c>
      <c r="AB184">
        <v>0</v>
      </c>
      <c r="AC184">
        <v>0</v>
      </c>
      <c r="AD184">
        <v>0</v>
      </c>
      <c r="AE184">
        <v>59993.566610980502</v>
      </c>
      <c r="AF184">
        <v>0</v>
      </c>
      <c r="AG184">
        <v>0</v>
      </c>
    </row>
    <row r="185" spans="1:33" x14ac:dyDescent="0.3">
      <c r="A185" t="s">
        <v>33</v>
      </c>
      <c r="B185" t="s">
        <v>421</v>
      </c>
      <c r="C185">
        <v>1945</v>
      </c>
      <c r="D185" t="s">
        <v>417</v>
      </c>
      <c r="E185">
        <v>1945</v>
      </c>
      <c r="F185" t="s">
        <v>417</v>
      </c>
      <c r="G185" t="s">
        <v>55</v>
      </c>
      <c r="H185" t="s">
        <v>55</v>
      </c>
      <c r="I185" t="s">
        <v>56</v>
      </c>
      <c r="J185" t="s">
        <v>40</v>
      </c>
      <c r="K185">
        <v>0.23</v>
      </c>
      <c r="L185">
        <v>1279.1268726109199</v>
      </c>
      <c r="M185">
        <v>5561.4211852648796</v>
      </c>
      <c r="N185">
        <v>0</v>
      </c>
      <c r="O185">
        <v>5561.4211852648796</v>
      </c>
      <c r="P185">
        <v>490.92289336580097</v>
      </c>
      <c r="Q185">
        <v>169.557185916131</v>
      </c>
      <c r="R185">
        <v>434.59163618087598</v>
      </c>
      <c r="S185">
        <v>171.25918070617499</v>
      </c>
      <c r="T185">
        <v>12.7959764419401</v>
      </c>
      <c r="U185">
        <v>45.620975734065702</v>
      </c>
      <c r="V185">
        <v>0</v>
      </c>
      <c r="W185">
        <v>1233.5058968768501</v>
      </c>
      <c r="X185">
        <v>1194.98897556417</v>
      </c>
      <c r="Y185">
        <v>0</v>
      </c>
      <c r="Z185">
        <v>0</v>
      </c>
      <c r="AA185">
        <v>38.5169213126822</v>
      </c>
      <c r="AB185">
        <v>0</v>
      </c>
      <c r="AC185">
        <v>0</v>
      </c>
      <c r="AD185">
        <v>0</v>
      </c>
      <c r="AE185">
        <v>45.620975734065702</v>
      </c>
      <c r="AF185">
        <v>0</v>
      </c>
      <c r="AG185">
        <v>0</v>
      </c>
    </row>
    <row r="186" spans="1:33" x14ac:dyDescent="0.3">
      <c r="A186" t="s">
        <v>33</v>
      </c>
      <c r="B186" t="s">
        <v>422</v>
      </c>
      <c r="C186">
        <v>1946</v>
      </c>
      <c r="D186" t="s">
        <v>423</v>
      </c>
      <c r="E186">
        <v>171</v>
      </c>
      <c r="F186" t="s">
        <v>424</v>
      </c>
      <c r="G186" t="s">
        <v>37</v>
      </c>
      <c r="H186" t="s">
        <v>43</v>
      </c>
      <c r="I186" t="s">
        <v>44</v>
      </c>
      <c r="J186" t="s">
        <v>40</v>
      </c>
      <c r="K186">
        <v>464.51</v>
      </c>
      <c r="L186">
        <v>5893217.2700646799</v>
      </c>
      <c r="M186">
        <v>12686.954575928699</v>
      </c>
      <c r="N186">
        <v>0</v>
      </c>
      <c r="O186">
        <v>12686.954575928699</v>
      </c>
      <c r="P186">
        <v>3188057.86526926</v>
      </c>
      <c r="Q186">
        <v>963491.04960858205</v>
      </c>
      <c r="R186">
        <v>1499533.7073081101</v>
      </c>
      <c r="S186">
        <v>231490.507443362</v>
      </c>
      <c r="T186">
        <v>10644.140435351799</v>
      </c>
      <c r="U186">
        <v>134900.84888055499</v>
      </c>
      <c r="V186">
        <v>3565608.17</v>
      </c>
      <c r="W186">
        <v>2192708.2511841198</v>
      </c>
      <c r="X186">
        <v>4714079.5040214499</v>
      </c>
      <c r="Y186">
        <v>0</v>
      </c>
      <c r="Z186">
        <v>0</v>
      </c>
      <c r="AA186">
        <v>1036764.27088046</v>
      </c>
      <c r="AB186">
        <v>7472.6462822020503</v>
      </c>
      <c r="AC186">
        <v>0</v>
      </c>
      <c r="AD186">
        <v>0</v>
      </c>
      <c r="AE186">
        <v>134900.84888055499</v>
      </c>
      <c r="AF186">
        <v>0</v>
      </c>
      <c r="AG186">
        <v>0</v>
      </c>
    </row>
    <row r="187" spans="1:33" x14ac:dyDescent="0.3">
      <c r="A187" t="s">
        <v>33</v>
      </c>
      <c r="B187" t="s">
        <v>425</v>
      </c>
      <c r="C187">
        <v>1946</v>
      </c>
      <c r="D187" t="s">
        <v>423</v>
      </c>
      <c r="E187">
        <v>174</v>
      </c>
      <c r="F187" t="s">
        <v>426</v>
      </c>
      <c r="G187" t="s">
        <v>37</v>
      </c>
      <c r="H187" t="s">
        <v>53</v>
      </c>
      <c r="I187" t="s">
        <v>39</v>
      </c>
      <c r="J187" t="s">
        <v>40</v>
      </c>
      <c r="K187">
        <v>385.40638705707698</v>
      </c>
      <c r="L187">
        <v>5409643.3571843496</v>
      </c>
      <c r="M187">
        <v>14036.2057787672</v>
      </c>
      <c r="N187">
        <v>0</v>
      </c>
      <c r="O187">
        <v>14036.2057787672</v>
      </c>
      <c r="P187">
        <v>2705963.6014841101</v>
      </c>
      <c r="Q187">
        <v>1215688.1559282299</v>
      </c>
      <c r="R187">
        <v>1287124.8757782299</v>
      </c>
      <c r="S187">
        <v>190935.224761202</v>
      </c>
      <c r="T187">
        <v>9931.4992325613803</v>
      </c>
      <c r="U187">
        <v>111927.942946304</v>
      </c>
      <c r="V187">
        <v>3478413.86</v>
      </c>
      <c r="W187">
        <v>1819301.55423804</v>
      </c>
      <c r="X187">
        <v>4223212.7931864597</v>
      </c>
      <c r="Y187">
        <v>0</v>
      </c>
      <c r="Z187">
        <v>0</v>
      </c>
      <c r="AA187">
        <v>1068302.52717765</v>
      </c>
      <c r="AB187">
        <v>6200.0938739294998</v>
      </c>
      <c r="AC187">
        <v>0</v>
      </c>
      <c r="AD187">
        <v>0</v>
      </c>
      <c r="AE187">
        <v>111927.942946304</v>
      </c>
      <c r="AF187">
        <v>0</v>
      </c>
      <c r="AG187">
        <v>0</v>
      </c>
    </row>
    <row r="188" spans="1:33" x14ac:dyDescent="0.3">
      <c r="A188" t="s">
        <v>33</v>
      </c>
      <c r="B188" t="s">
        <v>427</v>
      </c>
      <c r="C188">
        <v>1946</v>
      </c>
      <c r="D188" t="s">
        <v>423</v>
      </c>
      <c r="E188">
        <v>1946</v>
      </c>
      <c r="F188" t="s">
        <v>423</v>
      </c>
      <c r="G188" t="s">
        <v>55</v>
      </c>
      <c r="H188" t="s">
        <v>55</v>
      </c>
      <c r="I188" t="s">
        <v>56</v>
      </c>
      <c r="J188" t="s">
        <v>40</v>
      </c>
      <c r="K188">
        <v>37.274602710727798</v>
      </c>
      <c r="L188">
        <v>186778.981013941</v>
      </c>
      <c r="M188">
        <v>5010.8912618989498</v>
      </c>
      <c r="N188">
        <v>0</v>
      </c>
      <c r="O188">
        <v>5010.8912618989498</v>
      </c>
      <c r="P188">
        <v>15983.6816375123</v>
      </c>
      <c r="Q188">
        <v>31461.595044785001</v>
      </c>
      <c r="R188">
        <v>120069.635167555</v>
      </c>
      <c r="S188">
        <v>18409.930166165799</v>
      </c>
      <c r="T188">
        <v>854.13899792239602</v>
      </c>
      <c r="U188">
        <v>10825.1179681011</v>
      </c>
      <c r="V188">
        <v>0</v>
      </c>
      <c r="W188">
        <v>175953.86304583901</v>
      </c>
      <c r="X188">
        <v>128862.87746331299</v>
      </c>
      <c r="Y188">
        <v>0</v>
      </c>
      <c r="Z188">
        <v>0</v>
      </c>
      <c r="AA188">
        <v>46491.3431176351</v>
      </c>
      <c r="AB188">
        <v>599.64246489177594</v>
      </c>
      <c r="AC188">
        <v>0</v>
      </c>
      <c r="AD188">
        <v>0</v>
      </c>
      <c r="AE188">
        <v>10825.1179681011</v>
      </c>
      <c r="AF188">
        <v>0</v>
      </c>
      <c r="AG188">
        <v>0</v>
      </c>
    </row>
    <row r="189" spans="1:33" x14ac:dyDescent="0.3">
      <c r="A189" t="s">
        <v>33</v>
      </c>
      <c r="B189" t="s">
        <v>428</v>
      </c>
      <c r="C189">
        <v>1946</v>
      </c>
      <c r="D189" t="s">
        <v>423</v>
      </c>
      <c r="E189">
        <v>4234</v>
      </c>
      <c r="F189" t="s">
        <v>429</v>
      </c>
      <c r="G189" t="s">
        <v>63</v>
      </c>
      <c r="H189" t="s">
        <v>53</v>
      </c>
      <c r="I189" t="s">
        <v>39</v>
      </c>
      <c r="J189" t="s">
        <v>40</v>
      </c>
      <c r="K189">
        <v>14.1490102321947</v>
      </c>
      <c r="L189">
        <v>359829.29173702298</v>
      </c>
      <c r="M189">
        <v>25431.410807680699</v>
      </c>
      <c r="N189">
        <v>0</v>
      </c>
      <c r="O189">
        <v>25431.410807680699</v>
      </c>
      <c r="P189">
        <v>294997.36160910397</v>
      </c>
      <c r="Q189">
        <v>11942.4594183995</v>
      </c>
      <c r="R189">
        <v>45577.051746085803</v>
      </c>
      <c r="S189">
        <v>6988.1976292695199</v>
      </c>
      <c r="T189">
        <v>324.22133416441102</v>
      </c>
      <c r="U189">
        <v>4109.0902050391596</v>
      </c>
      <c r="V189">
        <v>288930.14</v>
      </c>
      <c r="W189">
        <v>66790.061531984495</v>
      </c>
      <c r="X189">
        <v>331347.14532876498</v>
      </c>
      <c r="Y189">
        <v>0</v>
      </c>
      <c r="Z189">
        <v>0</v>
      </c>
      <c r="AA189">
        <v>24145.438824242599</v>
      </c>
      <c r="AB189">
        <v>227.617378976661</v>
      </c>
      <c r="AC189">
        <v>0</v>
      </c>
      <c r="AD189">
        <v>0</v>
      </c>
      <c r="AE189">
        <v>4109.0902050391596</v>
      </c>
      <c r="AF189">
        <v>0</v>
      </c>
      <c r="AG189">
        <v>0</v>
      </c>
    </row>
    <row r="190" spans="1:33" x14ac:dyDescent="0.3">
      <c r="A190" t="s">
        <v>33</v>
      </c>
      <c r="B190" t="s">
        <v>430</v>
      </c>
      <c r="C190">
        <v>1947</v>
      </c>
      <c r="D190" t="s">
        <v>431</v>
      </c>
      <c r="E190">
        <v>176</v>
      </c>
      <c r="F190" t="s">
        <v>432</v>
      </c>
      <c r="G190" t="s">
        <v>37</v>
      </c>
      <c r="H190" t="s">
        <v>43</v>
      </c>
      <c r="I190" t="s">
        <v>44</v>
      </c>
      <c r="J190" t="s">
        <v>40</v>
      </c>
      <c r="K190">
        <v>42</v>
      </c>
      <c r="L190">
        <v>610469.12574763806</v>
      </c>
      <c r="M190">
        <v>14534.9791844675</v>
      </c>
      <c r="N190">
        <v>0</v>
      </c>
      <c r="O190">
        <v>14534.9791844675</v>
      </c>
      <c r="P190">
        <v>341136.62600657903</v>
      </c>
      <c r="Q190">
        <v>53063.365937599498</v>
      </c>
      <c r="R190">
        <v>164653.548851745</v>
      </c>
      <c r="S190">
        <v>40926.446036294103</v>
      </c>
      <c r="T190">
        <v>10689.1389154197</v>
      </c>
      <c r="U190">
        <v>15573.3099862039</v>
      </c>
      <c r="V190">
        <v>292315.03999999998</v>
      </c>
      <c r="W190">
        <v>302580.77576143399</v>
      </c>
      <c r="X190">
        <v>533542.64320492395</v>
      </c>
      <c r="Y190">
        <v>0</v>
      </c>
      <c r="Z190">
        <v>0</v>
      </c>
      <c r="AA190">
        <v>61353.172556510603</v>
      </c>
      <c r="AB190">
        <v>0</v>
      </c>
      <c r="AC190">
        <v>0</v>
      </c>
      <c r="AD190">
        <v>0</v>
      </c>
      <c r="AE190">
        <v>15573.3099862039</v>
      </c>
      <c r="AF190">
        <v>0</v>
      </c>
      <c r="AG190">
        <v>0</v>
      </c>
    </row>
    <row r="191" spans="1:33" x14ac:dyDescent="0.3">
      <c r="A191" t="s">
        <v>33</v>
      </c>
      <c r="B191" t="s">
        <v>433</v>
      </c>
      <c r="C191">
        <v>1947</v>
      </c>
      <c r="D191" t="s">
        <v>431</v>
      </c>
      <c r="E191">
        <v>177</v>
      </c>
      <c r="F191" t="s">
        <v>434</v>
      </c>
      <c r="G191" t="s">
        <v>37</v>
      </c>
      <c r="H191" t="s">
        <v>43</v>
      </c>
      <c r="I191" t="s">
        <v>44</v>
      </c>
      <c r="J191" t="s">
        <v>40</v>
      </c>
      <c r="K191">
        <v>210.89</v>
      </c>
      <c r="L191">
        <v>2930885.88531713</v>
      </c>
      <c r="M191">
        <v>13897.699679060799</v>
      </c>
      <c r="N191">
        <v>0</v>
      </c>
      <c r="O191">
        <v>13897.699679060799</v>
      </c>
      <c r="P191">
        <v>1315522.24211256</v>
      </c>
      <c r="Q191">
        <v>665870.04104000796</v>
      </c>
      <c r="R191">
        <v>681884.91858201497</v>
      </c>
      <c r="S191">
        <v>205499.48106176301</v>
      </c>
      <c r="T191">
        <v>62109.202520782397</v>
      </c>
      <c r="U191">
        <v>78196.5557854894</v>
      </c>
      <c r="V191">
        <v>1333373.6200000001</v>
      </c>
      <c r="W191">
        <v>1519315.7095316399</v>
      </c>
      <c r="X191">
        <v>2451009.4438068201</v>
      </c>
      <c r="Y191">
        <v>0</v>
      </c>
      <c r="Z191">
        <v>0</v>
      </c>
      <c r="AA191">
        <v>401679.885724822</v>
      </c>
      <c r="AB191">
        <v>0</v>
      </c>
      <c r="AC191">
        <v>0</v>
      </c>
      <c r="AD191">
        <v>0</v>
      </c>
      <c r="AE191">
        <v>78196.5557854894</v>
      </c>
      <c r="AF191">
        <v>0</v>
      </c>
      <c r="AG191">
        <v>0</v>
      </c>
    </row>
    <row r="192" spans="1:33" x14ac:dyDescent="0.3">
      <c r="A192" t="s">
        <v>33</v>
      </c>
      <c r="B192" t="s">
        <v>435</v>
      </c>
      <c r="C192">
        <v>1947</v>
      </c>
      <c r="D192" t="s">
        <v>431</v>
      </c>
      <c r="E192">
        <v>178</v>
      </c>
      <c r="F192" t="s">
        <v>436</v>
      </c>
      <c r="G192" t="s">
        <v>37</v>
      </c>
      <c r="H192" t="s">
        <v>53</v>
      </c>
      <c r="I192" t="s">
        <v>39</v>
      </c>
      <c r="J192" t="s">
        <v>40</v>
      </c>
      <c r="K192">
        <v>171.34</v>
      </c>
      <c r="L192">
        <v>3450195.5979047702</v>
      </c>
      <c r="M192">
        <v>20136.544869293601</v>
      </c>
      <c r="N192">
        <v>0</v>
      </c>
      <c r="O192">
        <v>20136.544869293601</v>
      </c>
      <c r="P192">
        <v>1791588.6481230301</v>
      </c>
      <c r="Q192">
        <v>747510.83253210201</v>
      </c>
      <c r="R192">
        <v>618167.789496621</v>
      </c>
      <c r="S192">
        <v>166960.41104425301</v>
      </c>
      <c r="T192">
        <v>125967.916708762</v>
      </c>
      <c r="U192">
        <v>63531.688881814</v>
      </c>
      <c r="V192">
        <v>2152278.4300000002</v>
      </c>
      <c r="W192">
        <v>1234385.4790229499</v>
      </c>
      <c r="X192">
        <v>2877608.0407888498</v>
      </c>
      <c r="Y192">
        <v>0</v>
      </c>
      <c r="Z192">
        <v>0</v>
      </c>
      <c r="AA192">
        <v>509055.86823410803</v>
      </c>
      <c r="AB192">
        <v>0</v>
      </c>
      <c r="AC192">
        <v>0</v>
      </c>
      <c r="AD192">
        <v>0</v>
      </c>
      <c r="AE192">
        <v>63531.688881814</v>
      </c>
      <c r="AF192">
        <v>0</v>
      </c>
      <c r="AG192">
        <v>0</v>
      </c>
    </row>
    <row r="193" spans="1:33" x14ac:dyDescent="0.3">
      <c r="A193" t="s">
        <v>33</v>
      </c>
      <c r="B193" t="s">
        <v>437</v>
      </c>
      <c r="C193">
        <v>1947</v>
      </c>
      <c r="D193" t="s">
        <v>431</v>
      </c>
      <c r="E193">
        <v>1947</v>
      </c>
      <c r="F193" t="s">
        <v>431</v>
      </c>
      <c r="G193" t="s">
        <v>55</v>
      </c>
      <c r="H193" t="s">
        <v>55</v>
      </c>
      <c r="I193" t="s">
        <v>56</v>
      </c>
      <c r="J193" t="s">
        <v>40</v>
      </c>
      <c r="K193">
        <v>8.57</v>
      </c>
      <c r="L193">
        <v>64918.583687077698</v>
      </c>
      <c r="M193">
        <v>7575.0972797056802</v>
      </c>
      <c r="N193">
        <v>0</v>
      </c>
      <c r="O193">
        <v>7575.0972797056802</v>
      </c>
      <c r="P193">
        <v>19475.489463723501</v>
      </c>
      <c r="Q193">
        <v>9182.6235806006498</v>
      </c>
      <c r="R193">
        <v>25728.4334276062</v>
      </c>
      <c r="S193">
        <v>8350.9438697866899</v>
      </c>
      <c r="T193">
        <v>2181.0933453606399</v>
      </c>
      <c r="U193">
        <v>3177.6968233754201</v>
      </c>
      <c r="V193">
        <v>0</v>
      </c>
      <c r="W193">
        <v>61740.886863702297</v>
      </c>
      <c r="X193">
        <v>49221.9180825285</v>
      </c>
      <c r="Y193">
        <v>0</v>
      </c>
      <c r="Z193">
        <v>0</v>
      </c>
      <c r="AA193">
        <v>12518.9687811737</v>
      </c>
      <c r="AB193">
        <v>0</v>
      </c>
      <c r="AC193">
        <v>0</v>
      </c>
      <c r="AD193">
        <v>0</v>
      </c>
      <c r="AE193">
        <v>3177.6968233754201</v>
      </c>
      <c r="AF193">
        <v>0</v>
      </c>
      <c r="AG193">
        <v>0</v>
      </c>
    </row>
    <row r="194" spans="1:33" x14ac:dyDescent="0.3">
      <c r="A194" t="s">
        <v>33</v>
      </c>
      <c r="B194" t="s">
        <v>438</v>
      </c>
      <c r="C194">
        <v>1947</v>
      </c>
      <c r="D194" t="s">
        <v>431</v>
      </c>
      <c r="E194">
        <v>4396</v>
      </c>
      <c r="F194" t="s">
        <v>439</v>
      </c>
      <c r="G194" t="s">
        <v>37</v>
      </c>
      <c r="H194" t="s">
        <v>38</v>
      </c>
      <c r="I194" t="s">
        <v>44</v>
      </c>
      <c r="J194" t="s">
        <v>40</v>
      </c>
      <c r="K194">
        <v>132.58000000000001</v>
      </c>
      <c r="L194">
        <v>1803765.99734337</v>
      </c>
      <c r="M194">
        <v>13605.113873460299</v>
      </c>
      <c r="N194">
        <v>0</v>
      </c>
      <c r="O194">
        <v>13605.113873460299</v>
      </c>
      <c r="P194">
        <v>957410.28429410304</v>
      </c>
      <c r="Q194">
        <v>254607.31690968899</v>
      </c>
      <c r="R194">
        <v>420378.19964200997</v>
      </c>
      <c r="S194">
        <v>129191.147987901</v>
      </c>
      <c r="T194">
        <v>42179.048509674903</v>
      </c>
      <c r="U194">
        <v>49159.748523117203</v>
      </c>
      <c r="V194">
        <v>799459.6</v>
      </c>
      <c r="W194">
        <v>955146.64882026205</v>
      </c>
      <c r="X194">
        <v>1541938.27411687</v>
      </c>
      <c r="Y194">
        <v>0</v>
      </c>
      <c r="Z194">
        <v>0</v>
      </c>
      <c r="AA194">
        <v>212667.974703385</v>
      </c>
      <c r="AB194">
        <v>0</v>
      </c>
      <c r="AC194">
        <v>0</v>
      </c>
      <c r="AD194">
        <v>0</v>
      </c>
      <c r="AE194">
        <v>49159.748523117203</v>
      </c>
      <c r="AF194">
        <v>0</v>
      </c>
      <c r="AG194">
        <v>0</v>
      </c>
    </row>
    <row r="195" spans="1:33" x14ac:dyDescent="0.3">
      <c r="A195" t="s">
        <v>33</v>
      </c>
      <c r="B195" t="s">
        <v>440</v>
      </c>
      <c r="C195">
        <v>1948</v>
      </c>
      <c r="D195" t="s">
        <v>441</v>
      </c>
      <c r="E195">
        <v>179</v>
      </c>
      <c r="F195" t="s">
        <v>442</v>
      </c>
      <c r="G195" t="s">
        <v>37</v>
      </c>
      <c r="H195" t="s">
        <v>43</v>
      </c>
      <c r="I195" t="s">
        <v>44</v>
      </c>
      <c r="J195" t="s">
        <v>40</v>
      </c>
      <c r="K195">
        <v>193.29</v>
      </c>
      <c r="L195">
        <v>2677346.1941209198</v>
      </c>
      <c r="M195">
        <v>13851.4470180605</v>
      </c>
      <c r="N195">
        <v>0</v>
      </c>
      <c r="O195">
        <v>13851.4470180605</v>
      </c>
      <c r="P195">
        <v>1473010.78442885</v>
      </c>
      <c r="Q195">
        <v>601414.87175125303</v>
      </c>
      <c r="R195">
        <v>509615.65817014599</v>
      </c>
      <c r="S195">
        <v>92496.576891784993</v>
      </c>
      <c r="T195">
        <v>808.30287888149599</v>
      </c>
      <c r="U195">
        <v>65135.074896181999</v>
      </c>
      <c r="V195">
        <v>2215759.19</v>
      </c>
      <c r="W195">
        <v>396451.92922474199</v>
      </c>
      <c r="X195">
        <v>2262925.6490375102</v>
      </c>
      <c r="Y195">
        <v>0</v>
      </c>
      <c r="Z195">
        <v>0</v>
      </c>
      <c r="AA195">
        <v>349285.47018723103</v>
      </c>
      <c r="AB195">
        <v>0</v>
      </c>
      <c r="AC195">
        <v>0</v>
      </c>
      <c r="AD195">
        <v>0</v>
      </c>
      <c r="AE195">
        <v>65135.074896181999</v>
      </c>
      <c r="AF195">
        <v>0</v>
      </c>
      <c r="AG195">
        <v>0</v>
      </c>
    </row>
    <row r="196" spans="1:33" x14ac:dyDescent="0.3">
      <c r="A196" t="s">
        <v>33</v>
      </c>
      <c r="B196" t="s">
        <v>443</v>
      </c>
      <c r="C196">
        <v>1948</v>
      </c>
      <c r="D196" t="s">
        <v>441</v>
      </c>
      <c r="E196">
        <v>182</v>
      </c>
      <c r="F196" t="s">
        <v>444</v>
      </c>
      <c r="G196" t="s">
        <v>37</v>
      </c>
      <c r="H196" t="s">
        <v>43</v>
      </c>
      <c r="I196" t="s">
        <v>44</v>
      </c>
      <c r="J196" t="s">
        <v>40</v>
      </c>
      <c r="K196">
        <v>434.03</v>
      </c>
      <c r="L196">
        <v>5906710.3219473502</v>
      </c>
      <c r="M196">
        <v>13608.9909037332</v>
      </c>
      <c r="N196">
        <v>0</v>
      </c>
      <c r="O196">
        <v>13608.9909037332</v>
      </c>
      <c r="P196">
        <v>3732350.1267357701</v>
      </c>
      <c r="Q196">
        <v>1018692.58537273</v>
      </c>
      <c r="R196">
        <v>946455.91919596703</v>
      </c>
      <c r="S196">
        <v>207396.65779834101</v>
      </c>
      <c r="T196">
        <v>1815.03284453896</v>
      </c>
      <c r="U196">
        <v>146259.902515339</v>
      </c>
      <c r="V196">
        <v>4870223.1399999997</v>
      </c>
      <c r="W196">
        <v>890227.27943201805</v>
      </c>
      <c r="X196">
        <v>5012217.5874631396</v>
      </c>
      <c r="Y196">
        <v>0</v>
      </c>
      <c r="Z196">
        <v>0</v>
      </c>
      <c r="AA196">
        <v>748232.83196887595</v>
      </c>
      <c r="AB196">
        <v>0</v>
      </c>
      <c r="AC196">
        <v>0</v>
      </c>
      <c r="AD196">
        <v>0</v>
      </c>
      <c r="AE196">
        <v>146259.902515339</v>
      </c>
      <c r="AF196">
        <v>0</v>
      </c>
      <c r="AG196">
        <v>0</v>
      </c>
    </row>
    <row r="197" spans="1:33" x14ac:dyDescent="0.3">
      <c r="A197" t="s">
        <v>33</v>
      </c>
      <c r="B197" t="s">
        <v>445</v>
      </c>
      <c r="C197">
        <v>1948</v>
      </c>
      <c r="D197" t="s">
        <v>441</v>
      </c>
      <c r="E197">
        <v>184</v>
      </c>
      <c r="F197" t="s">
        <v>446</v>
      </c>
      <c r="G197" t="s">
        <v>37</v>
      </c>
      <c r="H197" t="s">
        <v>38</v>
      </c>
      <c r="I197" t="s">
        <v>44</v>
      </c>
      <c r="J197" t="s">
        <v>40</v>
      </c>
      <c r="K197">
        <v>624.98</v>
      </c>
      <c r="L197">
        <v>7017923.0091458103</v>
      </c>
      <c r="M197">
        <v>11229.036143789899</v>
      </c>
      <c r="N197">
        <v>0</v>
      </c>
      <c r="O197">
        <v>11229.036143789899</v>
      </c>
      <c r="P197">
        <v>4070348.0337076201</v>
      </c>
      <c r="Q197">
        <v>1374185.4612235399</v>
      </c>
      <c r="R197">
        <v>1271546.4253348699</v>
      </c>
      <c r="S197">
        <v>298909.53860172699</v>
      </c>
      <c r="T197">
        <v>2933.5502780451998</v>
      </c>
      <c r="U197">
        <v>210606.441660799</v>
      </c>
      <c r="V197">
        <v>5525436.8700000001</v>
      </c>
      <c r="W197">
        <v>1281879.6974850199</v>
      </c>
      <c r="X197">
        <v>6234786.8414075403</v>
      </c>
      <c r="Y197">
        <v>0</v>
      </c>
      <c r="Z197">
        <v>0</v>
      </c>
      <c r="AA197">
        <v>572529.72607747896</v>
      </c>
      <c r="AB197">
        <v>0</v>
      </c>
      <c r="AC197">
        <v>0</v>
      </c>
      <c r="AD197">
        <v>0</v>
      </c>
      <c r="AE197">
        <v>210606.441660799</v>
      </c>
      <c r="AF197">
        <v>0</v>
      </c>
      <c r="AG197">
        <v>0</v>
      </c>
    </row>
    <row r="198" spans="1:33" x14ac:dyDescent="0.3">
      <c r="A198" t="s">
        <v>33</v>
      </c>
      <c r="B198" t="s">
        <v>447</v>
      </c>
      <c r="C198">
        <v>1948</v>
      </c>
      <c r="D198" t="s">
        <v>441</v>
      </c>
      <c r="E198">
        <v>185</v>
      </c>
      <c r="F198" t="s">
        <v>448</v>
      </c>
      <c r="G198" t="s">
        <v>37</v>
      </c>
      <c r="H198" t="s">
        <v>53</v>
      </c>
      <c r="I198" t="s">
        <v>39</v>
      </c>
      <c r="J198" t="s">
        <v>40</v>
      </c>
      <c r="K198">
        <v>799.49425742574203</v>
      </c>
      <c r="L198">
        <v>10878552.7215962</v>
      </c>
      <c r="M198">
        <v>13606.7928200305</v>
      </c>
      <c r="N198">
        <v>0</v>
      </c>
      <c r="O198">
        <v>13606.7928200305</v>
      </c>
      <c r="P198">
        <v>5516900.4556321204</v>
      </c>
      <c r="Q198">
        <v>2950773.9631536999</v>
      </c>
      <c r="R198">
        <v>1735501.3800691201</v>
      </c>
      <c r="S198">
        <v>382080.67625243199</v>
      </c>
      <c r="T198">
        <v>293296.246488832</v>
      </c>
      <c r="U198">
        <v>269414.44635776902</v>
      </c>
      <c r="V198">
        <v>8969317.0700000003</v>
      </c>
      <c r="W198">
        <v>1639821.2052384401</v>
      </c>
      <c r="X198">
        <v>8658866.4985612202</v>
      </c>
      <c r="Y198">
        <v>0</v>
      </c>
      <c r="Z198">
        <v>0</v>
      </c>
      <c r="AA198">
        <v>1950271.7766772199</v>
      </c>
      <c r="AB198">
        <v>0</v>
      </c>
      <c r="AC198">
        <v>0</v>
      </c>
      <c r="AD198">
        <v>0</v>
      </c>
      <c r="AE198">
        <v>269414.44635776902</v>
      </c>
      <c r="AF198">
        <v>0</v>
      </c>
      <c r="AG198">
        <v>0</v>
      </c>
    </row>
    <row r="199" spans="1:33" x14ac:dyDescent="0.3">
      <c r="A199" t="s">
        <v>33</v>
      </c>
      <c r="B199" t="s">
        <v>449</v>
      </c>
      <c r="C199">
        <v>1948</v>
      </c>
      <c r="D199" t="s">
        <v>441</v>
      </c>
      <c r="E199">
        <v>1948</v>
      </c>
      <c r="F199" t="s">
        <v>441</v>
      </c>
      <c r="G199" t="s">
        <v>55</v>
      </c>
      <c r="H199" t="s">
        <v>55</v>
      </c>
      <c r="I199" t="s">
        <v>56</v>
      </c>
      <c r="J199" t="s">
        <v>40</v>
      </c>
      <c r="K199">
        <v>72.599999999999994</v>
      </c>
      <c r="L199">
        <v>173372.73785078901</v>
      </c>
      <c r="M199">
        <v>2388.0542403690001</v>
      </c>
      <c r="N199">
        <v>0</v>
      </c>
      <c r="O199">
        <v>2388.0542403690001</v>
      </c>
      <c r="P199">
        <v>21519.6159735892</v>
      </c>
      <c r="Q199">
        <v>34465.326654979603</v>
      </c>
      <c r="R199">
        <v>82478.316866638794</v>
      </c>
      <c r="S199">
        <v>34605.878640093099</v>
      </c>
      <c r="T199">
        <v>303.59971548862598</v>
      </c>
      <c r="U199">
        <v>24464.8271377868</v>
      </c>
      <c r="V199">
        <v>0</v>
      </c>
      <c r="W199">
        <v>148907.910713002</v>
      </c>
      <c r="X199">
        <v>130321.191350423</v>
      </c>
      <c r="Y199">
        <v>0</v>
      </c>
      <c r="Z199">
        <v>0</v>
      </c>
      <c r="AA199">
        <v>18586.719362579501</v>
      </c>
      <c r="AB199">
        <v>0</v>
      </c>
      <c r="AC199">
        <v>0</v>
      </c>
      <c r="AD199">
        <v>0</v>
      </c>
      <c r="AE199">
        <v>24464.8271377868</v>
      </c>
      <c r="AF199">
        <v>0</v>
      </c>
      <c r="AG199">
        <v>0</v>
      </c>
    </row>
    <row r="200" spans="1:33" x14ac:dyDescent="0.3">
      <c r="A200" t="s">
        <v>33</v>
      </c>
      <c r="B200" t="s">
        <v>450</v>
      </c>
      <c r="C200">
        <v>1948</v>
      </c>
      <c r="D200" t="s">
        <v>441</v>
      </c>
      <c r="E200">
        <v>2716</v>
      </c>
      <c r="F200" t="s">
        <v>451</v>
      </c>
      <c r="G200" t="s">
        <v>59</v>
      </c>
      <c r="H200" t="s">
        <v>53</v>
      </c>
      <c r="I200" t="s">
        <v>39</v>
      </c>
      <c r="J200" t="s">
        <v>40</v>
      </c>
      <c r="K200">
        <v>80.9557425742574</v>
      </c>
      <c r="L200">
        <v>899605.76433667599</v>
      </c>
      <c r="M200">
        <v>11112.3156397645</v>
      </c>
      <c r="N200">
        <v>0</v>
      </c>
      <c r="O200">
        <v>11112.3156397645</v>
      </c>
      <c r="P200">
        <v>599065.77040020295</v>
      </c>
      <c r="Q200">
        <v>116434.770115953</v>
      </c>
      <c r="R200">
        <v>145177.91330872799</v>
      </c>
      <c r="S200">
        <v>38588.768632828796</v>
      </c>
      <c r="T200">
        <v>338.54187896301698</v>
      </c>
      <c r="U200">
        <v>27280.554378655299</v>
      </c>
      <c r="V200">
        <v>706279.06</v>
      </c>
      <c r="W200">
        <v>166046.14995802101</v>
      </c>
      <c r="X200">
        <v>774946.111665776</v>
      </c>
      <c r="Y200">
        <v>0</v>
      </c>
      <c r="Z200">
        <v>0</v>
      </c>
      <c r="AA200">
        <v>97379.098292244598</v>
      </c>
      <c r="AB200">
        <v>0</v>
      </c>
      <c r="AC200">
        <v>0</v>
      </c>
      <c r="AD200">
        <v>0</v>
      </c>
      <c r="AE200">
        <v>27280.554378655299</v>
      </c>
      <c r="AF200">
        <v>0</v>
      </c>
      <c r="AG200">
        <v>0</v>
      </c>
    </row>
    <row r="201" spans="1:33" x14ac:dyDescent="0.3">
      <c r="A201" t="s">
        <v>33</v>
      </c>
      <c r="B201" t="s">
        <v>452</v>
      </c>
      <c r="C201">
        <v>1948</v>
      </c>
      <c r="D201" t="s">
        <v>441</v>
      </c>
      <c r="E201">
        <v>3569</v>
      </c>
      <c r="F201" t="s">
        <v>377</v>
      </c>
      <c r="G201" t="s">
        <v>37</v>
      </c>
      <c r="H201" t="s">
        <v>43</v>
      </c>
      <c r="I201" t="s">
        <v>44</v>
      </c>
      <c r="J201" t="s">
        <v>40</v>
      </c>
      <c r="K201">
        <v>384.79</v>
      </c>
      <c r="L201">
        <v>5283693.56115158</v>
      </c>
      <c r="M201">
        <v>13731.3692173694</v>
      </c>
      <c r="N201">
        <v>0</v>
      </c>
      <c r="O201">
        <v>13731.3692173694</v>
      </c>
      <c r="P201">
        <v>3212981.8787944498</v>
      </c>
      <c r="Q201">
        <v>955054.14856156497</v>
      </c>
      <c r="R201">
        <v>930109.52004289196</v>
      </c>
      <c r="S201">
        <v>183938.89344244299</v>
      </c>
      <c r="T201">
        <v>1609.12031023235</v>
      </c>
      <c r="U201">
        <v>129666.95364117</v>
      </c>
      <c r="V201">
        <v>4364794.17</v>
      </c>
      <c r="W201">
        <v>789232.43751041696</v>
      </c>
      <c r="X201">
        <v>4451831.8247345602</v>
      </c>
      <c r="Y201">
        <v>0</v>
      </c>
      <c r="Z201">
        <v>0</v>
      </c>
      <c r="AA201">
        <v>702194.78277585295</v>
      </c>
      <c r="AB201">
        <v>0</v>
      </c>
      <c r="AC201">
        <v>0</v>
      </c>
      <c r="AD201">
        <v>0</v>
      </c>
      <c r="AE201">
        <v>129666.95364117</v>
      </c>
      <c r="AF201">
        <v>0</v>
      </c>
      <c r="AG201">
        <v>0</v>
      </c>
    </row>
    <row r="202" spans="1:33" x14ac:dyDescent="0.3">
      <c r="A202" t="s">
        <v>33</v>
      </c>
      <c r="B202" t="s">
        <v>453</v>
      </c>
      <c r="C202">
        <v>1948</v>
      </c>
      <c r="D202" t="s">
        <v>441</v>
      </c>
      <c r="E202">
        <v>4602</v>
      </c>
      <c r="F202" t="s">
        <v>454</v>
      </c>
      <c r="G202" t="s">
        <v>63</v>
      </c>
      <c r="H202" t="s">
        <v>43</v>
      </c>
      <c r="I202" t="s">
        <v>44</v>
      </c>
      <c r="J202" t="s">
        <v>40</v>
      </c>
      <c r="K202">
        <v>193.58</v>
      </c>
      <c r="L202">
        <v>462279.53985063097</v>
      </c>
      <c r="M202">
        <v>2388.0542403690001</v>
      </c>
      <c r="N202">
        <v>0</v>
      </c>
      <c r="O202">
        <v>2388.0542403690001</v>
      </c>
      <c r="P202">
        <v>57379.714327374801</v>
      </c>
      <c r="Q202">
        <v>91898.043166266696</v>
      </c>
      <c r="R202">
        <v>219919.45701162401</v>
      </c>
      <c r="S202">
        <v>92272.809740347395</v>
      </c>
      <c r="T202">
        <v>809.51560501774497</v>
      </c>
      <c r="U202">
        <v>65232.799412297201</v>
      </c>
      <c r="V202">
        <v>0</v>
      </c>
      <c r="W202">
        <v>397046.740438334</v>
      </c>
      <c r="X202">
        <v>347487.275779819</v>
      </c>
      <c r="Y202">
        <v>0</v>
      </c>
      <c r="Z202">
        <v>0</v>
      </c>
      <c r="AA202">
        <v>49559.4646585144</v>
      </c>
      <c r="AB202">
        <v>0</v>
      </c>
      <c r="AC202">
        <v>0</v>
      </c>
      <c r="AD202">
        <v>0</v>
      </c>
      <c r="AE202">
        <v>65232.799412297201</v>
      </c>
      <c r="AF202">
        <v>0</v>
      </c>
      <c r="AG202">
        <v>0</v>
      </c>
    </row>
    <row r="203" spans="1:33" x14ac:dyDescent="0.3">
      <c r="A203" t="s">
        <v>33</v>
      </c>
      <c r="B203" t="s">
        <v>455</v>
      </c>
      <c r="C203">
        <v>1964</v>
      </c>
      <c r="D203" t="s">
        <v>456</v>
      </c>
      <c r="E203">
        <v>189</v>
      </c>
      <c r="F203" t="s">
        <v>457</v>
      </c>
      <c r="G203" t="s">
        <v>37</v>
      </c>
      <c r="H203" t="s">
        <v>43</v>
      </c>
      <c r="I203" t="s">
        <v>44</v>
      </c>
      <c r="J203" t="s">
        <v>40</v>
      </c>
      <c r="K203">
        <v>143.21</v>
      </c>
      <c r="L203">
        <v>2500519.1362972199</v>
      </c>
      <c r="M203">
        <v>17460.506503018099</v>
      </c>
      <c r="N203">
        <v>0</v>
      </c>
      <c r="O203">
        <v>17460.506503018099</v>
      </c>
      <c r="P203">
        <v>1289993.79969358</v>
      </c>
      <c r="Q203">
        <v>609343.42560304503</v>
      </c>
      <c r="R203">
        <v>508888.34304854501</v>
      </c>
      <c r="S203">
        <v>86151.669433568706</v>
      </c>
      <c r="T203">
        <v>6141.8985184759104</v>
      </c>
      <c r="U203">
        <v>67288.989723493796</v>
      </c>
      <c r="V203">
        <v>2011821.37</v>
      </c>
      <c r="W203">
        <v>421408.77657373098</v>
      </c>
      <c r="X203">
        <v>2137259.2002923</v>
      </c>
      <c r="Y203">
        <v>0</v>
      </c>
      <c r="Z203">
        <v>0</v>
      </c>
      <c r="AA203">
        <v>295970.94628142897</v>
      </c>
      <c r="AB203">
        <v>0</v>
      </c>
      <c r="AC203">
        <v>0</v>
      </c>
      <c r="AD203">
        <v>0</v>
      </c>
      <c r="AE203">
        <v>57286.493845782199</v>
      </c>
      <c r="AF203">
        <v>10002.495877711501</v>
      </c>
      <c r="AG203">
        <v>0</v>
      </c>
    </row>
    <row r="204" spans="1:33" x14ac:dyDescent="0.3">
      <c r="A204" t="s">
        <v>33</v>
      </c>
      <c r="B204" t="s">
        <v>458</v>
      </c>
      <c r="C204">
        <v>1964</v>
      </c>
      <c r="D204" t="s">
        <v>456</v>
      </c>
      <c r="E204">
        <v>191</v>
      </c>
      <c r="F204" t="s">
        <v>459</v>
      </c>
      <c r="G204" t="s">
        <v>37</v>
      </c>
      <c r="H204" t="s">
        <v>53</v>
      </c>
      <c r="I204" t="s">
        <v>39</v>
      </c>
      <c r="J204" t="s">
        <v>40</v>
      </c>
      <c r="K204">
        <v>368.37</v>
      </c>
      <c r="L204">
        <v>5235595.98891214</v>
      </c>
      <c r="M204">
        <v>14212.872896577201</v>
      </c>
      <c r="N204">
        <v>0</v>
      </c>
      <c r="O204">
        <v>14212.872896577201</v>
      </c>
      <c r="P204">
        <v>2710958.1317751999</v>
      </c>
      <c r="Q204">
        <v>1252525.0264799499</v>
      </c>
      <c r="R204">
        <v>1024222.86947275</v>
      </c>
      <c r="S204">
        <v>223819.54517103301</v>
      </c>
      <c r="T204">
        <v>24070.416013204202</v>
      </c>
      <c r="U204">
        <v>173083.20050585401</v>
      </c>
      <c r="V204">
        <v>3978549.72</v>
      </c>
      <c r="W204">
        <v>1083963.0684062899</v>
      </c>
      <c r="X204">
        <v>4218948.6297980202</v>
      </c>
      <c r="Y204">
        <v>0</v>
      </c>
      <c r="Z204">
        <v>0</v>
      </c>
      <c r="AA204">
        <v>843564.15860826697</v>
      </c>
      <c r="AB204">
        <v>0</v>
      </c>
      <c r="AC204">
        <v>0</v>
      </c>
      <c r="AD204">
        <v>0</v>
      </c>
      <c r="AE204">
        <v>147354.41476133501</v>
      </c>
      <c r="AF204">
        <v>25728.7857445193</v>
      </c>
      <c r="AG204">
        <v>0</v>
      </c>
    </row>
    <row r="205" spans="1:33" x14ac:dyDescent="0.3">
      <c r="A205" t="s">
        <v>33</v>
      </c>
      <c r="B205" t="s">
        <v>460</v>
      </c>
      <c r="C205">
        <v>1964</v>
      </c>
      <c r="D205" t="s">
        <v>456</v>
      </c>
      <c r="E205">
        <v>1964</v>
      </c>
      <c r="F205" t="s">
        <v>456</v>
      </c>
      <c r="G205" t="s">
        <v>55</v>
      </c>
      <c r="H205" t="s">
        <v>55</v>
      </c>
      <c r="I205" t="s">
        <v>56</v>
      </c>
      <c r="J205" t="s">
        <v>40</v>
      </c>
      <c r="K205">
        <v>14.74</v>
      </c>
      <c r="L205">
        <v>50299.595525599398</v>
      </c>
      <c r="M205">
        <v>3412.4555987516501</v>
      </c>
      <c r="N205">
        <v>0</v>
      </c>
      <c r="O205">
        <v>3412.4555987516501</v>
      </c>
      <c r="P205">
        <v>6394.0289664373904</v>
      </c>
      <c r="Q205">
        <v>13097.572841204401</v>
      </c>
      <c r="R205">
        <v>21308.6068621993</v>
      </c>
      <c r="S205">
        <v>8867.2272009692206</v>
      </c>
      <c r="T205">
        <v>632.15965478901603</v>
      </c>
      <c r="U205">
        <v>6925.7713045478504</v>
      </c>
      <c r="V205">
        <v>0</v>
      </c>
      <c r="W205">
        <v>43373.824221051502</v>
      </c>
      <c r="X205">
        <v>39123.478033018102</v>
      </c>
      <c r="Y205">
        <v>0</v>
      </c>
      <c r="Z205">
        <v>0</v>
      </c>
      <c r="AA205">
        <v>4250.3461880333998</v>
      </c>
      <c r="AB205">
        <v>0</v>
      </c>
      <c r="AC205">
        <v>0</v>
      </c>
      <c r="AD205">
        <v>0</v>
      </c>
      <c r="AE205">
        <v>5896.2566810057197</v>
      </c>
      <c r="AF205">
        <v>1029.51462354213</v>
      </c>
      <c r="AG205">
        <v>0</v>
      </c>
    </row>
    <row r="206" spans="1:33" x14ac:dyDescent="0.3">
      <c r="A206" t="s">
        <v>33</v>
      </c>
      <c r="B206" t="s">
        <v>461</v>
      </c>
      <c r="C206">
        <v>1964</v>
      </c>
      <c r="D206" t="s">
        <v>456</v>
      </c>
      <c r="E206">
        <v>4025</v>
      </c>
      <c r="F206" t="s">
        <v>462</v>
      </c>
      <c r="G206" t="s">
        <v>37</v>
      </c>
      <c r="H206" t="s">
        <v>43</v>
      </c>
      <c r="I206" t="s">
        <v>44</v>
      </c>
      <c r="J206" t="s">
        <v>40</v>
      </c>
      <c r="K206">
        <v>383.04</v>
      </c>
      <c r="L206">
        <v>5073720.4025458302</v>
      </c>
      <c r="M206">
        <v>13245.9283692194</v>
      </c>
      <c r="N206">
        <v>0</v>
      </c>
      <c r="O206">
        <v>13245.9283692194</v>
      </c>
      <c r="P206">
        <v>2798176.4556108601</v>
      </c>
      <c r="Q206">
        <v>1028922.84917876</v>
      </c>
      <c r="R206">
        <v>999765.93213682598</v>
      </c>
      <c r="S206">
        <v>230427.592066435</v>
      </c>
      <c r="T206">
        <v>16427.5735529433</v>
      </c>
      <c r="U206">
        <v>179976.08144464099</v>
      </c>
      <c r="V206">
        <v>3766613.41</v>
      </c>
      <c r="W206">
        <v>1127130.9111011899</v>
      </c>
      <c r="X206">
        <v>4235179.59112396</v>
      </c>
      <c r="Y206">
        <v>0</v>
      </c>
      <c r="Z206">
        <v>0</v>
      </c>
      <c r="AA206">
        <v>658564.729977226</v>
      </c>
      <c r="AB206">
        <v>0</v>
      </c>
      <c r="AC206">
        <v>0</v>
      </c>
      <c r="AD206">
        <v>0</v>
      </c>
      <c r="AE206">
        <v>153222.67022336699</v>
      </c>
      <c r="AF206">
        <v>26753.411221273898</v>
      </c>
      <c r="AG206">
        <v>0</v>
      </c>
    </row>
    <row r="207" spans="1:33" x14ac:dyDescent="0.3">
      <c r="A207" t="s">
        <v>33</v>
      </c>
      <c r="B207" t="s">
        <v>463</v>
      </c>
      <c r="C207">
        <v>1964</v>
      </c>
      <c r="D207" t="s">
        <v>456</v>
      </c>
      <c r="E207">
        <v>4857</v>
      </c>
      <c r="F207" t="s">
        <v>464</v>
      </c>
      <c r="G207" t="s">
        <v>59</v>
      </c>
      <c r="H207" t="s">
        <v>64</v>
      </c>
      <c r="I207" t="s">
        <v>60</v>
      </c>
      <c r="J207" t="s">
        <v>40</v>
      </c>
      <c r="K207">
        <v>394.77</v>
      </c>
      <c r="L207">
        <v>2915832.09671919</v>
      </c>
      <c r="M207">
        <v>7386.1542080684703</v>
      </c>
      <c r="N207">
        <v>0</v>
      </c>
      <c r="O207">
        <v>7386.1542080684703</v>
      </c>
      <c r="P207">
        <v>1065036.6939538999</v>
      </c>
      <c r="Q207">
        <v>696608.51589703397</v>
      </c>
      <c r="R207">
        <v>782341.26847967599</v>
      </c>
      <c r="S207">
        <v>237484.076127993</v>
      </c>
      <c r="T207">
        <v>134361.54226058701</v>
      </c>
      <c r="U207">
        <v>185487.56702146199</v>
      </c>
      <c r="V207">
        <v>1568697</v>
      </c>
      <c r="W207">
        <v>1161647.52969772</v>
      </c>
      <c r="X207">
        <v>2329740.54075268</v>
      </c>
      <c r="Y207">
        <v>0</v>
      </c>
      <c r="Z207">
        <v>0</v>
      </c>
      <c r="AA207">
        <v>400603.98894504301</v>
      </c>
      <c r="AB207">
        <v>0</v>
      </c>
      <c r="AC207">
        <v>0</v>
      </c>
      <c r="AD207">
        <v>0</v>
      </c>
      <c r="AE207">
        <v>157914.874488509</v>
      </c>
      <c r="AF207">
        <v>27572.692532952999</v>
      </c>
      <c r="AG207">
        <v>0</v>
      </c>
    </row>
    <row r="208" spans="1:33" x14ac:dyDescent="0.3">
      <c r="A208" t="s">
        <v>33</v>
      </c>
      <c r="B208" t="s">
        <v>465</v>
      </c>
      <c r="C208">
        <v>1965</v>
      </c>
      <c r="D208" t="s">
        <v>466</v>
      </c>
      <c r="E208">
        <v>192</v>
      </c>
      <c r="F208" t="s">
        <v>467</v>
      </c>
      <c r="G208" t="s">
        <v>37</v>
      </c>
      <c r="H208" t="s">
        <v>43</v>
      </c>
      <c r="I208" t="s">
        <v>44</v>
      </c>
      <c r="J208" t="s">
        <v>40</v>
      </c>
      <c r="K208">
        <v>584.55431372549003</v>
      </c>
      <c r="L208">
        <v>6873143.1551687196</v>
      </c>
      <c r="M208">
        <v>11757.920511038001</v>
      </c>
      <c r="N208">
        <v>0</v>
      </c>
      <c r="O208">
        <v>11757.920511038001</v>
      </c>
      <c r="P208">
        <v>3953682.0965177799</v>
      </c>
      <c r="Q208">
        <v>1283852.4812586301</v>
      </c>
      <c r="R208">
        <v>1364618.4835399201</v>
      </c>
      <c r="S208">
        <v>228480.47441263101</v>
      </c>
      <c r="T208">
        <v>42509.619439752001</v>
      </c>
      <c r="U208">
        <v>322690.38367281901</v>
      </c>
      <c r="V208">
        <v>3805426.08</v>
      </c>
      <c r="W208">
        <v>2745026.6914959</v>
      </c>
      <c r="X208">
        <v>5553653.2293215003</v>
      </c>
      <c r="Y208">
        <v>0</v>
      </c>
      <c r="Z208">
        <v>0</v>
      </c>
      <c r="AA208">
        <v>996799.54217440495</v>
      </c>
      <c r="AB208">
        <v>0</v>
      </c>
      <c r="AC208">
        <v>0</v>
      </c>
      <c r="AD208">
        <v>0</v>
      </c>
      <c r="AE208">
        <v>279943.54496409401</v>
      </c>
      <c r="AF208">
        <v>42746.838708725503</v>
      </c>
      <c r="AG208">
        <v>0</v>
      </c>
    </row>
    <row r="209" spans="1:33" x14ac:dyDescent="0.3">
      <c r="A209" t="s">
        <v>33</v>
      </c>
      <c r="B209" t="s">
        <v>468</v>
      </c>
      <c r="C209">
        <v>1965</v>
      </c>
      <c r="D209" t="s">
        <v>466</v>
      </c>
      <c r="E209">
        <v>196</v>
      </c>
      <c r="F209" t="s">
        <v>469</v>
      </c>
      <c r="G209" t="s">
        <v>37</v>
      </c>
      <c r="H209" t="s">
        <v>43</v>
      </c>
      <c r="I209" t="s">
        <v>44</v>
      </c>
      <c r="J209" t="s">
        <v>40</v>
      </c>
      <c r="K209">
        <v>375.46</v>
      </c>
      <c r="L209">
        <v>4725931.73836507</v>
      </c>
      <c r="M209">
        <v>12587.044527686199</v>
      </c>
      <c r="N209">
        <v>0</v>
      </c>
      <c r="O209">
        <v>12587.044527686199</v>
      </c>
      <c r="P209">
        <v>2705760.6955883401</v>
      </c>
      <c r="Q209">
        <v>919850.32959476998</v>
      </c>
      <c r="R209">
        <v>926263.42158595496</v>
      </c>
      <c r="S209">
        <v>146753.30744929201</v>
      </c>
      <c r="T209">
        <v>27303.9841467058</v>
      </c>
      <c r="U209">
        <v>207264.45534485101</v>
      </c>
      <c r="V209">
        <v>2755533.05</v>
      </c>
      <c r="W209">
        <v>1763134.23302022</v>
      </c>
      <c r="X209">
        <v>3795746.1016808599</v>
      </c>
      <c r="Y209">
        <v>0</v>
      </c>
      <c r="Z209">
        <v>0</v>
      </c>
      <c r="AA209">
        <v>722921.18133935798</v>
      </c>
      <c r="AB209">
        <v>0</v>
      </c>
      <c r="AC209">
        <v>0</v>
      </c>
      <c r="AD209">
        <v>0</v>
      </c>
      <c r="AE209">
        <v>179808.10495152301</v>
      </c>
      <c r="AF209">
        <v>27456.350393327299</v>
      </c>
      <c r="AG209">
        <v>0</v>
      </c>
    </row>
    <row r="210" spans="1:33" x14ac:dyDescent="0.3">
      <c r="A210" t="s">
        <v>33</v>
      </c>
      <c r="B210" t="s">
        <v>470</v>
      </c>
      <c r="C210">
        <v>1965</v>
      </c>
      <c r="D210" t="s">
        <v>466</v>
      </c>
      <c r="E210">
        <v>197</v>
      </c>
      <c r="F210" t="s">
        <v>471</v>
      </c>
      <c r="G210" t="s">
        <v>37</v>
      </c>
      <c r="H210" t="s">
        <v>43</v>
      </c>
      <c r="I210" t="s">
        <v>44</v>
      </c>
      <c r="J210" t="s">
        <v>40</v>
      </c>
      <c r="K210">
        <v>507.89009900990101</v>
      </c>
      <c r="L210">
        <v>6185175.1491197804</v>
      </c>
      <c r="M210">
        <v>12178.1762652538</v>
      </c>
      <c r="N210">
        <v>0</v>
      </c>
      <c r="O210">
        <v>12178.1762652538</v>
      </c>
      <c r="P210">
        <v>3448768.6276186998</v>
      </c>
      <c r="Q210">
        <v>1257604.4084159001</v>
      </c>
      <c r="R210">
        <v>1243352.3313185701</v>
      </c>
      <c r="S210">
        <v>198515.29284198399</v>
      </c>
      <c r="T210">
        <v>36934.488924612997</v>
      </c>
      <c r="U210">
        <v>280369.58596476202</v>
      </c>
      <c r="V210">
        <v>3519788.73</v>
      </c>
      <c r="W210">
        <v>2385016.8331550201</v>
      </c>
      <c r="X210">
        <v>5065272.7993944604</v>
      </c>
      <c r="Y210">
        <v>0</v>
      </c>
      <c r="Z210">
        <v>0</v>
      </c>
      <c r="AA210">
        <v>839532.76376055996</v>
      </c>
      <c r="AB210">
        <v>0</v>
      </c>
      <c r="AC210">
        <v>0</v>
      </c>
      <c r="AD210">
        <v>0</v>
      </c>
      <c r="AE210">
        <v>243228.98904440401</v>
      </c>
      <c r="AF210">
        <v>37140.596920357901</v>
      </c>
      <c r="AG210">
        <v>0</v>
      </c>
    </row>
    <row r="211" spans="1:33" x14ac:dyDescent="0.3">
      <c r="A211" t="s">
        <v>33</v>
      </c>
      <c r="B211" t="s">
        <v>472</v>
      </c>
      <c r="C211">
        <v>1965</v>
      </c>
      <c r="D211" t="s">
        <v>466</v>
      </c>
      <c r="E211">
        <v>199</v>
      </c>
      <c r="F211" t="s">
        <v>473</v>
      </c>
      <c r="G211" t="s">
        <v>37</v>
      </c>
      <c r="H211" t="s">
        <v>43</v>
      </c>
      <c r="I211" t="s">
        <v>44</v>
      </c>
      <c r="J211" t="s">
        <v>40</v>
      </c>
      <c r="K211">
        <v>403.95</v>
      </c>
      <c r="L211">
        <v>5414914.0204439098</v>
      </c>
      <c r="M211">
        <v>13404.911549557801</v>
      </c>
      <c r="N211">
        <v>0</v>
      </c>
      <c r="O211">
        <v>13404.911549557801</v>
      </c>
      <c r="P211">
        <v>2844365.6708704298</v>
      </c>
      <c r="Q211">
        <v>1029921.0355481399</v>
      </c>
      <c r="R211">
        <v>1353362.51100981</v>
      </c>
      <c r="S211">
        <v>157888.985628672</v>
      </c>
      <c r="T211">
        <v>29375.817386837</v>
      </c>
      <c r="U211">
        <v>222991.734769489</v>
      </c>
      <c r="V211">
        <v>3295000.98</v>
      </c>
      <c r="W211">
        <v>1896921.30567442</v>
      </c>
      <c r="X211">
        <v>4347142.5044710003</v>
      </c>
      <c r="Y211">
        <v>0</v>
      </c>
      <c r="Z211">
        <v>0</v>
      </c>
      <c r="AA211">
        <v>844779.78120341396</v>
      </c>
      <c r="AB211">
        <v>0</v>
      </c>
      <c r="AC211">
        <v>0</v>
      </c>
      <c r="AD211">
        <v>0</v>
      </c>
      <c r="AE211">
        <v>193451.98954660399</v>
      </c>
      <c r="AF211">
        <v>29539.7452228855</v>
      </c>
      <c r="AG211">
        <v>0</v>
      </c>
    </row>
    <row r="212" spans="1:33" x14ac:dyDescent="0.3">
      <c r="A212" t="s">
        <v>33</v>
      </c>
      <c r="B212" t="s">
        <v>474</v>
      </c>
      <c r="C212">
        <v>1965</v>
      </c>
      <c r="D212" t="s">
        <v>466</v>
      </c>
      <c r="E212">
        <v>201</v>
      </c>
      <c r="F212" t="s">
        <v>475</v>
      </c>
      <c r="G212" t="s">
        <v>37</v>
      </c>
      <c r="H212" t="s">
        <v>53</v>
      </c>
      <c r="I212" t="s">
        <v>39</v>
      </c>
      <c r="J212" t="s">
        <v>40</v>
      </c>
      <c r="K212">
        <v>968.12400310619296</v>
      </c>
      <c r="L212">
        <v>14803445.010954499</v>
      </c>
      <c r="M212">
        <v>15290.856298839901</v>
      </c>
      <c r="N212">
        <v>0</v>
      </c>
      <c r="O212">
        <v>15290.856298839901</v>
      </c>
      <c r="P212">
        <v>7275928.0047788396</v>
      </c>
      <c r="Q212">
        <v>3934370.51095775</v>
      </c>
      <c r="R212">
        <v>3043811.7665998498</v>
      </c>
      <c r="S212">
        <v>478931.37690854497</v>
      </c>
      <c r="T212">
        <v>70403.351709521303</v>
      </c>
      <c r="U212">
        <v>534431.61511234695</v>
      </c>
      <c r="V212">
        <v>9722769.9299999997</v>
      </c>
      <c r="W212">
        <v>4546243.4658421697</v>
      </c>
      <c r="X212">
        <v>11723306.7086445</v>
      </c>
      <c r="Y212">
        <v>0</v>
      </c>
      <c r="Z212">
        <v>0</v>
      </c>
      <c r="AA212">
        <v>2545706.6871975898</v>
      </c>
      <c r="AB212">
        <v>0</v>
      </c>
      <c r="AC212">
        <v>0</v>
      </c>
      <c r="AD212">
        <v>0</v>
      </c>
      <c r="AE212">
        <v>463635.38687638502</v>
      </c>
      <c r="AF212">
        <v>70796.228235962204</v>
      </c>
      <c r="AG212">
        <v>0</v>
      </c>
    </row>
    <row r="213" spans="1:33" x14ac:dyDescent="0.3">
      <c r="A213" t="s">
        <v>33</v>
      </c>
      <c r="B213" t="s">
        <v>476</v>
      </c>
      <c r="C213">
        <v>1965</v>
      </c>
      <c r="D213" t="s">
        <v>466</v>
      </c>
      <c r="E213">
        <v>1965</v>
      </c>
      <c r="F213" t="s">
        <v>466</v>
      </c>
      <c r="G213" t="s">
        <v>55</v>
      </c>
      <c r="H213" t="s">
        <v>55</v>
      </c>
      <c r="I213" t="s">
        <v>56</v>
      </c>
      <c r="J213" t="s">
        <v>40</v>
      </c>
      <c r="K213">
        <v>39.064626286158003</v>
      </c>
      <c r="L213">
        <v>205009.55733158599</v>
      </c>
      <c r="M213">
        <v>5247.95900592625</v>
      </c>
      <c r="N213">
        <v>0</v>
      </c>
      <c r="O213">
        <v>5247.95900592625</v>
      </c>
      <c r="P213">
        <v>72039.291623573503</v>
      </c>
      <c r="Q213">
        <v>41962.025832637803</v>
      </c>
      <c r="R213">
        <v>72898.499693788603</v>
      </c>
      <c r="S213">
        <v>15268.9051077724</v>
      </c>
      <c r="T213">
        <v>2840.8350738141098</v>
      </c>
      <c r="U213">
        <v>21564.769856844101</v>
      </c>
      <c r="V213">
        <v>0</v>
      </c>
      <c r="W213">
        <v>183444.78747474201</v>
      </c>
      <c r="X213">
        <v>141027.48678654101</v>
      </c>
      <c r="Y213">
        <v>0</v>
      </c>
      <c r="Z213">
        <v>0</v>
      </c>
      <c r="AA213">
        <v>42417.300688200601</v>
      </c>
      <c r="AB213">
        <v>0</v>
      </c>
      <c r="AC213">
        <v>0</v>
      </c>
      <c r="AD213">
        <v>0</v>
      </c>
      <c r="AE213">
        <v>18708.081881301699</v>
      </c>
      <c r="AF213">
        <v>2856.6879755423802</v>
      </c>
      <c r="AG213">
        <v>0</v>
      </c>
    </row>
    <row r="214" spans="1:33" x14ac:dyDescent="0.3">
      <c r="A214" t="s">
        <v>33</v>
      </c>
      <c r="B214" t="s">
        <v>477</v>
      </c>
      <c r="C214">
        <v>1965</v>
      </c>
      <c r="D214" t="s">
        <v>466</v>
      </c>
      <c r="E214">
        <v>3227</v>
      </c>
      <c r="F214" t="s">
        <v>478</v>
      </c>
      <c r="G214" t="s">
        <v>59</v>
      </c>
      <c r="H214" t="s">
        <v>53</v>
      </c>
      <c r="I214" t="s">
        <v>39</v>
      </c>
      <c r="J214" t="s">
        <v>40</v>
      </c>
      <c r="K214">
        <v>61.341960784313699</v>
      </c>
      <c r="L214">
        <v>321920.09553921397</v>
      </c>
      <c r="M214">
        <v>5247.95900592625</v>
      </c>
      <c r="N214">
        <v>0</v>
      </c>
      <c r="O214">
        <v>5247.95900592625</v>
      </c>
      <c r="P214">
        <v>113121.04637409</v>
      </c>
      <c r="Q214">
        <v>65891.656666586394</v>
      </c>
      <c r="R214">
        <v>114470.23393223</v>
      </c>
      <c r="S214">
        <v>23976.2841062238</v>
      </c>
      <c r="T214">
        <v>4460.8744600829696</v>
      </c>
      <c r="U214">
        <v>33862.483598108898</v>
      </c>
      <c r="V214">
        <v>0</v>
      </c>
      <c r="W214">
        <v>288057.61194110499</v>
      </c>
      <c r="X214">
        <v>221451.051409026</v>
      </c>
      <c r="Y214">
        <v>0</v>
      </c>
      <c r="Z214">
        <v>0</v>
      </c>
      <c r="AA214">
        <v>66606.5605320795</v>
      </c>
      <c r="AB214">
        <v>0</v>
      </c>
      <c r="AC214">
        <v>0</v>
      </c>
      <c r="AD214">
        <v>0</v>
      </c>
      <c r="AE214">
        <v>29376.715822293001</v>
      </c>
      <c r="AF214">
        <v>4485.7677758159698</v>
      </c>
      <c r="AG214">
        <v>0</v>
      </c>
    </row>
    <row r="215" spans="1:33" x14ac:dyDescent="0.3">
      <c r="A215" t="s">
        <v>33</v>
      </c>
      <c r="B215" t="s">
        <v>479</v>
      </c>
      <c r="C215">
        <v>1965</v>
      </c>
      <c r="D215" t="s">
        <v>466</v>
      </c>
      <c r="E215">
        <v>3615</v>
      </c>
      <c r="F215" t="s">
        <v>480</v>
      </c>
      <c r="G215" t="s">
        <v>63</v>
      </c>
      <c r="H215" t="s">
        <v>43</v>
      </c>
      <c r="I215" t="s">
        <v>44</v>
      </c>
      <c r="J215" t="s">
        <v>40</v>
      </c>
      <c r="K215">
        <v>217.404997087944</v>
      </c>
      <c r="L215">
        <v>1140932.5124010399</v>
      </c>
      <c r="M215">
        <v>5247.95900592625</v>
      </c>
      <c r="N215">
        <v>0</v>
      </c>
      <c r="O215">
        <v>5247.95900592625</v>
      </c>
      <c r="P215">
        <v>400917.74770644697</v>
      </c>
      <c r="Q215">
        <v>233529.79335121301</v>
      </c>
      <c r="R215">
        <v>405699.46830028301</v>
      </c>
      <c r="S215">
        <v>84975.5030593392</v>
      </c>
      <c r="T215">
        <v>15809.9999837635</v>
      </c>
      <c r="U215">
        <v>120013.658740429</v>
      </c>
      <c r="V215">
        <v>0</v>
      </c>
      <c r="W215">
        <v>1020918.85366061</v>
      </c>
      <c r="X215">
        <v>784855.33509409602</v>
      </c>
      <c r="Y215">
        <v>0</v>
      </c>
      <c r="Z215">
        <v>0</v>
      </c>
      <c r="AA215">
        <v>236063.51856652199</v>
      </c>
      <c r="AB215">
        <v>0</v>
      </c>
      <c r="AC215">
        <v>0</v>
      </c>
      <c r="AD215">
        <v>0</v>
      </c>
      <c r="AE215">
        <v>104115.433157659</v>
      </c>
      <c r="AF215">
        <v>15898.225582770199</v>
      </c>
      <c r="AG215">
        <v>0</v>
      </c>
    </row>
    <row r="216" spans="1:33" x14ac:dyDescent="0.3">
      <c r="A216" t="s">
        <v>33</v>
      </c>
      <c r="B216" t="s">
        <v>481</v>
      </c>
      <c r="C216">
        <v>1965</v>
      </c>
      <c r="D216" t="s">
        <v>466</v>
      </c>
      <c r="E216">
        <v>4079</v>
      </c>
      <c r="F216" t="s">
        <v>482</v>
      </c>
      <c r="G216" t="s">
        <v>63</v>
      </c>
      <c r="H216" t="s">
        <v>64</v>
      </c>
      <c r="I216" t="s">
        <v>39</v>
      </c>
      <c r="J216" t="s">
        <v>40</v>
      </c>
      <c r="K216">
        <v>68.53</v>
      </c>
      <c r="L216">
        <v>359642.63067612599</v>
      </c>
      <c r="M216">
        <v>5247.95900592625</v>
      </c>
      <c r="N216">
        <v>0</v>
      </c>
      <c r="O216">
        <v>5247.95900592625</v>
      </c>
      <c r="P216">
        <v>126376.548921774</v>
      </c>
      <c r="Q216">
        <v>73612.828374339806</v>
      </c>
      <c r="R216">
        <v>127883.834019564</v>
      </c>
      <c r="S216">
        <v>26785.820485537701</v>
      </c>
      <c r="T216">
        <v>4983.5988749101098</v>
      </c>
      <c r="U216">
        <v>37830.482940346898</v>
      </c>
      <c r="V216">
        <v>0</v>
      </c>
      <c r="W216">
        <v>321812.147735779</v>
      </c>
      <c r="X216">
        <v>247400.64319791499</v>
      </c>
      <c r="Y216">
        <v>0</v>
      </c>
      <c r="Z216">
        <v>0</v>
      </c>
      <c r="AA216">
        <v>74411.504537863497</v>
      </c>
      <c r="AB216">
        <v>0</v>
      </c>
      <c r="AC216">
        <v>0</v>
      </c>
      <c r="AD216">
        <v>0</v>
      </c>
      <c r="AE216">
        <v>32819.073755734003</v>
      </c>
      <c r="AF216">
        <v>5011.4091846128103</v>
      </c>
      <c r="AG216">
        <v>0</v>
      </c>
    </row>
    <row r="217" spans="1:33" x14ac:dyDescent="0.3">
      <c r="A217" t="s">
        <v>33</v>
      </c>
      <c r="B217" t="s">
        <v>483</v>
      </c>
      <c r="C217">
        <v>1966</v>
      </c>
      <c r="D217" t="s">
        <v>484</v>
      </c>
      <c r="E217">
        <v>204</v>
      </c>
      <c r="F217" t="s">
        <v>485</v>
      </c>
      <c r="G217" t="s">
        <v>37</v>
      </c>
      <c r="H217" t="s">
        <v>43</v>
      </c>
      <c r="I217" t="s">
        <v>44</v>
      </c>
      <c r="J217" t="s">
        <v>40</v>
      </c>
      <c r="K217">
        <v>459.14089108910798</v>
      </c>
      <c r="L217">
        <v>5326021.75839605</v>
      </c>
      <c r="M217">
        <v>11599.972604841199</v>
      </c>
      <c r="N217">
        <v>0</v>
      </c>
      <c r="O217">
        <v>11599.972604841199</v>
      </c>
      <c r="P217">
        <v>3393649.3726130798</v>
      </c>
      <c r="Q217">
        <v>889459.24089872302</v>
      </c>
      <c r="R217">
        <v>808009.52409807197</v>
      </c>
      <c r="S217">
        <v>142034.61170559301</v>
      </c>
      <c r="T217">
        <v>92869.009080584496</v>
      </c>
      <c r="U217">
        <v>258904.681733234</v>
      </c>
      <c r="V217">
        <v>4345106.1399999997</v>
      </c>
      <c r="W217">
        <v>722010.93666282005</v>
      </c>
      <c r="X217">
        <v>4467930.8751901304</v>
      </c>
      <c r="Y217">
        <v>0</v>
      </c>
      <c r="Z217">
        <v>0</v>
      </c>
      <c r="AA217">
        <v>599186.20147268299</v>
      </c>
      <c r="AB217">
        <v>0</v>
      </c>
      <c r="AC217">
        <v>0</v>
      </c>
      <c r="AD217">
        <v>0</v>
      </c>
      <c r="AE217">
        <v>222483.89506507901</v>
      </c>
      <c r="AF217">
        <v>36420.786668154498</v>
      </c>
      <c r="AG217">
        <v>0</v>
      </c>
    </row>
    <row r="218" spans="1:33" x14ac:dyDescent="0.3">
      <c r="A218" t="s">
        <v>33</v>
      </c>
      <c r="B218" t="s">
        <v>486</v>
      </c>
      <c r="C218">
        <v>1966</v>
      </c>
      <c r="D218" t="s">
        <v>484</v>
      </c>
      <c r="E218">
        <v>205</v>
      </c>
      <c r="F218" t="s">
        <v>487</v>
      </c>
      <c r="G218" t="s">
        <v>37</v>
      </c>
      <c r="H218" t="s">
        <v>43</v>
      </c>
      <c r="I218" t="s">
        <v>44</v>
      </c>
      <c r="J218" t="s">
        <v>40</v>
      </c>
      <c r="K218">
        <v>465.35</v>
      </c>
      <c r="L218">
        <v>5567819.2735890402</v>
      </c>
      <c r="M218">
        <v>11964.7991266552</v>
      </c>
      <c r="N218">
        <v>0</v>
      </c>
      <c r="O218">
        <v>11964.7991266552</v>
      </c>
      <c r="P218">
        <v>3596906.2196939602</v>
      </c>
      <c r="Q218">
        <v>917460.64500303497</v>
      </c>
      <c r="R218">
        <v>815372.111418313</v>
      </c>
      <c r="S218">
        <v>143955.391122787</v>
      </c>
      <c r="T218">
        <v>94124.906350941106</v>
      </c>
      <c r="U218">
        <v>262405.93243344501</v>
      </c>
      <c r="V218">
        <v>4573638.42</v>
      </c>
      <c r="W218">
        <v>731774.92115559697</v>
      </c>
      <c r="X218">
        <v>4442389.3301870497</v>
      </c>
      <c r="Y218">
        <v>0</v>
      </c>
      <c r="Z218">
        <v>0</v>
      </c>
      <c r="AA218">
        <v>863024.01096854405</v>
      </c>
      <c r="AB218">
        <v>0</v>
      </c>
      <c r="AC218">
        <v>0</v>
      </c>
      <c r="AD218">
        <v>0</v>
      </c>
      <c r="AE218">
        <v>225492.615835084</v>
      </c>
      <c r="AF218">
        <v>36913.316598360601</v>
      </c>
      <c r="AG218">
        <v>0</v>
      </c>
    </row>
    <row r="219" spans="1:33" x14ac:dyDescent="0.3">
      <c r="A219" t="s">
        <v>33</v>
      </c>
      <c r="B219" t="s">
        <v>488</v>
      </c>
      <c r="C219">
        <v>1966</v>
      </c>
      <c r="D219" t="s">
        <v>484</v>
      </c>
      <c r="E219">
        <v>208</v>
      </c>
      <c r="F219" t="s">
        <v>489</v>
      </c>
      <c r="G219" t="s">
        <v>37</v>
      </c>
      <c r="H219" t="s">
        <v>38</v>
      </c>
      <c r="I219" t="s">
        <v>39</v>
      </c>
      <c r="J219" t="s">
        <v>40</v>
      </c>
      <c r="K219">
        <v>560.79</v>
      </c>
      <c r="L219">
        <v>6461380.2885359302</v>
      </c>
      <c r="M219">
        <v>11521.924942555899</v>
      </c>
      <c r="N219">
        <v>0</v>
      </c>
      <c r="O219">
        <v>11521.924942555899</v>
      </c>
      <c r="P219">
        <v>3526782.8649110901</v>
      </c>
      <c r="Q219">
        <v>1625609.00934426</v>
      </c>
      <c r="R219">
        <v>1022079.52845208</v>
      </c>
      <c r="S219">
        <v>173479.62563177801</v>
      </c>
      <c r="T219">
        <v>113429.26019672101</v>
      </c>
      <c r="U219">
        <v>316223.53679886501</v>
      </c>
      <c r="V219">
        <v>5263299.96</v>
      </c>
      <c r="W219">
        <v>881856.79173707403</v>
      </c>
      <c r="X219">
        <v>5347877.23198108</v>
      </c>
      <c r="Y219">
        <v>0</v>
      </c>
      <c r="Z219">
        <v>0</v>
      </c>
      <c r="AA219">
        <v>797279.51975598896</v>
      </c>
      <c r="AB219">
        <v>0</v>
      </c>
      <c r="AC219">
        <v>0</v>
      </c>
      <c r="AD219">
        <v>0</v>
      </c>
      <c r="AE219">
        <v>271739.55954476597</v>
      </c>
      <c r="AF219">
        <v>44483.977254098303</v>
      </c>
      <c r="AG219">
        <v>0</v>
      </c>
    </row>
    <row r="220" spans="1:33" x14ac:dyDescent="0.3">
      <c r="A220" t="s">
        <v>33</v>
      </c>
      <c r="B220" t="s">
        <v>490</v>
      </c>
      <c r="C220">
        <v>1966</v>
      </c>
      <c r="D220" t="s">
        <v>484</v>
      </c>
      <c r="E220">
        <v>209</v>
      </c>
      <c r="F220" t="s">
        <v>491</v>
      </c>
      <c r="G220" t="s">
        <v>37</v>
      </c>
      <c r="H220" t="s">
        <v>53</v>
      </c>
      <c r="I220" t="s">
        <v>39</v>
      </c>
      <c r="J220" t="s">
        <v>40</v>
      </c>
      <c r="K220">
        <v>724.84</v>
      </c>
      <c r="L220">
        <v>9433369.6462919991</v>
      </c>
      <c r="M220">
        <v>13014.416486799801</v>
      </c>
      <c r="N220">
        <v>0</v>
      </c>
      <c r="O220">
        <v>13014.416486799801</v>
      </c>
      <c r="P220">
        <v>4681334.3630593596</v>
      </c>
      <c r="Q220">
        <v>2803514.9451791099</v>
      </c>
      <c r="R220">
        <v>1576443.2807958501</v>
      </c>
      <c r="S220">
        <v>225465.910552146</v>
      </c>
      <c r="T220">
        <v>146611.146705525</v>
      </c>
      <c r="U220">
        <v>408729.59291943401</v>
      </c>
      <c r="V220">
        <v>7884810.3899999997</v>
      </c>
      <c r="W220">
        <v>1139829.6633725599</v>
      </c>
      <c r="X220">
        <v>7472521.5288053798</v>
      </c>
      <c r="Y220">
        <v>0</v>
      </c>
      <c r="Z220">
        <v>0</v>
      </c>
      <c r="AA220">
        <v>1552118.5245671801</v>
      </c>
      <c r="AB220">
        <v>0</v>
      </c>
      <c r="AC220">
        <v>0</v>
      </c>
      <c r="AD220">
        <v>0</v>
      </c>
      <c r="AE220">
        <v>351232.55111615499</v>
      </c>
      <c r="AF220">
        <v>57497.041803278596</v>
      </c>
      <c r="AG220">
        <v>0</v>
      </c>
    </row>
    <row r="221" spans="1:33" x14ac:dyDescent="0.3">
      <c r="A221" t="s">
        <v>33</v>
      </c>
      <c r="B221" t="s">
        <v>492</v>
      </c>
      <c r="C221">
        <v>1966</v>
      </c>
      <c r="D221" t="s">
        <v>484</v>
      </c>
      <c r="E221">
        <v>1966</v>
      </c>
      <c r="F221" t="s">
        <v>484</v>
      </c>
      <c r="G221" t="s">
        <v>55</v>
      </c>
      <c r="H221" t="s">
        <v>55</v>
      </c>
      <c r="I221" t="s">
        <v>56</v>
      </c>
      <c r="J221" t="s">
        <v>40</v>
      </c>
      <c r="K221">
        <v>0.54</v>
      </c>
      <c r="L221">
        <v>1153.66425472887</v>
      </c>
      <c r="M221">
        <v>2136.4152865349502</v>
      </c>
      <c r="N221">
        <v>0</v>
      </c>
      <c r="O221">
        <v>2136.4152865349502</v>
      </c>
      <c r="P221">
        <v>98.595633039091993</v>
      </c>
      <c r="Q221">
        <v>301.50622950819599</v>
      </c>
      <c r="R221">
        <v>477.28999369482898</v>
      </c>
      <c r="S221">
        <v>167.048267339218</v>
      </c>
      <c r="T221">
        <v>109.224131147541</v>
      </c>
      <c r="U221">
        <v>304.50027616645599</v>
      </c>
      <c r="V221">
        <v>0</v>
      </c>
      <c r="W221">
        <v>849.16397856242099</v>
      </c>
      <c r="X221">
        <v>682.316602774275</v>
      </c>
      <c r="Y221">
        <v>0</v>
      </c>
      <c r="Z221">
        <v>0</v>
      </c>
      <c r="AA221">
        <v>166.847375788146</v>
      </c>
      <c r="AB221">
        <v>0</v>
      </c>
      <c r="AC221">
        <v>0</v>
      </c>
      <c r="AD221">
        <v>0</v>
      </c>
      <c r="AE221">
        <v>261.66544010088199</v>
      </c>
      <c r="AF221">
        <v>42.834836065573697</v>
      </c>
      <c r="AG221">
        <v>0</v>
      </c>
    </row>
    <row r="222" spans="1:33" x14ac:dyDescent="0.3">
      <c r="A222" t="s">
        <v>33</v>
      </c>
      <c r="B222" t="s">
        <v>493</v>
      </c>
      <c r="C222">
        <v>1966</v>
      </c>
      <c r="D222" t="s">
        <v>484</v>
      </c>
      <c r="E222">
        <v>4690</v>
      </c>
      <c r="F222" t="s">
        <v>494</v>
      </c>
      <c r="G222" t="s">
        <v>63</v>
      </c>
      <c r="H222" t="s">
        <v>64</v>
      </c>
      <c r="I222" t="s">
        <v>56</v>
      </c>
      <c r="J222" t="s">
        <v>40</v>
      </c>
      <c r="K222">
        <v>2071.5391089108898</v>
      </c>
      <c r="L222">
        <v>4425667.8189322297</v>
      </c>
      <c r="M222">
        <v>2136.4152865349502</v>
      </c>
      <c r="N222">
        <v>0</v>
      </c>
      <c r="O222">
        <v>2136.4152865349502</v>
      </c>
      <c r="P222">
        <v>378230.94408945501</v>
      </c>
      <c r="Q222">
        <v>1156633.23334535</v>
      </c>
      <c r="R222">
        <v>1830972.0152419801</v>
      </c>
      <c r="S222">
        <v>640827.81272035604</v>
      </c>
      <c r="T222">
        <v>419003.81353508</v>
      </c>
      <c r="U222">
        <v>1168118.94583885</v>
      </c>
      <c r="V222">
        <v>0</v>
      </c>
      <c r="W222">
        <v>3257548.8730933801</v>
      </c>
      <c r="X222">
        <v>2617491.7172335698</v>
      </c>
      <c r="Y222">
        <v>0</v>
      </c>
      <c r="Z222">
        <v>0</v>
      </c>
      <c r="AA222">
        <v>640057.15585980902</v>
      </c>
      <c r="AB222">
        <v>0</v>
      </c>
      <c r="AC222">
        <v>0</v>
      </c>
      <c r="AD222">
        <v>0</v>
      </c>
      <c r="AE222">
        <v>1003796.6529988101</v>
      </c>
      <c r="AF222">
        <v>164322.29284004201</v>
      </c>
      <c r="AG222">
        <v>0</v>
      </c>
    </row>
    <row r="223" spans="1:33" x14ac:dyDescent="0.3">
      <c r="A223" t="s">
        <v>33</v>
      </c>
      <c r="B223" t="s">
        <v>495</v>
      </c>
      <c r="C223">
        <v>1967</v>
      </c>
      <c r="D223" t="s">
        <v>496</v>
      </c>
      <c r="E223">
        <v>210</v>
      </c>
      <c r="F223" t="s">
        <v>497</v>
      </c>
      <c r="G223" t="s">
        <v>37</v>
      </c>
      <c r="H223" t="s">
        <v>43</v>
      </c>
      <c r="I223" t="s">
        <v>44</v>
      </c>
      <c r="J223" t="s">
        <v>40</v>
      </c>
      <c r="K223">
        <v>69.790000000000006</v>
      </c>
      <c r="L223">
        <v>1237780.09864676</v>
      </c>
      <c r="M223">
        <v>17735.7801783459</v>
      </c>
      <c r="N223">
        <v>0</v>
      </c>
      <c r="O223">
        <v>17735.7801783459</v>
      </c>
      <c r="P223">
        <v>774666.38694543496</v>
      </c>
      <c r="Q223">
        <v>84643.229016621699</v>
      </c>
      <c r="R223">
        <v>258214.78384561799</v>
      </c>
      <c r="S223">
        <v>113840.080259333</v>
      </c>
      <c r="T223">
        <v>6415.6185797580702</v>
      </c>
      <c r="U223">
        <v>36228.061274040498</v>
      </c>
      <c r="V223">
        <v>795304.83</v>
      </c>
      <c r="W223">
        <v>406247.207372726</v>
      </c>
      <c r="X223">
        <v>1013472.25164215</v>
      </c>
      <c r="Y223">
        <v>0</v>
      </c>
      <c r="Z223">
        <v>0</v>
      </c>
      <c r="AA223">
        <v>188079.78573057099</v>
      </c>
      <c r="AB223">
        <v>0</v>
      </c>
      <c r="AC223">
        <v>0</v>
      </c>
      <c r="AD223">
        <v>0</v>
      </c>
      <c r="AE223">
        <v>32640.766601688199</v>
      </c>
      <c r="AF223">
        <v>3587.29467235227</v>
      </c>
      <c r="AG223">
        <v>0</v>
      </c>
    </row>
    <row r="224" spans="1:33" x14ac:dyDescent="0.3">
      <c r="A224" t="s">
        <v>33</v>
      </c>
      <c r="B224" t="s">
        <v>498</v>
      </c>
      <c r="C224">
        <v>1967</v>
      </c>
      <c r="D224" t="s">
        <v>496</v>
      </c>
      <c r="E224">
        <v>211</v>
      </c>
      <c r="F224" t="s">
        <v>499</v>
      </c>
      <c r="G224" t="s">
        <v>37</v>
      </c>
      <c r="H224" t="s">
        <v>53</v>
      </c>
      <c r="I224" t="s">
        <v>39</v>
      </c>
      <c r="J224" t="s">
        <v>40</v>
      </c>
      <c r="K224">
        <v>45.12</v>
      </c>
      <c r="L224">
        <v>2311685.2613532301</v>
      </c>
      <c r="M224">
        <v>51234.159161197502</v>
      </c>
      <c r="N224">
        <v>0</v>
      </c>
      <c r="O224">
        <v>51234.159161197502</v>
      </c>
      <c r="P224">
        <v>595258.88305456401</v>
      </c>
      <c r="Q224">
        <v>269938.590983378</v>
      </c>
      <c r="R224">
        <v>187870.18615438099</v>
      </c>
      <c r="S224">
        <v>73598.859740666594</v>
      </c>
      <c r="T224">
        <v>1185018.7414202399</v>
      </c>
      <c r="U224">
        <v>23421.838725959398</v>
      </c>
      <c r="V224">
        <v>2025620.15</v>
      </c>
      <c r="W224">
        <v>262643.27262727299</v>
      </c>
      <c r="X224">
        <v>1031139.00835784</v>
      </c>
      <c r="Y224">
        <v>0</v>
      </c>
      <c r="Z224">
        <v>0</v>
      </c>
      <c r="AA224">
        <v>1257124.4142694201</v>
      </c>
      <c r="AB224">
        <v>0</v>
      </c>
      <c r="AC224">
        <v>0</v>
      </c>
      <c r="AD224">
        <v>0</v>
      </c>
      <c r="AE224">
        <v>21102.6133983117</v>
      </c>
      <c r="AF224">
        <v>2319.22532764772</v>
      </c>
      <c r="AG224">
        <v>0</v>
      </c>
    </row>
    <row r="225" spans="1:33" x14ac:dyDescent="0.3">
      <c r="A225" t="s">
        <v>33</v>
      </c>
      <c r="B225" t="s">
        <v>500</v>
      </c>
      <c r="C225">
        <v>1968</v>
      </c>
      <c r="D225" t="s">
        <v>501</v>
      </c>
      <c r="E225">
        <v>214</v>
      </c>
      <c r="F225" t="s">
        <v>502</v>
      </c>
      <c r="G225" t="s">
        <v>37</v>
      </c>
      <c r="H225" t="s">
        <v>43</v>
      </c>
      <c r="I225" t="s">
        <v>44</v>
      </c>
      <c r="J225" t="s">
        <v>40</v>
      </c>
      <c r="K225">
        <v>294.69</v>
      </c>
      <c r="L225">
        <v>4317044.2678475101</v>
      </c>
      <c r="M225">
        <v>14649.4426951966</v>
      </c>
      <c r="N225">
        <v>0</v>
      </c>
      <c r="O225">
        <v>14649.4426951966</v>
      </c>
      <c r="P225">
        <v>2136632.8265051302</v>
      </c>
      <c r="Q225">
        <v>667229.02166787605</v>
      </c>
      <c r="R225">
        <v>1159990.8723951799</v>
      </c>
      <c r="S225">
        <v>337375.455364633</v>
      </c>
      <c r="T225">
        <v>15816.091914693199</v>
      </c>
      <c r="U225">
        <v>203253.23018167901</v>
      </c>
      <c r="V225">
        <v>2828705.69</v>
      </c>
      <c r="W225">
        <v>1285085.34766583</v>
      </c>
      <c r="X225">
        <v>3202050.2517016199</v>
      </c>
      <c r="Y225">
        <v>0</v>
      </c>
      <c r="Z225">
        <v>0</v>
      </c>
      <c r="AA225">
        <v>911740.78596421296</v>
      </c>
      <c r="AB225">
        <v>0</v>
      </c>
      <c r="AC225">
        <v>0</v>
      </c>
      <c r="AD225">
        <v>0</v>
      </c>
      <c r="AE225">
        <v>186123.49004669499</v>
      </c>
      <c r="AF225">
        <v>17129.740134984</v>
      </c>
      <c r="AG225">
        <v>0</v>
      </c>
    </row>
    <row r="226" spans="1:33" x14ac:dyDescent="0.3">
      <c r="A226" t="s">
        <v>33</v>
      </c>
      <c r="B226" t="s">
        <v>503</v>
      </c>
      <c r="C226">
        <v>1968</v>
      </c>
      <c r="D226" t="s">
        <v>501</v>
      </c>
      <c r="E226">
        <v>215</v>
      </c>
      <c r="F226" t="s">
        <v>504</v>
      </c>
      <c r="G226" t="s">
        <v>37</v>
      </c>
      <c r="H226" t="s">
        <v>53</v>
      </c>
      <c r="I226" t="s">
        <v>39</v>
      </c>
      <c r="J226" t="s">
        <v>40</v>
      </c>
      <c r="K226">
        <v>215</v>
      </c>
      <c r="L226">
        <v>3997975.9621524801</v>
      </c>
      <c r="M226">
        <v>18595.237033267302</v>
      </c>
      <c r="N226">
        <v>0</v>
      </c>
      <c r="O226">
        <v>18595.237033267302</v>
      </c>
      <c r="P226">
        <v>1848120.9434948601</v>
      </c>
      <c r="Q226">
        <v>933067.78833212296</v>
      </c>
      <c r="R226">
        <v>912920.91760481801</v>
      </c>
      <c r="S226">
        <v>246142.46463536599</v>
      </c>
      <c r="T226">
        <v>57723.848085306701</v>
      </c>
      <c r="U226">
        <v>148289.53981831999</v>
      </c>
      <c r="V226">
        <v>2912113.55</v>
      </c>
      <c r="W226">
        <v>937572.87233416305</v>
      </c>
      <c r="X226">
        <v>2992377.5782983699</v>
      </c>
      <c r="Y226">
        <v>0</v>
      </c>
      <c r="Z226">
        <v>0</v>
      </c>
      <c r="AA226">
        <v>851588.19403578597</v>
      </c>
      <c r="AB226">
        <v>5720.65</v>
      </c>
      <c r="AC226">
        <v>0</v>
      </c>
      <c r="AD226">
        <v>0</v>
      </c>
      <c r="AE226">
        <v>135792.019953304</v>
      </c>
      <c r="AF226">
        <v>12497.5198650159</v>
      </c>
      <c r="AG226">
        <v>0</v>
      </c>
    </row>
    <row r="227" spans="1:33" x14ac:dyDescent="0.3">
      <c r="A227" t="s">
        <v>33</v>
      </c>
      <c r="B227" t="s">
        <v>505</v>
      </c>
      <c r="C227">
        <v>1969</v>
      </c>
      <c r="D227" t="s">
        <v>506</v>
      </c>
      <c r="E227">
        <v>216</v>
      </c>
      <c r="F227" t="s">
        <v>507</v>
      </c>
      <c r="G227" t="s">
        <v>37</v>
      </c>
      <c r="H227" t="s">
        <v>38</v>
      </c>
      <c r="I227" t="s">
        <v>44</v>
      </c>
      <c r="J227" t="s">
        <v>40</v>
      </c>
      <c r="K227">
        <v>229.57</v>
      </c>
      <c r="L227">
        <v>2966956.9460149198</v>
      </c>
      <c r="M227">
        <v>12923.975022933801</v>
      </c>
      <c r="N227">
        <v>0</v>
      </c>
      <c r="O227">
        <v>12923.975022933801</v>
      </c>
      <c r="P227">
        <v>1504621.0344841699</v>
      </c>
      <c r="Q227">
        <v>401897.136893566</v>
      </c>
      <c r="R227">
        <v>661617.63812376105</v>
      </c>
      <c r="S227">
        <v>163493.70615641799</v>
      </c>
      <c r="T227">
        <v>235327.43035699599</v>
      </c>
      <c r="U227">
        <v>139061.56109202601</v>
      </c>
      <c r="V227">
        <v>1733758.23</v>
      </c>
      <c r="W227">
        <v>1094137.15492289</v>
      </c>
      <c r="X227">
        <v>2498880.0893943598</v>
      </c>
      <c r="Y227">
        <v>0</v>
      </c>
      <c r="Z227">
        <v>0</v>
      </c>
      <c r="AA227">
        <v>329015.29552853398</v>
      </c>
      <c r="AB227">
        <v>0</v>
      </c>
      <c r="AC227">
        <v>0</v>
      </c>
      <c r="AD227">
        <v>0</v>
      </c>
      <c r="AE227">
        <v>126846.83827675899</v>
      </c>
      <c r="AF227">
        <v>12214.722815266499</v>
      </c>
      <c r="AG227">
        <v>0</v>
      </c>
    </row>
    <row r="228" spans="1:33" x14ac:dyDescent="0.3">
      <c r="A228" t="s">
        <v>33</v>
      </c>
      <c r="B228" t="s">
        <v>508</v>
      </c>
      <c r="C228">
        <v>1969</v>
      </c>
      <c r="D228" t="s">
        <v>506</v>
      </c>
      <c r="E228">
        <v>217</v>
      </c>
      <c r="F228" t="s">
        <v>509</v>
      </c>
      <c r="G228" t="s">
        <v>37</v>
      </c>
      <c r="H228" t="s">
        <v>43</v>
      </c>
      <c r="I228" t="s">
        <v>44</v>
      </c>
      <c r="J228" t="s">
        <v>40</v>
      </c>
      <c r="K228">
        <v>237.07</v>
      </c>
      <c r="L228">
        <v>3111717.8492719298</v>
      </c>
      <c r="M228">
        <v>13125.734379178801</v>
      </c>
      <c r="N228">
        <v>0</v>
      </c>
      <c r="O228">
        <v>13125.734379178801</v>
      </c>
      <c r="P228">
        <v>1689998.0649961401</v>
      </c>
      <c r="Q228">
        <v>326995.14743458497</v>
      </c>
      <c r="R228">
        <v>682874.10396131896</v>
      </c>
      <c r="S228">
        <v>168835.00857473601</v>
      </c>
      <c r="T228">
        <v>243015.52430514901</v>
      </c>
      <c r="U228">
        <v>143604.670854583</v>
      </c>
      <c r="V228">
        <v>1838230.81</v>
      </c>
      <c r="W228">
        <v>1129882.3684173401</v>
      </c>
      <c r="X228">
        <v>2497165.5095509901</v>
      </c>
      <c r="Y228">
        <v>0</v>
      </c>
      <c r="Z228">
        <v>0</v>
      </c>
      <c r="AA228">
        <v>470947.66886635602</v>
      </c>
      <c r="AB228">
        <v>0</v>
      </c>
      <c r="AC228">
        <v>0</v>
      </c>
      <c r="AD228">
        <v>0</v>
      </c>
      <c r="AE228">
        <v>130990.89580638301</v>
      </c>
      <c r="AF228">
        <v>12613.775048199799</v>
      </c>
      <c r="AG228">
        <v>0</v>
      </c>
    </row>
    <row r="229" spans="1:33" x14ac:dyDescent="0.3">
      <c r="A229" t="s">
        <v>33</v>
      </c>
      <c r="B229" t="s">
        <v>510</v>
      </c>
      <c r="C229">
        <v>1969</v>
      </c>
      <c r="D229" t="s">
        <v>506</v>
      </c>
      <c r="E229">
        <v>218</v>
      </c>
      <c r="F229" t="s">
        <v>511</v>
      </c>
      <c r="G229" t="s">
        <v>37</v>
      </c>
      <c r="H229" t="s">
        <v>53</v>
      </c>
      <c r="I229" t="s">
        <v>44</v>
      </c>
      <c r="J229" t="s">
        <v>40</v>
      </c>
      <c r="K229">
        <v>194.15</v>
      </c>
      <c r="L229">
        <v>3753793.7047131401</v>
      </c>
      <c r="M229">
        <v>19334.502728370499</v>
      </c>
      <c r="N229">
        <v>0</v>
      </c>
      <c r="O229">
        <v>19334.502728370499</v>
      </c>
      <c r="P229">
        <v>1957959.5705196799</v>
      </c>
      <c r="Q229">
        <v>879865.475671847</v>
      </c>
      <c r="R229">
        <v>559581.01791492</v>
      </c>
      <c r="S229">
        <v>138268.515268844</v>
      </c>
      <c r="T229">
        <v>218119.12533785301</v>
      </c>
      <c r="U229">
        <v>117605.96805339</v>
      </c>
      <c r="V229">
        <v>2710863.31</v>
      </c>
      <c r="W229">
        <v>925324.42665975494</v>
      </c>
      <c r="X229">
        <v>2902661.4710546401</v>
      </c>
      <c r="Y229">
        <v>0</v>
      </c>
      <c r="Z229">
        <v>0</v>
      </c>
      <c r="AA229">
        <v>733526.26560510905</v>
      </c>
      <c r="AB229">
        <v>0</v>
      </c>
      <c r="AC229">
        <v>0</v>
      </c>
      <c r="AD229">
        <v>0</v>
      </c>
      <c r="AE229">
        <v>107275.835916857</v>
      </c>
      <c r="AF229">
        <v>10330.132136533501</v>
      </c>
      <c r="AG229">
        <v>0</v>
      </c>
    </row>
    <row r="230" spans="1:33" x14ac:dyDescent="0.3">
      <c r="A230" t="s">
        <v>33</v>
      </c>
      <c r="B230" t="s">
        <v>512</v>
      </c>
      <c r="C230">
        <v>1970</v>
      </c>
      <c r="D230" t="s">
        <v>513</v>
      </c>
      <c r="E230">
        <v>219</v>
      </c>
      <c r="F230" t="s">
        <v>514</v>
      </c>
      <c r="G230" t="s">
        <v>37</v>
      </c>
      <c r="H230" t="s">
        <v>43</v>
      </c>
      <c r="I230" t="s">
        <v>39</v>
      </c>
      <c r="J230" t="s">
        <v>40</v>
      </c>
      <c r="K230">
        <v>639.06792079207901</v>
      </c>
      <c r="L230">
        <v>7361512.3042204101</v>
      </c>
      <c r="M230">
        <v>11519.1391473637</v>
      </c>
      <c r="N230">
        <v>0</v>
      </c>
      <c r="O230">
        <v>11519.1391473637</v>
      </c>
      <c r="P230">
        <v>4019545.7939518299</v>
      </c>
      <c r="Q230">
        <v>1319144.9306960099</v>
      </c>
      <c r="R230">
        <v>1602338.4867283299</v>
      </c>
      <c r="S230">
        <v>311602.89891684498</v>
      </c>
      <c r="T230">
        <v>108880.19392738699</v>
      </c>
      <c r="U230">
        <v>291034.170441036</v>
      </c>
      <c r="V230">
        <v>4122024.4499999899</v>
      </c>
      <c r="W230">
        <v>2948453.6837793798</v>
      </c>
      <c r="X230">
        <v>5869888.65996408</v>
      </c>
      <c r="Y230">
        <v>0</v>
      </c>
      <c r="Z230">
        <v>0</v>
      </c>
      <c r="AA230">
        <v>1200589.47381529</v>
      </c>
      <c r="AB230">
        <v>0</v>
      </c>
      <c r="AC230">
        <v>0</v>
      </c>
      <c r="AD230">
        <v>0</v>
      </c>
      <c r="AE230">
        <v>291034.170441036</v>
      </c>
      <c r="AF230">
        <v>0</v>
      </c>
      <c r="AG230">
        <v>0</v>
      </c>
    </row>
    <row r="231" spans="1:33" x14ac:dyDescent="0.3">
      <c r="A231" t="s">
        <v>33</v>
      </c>
      <c r="B231" t="s">
        <v>515</v>
      </c>
      <c r="C231">
        <v>1970</v>
      </c>
      <c r="D231" t="s">
        <v>513</v>
      </c>
      <c r="E231">
        <v>222</v>
      </c>
      <c r="F231" t="s">
        <v>516</v>
      </c>
      <c r="G231" t="s">
        <v>37</v>
      </c>
      <c r="H231" t="s">
        <v>43</v>
      </c>
      <c r="I231" t="s">
        <v>39</v>
      </c>
      <c r="J231" t="s">
        <v>40</v>
      </c>
      <c r="K231">
        <v>18.84</v>
      </c>
      <c r="L231">
        <v>618470.92960146395</v>
      </c>
      <c r="M231">
        <v>32827.544034047998</v>
      </c>
      <c r="N231">
        <v>0</v>
      </c>
      <c r="O231">
        <v>32827.544034047998</v>
      </c>
      <c r="P231">
        <v>276501.11739250598</v>
      </c>
      <c r="Q231">
        <v>144216.65109453001</v>
      </c>
      <c r="R231">
        <v>165825.060227421</v>
      </c>
      <c r="S231">
        <v>9186.1888612984694</v>
      </c>
      <c r="T231">
        <v>22741.912025706799</v>
      </c>
      <c r="U231">
        <v>8579.8138080741701</v>
      </c>
      <c r="V231">
        <v>522969.42</v>
      </c>
      <c r="W231">
        <v>86921.695793390201</v>
      </c>
      <c r="X231">
        <v>530431.02975765499</v>
      </c>
      <c r="Y231">
        <v>0</v>
      </c>
      <c r="Z231">
        <v>0</v>
      </c>
      <c r="AA231">
        <v>79460.086035734799</v>
      </c>
      <c r="AB231">
        <v>0</v>
      </c>
      <c r="AC231">
        <v>0</v>
      </c>
      <c r="AD231">
        <v>0</v>
      </c>
      <c r="AE231">
        <v>8579.8138080741701</v>
      </c>
      <c r="AF231">
        <v>0</v>
      </c>
      <c r="AG231">
        <v>0</v>
      </c>
    </row>
    <row r="232" spans="1:33" x14ac:dyDescent="0.3">
      <c r="A232" t="s">
        <v>33</v>
      </c>
      <c r="B232" t="s">
        <v>517</v>
      </c>
      <c r="C232">
        <v>1970</v>
      </c>
      <c r="D232" t="s">
        <v>513</v>
      </c>
      <c r="E232">
        <v>223</v>
      </c>
      <c r="F232" t="s">
        <v>518</v>
      </c>
      <c r="G232" t="s">
        <v>63</v>
      </c>
      <c r="H232" t="s">
        <v>43</v>
      </c>
      <c r="I232" t="s">
        <v>44</v>
      </c>
      <c r="J232" t="s">
        <v>40</v>
      </c>
      <c r="K232">
        <v>210.88207920791999</v>
      </c>
      <c r="L232">
        <v>1091871.85468429</v>
      </c>
      <c r="M232">
        <v>5177.6417360137502</v>
      </c>
      <c r="N232">
        <v>0</v>
      </c>
      <c r="O232">
        <v>5177.6417360137502</v>
      </c>
      <c r="P232">
        <v>373240.252463301</v>
      </c>
      <c r="Q232">
        <v>202240.515471505</v>
      </c>
      <c r="R232">
        <v>384290.46803797502</v>
      </c>
      <c r="S232">
        <v>102823.917572572</v>
      </c>
      <c r="T232">
        <v>29276.701138935601</v>
      </c>
      <c r="U232">
        <v>96036.569801672493</v>
      </c>
      <c r="V232">
        <v>22893.25</v>
      </c>
      <c r="W232">
        <v>972942.03488261695</v>
      </c>
      <c r="X232">
        <v>738718.13348703994</v>
      </c>
      <c r="Y232">
        <v>0</v>
      </c>
      <c r="Z232">
        <v>0</v>
      </c>
      <c r="AA232">
        <v>257117.15139557701</v>
      </c>
      <c r="AB232">
        <v>0</v>
      </c>
      <c r="AC232">
        <v>0</v>
      </c>
      <c r="AD232">
        <v>0</v>
      </c>
      <c r="AE232">
        <v>96036.569801672493</v>
      </c>
      <c r="AF232">
        <v>0</v>
      </c>
      <c r="AG232">
        <v>0</v>
      </c>
    </row>
    <row r="233" spans="1:33" x14ac:dyDescent="0.3">
      <c r="A233" t="s">
        <v>33</v>
      </c>
      <c r="B233" t="s">
        <v>519</v>
      </c>
      <c r="C233">
        <v>1970</v>
      </c>
      <c r="D233" t="s">
        <v>513</v>
      </c>
      <c r="E233">
        <v>224</v>
      </c>
      <c r="F233" t="s">
        <v>520</v>
      </c>
      <c r="G233" t="s">
        <v>37</v>
      </c>
      <c r="H233" t="s">
        <v>38</v>
      </c>
      <c r="I233" t="s">
        <v>44</v>
      </c>
      <c r="J233" t="s">
        <v>40</v>
      </c>
      <c r="K233">
        <v>668.8</v>
      </c>
      <c r="L233">
        <v>8197351.2492069704</v>
      </c>
      <c r="M233">
        <v>12256.8050974984</v>
      </c>
      <c r="N233">
        <v>0</v>
      </c>
      <c r="O233">
        <v>12256.8050974984</v>
      </c>
      <c r="P233">
        <v>4366174.8000269895</v>
      </c>
      <c r="Q233">
        <v>1593302.51341942</v>
      </c>
      <c r="R233">
        <v>1737252.72265922</v>
      </c>
      <c r="S233">
        <v>326099.95278324903</v>
      </c>
      <c r="T233">
        <v>174521.260318085</v>
      </c>
      <c r="U233">
        <v>304574.28210403398</v>
      </c>
      <c r="V233">
        <v>4807149.04</v>
      </c>
      <c r="W233">
        <v>3085627.9271029299</v>
      </c>
      <c r="X233">
        <v>6553491.41475158</v>
      </c>
      <c r="Y233">
        <v>0</v>
      </c>
      <c r="Z233">
        <v>0</v>
      </c>
      <c r="AA233">
        <v>1339285.55235135</v>
      </c>
      <c r="AB233">
        <v>0</v>
      </c>
      <c r="AC233">
        <v>0</v>
      </c>
      <c r="AD233">
        <v>0</v>
      </c>
      <c r="AE233">
        <v>304574.28210403398</v>
      </c>
      <c r="AF233">
        <v>0</v>
      </c>
      <c r="AG233">
        <v>0</v>
      </c>
    </row>
    <row r="234" spans="1:33" x14ac:dyDescent="0.3">
      <c r="A234" t="s">
        <v>33</v>
      </c>
      <c r="B234" t="s">
        <v>521</v>
      </c>
      <c r="C234">
        <v>1970</v>
      </c>
      <c r="D234" t="s">
        <v>513</v>
      </c>
      <c r="E234">
        <v>225</v>
      </c>
      <c r="F234" t="s">
        <v>522</v>
      </c>
      <c r="G234" t="s">
        <v>37</v>
      </c>
      <c r="H234" t="s">
        <v>53</v>
      </c>
      <c r="I234" t="s">
        <v>39</v>
      </c>
      <c r="J234" t="s">
        <v>40</v>
      </c>
      <c r="K234">
        <v>726.56192307692299</v>
      </c>
      <c r="L234">
        <v>11052968.3982372</v>
      </c>
      <c r="M234">
        <v>15212.6997674594</v>
      </c>
      <c r="N234">
        <v>0</v>
      </c>
      <c r="O234">
        <v>15212.6997674594</v>
      </c>
      <c r="P234">
        <v>4994220.5607083198</v>
      </c>
      <c r="Q234">
        <v>2983226.68803292</v>
      </c>
      <c r="R234">
        <v>2092493.74906508</v>
      </c>
      <c r="S234">
        <v>354264.06819601002</v>
      </c>
      <c r="T234">
        <v>628763.33223488799</v>
      </c>
      <c r="U234">
        <v>330879.30042655498</v>
      </c>
      <c r="V234">
        <v>7369966.25</v>
      </c>
      <c r="W234">
        <v>3352122.84781066</v>
      </c>
      <c r="X234">
        <v>7753547.6985876197</v>
      </c>
      <c r="Y234">
        <v>0</v>
      </c>
      <c r="Z234">
        <v>0</v>
      </c>
      <c r="AA234">
        <v>2968541.3992230399</v>
      </c>
      <c r="AB234">
        <v>0</v>
      </c>
      <c r="AC234">
        <v>0</v>
      </c>
      <c r="AD234">
        <v>0</v>
      </c>
      <c r="AE234">
        <v>330879.30042655498</v>
      </c>
      <c r="AF234">
        <v>0</v>
      </c>
      <c r="AG234">
        <v>0</v>
      </c>
    </row>
    <row r="235" spans="1:33" x14ac:dyDescent="0.3">
      <c r="A235" t="s">
        <v>33</v>
      </c>
      <c r="B235" t="s">
        <v>523</v>
      </c>
      <c r="C235">
        <v>1970</v>
      </c>
      <c r="D235" t="s">
        <v>513</v>
      </c>
      <c r="E235">
        <v>265</v>
      </c>
      <c r="F235" t="s">
        <v>524</v>
      </c>
      <c r="G235" t="s">
        <v>37</v>
      </c>
      <c r="H235" t="s">
        <v>43</v>
      </c>
      <c r="I235" t="s">
        <v>44</v>
      </c>
      <c r="J235" t="s">
        <v>40</v>
      </c>
      <c r="K235">
        <v>7.2</v>
      </c>
      <c r="L235">
        <v>361875.16220438102</v>
      </c>
      <c r="M235">
        <v>50260.439195052903</v>
      </c>
      <c r="N235">
        <v>0</v>
      </c>
      <c r="O235">
        <v>50260.439195052903</v>
      </c>
      <c r="P235">
        <v>188849.376519429</v>
      </c>
      <c r="Q235">
        <v>81407.507106189907</v>
      </c>
      <c r="R235">
        <v>82859.059131498798</v>
      </c>
      <c r="S235">
        <v>3510.6454247000502</v>
      </c>
      <c r="T235">
        <v>5248.5740225631198</v>
      </c>
      <c r="U235">
        <v>3278.90973556974</v>
      </c>
      <c r="V235">
        <v>325377.77</v>
      </c>
      <c r="W235">
        <v>33218.482468811497</v>
      </c>
      <c r="X235">
        <v>334363.45226407202</v>
      </c>
      <c r="Y235">
        <v>0</v>
      </c>
      <c r="Z235">
        <v>0</v>
      </c>
      <c r="AA235">
        <v>24232.8002047394</v>
      </c>
      <c r="AB235">
        <v>0</v>
      </c>
      <c r="AC235">
        <v>0</v>
      </c>
      <c r="AD235">
        <v>0</v>
      </c>
      <c r="AE235">
        <v>3278.90973556974</v>
      </c>
      <c r="AF235">
        <v>0</v>
      </c>
      <c r="AG235">
        <v>0</v>
      </c>
    </row>
    <row r="236" spans="1:33" x14ac:dyDescent="0.3">
      <c r="A236" t="s">
        <v>33</v>
      </c>
      <c r="B236" t="s">
        <v>525</v>
      </c>
      <c r="C236">
        <v>1970</v>
      </c>
      <c r="D236" t="s">
        <v>513</v>
      </c>
      <c r="E236">
        <v>1970</v>
      </c>
      <c r="F236" t="s">
        <v>513</v>
      </c>
      <c r="G236" t="s">
        <v>55</v>
      </c>
      <c r="H236" t="s">
        <v>55</v>
      </c>
      <c r="I236" t="s">
        <v>56</v>
      </c>
      <c r="J236" t="s">
        <v>40</v>
      </c>
      <c r="K236">
        <v>54.8280769230769</v>
      </c>
      <c r="L236">
        <v>277928.03156576701</v>
      </c>
      <c r="M236">
        <v>5069.0822506085096</v>
      </c>
      <c r="N236">
        <v>0</v>
      </c>
      <c r="O236">
        <v>5069.0822506085096</v>
      </c>
      <c r="P236">
        <v>92638.634516250604</v>
      </c>
      <c r="Q236">
        <v>52581.322134545597</v>
      </c>
      <c r="R236">
        <v>98362.705637956897</v>
      </c>
      <c r="S236">
        <v>26733.602415986399</v>
      </c>
      <c r="T236">
        <v>7611.7668610278197</v>
      </c>
      <c r="U236">
        <v>24968.932667450499</v>
      </c>
      <c r="V236">
        <v>0</v>
      </c>
      <c r="W236">
        <v>252959.098898317</v>
      </c>
      <c r="X236">
        <v>191094.06519339001</v>
      </c>
      <c r="Y236">
        <v>0</v>
      </c>
      <c r="Z236">
        <v>0</v>
      </c>
      <c r="AA236">
        <v>61865.033704926398</v>
      </c>
      <c r="AB236">
        <v>0</v>
      </c>
      <c r="AC236">
        <v>0</v>
      </c>
      <c r="AD236">
        <v>0</v>
      </c>
      <c r="AE236">
        <v>24968.932667450499</v>
      </c>
      <c r="AF236">
        <v>0</v>
      </c>
      <c r="AG236">
        <v>0</v>
      </c>
    </row>
    <row r="237" spans="1:33" x14ac:dyDescent="0.3">
      <c r="A237" t="s">
        <v>33</v>
      </c>
      <c r="B237" t="s">
        <v>526</v>
      </c>
      <c r="C237">
        <v>1970</v>
      </c>
      <c r="D237" t="s">
        <v>513</v>
      </c>
      <c r="E237">
        <v>4392</v>
      </c>
      <c r="F237" t="s">
        <v>527</v>
      </c>
      <c r="G237" t="s">
        <v>59</v>
      </c>
      <c r="H237" t="s">
        <v>53</v>
      </c>
      <c r="I237" t="s">
        <v>60</v>
      </c>
      <c r="J237" t="s">
        <v>40</v>
      </c>
      <c r="K237">
        <v>37.369999999999997</v>
      </c>
      <c r="L237">
        <v>1081581.3137052399</v>
      </c>
      <c r="M237">
        <v>28942.5023737019</v>
      </c>
      <c r="N237">
        <v>0</v>
      </c>
      <c r="O237">
        <v>28942.5023737019</v>
      </c>
      <c r="P237">
        <v>402401.75247653801</v>
      </c>
      <c r="Q237">
        <v>350637.645424766</v>
      </c>
      <c r="R237">
        <v>108879.834033904</v>
      </c>
      <c r="S237">
        <v>18221.224933477901</v>
      </c>
      <c r="T237">
        <v>201440.85683655299</v>
      </c>
      <c r="U237">
        <v>17018.452335866801</v>
      </c>
      <c r="V237">
        <v>892149.71</v>
      </c>
      <c r="W237">
        <v>172413.15136937299</v>
      </c>
      <c r="X237">
        <v>838739.16651505197</v>
      </c>
      <c r="Y237">
        <v>0</v>
      </c>
      <c r="Z237">
        <v>0</v>
      </c>
      <c r="AA237">
        <v>225823.69485432099</v>
      </c>
      <c r="AB237">
        <v>0</v>
      </c>
      <c r="AC237">
        <v>0</v>
      </c>
      <c r="AD237">
        <v>0</v>
      </c>
      <c r="AE237">
        <v>17018.452335866801</v>
      </c>
      <c r="AF237">
        <v>0</v>
      </c>
      <c r="AG237">
        <v>0</v>
      </c>
    </row>
    <row r="238" spans="1:33" x14ac:dyDescent="0.3">
      <c r="A238" t="s">
        <v>33</v>
      </c>
      <c r="B238" t="s">
        <v>528</v>
      </c>
      <c r="C238">
        <v>1970</v>
      </c>
      <c r="D238" t="s">
        <v>513</v>
      </c>
      <c r="E238">
        <v>5302</v>
      </c>
      <c r="F238" t="s">
        <v>529</v>
      </c>
      <c r="G238" t="s">
        <v>37</v>
      </c>
      <c r="H238" t="s">
        <v>43</v>
      </c>
      <c r="I238" t="s">
        <v>44</v>
      </c>
      <c r="J238" t="s">
        <v>40</v>
      </c>
      <c r="K238">
        <v>651.99</v>
      </c>
      <c r="L238">
        <v>7314886.7565742396</v>
      </c>
      <c r="M238">
        <v>11219.323542652801</v>
      </c>
      <c r="N238">
        <v>0</v>
      </c>
      <c r="O238">
        <v>11219.323542652801</v>
      </c>
      <c r="P238">
        <v>4022817.9219448199</v>
      </c>
      <c r="Q238">
        <v>1302253.0866201001</v>
      </c>
      <c r="R238">
        <v>1574877.7844785999</v>
      </c>
      <c r="S238">
        <v>317903.57089585898</v>
      </c>
      <c r="T238">
        <v>97034.392634851407</v>
      </c>
      <c r="U238">
        <v>296918.93867973803</v>
      </c>
      <c r="V238">
        <v>4009895.82</v>
      </c>
      <c r="W238">
        <v>3008071.9978944999</v>
      </c>
      <c r="X238">
        <v>5873623.5494794901</v>
      </c>
      <c r="Y238">
        <v>0</v>
      </c>
      <c r="Z238">
        <v>0</v>
      </c>
      <c r="AA238">
        <v>1144344.2684150101</v>
      </c>
      <c r="AB238">
        <v>0</v>
      </c>
      <c r="AC238">
        <v>0</v>
      </c>
      <c r="AD238">
        <v>0</v>
      </c>
      <c r="AE238">
        <v>296918.93867973803</v>
      </c>
      <c r="AF238">
        <v>0</v>
      </c>
      <c r="AG238">
        <v>0</v>
      </c>
    </row>
    <row r="239" spans="1:33" x14ac:dyDescent="0.3">
      <c r="A239" t="s">
        <v>33</v>
      </c>
      <c r="B239" t="s">
        <v>530</v>
      </c>
      <c r="C239">
        <v>1972</v>
      </c>
      <c r="D239" t="s">
        <v>531</v>
      </c>
      <c r="E239">
        <v>231</v>
      </c>
      <c r="F239" t="s">
        <v>532</v>
      </c>
      <c r="G239" t="s">
        <v>37</v>
      </c>
      <c r="H239" t="s">
        <v>43</v>
      </c>
      <c r="I239" t="s">
        <v>44</v>
      </c>
      <c r="J239" t="s">
        <v>40</v>
      </c>
      <c r="K239">
        <v>327.75</v>
      </c>
      <c r="L239">
        <v>4043654.0923999902</v>
      </c>
      <c r="M239">
        <v>12337.6173681159</v>
      </c>
      <c r="N239">
        <v>0</v>
      </c>
      <c r="O239">
        <v>12337.6173681159</v>
      </c>
      <c r="P239">
        <v>2099569.6885000002</v>
      </c>
      <c r="Q239">
        <v>660036.75340000005</v>
      </c>
      <c r="R239">
        <v>945054.71459999995</v>
      </c>
      <c r="S239">
        <v>338992.93589999998</v>
      </c>
      <c r="T239">
        <v>0</v>
      </c>
      <c r="U239">
        <v>213860.67689999999</v>
      </c>
      <c r="V239">
        <v>3054560.51</v>
      </c>
      <c r="W239">
        <v>775232.90549999999</v>
      </c>
      <c r="X239">
        <v>3526425.0749999899</v>
      </c>
      <c r="Y239">
        <v>0</v>
      </c>
      <c r="Z239">
        <v>0</v>
      </c>
      <c r="AA239">
        <v>303368.34049999999</v>
      </c>
      <c r="AB239">
        <v>0</v>
      </c>
      <c r="AC239">
        <v>0</v>
      </c>
      <c r="AD239">
        <v>0</v>
      </c>
      <c r="AE239">
        <v>170322.20819999999</v>
      </c>
      <c r="AF239">
        <v>43538.468699999998</v>
      </c>
      <c r="AG239">
        <v>0</v>
      </c>
    </row>
    <row r="240" spans="1:33" x14ac:dyDescent="0.3">
      <c r="A240" t="s">
        <v>33</v>
      </c>
      <c r="B240" t="s">
        <v>533</v>
      </c>
      <c r="C240">
        <v>1972</v>
      </c>
      <c r="D240" t="s">
        <v>531</v>
      </c>
      <c r="E240">
        <v>239</v>
      </c>
      <c r="F240" t="s">
        <v>534</v>
      </c>
      <c r="G240" t="s">
        <v>37</v>
      </c>
      <c r="H240" t="s">
        <v>53</v>
      </c>
      <c r="I240" t="s">
        <v>39</v>
      </c>
      <c r="J240" t="s">
        <v>40</v>
      </c>
      <c r="K240">
        <v>147.25</v>
      </c>
      <c r="L240">
        <v>2668062.3476</v>
      </c>
      <c r="M240">
        <v>18119.268914091601</v>
      </c>
      <c r="N240">
        <v>0</v>
      </c>
      <c r="O240">
        <v>18119.268914091601</v>
      </c>
      <c r="P240">
        <v>1080105.0215</v>
      </c>
      <c r="Q240">
        <v>722893.31660000002</v>
      </c>
      <c r="R240">
        <v>712762.83539999998</v>
      </c>
      <c r="S240">
        <v>152301.1741</v>
      </c>
      <c r="T240">
        <v>0</v>
      </c>
      <c r="U240">
        <v>96082.333100000003</v>
      </c>
      <c r="V240">
        <v>2223686.9700000002</v>
      </c>
      <c r="W240">
        <v>348293.04450000002</v>
      </c>
      <c r="X240">
        <v>2284293.1850000001</v>
      </c>
      <c r="Y240">
        <v>0</v>
      </c>
      <c r="Z240">
        <v>0</v>
      </c>
      <c r="AA240">
        <v>287686.82949999999</v>
      </c>
      <c r="AB240">
        <v>0</v>
      </c>
      <c r="AC240">
        <v>0</v>
      </c>
      <c r="AD240">
        <v>0</v>
      </c>
      <c r="AE240">
        <v>76521.571800000005</v>
      </c>
      <c r="AF240">
        <v>19560.761299999998</v>
      </c>
      <c r="AG240">
        <v>0</v>
      </c>
    </row>
    <row r="241" spans="1:33" x14ac:dyDescent="0.3">
      <c r="A241" t="s">
        <v>33</v>
      </c>
      <c r="B241" t="s">
        <v>535</v>
      </c>
      <c r="C241">
        <v>1973</v>
      </c>
      <c r="D241" t="s">
        <v>536</v>
      </c>
      <c r="E241">
        <v>228</v>
      </c>
      <c r="F241" t="s">
        <v>537</v>
      </c>
      <c r="G241" t="s">
        <v>37</v>
      </c>
      <c r="H241" t="s">
        <v>43</v>
      </c>
      <c r="I241" t="s">
        <v>39</v>
      </c>
      <c r="J241" t="s">
        <v>40</v>
      </c>
      <c r="K241">
        <v>178.66</v>
      </c>
      <c r="L241">
        <v>2967816.1998346299</v>
      </c>
      <c r="M241">
        <v>16611.5313994998</v>
      </c>
      <c r="N241">
        <v>0</v>
      </c>
      <c r="O241">
        <v>16611.5313994998</v>
      </c>
      <c r="P241">
        <v>1318239.5438632399</v>
      </c>
      <c r="Q241">
        <v>440844.93060022302</v>
      </c>
      <c r="R241">
        <v>833169.64108066994</v>
      </c>
      <c r="S241">
        <v>251231.49237988799</v>
      </c>
      <c r="T241">
        <v>124330.59191061401</v>
      </c>
      <c r="U241">
        <v>146364.69976759699</v>
      </c>
      <c r="V241">
        <v>1341884</v>
      </c>
      <c r="W241">
        <v>1479567.5000670301</v>
      </c>
      <c r="X241">
        <v>1848381.3634860299</v>
      </c>
      <c r="Y241">
        <v>0</v>
      </c>
      <c r="Z241">
        <v>0</v>
      </c>
      <c r="AA241">
        <v>973070.13658100495</v>
      </c>
      <c r="AB241">
        <v>0</v>
      </c>
      <c r="AC241">
        <v>0</v>
      </c>
      <c r="AD241">
        <v>0</v>
      </c>
      <c r="AE241">
        <v>123429.27516692699</v>
      </c>
      <c r="AF241">
        <v>22935.4246006703</v>
      </c>
      <c r="AG241">
        <v>0</v>
      </c>
    </row>
    <row r="242" spans="1:33" x14ac:dyDescent="0.3">
      <c r="A242" t="s">
        <v>33</v>
      </c>
      <c r="B242" t="s">
        <v>538</v>
      </c>
      <c r="C242">
        <v>1973</v>
      </c>
      <c r="D242" t="s">
        <v>536</v>
      </c>
      <c r="E242">
        <v>229</v>
      </c>
      <c r="F242" t="s">
        <v>539</v>
      </c>
      <c r="G242" t="s">
        <v>37</v>
      </c>
      <c r="H242" t="s">
        <v>53</v>
      </c>
      <c r="I242" t="s">
        <v>39</v>
      </c>
      <c r="J242" t="s">
        <v>40</v>
      </c>
      <c r="K242">
        <v>45.09</v>
      </c>
      <c r="L242">
        <v>1384311.8501653599</v>
      </c>
      <c r="M242">
        <v>30701.083392445398</v>
      </c>
      <c r="N242">
        <v>0</v>
      </c>
      <c r="O242">
        <v>30701.083392445398</v>
      </c>
      <c r="P242">
        <v>584507.54613675899</v>
      </c>
      <c r="Q242">
        <v>372286.79939977598</v>
      </c>
      <c r="R242">
        <v>323498.58891932899</v>
      </c>
      <c r="S242">
        <v>63405.507620111697</v>
      </c>
      <c r="T242">
        <v>40613.408089385397</v>
      </c>
      <c r="U242">
        <v>36939.350232402197</v>
      </c>
      <c r="V242">
        <v>973961</v>
      </c>
      <c r="W242">
        <v>373411.49993296003</v>
      </c>
      <c r="X242">
        <v>1119312.6365139601</v>
      </c>
      <c r="Y242">
        <v>0</v>
      </c>
      <c r="Z242">
        <v>0</v>
      </c>
      <c r="AA242">
        <v>228059.86341899401</v>
      </c>
      <c r="AB242">
        <v>0</v>
      </c>
      <c r="AC242">
        <v>0</v>
      </c>
      <c r="AD242">
        <v>0</v>
      </c>
      <c r="AE242">
        <v>31150.934833072599</v>
      </c>
      <c r="AF242">
        <v>5788.4153993296004</v>
      </c>
      <c r="AG242">
        <v>0</v>
      </c>
    </row>
    <row r="243" spans="1:33" x14ac:dyDescent="0.3">
      <c r="A243" t="s">
        <v>33</v>
      </c>
      <c r="B243" t="s">
        <v>540</v>
      </c>
      <c r="C243">
        <v>1974</v>
      </c>
      <c r="D243" t="s">
        <v>541</v>
      </c>
      <c r="E243">
        <v>235</v>
      </c>
      <c r="F243" t="s">
        <v>542</v>
      </c>
      <c r="G243" t="s">
        <v>37</v>
      </c>
      <c r="H243" t="s">
        <v>38</v>
      </c>
      <c r="I243" t="s">
        <v>39</v>
      </c>
      <c r="J243" t="s">
        <v>40</v>
      </c>
      <c r="K243">
        <v>364.04</v>
      </c>
      <c r="L243">
        <v>4554418.5585473096</v>
      </c>
      <c r="M243">
        <v>12510.764087867499</v>
      </c>
      <c r="N243">
        <v>0</v>
      </c>
      <c r="O243">
        <v>12510.764087867499</v>
      </c>
      <c r="P243">
        <v>2295885.8161163498</v>
      </c>
      <c r="Q243">
        <v>1120967.7183312699</v>
      </c>
      <c r="R243">
        <v>918217.11502159701</v>
      </c>
      <c r="S243">
        <v>205920.984493203</v>
      </c>
      <c r="T243">
        <v>13426.924584885001</v>
      </c>
      <c r="U243">
        <v>126725.25100922699</v>
      </c>
      <c r="V243">
        <v>3342920.25</v>
      </c>
      <c r="W243">
        <v>1084773.05753808</v>
      </c>
      <c r="X243">
        <v>3814193.5710731898</v>
      </c>
      <c r="Y243">
        <v>0</v>
      </c>
      <c r="Z243">
        <v>0</v>
      </c>
      <c r="AA243">
        <v>613499.736464891</v>
      </c>
      <c r="AB243">
        <v>0</v>
      </c>
      <c r="AC243">
        <v>0</v>
      </c>
      <c r="AD243">
        <v>0</v>
      </c>
      <c r="AE243">
        <v>114656.651351612</v>
      </c>
      <c r="AF243">
        <v>12068.599657615299</v>
      </c>
      <c r="AG243">
        <v>0</v>
      </c>
    </row>
    <row r="244" spans="1:33" x14ac:dyDescent="0.3">
      <c r="A244" t="s">
        <v>33</v>
      </c>
      <c r="B244" t="s">
        <v>543</v>
      </c>
      <c r="C244">
        <v>1974</v>
      </c>
      <c r="D244" t="s">
        <v>541</v>
      </c>
      <c r="E244">
        <v>236</v>
      </c>
      <c r="F244" t="s">
        <v>544</v>
      </c>
      <c r="G244" t="s">
        <v>37</v>
      </c>
      <c r="H244" t="s">
        <v>43</v>
      </c>
      <c r="I244" t="s">
        <v>39</v>
      </c>
      <c r="J244" t="s">
        <v>40</v>
      </c>
      <c r="K244">
        <v>695.41</v>
      </c>
      <c r="L244">
        <v>7630422.0232317504</v>
      </c>
      <c r="M244">
        <v>10972.5514778788</v>
      </c>
      <c r="N244">
        <v>0</v>
      </c>
      <c r="O244">
        <v>10972.5514778788</v>
      </c>
      <c r="P244">
        <v>4360478.7688775202</v>
      </c>
      <c r="Q244">
        <v>1367804.7575751201</v>
      </c>
      <c r="R244">
        <v>1481502.39288943</v>
      </c>
      <c r="S244">
        <v>393362.02567415201</v>
      </c>
      <c r="T244">
        <v>27274.078215511799</v>
      </c>
      <c r="U244">
        <v>242077.812340201</v>
      </c>
      <c r="V244">
        <v>5316148.76</v>
      </c>
      <c r="W244">
        <v>2072195.4508915399</v>
      </c>
      <c r="X244">
        <v>6207943.4414798003</v>
      </c>
      <c r="Y244">
        <v>0</v>
      </c>
      <c r="Z244">
        <v>0</v>
      </c>
      <c r="AA244">
        <v>1180400.7694117399</v>
      </c>
      <c r="AB244">
        <v>0</v>
      </c>
      <c r="AC244">
        <v>0</v>
      </c>
      <c r="AD244">
        <v>0</v>
      </c>
      <c r="AE244">
        <v>219023.68398094899</v>
      </c>
      <c r="AF244">
        <v>23054.1283592525</v>
      </c>
      <c r="AG244">
        <v>0</v>
      </c>
    </row>
    <row r="245" spans="1:33" x14ac:dyDescent="0.3">
      <c r="A245" t="s">
        <v>33</v>
      </c>
      <c r="B245" t="s">
        <v>545</v>
      </c>
      <c r="C245">
        <v>1974</v>
      </c>
      <c r="D245" t="s">
        <v>541</v>
      </c>
      <c r="E245">
        <v>237</v>
      </c>
      <c r="F245" t="s">
        <v>546</v>
      </c>
      <c r="G245" t="s">
        <v>37</v>
      </c>
      <c r="H245" t="s">
        <v>53</v>
      </c>
      <c r="I245" t="s">
        <v>39</v>
      </c>
      <c r="J245" t="s">
        <v>40</v>
      </c>
      <c r="K245">
        <v>452.3</v>
      </c>
      <c r="L245">
        <v>6316901.9882209301</v>
      </c>
      <c r="M245">
        <v>13966.1772898981</v>
      </c>
      <c r="N245">
        <v>0</v>
      </c>
      <c r="O245">
        <v>13966.1772898981</v>
      </c>
      <c r="P245">
        <v>3176356.5950061101</v>
      </c>
      <c r="Q245">
        <v>1743115.5340936</v>
      </c>
      <c r="R245">
        <v>1111180.95208896</v>
      </c>
      <c r="S245">
        <v>255845.679832644</v>
      </c>
      <c r="T245">
        <v>30403.227199603101</v>
      </c>
      <c r="U245">
        <v>157449.26665057</v>
      </c>
      <c r="V245">
        <v>4811680.9000000004</v>
      </c>
      <c r="W245">
        <v>1347771.8215703601</v>
      </c>
      <c r="X245">
        <v>4837920.0774469897</v>
      </c>
      <c r="Y245">
        <v>0</v>
      </c>
      <c r="Z245">
        <v>0</v>
      </c>
      <c r="AA245">
        <v>1321532.64412336</v>
      </c>
      <c r="AB245">
        <v>0</v>
      </c>
      <c r="AC245">
        <v>0</v>
      </c>
      <c r="AD245">
        <v>0</v>
      </c>
      <c r="AE245">
        <v>142454.68466743801</v>
      </c>
      <c r="AF245">
        <v>14994.581983132101</v>
      </c>
      <c r="AG245">
        <v>0</v>
      </c>
    </row>
    <row r="246" spans="1:33" x14ac:dyDescent="0.3">
      <c r="A246" t="s">
        <v>33</v>
      </c>
      <c r="B246" t="s">
        <v>547</v>
      </c>
      <c r="C246">
        <v>1976</v>
      </c>
      <c r="D246" t="s">
        <v>548</v>
      </c>
      <c r="E246">
        <v>241</v>
      </c>
      <c r="F246" t="s">
        <v>549</v>
      </c>
      <c r="G246" t="s">
        <v>37</v>
      </c>
      <c r="H246" t="s">
        <v>43</v>
      </c>
      <c r="I246" t="s">
        <v>44</v>
      </c>
      <c r="J246" t="s">
        <v>40</v>
      </c>
      <c r="K246">
        <v>557.08584158415795</v>
      </c>
      <c r="L246">
        <v>6526074.8008736102</v>
      </c>
      <c r="M246">
        <v>11714.6664189413</v>
      </c>
      <c r="N246">
        <v>0</v>
      </c>
      <c r="O246">
        <v>11714.6664189413</v>
      </c>
      <c r="P246">
        <v>4042363.6422307901</v>
      </c>
      <c r="Q246">
        <v>1171986.1765524901</v>
      </c>
      <c r="R246">
        <v>1068760.0417774001</v>
      </c>
      <c r="S246">
        <v>152419.737452884</v>
      </c>
      <c r="T246">
        <v>90545.202860032601</v>
      </c>
      <c r="U246">
        <v>230855.37233064501</v>
      </c>
      <c r="V246">
        <v>3957781.39</v>
      </c>
      <c r="W246">
        <v>2337438.0385429598</v>
      </c>
      <c r="X246">
        <v>5576949.5154160699</v>
      </c>
      <c r="Y246">
        <v>0</v>
      </c>
      <c r="Z246">
        <v>0</v>
      </c>
      <c r="AA246">
        <v>717680.576359611</v>
      </c>
      <c r="AB246">
        <v>589.336767281677</v>
      </c>
      <c r="AC246">
        <v>0</v>
      </c>
      <c r="AD246">
        <v>0</v>
      </c>
      <c r="AE246">
        <v>230855.37233064501</v>
      </c>
      <c r="AF246">
        <v>0</v>
      </c>
      <c r="AG246">
        <v>0</v>
      </c>
    </row>
    <row r="247" spans="1:33" x14ac:dyDescent="0.3">
      <c r="A247" t="s">
        <v>33</v>
      </c>
      <c r="B247" t="s">
        <v>550</v>
      </c>
      <c r="C247">
        <v>1976</v>
      </c>
      <c r="D247" t="s">
        <v>548</v>
      </c>
      <c r="E247">
        <v>242</v>
      </c>
      <c r="F247" t="s">
        <v>551</v>
      </c>
      <c r="G247" t="s">
        <v>37</v>
      </c>
      <c r="H247" t="s">
        <v>38</v>
      </c>
      <c r="I247" t="s">
        <v>44</v>
      </c>
      <c r="J247" t="s">
        <v>40</v>
      </c>
      <c r="K247">
        <v>785.11722772277199</v>
      </c>
      <c r="L247">
        <v>8317515.8745775204</v>
      </c>
      <c r="M247">
        <v>10593.979575129701</v>
      </c>
      <c r="N247">
        <v>0</v>
      </c>
      <c r="O247">
        <v>10593.979575129701</v>
      </c>
      <c r="P247">
        <v>4541460.7991330102</v>
      </c>
      <c r="Q247">
        <v>1888658.3439259001</v>
      </c>
      <c r="R247">
        <v>1544979.19703261</v>
      </c>
      <c r="S247">
        <v>214809.554985186</v>
      </c>
      <c r="T247">
        <v>127607.979500813</v>
      </c>
      <c r="U247">
        <v>325351.16924482799</v>
      </c>
      <c r="V247">
        <v>4697945.51</v>
      </c>
      <c r="W247">
        <v>3294219.1953326999</v>
      </c>
      <c r="X247">
        <v>7323122.5629128804</v>
      </c>
      <c r="Y247">
        <v>0</v>
      </c>
      <c r="Z247">
        <v>0</v>
      </c>
      <c r="AA247">
        <v>668211.573027479</v>
      </c>
      <c r="AB247">
        <v>830.56939233554704</v>
      </c>
      <c r="AC247">
        <v>0</v>
      </c>
      <c r="AD247">
        <v>0</v>
      </c>
      <c r="AE247">
        <v>325351.16924482799</v>
      </c>
      <c r="AF247">
        <v>0</v>
      </c>
      <c r="AG247">
        <v>0</v>
      </c>
    </row>
    <row r="248" spans="1:33" x14ac:dyDescent="0.3">
      <c r="A248" t="s">
        <v>33</v>
      </c>
      <c r="B248" t="s">
        <v>552</v>
      </c>
      <c r="C248">
        <v>1976</v>
      </c>
      <c r="D248" t="s">
        <v>548</v>
      </c>
      <c r="E248">
        <v>245</v>
      </c>
      <c r="F248" t="s">
        <v>553</v>
      </c>
      <c r="G248" t="s">
        <v>37</v>
      </c>
      <c r="H248" t="s">
        <v>43</v>
      </c>
      <c r="I248" t="s">
        <v>44</v>
      </c>
      <c r="J248" t="s">
        <v>40</v>
      </c>
      <c r="K248">
        <v>378.28</v>
      </c>
      <c r="L248">
        <v>4434105.9698039098</v>
      </c>
      <c r="M248">
        <v>11721.756291117401</v>
      </c>
      <c r="N248">
        <v>0</v>
      </c>
      <c r="O248">
        <v>11721.756291117401</v>
      </c>
      <c r="P248">
        <v>2538129.5787526201</v>
      </c>
      <c r="Q248">
        <v>923995.59064174397</v>
      </c>
      <c r="R248">
        <v>806999.44428638299</v>
      </c>
      <c r="S248">
        <v>103498.12179702699</v>
      </c>
      <c r="T248">
        <v>61483.234326138903</v>
      </c>
      <c r="U248">
        <v>156758.55267997101</v>
      </c>
      <c r="V248">
        <v>2690148.47</v>
      </c>
      <c r="W248">
        <v>1587198.9471239401</v>
      </c>
      <c r="X248">
        <v>3704131.56907658</v>
      </c>
      <c r="Y248">
        <v>0</v>
      </c>
      <c r="Z248">
        <v>0</v>
      </c>
      <c r="AA248">
        <v>572815.66858544003</v>
      </c>
      <c r="AB248">
        <v>400.17946191804998</v>
      </c>
      <c r="AC248">
        <v>0</v>
      </c>
      <c r="AD248">
        <v>0</v>
      </c>
      <c r="AE248">
        <v>156758.55267997101</v>
      </c>
      <c r="AF248">
        <v>0</v>
      </c>
      <c r="AG248">
        <v>0</v>
      </c>
    </row>
    <row r="249" spans="1:33" x14ac:dyDescent="0.3">
      <c r="A249" t="s">
        <v>33</v>
      </c>
      <c r="B249" t="s">
        <v>554</v>
      </c>
      <c r="C249">
        <v>1976</v>
      </c>
      <c r="D249" t="s">
        <v>548</v>
      </c>
      <c r="E249">
        <v>246</v>
      </c>
      <c r="F249" t="s">
        <v>555</v>
      </c>
      <c r="G249" t="s">
        <v>37</v>
      </c>
      <c r="H249" t="s">
        <v>43</v>
      </c>
      <c r="I249" t="s">
        <v>44</v>
      </c>
      <c r="J249" t="s">
        <v>40</v>
      </c>
      <c r="K249">
        <v>455.92693069306898</v>
      </c>
      <c r="L249">
        <v>5653822.0465706801</v>
      </c>
      <c r="M249">
        <v>12400.719645966299</v>
      </c>
      <c r="N249">
        <v>0</v>
      </c>
      <c r="O249">
        <v>12400.719645966299</v>
      </c>
      <c r="P249">
        <v>3571071.5955373002</v>
      </c>
      <c r="Q249">
        <v>998873.74946777395</v>
      </c>
      <c r="R249">
        <v>885030.75856355706</v>
      </c>
      <c r="S249">
        <v>124742.46855085201</v>
      </c>
      <c r="T249">
        <v>74103.474451198199</v>
      </c>
      <c r="U249">
        <v>188935.30131983501</v>
      </c>
      <c r="V249">
        <v>3551894.4</v>
      </c>
      <c r="W249">
        <v>1912992.3452508401</v>
      </c>
      <c r="X249">
        <v>4862413.2971280497</v>
      </c>
      <c r="Y249">
        <v>0</v>
      </c>
      <c r="Z249">
        <v>0</v>
      </c>
      <c r="AA249">
        <v>601991.12657843402</v>
      </c>
      <c r="AB249">
        <v>482.32154435524097</v>
      </c>
      <c r="AC249">
        <v>0</v>
      </c>
      <c r="AD249">
        <v>0</v>
      </c>
      <c r="AE249">
        <v>188935.30131983501</v>
      </c>
      <c r="AF249">
        <v>0</v>
      </c>
      <c r="AG249">
        <v>0</v>
      </c>
    </row>
    <row r="250" spans="1:33" x14ac:dyDescent="0.3">
      <c r="A250" t="s">
        <v>33</v>
      </c>
      <c r="B250" t="s">
        <v>556</v>
      </c>
      <c r="C250">
        <v>1976</v>
      </c>
      <c r="D250" t="s">
        <v>548</v>
      </c>
      <c r="E250">
        <v>247</v>
      </c>
      <c r="F250" t="s">
        <v>557</v>
      </c>
      <c r="G250" t="s">
        <v>37</v>
      </c>
      <c r="H250" t="s">
        <v>43</v>
      </c>
      <c r="I250" t="s">
        <v>44</v>
      </c>
      <c r="J250" t="s">
        <v>40</v>
      </c>
      <c r="K250">
        <v>499.84</v>
      </c>
      <c r="L250">
        <v>5867467.9107221803</v>
      </c>
      <c r="M250">
        <v>11738.6922029493</v>
      </c>
      <c r="N250">
        <v>0</v>
      </c>
      <c r="O250">
        <v>11738.6922029493</v>
      </c>
      <c r="P250">
        <v>3645334.5623276602</v>
      </c>
      <c r="Q250">
        <v>1010285.33141685</v>
      </c>
      <c r="R250">
        <v>993850.02330999798</v>
      </c>
      <c r="S250">
        <v>136757.16717517801</v>
      </c>
      <c r="T250">
        <v>81240.826492485096</v>
      </c>
      <c r="U250">
        <v>207132.79838098001</v>
      </c>
      <c r="V250">
        <v>3563090.95</v>
      </c>
      <c r="W250">
        <v>2097244.1623411998</v>
      </c>
      <c r="X250">
        <v>5089006.2695718501</v>
      </c>
      <c r="Y250">
        <v>0</v>
      </c>
      <c r="Z250">
        <v>0</v>
      </c>
      <c r="AA250">
        <v>570800.06593144406</v>
      </c>
      <c r="AB250">
        <v>528.77683791138395</v>
      </c>
      <c r="AC250">
        <v>0</v>
      </c>
      <c r="AD250">
        <v>0</v>
      </c>
      <c r="AE250">
        <v>207132.79838098001</v>
      </c>
      <c r="AF250">
        <v>0</v>
      </c>
      <c r="AG250">
        <v>0</v>
      </c>
    </row>
    <row r="251" spans="1:33" x14ac:dyDescent="0.3">
      <c r="A251" t="s">
        <v>33</v>
      </c>
      <c r="B251" t="s">
        <v>558</v>
      </c>
      <c r="C251">
        <v>1976</v>
      </c>
      <c r="D251" t="s">
        <v>548</v>
      </c>
      <c r="E251">
        <v>249</v>
      </c>
      <c r="F251" t="s">
        <v>559</v>
      </c>
      <c r="G251" t="s">
        <v>37</v>
      </c>
      <c r="H251" t="s">
        <v>38</v>
      </c>
      <c r="I251" t="s">
        <v>39</v>
      </c>
      <c r="J251" t="s">
        <v>40</v>
      </c>
      <c r="K251">
        <v>662.32801980197996</v>
      </c>
      <c r="L251">
        <v>7443454.9534163503</v>
      </c>
      <c r="M251">
        <v>11238.321089966499</v>
      </c>
      <c r="N251">
        <v>0</v>
      </c>
      <c r="O251">
        <v>11238.321089966499</v>
      </c>
      <c r="P251">
        <v>3953047.58985352</v>
      </c>
      <c r="Q251">
        <v>1838330.3977795099</v>
      </c>
      <c r="R251">
        <v>1363212.17011527</v>
      </c>
      <c r="S251">
        <v>181214.19600044799</v>
      </c>
      <c r="T251">
        <v>107650.599667581</v>
      </c>
      <c r="U251">
        <v>274467.541988871</v>
      </c>
      <c r="V251">
        <v>4389970.9800000004</v>
      </c>
      <c r="W251">
        <v>2779016.4314274802</v>
      </c>
      <c r="X251">
        <v>6596814.0384445498</v>
      </c>
      <c r="Y251">
        <v>0</v>
      </c>
      <c r="Z251">
        <v>0</v>
      </c>
      <c r="AA251">
        <v>571472.70133605902</v>
      </c>
      <c r="AB251">
        <v>700.67164686899696</v>
      </c>
      <c r="AC251">
        <v>0</v>
      </c>
      <c r="AD251">
        <v>0</v>
      </c>
      <c r="AE251">
        <v>274467.541988871</v>
      </c>
      <c r="AF251">
        <v>0</v>
      </c>
      <c r="AG251">
        <v>0</v>
      </c>
    </row>
    <row r="252" spans="1:33" x14ac:dyDescent="0.3">
      <c r="A252" t="s">
        <v>33</v>
      </c>
      <c r="B252" t="s">
        <v>560</v>
      </c>
      <c r="C252">
        <v>1976</v>
      </c>
      <c r="D252" t="s">
        <v>548</v>
      </c>
      <c r="E252">
        <v>250</v>
      </c>
      <c r="F252" t="s">
        <v>561</v>
      </c>
      <c r="G252" t="s">
        <v>37</v>
      </c>
      <c r="H252" t="s">
        <v>43</v>
      </c>
      <c r="I252" t="s">
        <v>44</v>
      </c>
      <c r="J252" t="s">
        <v>40</v>
      </c>
      <c r="K252">
        <v>501.02</v>
      </c>
      <c r="L252">
        <v>5719741.4411720298</v>
      </c>
      <c r="M252">
        <v>11416.1938468964</v>
      </c>
      <c r="N252">
        <v>0</v>
      </c>
      <c r="O252">
        <v>11416.1938468964</v>
      </c>
      <c r="P252">
        <v>3508114.8957006298</v>
      </c>
      <c r="Q252">
        <v>1023616.09594725</v>
      </c>
      <c r="R252">
        <v>969497.81590664003</v>
      </c>
      <c r="S252">
        <v>137080.01740178399</v>
      </c>
      <c r="T252">
        <v>81432.616215718794</v>
      </c>
      <c r="U252">
        <v>207621.788261921</v>
      </c>
      <c r="V252">
        <v>3409924.41</v>
      </c>
      <c r="W252">
        <v>2102195.2429101099</v>
      </c>
      <c r="X252">
        <v>4957394.0400834</v>
      </c>
      <c r="Y252">
        <v>0</v>
      </c>
      <c r="Z252">
        <v>0</v>
      </c>
      <c r="AA252">
        <v>554195.58767599997</v>
      </c>
      <c r="AB252">
        <v>530.02515070895004</v>
      </c>
      <c r="AC252">
        <v>0</v>
      </c>
      <c r="AD252">
        <v>0</v>
      </c>
      <c r="AE252">
        <v>207621.788261921</v>
      </c>
      <c r="AF252">
        <v>0</v>
      </c>
      <c r="AG252">
        <v>0</v>
      </c>
    </row>
    <row r="253" spans="1:33" x14ac:dyDescent="0.3">
      <c r="A253" t="s">
        <v>33</v>
      </c>
      <c r="B253" t="s">
        <v>562</v>
      </c>
      <c r="C253">
        <v>1976</v>
      </c>
      <c r="D253" t="s">
        <v>548</v>
      </c>
      <c r="E253">
        <v>251</v>
      </c>
      <c r="F253" t="s">
        <v>563</v>
      </c>
      <c r="G253" t="s">
        <v>37</v>
      </c>
      <c r="H253" t="s">
        <v>53</v>
      </c>
      <c r="I253" t="s">
        <v>39</v>
      </c>
      <c r="J253" t="s">
        <v>40</v>
      </c>
      <c r="K253">
        <v>1628.2883028514</v>
      </c>
      <c r="L253">
        <v>19627588.261335202</v>
      </c>
      <c r="M253">
        <v>12054.1234786027</v>
      </c>
      <c r="N253">
        <v>0</v>
      </c>
      <c r="O253">
        <v>12054.1234786027</v>
      </c>
      <c r="P253">
        <v>10180920.523115801</v>
      </c>
      <c r="Q253">
        <v>5264741.3017537501</v>
      </c>
      <c r="R253">
        <v>3438973.7607843098</v>
      </c>
      <c r="S253">
        <v>445614.75216556498</v>
      </c>
      <c r="T253">
        <v>297337.92351571203</v>
      </c>
      <c r="U253">
        <v>674759.74860080599</v>
      </c>
      <c r="V253">
        <v>12120805.99</v>
      </c>
      <c r="W253">
        <v>6832022.5227344101</v>
      </c>
      <c r="X253">
        <v>16307984.134892499</v>
      </c>
      <c r="Y253">
        <v>0</v>
      </c>
      <c r="Z253">
        <v>0</v>
      </c>
      <c r="AA253">
        <v>2643121.8243447999</v>
      </c>
      <c r="AB253">
        <v>1722.5534970987801</v>
      </c>
      <c r="AC253">
        <v>0</v>
      </c>
      <c r="AD253">
        <v>0</v>
      </c>
      <c r="AE253">
        <v>674759.74860080599</v>
      </c>
      <c r="AF253">
        <v>0</v>
      </c>
      <c r="AG253">
        <v>0</v>
      </c>
    </row>
    <row r="254" spans="1:33" x14ac:dyDescent="0.3">
      <c r="A254" t="s">
        <v>33</v>
      </c>
      <c r="B254" t="s">
        <v>564</v>
      </c>
      <c r="C254">
        <v>1976</v>
      </c>
      <c r="D254" t="s">
        <v>548</v>
      </c>
      <c r="E254">
        <v>252</v>
      </c>
      <c r="F254" t="s">
        <v>565</v>
      </c>
      <c r="G254" t="s">
        <v>37</v>
      </c>
      <c r="H254" t="s">
        <v>53</v>
      </c>
      <c r="I254" t="s">
        <v>39</v>
      </c>
      <c r="J254" t="s">
        <v>40</v>
      </c>
      <c r="K254">
        <v>1306.7356677293999</v>
      </c>
      <c r="L254">
        <v>15128540.3652352</v>
      </c>
      <c r="M254">
        <v>11577.3532006841</v>
      </c>
      <c r="N254">
        <v>0</v>
      </c>
      <c r="O254">
        <v>11577.3532006841</v>
      </c>
      <c r="P254">
        <v>7557479.7743746499</v>
      </c>
      <c r="Q254">
        <v>4290465.5718563702</v>
      </c>
      <c r="R254">
        <v>2708219.9589245701</v>
      </c>
      <c r="S254">
        <v>359986.52444109798</v>
      </c>
      <c r="T254">
        <v>212388.53563849701</v>
      </c>
      <c r="U254">
        <v>541508.91405455803</v>
      </c>
      <c r="V254">
        <v>9104189.4399999995</v>
      </c>
      <c r="W254">
        <v>5482842.0111806402</v>
      </c>
      <c r="X254">
        <v>12880086.652889101</v>
      </c>
      <c r="Y254">
        <v>0</v>
      </c>
      <c r="Z254">
        <v>0</v>
      </c>
      <c r="AA254">
        <v>1705562.41281944</v>
      </c>
      <c r="AB254">
        <v>1382.3854720870199</v>
      </c>
      <c r="AC254">
        <v>0</v>
      </c>
      <c r="AD254">
        <v>0</v>
      </c>
      <c r="AE254">
        <v>541508.91405455803</v>
      </c>
      <c r="AF254">
        <v>0</v>
      </c>
      <c r="AG254">
        <v>0</v>
      </c>
    </row>
    <row r="255" spans="1:33" x14ac:dyDescent="0.3">
      <c r="A255" t="s">
        <v>33</v>
      </c>
      <c r="B255" t="s">
        <v>566</v>
      </c>
      <c r="C255">
        <v>1976</v>
      </c>
      <c r="D255" t="s">
        <v>548</v>
      </c>
      <c r="E255">
        <v>253</v>
      </c>
      <c r="F255" t="s">
        <v>567</v>
      </c>
      <c r="G255" t="s">
        <v>37</v>
      </c>
      <c r="H255" t="s">
        <v>53</v>
      </c>
      <c r="I255" t="s">
        <v>39</v>
      </c>
      <c r="J255" t="s">
        <v>40</v>
      </c>
      <c r="K255">
        <v>445.64128189529703</v>
      </c>
      <c r="L255">
        <v>6572297.3981958702</v>
      </c>
      <c r="M255">
        <v>14747.954611036201</v>
      </c>
      <c r="N255">
        <v>0</v>
      </c>
      <c r="O255">
        <v>14747.954611036201</v>
      </c>
      <c r="P255">
        <v>3075157.2720579999</v>
      </c>
      <c r="Q255">
        <v>2103879.86215598</v>
      </c>
      <c r="R255">
        <v>1201026.2580826699</v>
      </c>
      <c r="S255">
        <v>122012.29563123301</v>
      </c>
      <c r="T255">
        <v>70221.710267974704</v>
      </c>
      <c r="U255">
        <v>184672.94692913699</v>
      </c>
      <c r="V255">
        <v>4517788.95</v>
      </c>
      <c r="W255">
        <v>1869835.50126673</v>
      </c>
      <c r="X255">
        <v>5543784.5767161297</v>
      </c>
      <c r="Y255">
        <v>0</v>
      </c>
      <c r="Z255">
        <v>0</v>
      </c>
      <c r="AA255">
        <v>843368.43411389098</v>
      </c>
      <c r="AB255">
        <v>471.44043670648801</v>
      </c>
      <c r="AC255">
        <v>0</v>
      </c>
      <c r="AD255">
        <v>0</v>
      </c>
      <c r="AE255">
        <v>184672.94692913699</v>
      </c>
      <c r="AF255">
        <v>0</v>
      </c>
      <c r="AG255">
        <v>0</v>
      </c>
    </row>
    <row r="256" spans="1:33" x14ac:dyDescent="0.3">
      <c r="A256" t="s">
        <v>33</v>
      </c>
      <c r="B256" t="s">
        <v>568</v>
      </c>
      <c r="C256">
        <v>1976</v>
      </c>
      <c r="D256" t="s">
        <v>548</v>
      </c>
      <c r="E256">
        <v>1266</v>
      </c>
      <c r="F256" t="s">
        <v>569</v>
      </c>
      <c r="G256" t="s">
        <v>37</v>
      </c>
      <c r="H256" t="s">
        <v>43</v>
      </c>
      <c r="I256" t="s">
        <v>39</v>
      </c>
      <c r="J256" t="s">
        <v>40</v>
      </c>
      <c r="K256">
        <v>457.25702970296999</v>
      </c>
      <c r="L256">
        <v>5267660.0578580797</v>
      </c>
      <c r="M256">
        <v>11520.1291957827</v>
      </c>
      <c r="N256">
        <v>0</v>
      </c>
      <c r="O256">
        <v>11520.1291957827</v>
      </c>
      <c r="P256">
        <v>3032282.5223599598</v>
      </c>
      <c r="Q256">
        <v>1040058.47064761</v>
      </c>
      <c r="R256">
        <v>995893.01838427305</v>
      </c>
      <c r="S256">
        <v>125106.38614979701</v>
      </c>
      <c r="T256">
        <v>74319.660316437497</v>
      </c>
      <c r="U256">
        <v>189486.49196092901</v>
      </c>
      <c r="V256">
        <v>3159600.35</v>
      </c>
      <c r="W256">
        <v>1918573.2158971501</v>
      </c>
      <c r="X256">
        <v>4566491.8544356702</v>
      </c>
      <c r="Y256">
        <v>0</v>
      </c>
      <c r="Z256">
        <v>0</v>
      </c>
      <c r="AA256">
        <v>511197.98281575303</v>
      </c>
      <c r="AB256">
        <v>483.72864572480898</v>
      </c>
      <c r="AC256">
        <v>0</v>
      </c>
      <c r="AD256">
        <v>0</v>
      </c>
      <c r="AE256">
        <v>189486.49196092901</v>
      </c>
      <c r="AF256">
        <v>0</v>
      </c>
      <c r="AG256">
        <v>0</v>
      </c>
    </row>
    <row r="257" spans="1:33" x14ac:dyDescent="0.3">
      <c r="A257" t="s">
        <v>33</v>
      </c>
      <c r="B257" t="s">
        <v>570</v>
      </c>
      <c r="C257">
        <v>1976</v>
      </c>
      <c r="D257" t="s">
        <v>548</v>
      </c>
      <c r="E257">
        <v>1308</v>
      </c>
      <c r="F257" t="s">
        <v>571</v>
      </c>
      <c r="G257" t="s">
        <v>37</v>
      </c>
      <c r="H257" t="s">
        <v>43</v>
      </c>
      <c r="I257" t="s">
        <v>44</v>
      </c>
      <c r="J257" t="s">
        <v>40</v>
      </c>
      <c r="K257">
        <v>537.05999999999995</v>
      </c>
      <c r="L257">
        <v>6201994.2613521405</v>
      </c>
      <c r="M257">
        <v>11548.047259807299</v>
      </c>
      <c r="N257">
        <v>0</v>
      </c>
      <c r="O257">
        <v>11548.047259807299</v>
      </c>
      <c r="P257">
        <v>3791514.0139734601</v>
      </c>
      <c r="Q257">
        <v>1149461.2744857101</v>
      </c>
      <c r="R257">
        <v>1026788.01402782</v>
      </c>
      <c r="S257">
        <v>146940.629407612</v>
      </c>
      <c r="T257">
        <v>87290.329457534506</v>
      </c>
      <c r="U257">
        <v>222556.699540831</v>
      </c>
      <c r="V257">
        <v>3726024.57</v>
      </c>
      <c r="W257">
        <v>2253412.9918113099</v>
      </c>
      <c r="X257">
        <v>5346107.6151989801</v>
      </c>
      <c r="Y257">
        <v>0</v>
      </c>
      <c r="Z257">
        <v>0</v>
      </c>
      <c r="AA257">
        <v>632761.79502669105</v>
      </c>
      <c r="AB257">
        <v>568.15158564478202</v>
      </c>
      <c r="AC257">
        <v>0</v>
      </c>
      <c r="AD257">
        <v>0</v>
      </c>
      <c r="AE257">
        <v>222556.699540831</v>
      </c>
      <c r="AF257">
        <v>0</v>
      </c>
      <c r="AG257">
        <v>0</v>
      </c>
    </row>
    <row r="258" spans="1:33" x14ac:dyDescent="0.3">
      <c r="A258" t="s">
        <v>33</v>
      </c>
      <c r="B258" t="s">
        <v>572</v>
      </c>
      <c r="C258">
        <v>1976</v>
      </c>
      <c r="D258" t="s">
        <v>548</v>
      </c>
      <c r="E258">
        <v>1309</v>
      </c>
      <c r="F258" t="s">
        <v>573</v>
      </c>
      <c r="G258" t="s">
        <v>37</v>
      </c>
      <c r="H258" t="s">
        <v>38</v>
      </c>
      <c r="I258" t="s">
        <v>39</v>
      </c>
      <c r="J258" t="s">
        <v>40</v>
      </c>
      <c r="K258">
        <v>850.67</v>
      </c>
      <c r="L258">
        <v>9099327.3991292007</v>
      </c>
      <c r="M258">
        <v>10696.6595731943</v>
      </c>
      <c r="N258">
        <v>0</v>
      </c>
      <c r="O258">
        <v>10696.6595731943</v>
      </c>
      <c r="P258">
        <v>5037588.26303952</v>
      </c>
      <c r="Q258">
        <v>2070990.7586185101</v>
      </c>
      <c r="R258">
        <v>1619740.94854736</v>
      </c>
      <c r="S258">
        <v>232744.91717531299</v>
      </c>
      <c r="T258">
        <v>138262.51174848399</v>
      </c>
      <c r="U258">
        <v>352516.12035600998</v>
      </c>
      <c r="V258">
        <v>5177543.7300000004</v>
      </c>
      <c r="W258">
        <v>3569267.54877319</v>
      </c>
      <c r="X258">
        <v>8010548.3959008604</v>
      </c>
      <c r="Y258">
        <v>0</v>
      </c>
      <c r="Z258">
        <v>0</v>
      </c>
      <c r="AA258">
        <v>735362.96571343101</v>
      </c>
      <c r="AB258">
        <v>899.91715890300304</v>
      </c>
      <c r="AC258">
        <v>0</v>
      </c>
      <c r="AD258">
        <v>0</v>
      </c>
      <c r="AE258">
        <v>352516.12035600998</v>
      </c>
      <c r="AF258">
        <v>0</v>
      </c>
      <c r="AG258">
        <v>0</v>
      </c>
    </row>
    <row r="259" spans="1:33" x14ac:dyDescent="0.3">
      <c r="A259" t="s">
        <v>33</v>
      </c>
      <c r="B259" t="s">
        <v>574</v>
      </c>
      <c r="C259">
        <v>1976</v>
      </c>
      <c r="D259" t="s">
        <v>548</v>
      </c>
      <c r="E259">
        <v>1310</v>
      </c>
      <c r="F259" t="s">
        <v>575</v>
      </c>
      <c r="G259" t="s">
        <v>37</v>
      </c>
      <c r="H259" t="s">
        <v>38</v>
      </c>
      <c r="I259" t="s">
        <v>39</v>
      </c>
      <c r="J259" t="s">
        <v>40</v>
      </c>
      <c r="K259">
        <v>348.60514851485101</v>
      </c>
      <c r="L259">
        <v>4050607.5931361201</v>
      </c>
      <c r="M259">
        <v>11619.471514958201</v>
      </c>
      <c r="N259">
        <v>0</v>
      </c>
      <c r="O259">
        <v>11619.471514958201</v>
      </c>
      <c r="P259">
        <v>1987584.1564255599</v>
      </c>
      <c r="Q259">
        <v>1102113.4794644101</v>
      </c>
      <c r="R259">
        <v>808870.85881773895</v>
      </c>
      <c r="S259">
        <v>95379.026435606094</v>
      </c>
      <c r="T259">
        <v>56660.071992801801</v>
      </c>
      <c r="U259">
        <v>144461.34751500099</v>
      </c>
      <c r="V259">
        <v>2443457.96</v>
      </c>
      <c r="W259">
        <v>1462688.2856211199</v>
      </c>
      <c r="X259">
        <v>3576243.7153762402</v>
      </c>
      <c r="Y259">
        <v>0</v>
      </c>
      <c r="Z259">
        <v>0</v>
      </c>
      <c r="AA259">
        <v>329533.74357692502</v>
      </c>
      <c r="AB259">
        <v>368.786667956369</v>
      </c>
      <c r="AC259">
        <v>0</v>
      </c>
      <c r="AD259">
        <v>0</v>
      </c>
      <c r="AE259">
        <v>144461.34751500099</v>
      </c>
      <c r="AF259">
        <v>0</v>
      </c>
      <c r="AG259">
        <v>0</v>
      </c>
    </row>
    <row r="260" spans="1:33" x14ac:dyDescent="0.3">
      <c r="A260" t="s">
        <v>33</v>
      </c>
      <c r="B260" t="s">
        <v>576</v>
      </c>
      <c r="C260">
        <v>1976</v>
      </c>
      <c r="D260" t="s">
        <v>548</v>
      </c>
      <c r="E260">
        <v>1317</v>
      </c>
      <c r="F260" t="s">
        <v>577</v>
      </c>
      <c r="G260" t="s">
        <v>37</v>
      </c>
      <c r="H260" t="s">
        <v>43</v>
      </c>
      <c r="I260" t="s">
        <v>44</v>
      </c>
      <c r="J260" t="s">
        <v>40</v>
      </c>
      <c r="K260">
        <v>548.20000000000005</v>
      </c>
      <c r="L260">
        <v>6167581.0445820699</v>
      </c>
      <c r="M260">
        <v>11250.6038755601</v>
      </c>
      <c r="N260">
        <v>0</v>
      </c>
      <c r="O260">
        <v>11250.6038755601</v>
      </c>
      <c r="P260">
        <v>3855044.70446068</v>
      </c>
      <c r="Q260">
        <v>1018030.20301841</v>
      </c>
      <c r="R260">
        <v>1055416.6282029001</v>
      </c>
      <c r="S260">
        <v>149988.55442828199</v>
      </c>
      <c r="T260">
        <v>89100.954471791702</v>
      </c>
      <c r="U260">
        <v>227173.09553547701</v>
      </c>
      <c r="V260">
        <v>3640253.4</v>
      </c>
      <c r="W260">
        <v>2300154.54904659</v>
      </c>
      <c r="X260">
        <v>5471663.1027402496</v>
      </c>
      <c r="Y260">
        <v>0</v>
      </c>
      <c r="Z260">
        <v>0</v>
      </c>
      <c r="AA260">
        <v>468164.90980157198</v>
      </c>
      <c r="AB260">
        <v>579.93650476756704</v>
      </c>
      <c r="AC260">
        <v>0</v>
      </c>
      <c r="AD260">
        <v>0</v>
      </c>
      <c r="AE260">
        <v>227173.09553547701</v>
      </c>
      <c r="AF260">
        <v>0</v>
      </c>
      <c r="AG260">
        <v>0</v>
      </c>
    </row>
    <row r="261" spans="1:33" x14ac:dyDescent="0.3">
      <c r="A261" t="s">
        <v>33</v>
      </c>
      <c r="B261" t="s">
        <v>578</v>
      </c>
      <c r="C261">
        <v>1976</v>
      </c>
      <c r="D261" t="s">
        <v>548</v>
      </c>
      <c r="E261">
        <v>1324</v>
      </c>
      <c r="F261" t="s">
        <v>579</v>
      </c>
      <c r="G261" t="s">
        <v>37</v>
      </c>
      <c r="H261" t="s">
        <v>43</v>
      </c>
      <c r="I261" t="s">
        <v>44</v>
      </c>
      <c r="J261" t="s">
        <v>40</v>
      </c>
      <c r="K261">
        <v>168.14</v>
      </c>
      <c r="L261">
        <v>2567642.3668114301</v>
      </c>
      <c r="M261">
        <v>15270.859800234501</v>
      </c>
      <c r="N261">
        <v>0</v>
      </c>
      <c r="O261">
        <v>15270.859800234501</v>
      </c>
      <c r="P261">
        <v>1186092.8275691699</v>
      </c>
      <c r="Q261">
        <v>400200.703508784</v>
      </c>
      <c r="R261">
        <v>908017.00423684099</v>
      </c>
      <c r="S261">
        <v>46003.421272476102</v>
      </c>
      <c r="T261">
        <v>27328.4102241646</v>
      </c>
      <c r="U261">
        <v>69676.914052052598</v>
      </c>
      <c r="V261">
        <v>1792478.43</v>
      </c>
      <c r="W261">
        <v>705487.02275938401</v>
      </c>
      <c r="X261">
        <v>1769259.0489937</v>
      </c>
      <c r="Y261">
        <v>0</v>
      </c>
      <c r="Z261">
        <v>0</v>
      </c>
      <c r="AA261">
        <v>728528.52977095195</v>
      </c>
      <c r="AB261">
        <v>177.873994731154</v>
      </c>
      <c r="AC261">
        <v>0</v>
      </c>
      <c r="AD261">
        <v>0</v>
      </c>
      <c r="AE261">
        <v>69676.914052052598</v>
      </c>
      <c r="AF261">
        <v>0</v>
      </c>
      <c r="AG261">
        <v>0</v>
      </c>
    </row>
    <row r="262" spans="1:33" x14ac:dyDescent="0.3">
      <c r="A262" t="s">
        <v>33</v>
      </c>
      <c r="B262" t="s">
        <v>580</v>
      </c>
      <c r="C262">
        <v>1976</v>
      </c>
      <c r="D262" t="s">
        <v>548</v>
      </c>
      <c r="E262">
        <v>1338</v>
      </c>
      <c r="F262" t="s">
        <v>581</v>
      </c>
      <c r="G262" t="s">
        <v>59</v>
      </c>
      <c r="H262" t="s">
        <v>53</v>
      </c>
      <c r="I262" t="s">
        <v>39</v>
      </c>
      <c r="J262" t="s">
        <v>40</v>
      </c>
      <c r="K262">
        <v>110.461287128712</v>
      </c>
      <c r="L262">
        <v>2186833.4808144998</v>
      </c>
      <c r="M262">
        <v>19797.284077147699</v>
      </c>
      <c r="N262">
        <v>0</v>
      </c>
      <c r="O262">
        <v>19797.284077147699</v>
      </c>
      <c r="P262">
        <v>1210772.6147623099</v>
      </c>
      <c r="Q262">
        <v>586381.027877521</v>
      </c>
      <c r="R262">
        <v>341447.74388048297</v>
      </c>
      <c r="S262">
        <v>30278.4165938035</v>
      </c>
      <c r="T262">
        <v>17953.6777003848</v>
      </c>
      <c r="U262">
        <v>45774.959018356298</v>
      </c>
      <c r="V262">
        <v>1677581.63</v>
      </c>
      <c r="W262">
        <v>463476.89179615199</v>
      </c>
      <c r="X262">
        <v>1876485.9858985499</v>
      </c>
      <c r="Y262">
        <v>0</v>
      </c>
      <c r="Z262">
        <v>0</v>
      </c>
      <c r="AA262">
        <v>264455.67976339301</v>
      </c>
      <c r="AB262">
        <v>116.856134202029</v>
      </c>
      <c r="AC262">
        <v>0</v>
      </c>
      <c r="AD262">
        <v>0</v>
      </c>
      <c r="AE262">
        <v>45774.959018356298</v>
      </c>
      <c r="AF262">
        <v>0</v>
      </c>
      <c r="AG262">
        <v>0</v>
      </c>
    </row>
    <row r="263" spans="1:33" x14ac:dyDescent="0.3">
      <c r="A263" t="s">
        <v>33</v>
      </c>
      <c r="B263" t="s">
        <v>582</v>
      </c>
      <c r="C263">
        <v>1976</v>
      </c>
      <c r="D263" t="s">
        <v>548</v>
      </c>
      <c r="E263">
        <v>1976</v>
      </c>
      <c r="F263" t="s">
        <v>548</v>
      </c>
      <c r="G263" t="s">
        <v>55</v>
      </c>
      <c r="H263" t="s">
        <v>55</v>
      </c>
      <c r="I263" t="s">
        <v>56</v>
      </c>
      <c r="J263" t="s">
        <v>40</v>
      </c>
      <c r="K263">
        <v>404.452613957599</v>
      </c>
      <c r="L263">
        <v>1864619.2487751199</v>
      </c>
      <c r="M263">
        <v>4610.2291947866997</v>
      </c>
      <c r="N263">
        <v>0</v>
      </c>
      <c r="O263">
        <v>4610.2291947866997</v>
      </c>
      <c r="P263">
        <v>703669.87041028403</v>
      </c>
      <c r="Q263">
        <v>369955.72983443498</v>
      </c>
      <c r="R263">
        <v>614597.48500527604</v>
      </c>
      <c r="S263">
        <v>110658.99836235</v>
      </c>
      <c r="T263">
        <v>65737.165162774894</v>
      </c>
      <c r="U263">
        <v>167604.436902888</v>
      </c>
      <c r="V263">
        <v>0</v>
      </c>
      <c r="W263">
        <v>1697014.8118722299</v>
      </c>
      <c r="X263">
        <v>1381767.97258549</v>
      </c>
      <c r="Y263">
        <v>0</v>
      </c>
      <c r="Z263">
        <v>0</v>
      </c>
      <c r="AA263">
        <v>314818.97202062502</v>
      </c>
      <c r="AB263">
        <v>427.86726611214198</v>
      </c>
      <c r="AC263">
        <v>0</v>
      </c>
      <c r="AD263">
        <v>0</v>
      </c>
      <c r="AE263">
        <v>167604.436902888</v>
      </c>
      <c r="AF263">
        <v>0</v>
      </c>
      <c r="AG263">
        <v>0</v>
      </c>
    </row>
    <row r="264" spans="1:33" x14ac:dyDescent="0.3">
      <c r="A264" t="s">
        <v>33</v>
      </c>
      <c r="B264" t="s">
        <v>583</v>
      </c>
      <c r="C264">
        <v>1976</v>
      </c>
      <c r="D264" t="s">
        <v>548</v>
      </c>
      <c r="E264">
        <v>3216</v>
      </c>
      <c r="F264" t="s">
        <v>584</v>
      </c>
      <c r="G264" t="s">
        <v>37</v>
      </c>
      <c r="H264" t="s">
        <v>53</v>
      </c>
      <c r="I264" t="s">
        <v>39</v>
      </c>
      <c r="J264" t="s">
        <v>40</v>
      </c>
      <c r="K264">
        <v>1640.0020345563901</v>
      </c>
      <c r="L264">
        <v>17926848.7092214</v>
      </c>
      <c r="M264">
        <v>10930.991749696501</v>
      </c>
      <c r="N264">
        <v>0</v>
      </c>
      <c r="O264">
        <v>10930.991749696501</v>
      </c>
      <c r="P264">
        <v>9152843.2565807104</v>
      </c>
      <c r="Q264">
        <v>4839080.2968245996</v>
      </c>
      <c r="R264">
        <v>3219549.9653068502</v>
      </c>
      <c r="S264">
        <v>448819.65126332699</v>
      </c>
      <c r="T264">
        <v>266555.53924599598</v>
      </c>
      <c r="U264">
        <v>679613.89798368898</v>
      </c>
      <c r="V264">
        <v>10366063.449999999</v>
      </c>
      <c r="W264">
        <v>6881171.3612377997</v>
      </c>
      <c r="X264">
        <v>14961607.5938449</v>
      </c>
      <c r="Y264">
        <v>0</v>
      </c>
      <c r="Z264">
        <v>0</v>
      </c>
      <c r="AA264">
        <v>2283892.2720303801</v>
      </c>
      <c r="AB264">
        <v>1734.9453625179401</v>
      </c>
      <c r="AC264">
        <v>0</v>
      </c>
      <c r="AD264">
        <v>0</v>
      </c>
      <c r="AE264">
        <v>679613.89798368898</v>
      </c>
      <c r="AF264">
        <v>0</v>
      </c>
      <c r="AG264">
        <v>0</v>
      </c>
    </row>
    <row r="265" spans="1:33" x14ac:dyDescent="0.3">
      <c r="A265" t="s">
        <v>33</v>
      </c>
      <c r="B265" t="s">
        <v>585</v>
      </c>
      <c r="C265">
        <v>1976</v>
      </c>
      <c r="D265" t="s">
        <v>548</v>
      </c>
      <c r="E265">
        <v>3217</v>
      </c>
      <c r="F265" t="s">
        <v>586</v>
      </c>
      <c r="G265" t="s">
        <v>37</v>
      </c>
      <c r="H265" t="s">
        <v>38</v>
      </c>
      <c r="I265" t="s">
        <v>39</v>
      </c>
      <c r="J265" t="s">
        <v>40</v>
      </c>
      <c r="K265">
        <v>699.88702970297004</v>
      </c>
      <c r="L265">
        <v>7790762.3073891802</v>
      </c>
      <c r="M265">
        <v>11131.456901973899</v>
      </c>
      <c r="N265">
        <v>0</v>
      </c>
      <c r="O265">
        <v>11131.456901973899</v>
      </c>
      <c r="P265">
        <v>4282132.05361789</v>
      </c>
      <c r="Q265">
        <v>1766239.4956555599</v>
      </c>
      <c r="R265">
        <v>1437145.1429803499</v>
      </c>
      <c r="S265">
        <v>191490.41198149</v>
      </c>
      <c r="T265">
        <v>113755.203153888</v>
      </c>
      <c r="U265">
        <v>290031.92824289401</v>
      </c>
      <c r="V265">
        <v>4564122.6900000004</v>
      </c>
      <c r="W265">
        <v>2936607.6891462901</v>
      </c>
      <c r="X265">
        <v>6868549.6141968304</v>
      </c>
      <c r="Y265">
        <v>0</v>
      </c>
      <c r="Z265">
        <v>0</v>
      </c>
      <c r="AA265">
        <v>631440.35991891904</v>
      </c>
      <c r="AB265">
        <v>740.405030532826</v>
      </c>
      <c r="AC265">
        <v>0</v>
      </c>
      <c r="AD265">
        <v>0</v>
      </c>
      <c r="AE265">
        <v>290031.92824289401</v>
      </c>
      <c r="AF265">
        <v>0</v>
      </c>
      <c r="AG265">
        <v>0</v>
      </c>
    </row>
    <row r="266" spans="1:33" x14ac:dyDescent="0.3">
      <c r="A266" t="s">
        <v>33</v>
      </c>
      <c r="B266" t="s">
        <v>587</v>
      </c>
      <c r="C266">
        <v>1976</v>
      </c>
      <c r="D266" t="s">
        <v>548</v>
      </c>
      <c r="E266">
        <v>3218</v>
      </c>
      <c r="F266" t="s">
        <v>588</v>
      </c>
      <c r="G266" t="s">
        <v>37</v>
      </c>
      <c r="H266" t="s">
        <v>43</v>
      </c>
      <c r="I266" t="s">
        <v>44</v>
      </c>
      <c r="J266" t="s">
        <v>40</v>
      </c>
      <c r="K266">
        <v>530.71</v>
      </c>
      <c r="L266">
        <v>5801689.0759652499</v>
      </c>
      <c r="M266">
        <v>10931.938489881901</v>
      </c>
      <c r="N266">
        <v>0</v>
      </c>
      <c r="O266">
        <v>10931.938489881901</v>
      </c>
      <c r="P266">
        <v>3514839.2635341599</v>
      </c>
      <c r="Q266">
        <v>1026434.34358062</v>
      </c>
      <c r="R266">
        <v>1028953.97073233</v>
      </c>
      <c r="S266">
        <v>145203.25742545299</v>
      </c>
      <c r="T266">
        <v>86258.240692675201</v>
      </c>
      <c r="U266">
        <v>219925.27094424199</v>
      </c>
      <c r="V266">
        <v>3354994.34</v>
      </c>
      <c r="W266">
        <v>2226769.46502101</v>
      </c>
      <c r="X266">
        <v>5135825.7070223996</v>
      </c>
      <c r="Y266">
        <v>0</v>
      </c>
      <c r="Z266">
        <v>0</v>
      </c>
      <c r="AA266">
        <v>445376.664028442</v>
      </c>
      <c r="AB266">
        <v>561.43397016635402</v>
      </c>
      <c r="AC266">
        <v>0</v>
      </c>
      <c r="AD266">
        <v>0</v>
      </c>
      <c r="AE266">
        <v>219925.27094424199</v>
      </c>
      <c r="AF266">
        <v>0</v>
      </c>
      <c r="AG266">
        <v>0</v>
      </c>
    </row>
    <row r="267" spans="1:33" x14ac:dyDescent="0.3">
      <c r="A267" t="s">
        <v>33</v>
      </c>
      <c r="B267" t="s">
        <v>589</v>
      </c>
      <c r="C267">
        <v>1976</v>
      </c>
      <c r="D267" t="s">
        <v>548</v>
      </c>
      <c r="E267">
        <v>3219</v>
      </c>
      <c r="F267" t="s">
        <v>590</v>
      </c>
      <c r="G267" t="s">
        <v>37</v>
      </c>
      <c r="H267" t="s">
        <v>43</v>
      </c>
      <c r="I267" t="s">
        <v>44</v>
      </c>
      <c r="J267" t="s">
        <v>40</v>
      </c>
      <c r="K267">
        <v>389.88</v>
      </c>
      <c r="L267">
        <v>4496255.3584634401</v>
      </c>
      <c r="M267">
        <v>11532.408326827301</v>
      </c>
      <c r="N267">
        <v>0</v>
      </c>
      <c r="O267">
        <v>11532.408326827301</v>
      </c>
      <c r="P267">
        <v>2720801.3208936998</v>
      </c>
      <c r="Q267">
        <v>780532.46449984994</v>
      </c>
      <c r="R267">
        <v>824881.04455846199</v>
      </c>
      <c r="S267">
        <v>106671.903685696</v>
      </c>
      <c r="T267">
        <v>63368.624825724401</v>
      </c>
      <c r="U267">
        <v>161565.571848544</v>
      </c>
      <c r="V267">
        <v>2698819.2</v>
      </c>
      <c r="W267">
        <v>1635870.58661489</v>
      </c>
      <c r="X267">
        <v>3984606.88613931</v>
      </c>
      <c r="Y267">
        <v>0</v>
      </c>
      <c r="Z267">
        <v>0</v>
      </c>
      <c r="AA267">
        <v>349670.44946413097</v>
      </c>
      <c r="AB267">
        <v>412.45101145344597</v>
      </c>
      <c r="AC267">
        <v>0</v>
      </c>
      <c r="AD267">
        <v>0</v>
      </c>
      <c r="AE267">
        <v>161565.571848544</v>
      </c>
      <c r="AF267">
        <v>0</v>
      </c>
      <c r="AG267">
        <v>0</v>
      </c>
    </row>
    <row r="268" spans="1:33" x14ac:dyDescent="0.3">
      <c r="A268" t="s">
        <v>33</v>
      </c>
      <c r="B268" t="s">
        <v>591</v>
      </c>
      <c r="C268">
        <v>1976</v>
      </c>
      <c r="D268" t="s">
        <v>548</v>
      </c>
      <c r="E268">
        <v>3221</v>
      </c>
      <c r="F268" t="s">
        <v>592</v>
      </c>
      <c r="G268" t="s">
        <v>37</v>
      </c>
      <c r="H268" t="s">
        <v>43</v>
      </c>
      <c r="I268" t="s">
        <v>39</v>
      </c>
      <c r="J268" t="s">
        <v>40</v>
      </c>
      <c r="K268">
        <v>259.77277227722698</v>
      </c>
      <c r="L268">
        <v>3052231.5587631501</v>
      </c>
      <c r="M268">
        <v>11749.6207628174</v>
      </c>
      <c r="N268">
        <v>0</v>
      </c>
      <c r="O268">
        <v>11749.6207628174</v>
      </c>
      <c r="P268">
        <v>1919578.60263426</v>
      </c>
      <c r="Q268">
        <v>434130.362737549</v>
      </c>
      <c r="R268">
        <v>585226.45229434106</v>
      </c>
      <c r="S268">
        <v>71074.320674368399</v>
      </c>
      <c r="T268">
        <v>42221.820422627403</v>
      </c>
      <c r="U268">
        <v>107649.37032843901</v>
      </c>
      <c r="V268">
        <v>1854619.54</v>
      </c>
      <c r="W268">
        <v>1089962.64843471</v>
      </c>
      <c r="X268">
        <v>2659286.6900675301</v>
      </c>
      <c r="Y268">
        <v>0</v>
      </c>
      <c r="Z268">
        <v>0</v>
      </c>
      <c r="AA268">
        <v>285020.68677727098</v>
      </c>
      <c r="AB268">
        <v>274.81158990922398</v>
      </c>
      <c r="AC268">
        <v>0</v>
      </c>
      <c r="AD268">
        <v>0</v>
      </c>
      <c r="AE268">
        <v>107649.37032843901</v>
      </c>
      <c r="AF268">
        <v>0</v>
      </c>
      <c r="AG268">
        <v>0</v>
      </c>
    </row>
    <row r="269" spans="1:33" x14ac:dyDescent="0.3">
      <c r="A269" t="s">
        <v>33</v>
      </c>
      <c r="B269" t="s">
        <v>593</v>
      </c>
      <c r="C269">
        <v>1976</v>
      </c>
      <c r="D269" t="s">
        <v>548</v>
      </c>
      <c r="E269">
        <v>3448</v>
      </c>
      <c r="F269" t="s">
        <v>594</v>
      </c>
      <c r="G269" t="s">
        <v>37</v>
      </c>
      <c r="H269" t="s">
        <v>38</v>
      </c>
      <c r="I269" t="s">
        <v>39</v>
      </c>
      <c r="J269" t="s">
        <v>40</v>
      </c>
      <c r="K269">
        <v>150.53</v>
      </c>
      <c r="L269">
        <v>2104415.51069124</v>
      </c>
      <c r="M269">
        <v>13980.0405945076</v>
      </c>
      <c r="N269">
        <v>0</v>
      </c>
      <c r="O269">
        <v>13980.0405945076</v>
      </c>
      <c r="P269">
        <v>1140383.9096894599</v>
      </c>
      <c r="Q269">
        <v>461286.90920350398</v>
      </c>
      <c r="R269">
        <v>437093.20734965999</v>
      </c>
      <c r="S269">
        <v>41185.292043212998</v>
      </c>
      <c r="T269">
        <v>24466.192405397302</v>
      </c>
      <c r="U269">
        <v>62379.361676314198</v>
      </c>
      <c r="V269">
        <v>1410437.71</v>
      </c>
      <c r="W269">
        <v>631598.43901492795</v>
      </c>
      <c r="X269">
        <v>1867623.2564441599</v>
      </c>
      <c r="Y269">
        <v>0</v>
      </c>
      <c r="Z269">
        <v>0</v>
      </c>
      <c r="AA269">
        <v>174253.648057699</v>
      </c>
      <c r="AB269">
        <v>159.244513065782</v>
      </c>
      <c r="AC269">
        <v>0</v>
      </c>
      <c r="AD269">
        <v>0</v>
      </c>
      <c r="AE269">
        <v>62379.361676314198</v>
      </c>
      <c r="AF269">
        <v>0</v>
      </c>
      <c r="AG269">
        <v>0</v>
      </c>
    </row>
    <row r="270" spans="1:33" x14ac:dyDescent="0.3">
      <c r="A270" t="s">
        <v>33</v>
      </c>
      <c r="B270" t="s">
        <v>595</v>
      </c>
      <c r="C270">
        <v>1976</v>
      </c>
      <c r="D270" t="s">
        <v>548</v>
      </c>
      <c r="E270">
        <v>3947</v>
      </c>
      <c r="F270" t="s">
        <v>596</v>
      </c>
      <c r="G270" t="s">
        <v>37</v>
      </c>
      <c r="H270" t="s">
        <v>43</v>
      </c>
      <c r="I270" t="s">
        <v>44</v>
      </c>
      <c r="J270" t="s">
        <v>40</v>
      </c>
      <c r="K270">
        <v>519.74</v>
      </c>
      <c r="L270">
        <v>6058410.83169844</v>
      </c>
      <c r="M270">
        <v>11656.6183701436</v>
      </c>
      <c r="N270">
        <v>0</v>
      </c>
      <c r="O270">
        <v>11656.6183701436</v>
      </c>
      <c r="P270">
        <v>3778201.4103972898</v>
      </c>
      <c r="Q270">
        <v>1028739.8252768799</v>
      </c>
      <c r="R270">
        <v>1024792.50489744</v>
      </c>
      <c r="S270">
        <v>142201.84472556601</v>
      </c>
      <c r="T270">
        <v>84475.246401256794</v>
      </c>
      <c r="U270">
        <v>215379.32264430699</v>
      </c>
      <c r="V270">
        <v>3662290.31</v>
      </c>
      <c r="W270">
        <v>2180741.1990541299</v>
      </c>
      <c r="X270">
        <v>5383000.4258260103</v>
      </c>
      <c r="Y270">
        <v>0</v>
      </c>
      <c r="Z270">
        <v>0</v>
      </c>
      <c r="AA270">
        <v>459481.25433540402</v>
      </c>
      <c r="AB270">
        <v>549.82889271779504</v>
      </c>
      <c r="AC270">
        <v>0</v>
      </c>
      <c r="AD270">
        <v>0</v>
      </c>
      <c r="AE270">
        <v>215379.32264430699</v>
      </c>
      <c r="AF270">
        <v>0</v>
      </c>
      <c r="AG270">
        <v>0</v>
      </c>
    </row>
    <row r="271" spans="1:33" x14ac:dyDescent="0.3">
      <c r="A271" t="s">
        <v>33</v>
      </c>
      <c r="B271" t="s">
        <v>597</v>
      </c>
      <c r="C271">
        <v>1976</v>
      </c>
      <c r="D271" t="s">
        <v>548</v>
      </c>
      <c r="E271">
        <v>4129</v>
      </c>
      <c r="F271" t="s">
        <v>598</v>
      </c>
      <c r="G271" t="s">
        <v>37</v>
      </c>
      <c r="H271" t="s">
        <v>43</v>
      </c>
      <c r="I271" t="s">
        <v>44</v>
      </c>
      <c r="J271" t="s">
        <v>40</v>
      </c>
      <c r="K271">
        <v>201.19</v>
      </c>
      <c r="L271">
        <v>2801876.8516991301</v>
      </c>
      <c r="M271">
        <v>13926.521455833399</v>
      </c>
      <c r="N271">
        <v>0</v>
      </c>
      <c r="O271">
        <v>13926.521455833399</v>
      </c>
      <c r="P271">
        <v>1622441.76009183</v>
      </c>
      <c r="Q271">
        <v>567984.72743209405</v>
      </c>
      <c r="R271">
        <v>523704.252727549</v>
      </c>
      <c r="S271">
        <v>55045.963636311797</v>
      </c>
      <c r="T271">
        <v>32700.1478113458</v>
      </c>
      <c r="U271">
        <v>83372.774700442897</v>
      </c>
      <c r="V271">
        <v>1874344.84</v>
      </c>
      <c r="W271">
        <v>844159.23699869402</v>
      </c>
      <c r="X271">
        <v>2384872.5072198301</v>
      </c>
      <c r="Y271">
        <v>0</v>
      </c>
      <c r="Z271">
        <v>0</v>
      </c>
      <c r="AA271">
        <v>333418.73244687699</v>
      </c>
      <c r="AB271">
        <v>212.83733198501801</v>
      </c>
      <c r="AC271">
        <v>0</v>
      </c>
      <c r="AD271">
        <v>0</v>
      </c>
      <c r="AE271">
        <v>83372.774700442897</v>
      </c>
      <c r="AF271">
        <v>0</v>
      </c>
      <c r="AG271">
        <v>0</v>
      </c>
    </row>
    <row r="272" spans="1:33" x14ac:dyDescent="0.3">
      <c r="A272" t="s">
        <v>33</v>
      </c>
      <c r="B272" t="s">
        <v>599</v>
      </c>
      <c r="C272">
        <v>1976</v>
      </c>
      <c r="D272" t="s">
        <v>548</v>
      </c>
      <c r="E272">
        <v>4646</v>
      </c>
      <c r="F272" t="s">
        <v>600</v>
      </c>
      <c r="G272" t="s">
        <v>37</v>
      </c>
      <c r="H272" t="s">
        <v>43</v>
      </c>
      <c r="I272" t="s">
        <v>44</v>
      </c>
      <c r="J272" t="s">
        <v>40</v>
      </c>
      <c r="K272">
        <v>524.71</v>
      </c>
      <c r="L272">
        <v>5929693.5407965304</v>
      </c>
      <c r="M272">
        <v>11300.8967635389</v>
      </c>
      <c r="N272">
        <v>0</v>
      </c>
      <c r="O272">
        <v>11300.8967635389</v>
      </c>
      <c r="P272">
        <v>3682235.99587498</v>
      </c>
      <c r="Q272">
        <v>1017227.64020574</v>
      </c>
      <c r="R272">
        <v>1001385.21990194</v>
      </c>
      <c r="S272">
        <v>143561.64610372801</v>
      </c>
      <c r="T272">
        <v>85283.038710131004</v>
      </c>
      <c r="U272">
        <v>217438.88171911801</v>
      </c>
      <c r="V272">
        <v>3510660.18</v>
      </c>
      <c r="W272">
        <v>2201594.47907741</v>
      </c>
      <c r="X272">
        <v>5127712.1254382301</v>
      </c>
      <c r="Y272">
        <v>0</v>
      </c>
      <c r="Z272">
        <v>0</v>
      </c>
      <c r="AA272">
        <v>583987.44702222303</v>
      </c>
      <c r="AB272">
        <v>555.08661695839101</v>
      </c>
      <c r="AC272">
        <v>0</v>
      </c>
      <c r="AD272">
        <v>0</v>
      </c>
      <c r="AE272">
        <v>217438.88171911801</v>
      </c>
      <c r="AF272">
        <v>0</v>
      </c>
      <c r="AG272">
        <v>0</v>
      </c>
    </row>
    <row r="273" spans="1:33" x14ac:dyDescent="0.3">
      <c r="A273" t="s">
        <v>33</v>
      </c>
      <c r="B273" t="s">
        <v>601</v>
      </c>
      <c r="C273">
        <v>1976</v>
      </c>
      <c r="D273" t="s">
        <v>548</v>
      </c>
      <c r="E273">
        <v>4680</v>
      </c>
      <c r="F273" t="s">
        <v>602</v>
      </c>
      <c r="G273" t="s">
        <v>37</v>
      </c>
      <c r="H273" t="s">
        <v>43</v>
      </c>
      <c r="I273" t="s">
        <v>44</v>
      </c>
      <c r="J273" t="s">
        <v>40</v>
      </c>
      <c r="K273">
        <v>564.77</v>
      </c>
      <c r="L273">
        <v>6190706.24233968</v>
      </c>
      <c r="M273">
        <v>10961.464387874101</v>
      </c>
      <c r="N273">
        <v>0</v>
      </c>
      <c r="O273">
        <v>10961.464387874101</v>
      </c>
      <c r="P273">
        <v>3793526.3520794502</v>
      </c>
      <c r="Q273">
        <v>1060699.56180537</v>
      </c>
      <c r="R273">
        <v>1090164.0534794801</v>
      </c>
      <c r="S273">
        <v>154522.13769511299</v>
      </c>
      <c r="T273">
        <v>91794.137280251307</v>
      </c>
      <c r="U273">
        <v>234039.673778861</v>
      </c>
      <c r="V273">
        <v>3586987.1</v>
      </c>
      <c r="W273">
        <v>2369679.46856082</v>
      </c>
      <c r="X273">
        <v>5479618.7194151999</v>
      </c>
      <c r="Y273">
        <v>0</v>
      </c>
      <c r="Z273">
        <v>0</v>
      </c>
      <c r="AA273">
        <v>476450.38336708001</v>
      </c>
      <c r="AB273">
        <v>597.46577854355905</v>
      </c>
      <c r="AC273">
        <v>0</v>
      </c>
      <c r="AD273">
        <v>0</v>
      </c>
      <c r="AE273">
        <v>234039.673778861</v>
      </c>
      <c r="AF273">
        <v>0</v>
      </c>
      <c r="AG273">
        <v>0</v>
      </c>
    </row>
    <row r="274" spans="1:33" x14ac:dyDescent="0.3">
      <c r="A274" t="s">
        <v>33</v>
      </c>
      <c r="B274" t="s">
        <v>603</v>
      </c>
      <c r="C274">
        <v>1976</v>
      </c>
      <c r="D274" t="s">
        <v>548</v>
      </c>
      <c r="E274">
        <v>4793</v>
      </c>
      <c r="F274" t="s">
        <v>604</v>
      </c>
      <c r="G274" t="s">
        <v>37</v>
      </c>
      <c r="H274" t="s">
        <v>43</v>
      </c>
      <c r="I274" t="s">
        <v>44</v>
      </c>
      <c r="J274" t="s">
        <v>40</v>
      </c>
      <c r="K274">
        <v>217.38</v>
      </c>
      <c r="L274">
        <v>2669700.7123627299</v>
      </c>
      <c r="M274">
        <v>12281.2619024875</v>
      </c>
      <c r="N274">
        <v>0</v>
      </c>
      <c r="O274">
        <v>12281.2619024875</v>
      </c>
      <c r="P274">
        <v>1499501.9806921899</v>
      </c>
      <c r="Q274">
        <v>536320.107471984</v>
      </c>
      <c r="R274">
        <v>539071.47818487301</v>
      </c>
      <c r="S274">
        <v>59475.5781861</v>
      </c>
      <c r="T274">
        <v>35331.567827577601</v>
      </c>
      <c r="U274">
        <v>90081.881626235205</v>
      </c>
      <c r="V274">
        <v>1667529.09</v>
      </c>
      <c r="W274">
        <v>912089.74073649896</v>
      </c>
      <c r="X274">
        <v>2229898.5955944401</v>
      </c>
      <c r="Y274">
        <v>0</v>
      </c>
      <c r="Z274">
        <v>0</v>
      </c>
      <c r="AA274">
        <v>349490.27053532598</v>
      </c>
      <c r="AB274">
        <v>229.96460672450499</v>
      </c>
      <c r="AC274">
        <v>0</v>
      </c>
      <c r="AD274">
        <v>0</v>
      </c>
      <c r="AE274">
        <v>90081.881626235205</v>
      </c>
      <c r="AF274">
        <v>0</v>
      </c>
      <c r="AG274">
        <v>0</v>
      </c>
    </row>
    <row r="275" spans="1:33" x14ac:dyDescent="0.3">
      <c r="A275" t="s">
        <v>33</v>
      </c>
      <c r="B275" t="s">
        <v>605</v>
      </c>
      <c r="C275">
        <v>1976</v>
      </c>
      <c r="D275" t="s">
        <v>548</v>
      </c>
      <c r="E275">
        <v>5292</v>
      </c>
      <c r="F275" t="s">
        <v>606</v>
      </c>
      <c r="G275" t="s">
        <v>37</v>
      </c>
      <c r="H275" t="s">
        <v>38</v>
      </c>
      <c r="I275" t="s">
        <v>39</v>
      </c>
      <c r="J275" t="s">
        <v>40</v>
      </c>
      <c r="K275">
        <v>705.09</v>
      </c>
      <c r="L275">
        <v>7413088.3129521497</v>
      </c>
      <c r="M275">
        <v>10513.676712124899</v>
      </c>
      <c r="N275">
        <v>0</v>
      </c>
      <c r="O275">
        <v>10513.676712124899</v>
      </c>
      <c r="P275">
        <v>4103499.6326688798</v>
      </c>
      <c r="Q275">
        <v>1602804.00019929</v>
      </c>
      <c r="R275">
        <v>1399269.86463277</v>
      </c>
      <c r="S275">
        <v>192913.954472524</v>
      </c>
      <c r="T275">
        <v>114600.860978685</v>
      </c>
      <c r="U275">
        <v>292188.029790423</v>
      </c>
      <c r="V275">
        <v>4162461.81</v>
      </c>
      <c r="W275">
        <v>2958438.47316173</v>
      </c>
      <c r="X275">
        <v>6501051.9812636301</v>
      </c>
      <c r="Y275">
        <v>0</v>
      </c>
      <c r="Z275">
        <v>0</v>
      </c>
      <c r="AA275">
        <v>619102.39268586296</v>
      </c>
      <c r="AB275">
        <v>745.90921223378996</v>
      </c>
      <c r="AC275">
        <v>0</v>
      </c>
      <c r="AD275">
        <v>0</v>
      </c>
      <c r="AE275">
        <v>292188.029790423</v>
      </c>
      <c r="AF275">
        <v>0</v>
      </c>
      <c r="AG275">
        <v>0</v>
      </c>
    </row>
    <row r="276" spans="1:33" x14ac:dyDescent="0.3">
      <c r="A276" t="s">
        <v>33</v>
      </c>
      <c r="B276" t="s">
        <v>607</v>
      </c>
      <c r="C276">
        <v>1976</v>
      </c>
      <c r="D276" t="s">
        <v>548</v>
      </c>
      <c r="E276">
        <v>5293</v>
      </c>
      <c r="F276" t="s">
        <v>608</v>
      </c>
      <c r="G276" t="s">
        <v>37</v>
      </c>
      <c r="H276" t="s">
        <v>43</v>
      </c>
      <c r="I276" t="s">
        <v>44</v>
      </c>
      <c r="J276" t="s">
        <v>40</v>
      </c>
      <c r="K276">
        <v>518.13</v>
      </c>
      <c r="L276">
        <v>5972476.4126948304</v>
      </c>
      <c r="M276">
        <v>11526.9843720588</v>
      </c>
      <c r="N276">
        <v>0</v>
      </c>
      <c r="O276">
        <v>11526.9843720588</v>
      </c>
      <c r="P276">
        <v>3633865.5196087402</v>
      </c>
      <c r="Q276">
        <v>1104891.9466379499</v>
      </c>
      <c r="R276">
        <v>1007744.0335579501</v>
      </c>
      <c r="S276">
        <v>141761.34568756999</v>
      </c>
      <c r="T276">
        <v>84213.567202607504</v>
      </c>
      <c r="U276">
        <v>214712.141535565</v>
      </c>
      <c r="V276">
        <v>3583778.36</v>
      </c>
      <c r="W276">
        <v>2173985.91115927</v>
      </c>
      <c r="X276">
        <v>5125105.7075009197</v>
      </c>
      <c r="Y276">
        <v>0</v>
      </c>
      <c r="Z276">
        <v>0</v>
      </c>
      <c r="AA276">
        <v>632110.43797206902</v>
      </c>
      <c r="AB276">
        <v>548.12568627365795</v>
      </c>
      <c r="AC276">
        <v>0</v>
      </c>
      <c r="AD276">
        <v>0</v>
      </c>
      <c r="AE276">
        <v>214712.141535565</v>
      </c>
      <c r="AF276">
        <v>0</v>
      </c>
      <c r="AG276">
        <v>0</v>
      </c>
    </row>
    <row r="277" spans="1:33" x14ac:dyDescent="0.3">
      <c r="A277" t="s">
        <v>33</v>
      </c>
      <c r="B277" t="s">
        <v>609</v>
      </c>
      <c r="C277">
        <v>1976</v>
      </c>
      <c r="D277" t="s">
        <v>548</v>
      </c>
      <c r="E277">
        <v>5309</v>
      </c>
      <c r="F277" t="s">
        <v>610</v>
      </c>
      <c r="G277" t="s">
        <v>63</v>
      </c>
      <c r="H277" t="s">
        <v>43</v>
      </c>
      <c r="I277" t="s">
        <v>44</v>
      </c>
      <c r="J277" t="s">
        <v>40</v>
      </c>
      <c r="K277">
        <v>200.9</v>
      </c>
      <c r="L277">
        <v>926195.04523264896</v>
      </c>
      <c r="M277">
        <v>4610.2291947866997</v>
      </c>
      <c r="N277">
        <v>0</v>
      </c>
      <c r="O277">
        <v>4610.2291947866997</v>
      </c>
      <c r="P277">
        <v>349527.41578830802</v>
      </c>
      <c r="Q277">
        <v>183764.682335641</v>
      </c>
      <c r="R277">
        <v>305283.31497074699</v>
      </c>
      <c r="S277">
        <v>54966.619089095097</v>
      </c>
      <c r="T277">
        <v>32653.013048856101</v>
      </c>
      <c r="U277">
        <v>83252.599221228505</v>
      </c>
      <c r="V277">
        <v>0</v>
      </c>
      <c r="W277">
        <v>842942.44601141999</v>
      </c>
      <c r="X277">
        <v>686352.80404326401</v>
      </c>
      <c r="Y277">
        <v>0</v>
      </c>
      <c r="Z277">
        <v>0</v>
      </c>
      <c r="AA277">
        <v>156377.11142490999</v>
      </c>
      <c r="AB277">
        <v>212.53054324663299</v>
      </c>
      <c r="AC277">
        <v>0</v>
      </c>
      <c r="AD277">
        <v>0</v>
      </c>
      <c r="AE277">
        <v>83252.599221228505</v>
      </c>
      <c r="AF277">
        <v>0</v>
      </c>
      <c r="AG277">
        <v>0</v>
      </c>
    </row>
    <row r="278" spans="1:33" x14ac:dyDescent="0.3">
      <c r="A278" t="s">
        <v>33</v>
      </c>
      <c r="B278" t="s">
        <v>611</v>
      </c>
      <c r="C278">
        <v>1976</v>
      </c>
      <c r="D278" t="s">
        <v>548</v>
      </c>
      <c r="E278">
        <v>5384</v>
      </c>
      <c r="F278" t="s">
        <v>612</v>
      </c>
      <c r="G278" t="s">
        <v>63</v>
      </c>
      <c r="H278" t="s">
        <v>43</v>
      </c>
      <c r="I278" t="s">
        <v>44</v>
      </c>
      <c r="J278" t="s">
        <v>40</v>
      </c>
      <c r="K278">
        <v>150.22</v>
      </c>
      <c r="L278">
        <v>692548.62964085897</v>
      </c>
      <c r="M278">
        <v>4610.2291947866997</v>
      </c>
      <c r="N278">
        <v>0</v>
      </c>
      <c r="O278">
        <v>4610.2291947866997</v>
      </c>
      <c r="P278">
        <v>261353.94922707599</v>
      </c>
      <c r="Q278">
        <v>137407.31996246899</v>
      </c>
      <c r="R278">
        <v>228271.078023423</v>
      </c>
      <c r="S278">
        <v>41100.475458257199</v>
      </c>
      <c r="T278">
        <v>24415.8069696325</v>
      </c>
      <c r="U278">
        <v>62250.898233016203</v>
      </c>
      <c r="V278">
        <v>0</v>
      </c>
      <c r="W278">
        <v>630297.73140784295</v>
      </c>
      <c r="X278">
        <v>513210.14546231501</v>
      </c>
      <c r="Y278">
        <v>0</v>
      </c>
      <c r="Z278">
        <v>0</v>
      </c>
      <c r="AA278">
        <v>116928.669379044</v>
      </c>
      <c r="AB278">
        <v>158.91656648337101</v>
      </c>
      <c r="AC278">
        <v>0</v>
      </c>
      <c r="AD278">
        <v>0</v>
      </c>
      <c r="AE278">
        <v>62250.898233016203</v>
      </c>
      <c r="AF278">
        <v>0</v>
      </c>
      <c r="AG278">
        <v>0</v>
      </c>
    </row>
    <row r="279" spans="1:33" x14ac:dyDescent="0.3">
      <c r="A279" t="s">
        <v>33</v>
      </c>
      <c r="B279" t="s">
        <v>613</v>
      </c>
      <c r="C279">
        <v>1976</v>
      </c>
      <c r="D279" t="s">
        <v>548</v>
      </c>
      <c r="E279">
        <v>5428</v>
      </c>
      <c r="F279" t="s">
        <v>614</v>
      </c>
      <c r="G279" t="s">
        <v>37</v>
      </c>
      <c r="H279" t="s">
        <v>53</v>
      </c>
      <c r="I279" t="s">
        <v>39</v>
      </c>
      <c r="J279" t="s">
        <v>40</v>
      </c>
      <c r="K279">
        <v>112.127326732673</v>
      </c>
      <c r="L279">
        <v>3286879.1052363501</v>
      </c>
      <c r="M279">
        <v>29313.8095860674</v>
      </c>
      <c r="N279">
        <v>0</v>
      </c>
      <c r="O279">
        <v>29313.8095860674</v>
      </c>
      <c r="P279">
        <v>847709.71369896701</v>
      </c>
      <c r="Q279">
        <v>436102.34634730901</v>
      </c>
      <c r="R279">
        <v>1954164.3317957099</v>
      </c>
      <c r="S279">
        <v>30678.2481731874</v>
      </c>
      <c r="T279">
        <v>18224.465221181301</v>
      </c>
      <c r="U279">
        <v>46465.3628383424</v>
      </c>
      <c r="V279">
        <v>2769946.43</v>
      </c>
      <c r="W279">
        <v>470467.312398015</v>
      </c>
      <c r="X279">
        <v>2175775.7273810101</v>
      </c>
      <c r="Y279">
        <v>0</v>
      </c>
      <c r="Z279">
        <v>0</v>
      </c>
      <c r="AA279">
        <v>1064519.39639249</v>
      </c>
      <c r="AB279">
        <v>118.618624506161</v>
      </c>
      <c r="AC279">
        <v>0</v>
      </c>
      <c r="AD279">
        <v>0</v>
      </c>
      <c r="AE279">
        <v>46465.3628383424</v>
      </c>
      <c r="AF279">
        <v>0</v>
      </c>
      <c r="AG279">
        <v>0</v>
      </c>
    </row>
    <row r="280" spans="1:33" x14ac:dyDescent="0.3">
      <c r="A280" t="s">
        <v>33</v>
      </c>
      <c r="B280" t="s">
        <v>615</v>
      </c>
      <c r="C280">
        <v>1976</v>
      </c>
      <c r="D280" t="s">
        <v>548</v>
      </c>
      <c r="E280">
        <v>5429</v>
      </c>
      <c r="F280" t="s">
        <v>616</v>
      </c>
      <c r="G280" t="s">
        <v>37</v>
      </c>
      <c r="H280" t="s">
        <v>53</v>
      </c>
      <c r="I280" t="s">
        <v>39</v>
      </c>
      <c r="J280" t="s">
        <v>40</v>
      </c>
      <c r="K280">
        <v>115.821485148514</v>
      </c>
      <c r="L280">
        <v>3310703.5722152302</v>
      </c>
      <c r="M280">
        <v>28584.537385011099</v>
      </c>
      <c r="N280">
        <v>0</v>
      </c>
      <c r="O280">
        <v>28584.537385011099</v>
      </c>
      <c r="P280">
        <v>858606.81985427695</v>
      </c>
      <c r="Q280">
        <v>443433.56975589303</v>
      </c>
      <c r="R280">
        <v>1958149.3153955799</v>
      </c>
      <c r="S280">
        <v>31688.976886469402</v>
      </c>
      <c r="T280">
        <v>18824.8903230082</v>
      </c>
      <c r="U280">
        <v>47996.215451850599</v>
      </c>
      <c r="V280">
        <v>2776739.98</v>
      </c>
      <c r="W280">
        <v>485967.376763387</v>
      </c>
      <c r="X280">
        <v>2212771.1442266698</v>
      </c>
      <c r="Y280">
        <v>0</v>
      </c>
      <c r="Z280">
        <v>0</v>
      </c>
      <c r="AA280">
        <v>1049813.6858908299</v>
      </c>
      <c r="AB280">
        <v>122.526645884747</v>
      </c>
      <c r="AC280">
        <v>0</v>
      </c>
      <c r="AD280">
        <v>0</v>
      </c>
      <c r="AE280">
        <v>47996.215451850599</v>
      </c>
      <c r="AF280">
        <v>0</v>
      </c>
      <c r="AG280">
        <v>0</v>
      </c>
    </row>
    <row r="281" spans="1:33" x14ac:dyDescent="0.3">
      <c r="A281" t="s">
        <v>33</v>
      </c>
      <c r="B281" t="s">
        <v>617</v>
      </c>
      <c r="C281">
        <v>1976</v>
      </c>
      <c r="D281" t="s">
        <v>548</v>
      </c>
      <c r="E281">
        <v>5452</v>
      </c>
      <c r="F281" t="s">
        <v>618</v>
      </c>
      <c r="G281" t="s">
        <v>37</v>
      </c>
      <c r="H281" t="s">
        <v>43</v>
      </c>
      <c r="I281" t="s">
        <v>44</v>
      </c>
      <c r="J281" t="s">
        <v>40</v>
      </c>
      <c r="K281">
        <v>286.91000000000003</v>
      </c>
      <c r="L281">
        <v>3464494.01827625</v>
      </c>
      <c r="M281">
        <v>12075.1943755054</v>
      </c>
      <c r="N281">
        <v>0</v>
      </c>
      <c r="O281">
        <v>12075.1943755054</v>
      </c>
      <c r="P281">
        <v>2056752.35698269</v>
      </c>
      <c r="Q281">
        <v>665598.80111457896</v>
      </c>
      <c r="R281">
        <v>617011.20932432695</v>
      </c>
      <c r="S281">
        <v>78499.1173860243</v>
      </c>
      <c r="T281">
        <v>46632.5334686278</v>
      </c>
      <c r="U281">
        <v>118894.988763378</v>
      </c>
      <c r="V281">
        <v>2141773.16</v>
      </c>
      <c r="W281">
        <v>1203825.86951287</v>
      </c>
      <c r="X281">
        <v>3107668.4406523202</v>
      </c>
      <c r="Y281">
        <v>0</v>
      </c>
      <c r="Z281">
        <v>0</v>
      </c>
      <c r="AA281">
        <v>237627.069009064</v>
      </c>
      <c r="AB281">
        <v>303.51985148278499</v>
      </c>
      <c r="AC281">
        <v>0</v>
      </c>
      <c r="AD281">
        <v>0</v>
      </c>
      <c r="AE281">
        <v>118894.988763378</v>
      </c>
      <c r="AF281">
        <v>0</v>
      </c>
      <c r="AG281">
        <v>0</v>
      </c>
    </row>
    <row r="282" spans="1:33" x14ac:dyDescent="0.3">
      <c r="A282" t="s">
        <v>33</v>
      </c>
      <c r="B282" t="s">
        <v>619</v>
      </c>
      <c r="C282">
        <v>1977</v>
      </c>
      <c r="D282" t="s">
        <v>620</v>
      </c>
      <c r="E282">
        <v>256</v>
      </c>
      <c r="F282" t="s">
        <v>621</v>
      </c>
      <c r="G282" t="s">
        <v>37</v>
      </c>
      <c r="H282" t="s">
        <v>43</v>
      </c>
      <c r="I282" t="s">
        <v>39</v>
      </c>
      <c r="J282" t="s">
        <v>40</v>
      </c>
      <c r="K282">
        <v>605.30920792079201</v>
      </c>
      <c r="L282">
        <v>3503068.3030095398</v>
      </c>
      <c r="M282">
        <v>5787.2377574470001</v>
      </c>
      <c r="N282">
        <v>0</v>
      </c>
      <c r="O282">
        <v>5787.2377574470001</v>
      </c>
      <c r="P282">
        <v>1302436.7727230799</v>
      </c>
      <c r="Q282">
        <v>849323.45037498104</v>
      </c>
      <c r="R282">
        <v>1008079.82413347</v>
      </c>
      <c r="S282">
        <v>219121.02753131301</v>
      </c>
      <c r="T282">
        <v>124107.22824669001</v>
      </c>
      <c r="U282">
        <v>267932.75568394002</v>
      </c>
      <c r="V282">
        <v>0</v>
      </c>
      <c r="W282">
        <v>3235135.5473255999</v>
      </c>
      <c r="X282">
        <v>2635490.4002114199</v>
      </c>
      <c r="Y282">
        <v>0</v>
      </c>
      <c r="Z282">
        <v>0</v>
      </c>
      <c r="AA282">
        <v>570277.04775268398</v>
      </c>
      <c r="AB282">
        <v>784.30990656205995</v>
      </c>
      <c r="AC282">
        <v>28583.789454934598</v>
      </c>
      <c r="AD282">
        <v>0</v>
      </c>
      <c r="AE282">
        <v>267932.75568394002</v>
      </c>
      <c r="AF282">
        <v>0</v>
      </c>
      <c r="AG282">
        <v>0</v>
      </c>
    </row>
    <row r="283" spans="1:33" x14ac:dyDescent="0.3">
      <c r="A283" t="s">
        <v>33</v>
      </c>
      <c r="B283" t="s">
        <v>622</v>
      </c>
      <c r="C283">
        <v>1977</v>
      </c>
      <c r="D283" t="s">
        <v>620</v>
      </c>
      <c r="E283">
        <v>258</v>
      </c>
      <c r="F283" t="s">
        <v>623</v>
      </c>
      <c r="G283" t="s">
        <v>37</v>
      </c>
      <c r="H283" t="s">
        <v>43</v>
      </c>
      <c r="I283" t="s">
        <v>39</v>
      </c>
      <c r="J283" t="s">
        <v>40</v>
      </c>
      <c r="K283">
        <v>395.69</v>
      </c>
      <c r="L283">
        <v>5794507.8482442005</v>
      </c>
      <c r="M283">
        <v>14644.059360216799</v>
      </c>
      <c r="N283">
        <v>0</v>
      </c>
      <c r="O283">
        <v>14644.059360216799</v>
      </c>
      <c r="P283">
        <v>3460022.2444484201</v>
      </c>
      <c r="Q283">
        <v>1244487.8766399401</v>
      </c>
      <c r="R283">
        <v>865629.77313890599</v>
      </c>
      <c r="S283">
        <v>143239.187921309</v>
      </c>
      <c r="T283">
        <v>81128.766095623301</v>
      </c>
      <c r="U283">
        <v>175147.363874979</v>
      </c>
      <c r="V283">
        <v>3504555.73999999</v>
      </c>
      <c r="W283">
        <v>2114804.74436922</v>
      </c>
      <c r="X283">
        <v>4905703.8950307202</v>
      </c>
      <c r="Y283">
        <v>0</v>
      </c>
      <c r="Z283">
        <v>0</v>
      </c>
      <c r="AA283">
        <v>694458.69331397396</v>
      </c>
      <c r="AB283">
        <v>512.70257063089605</v>
      </c>
      <c r="AC283">
        <v>18685.193453893498</v>
      </c>
      <c r="AD283">
        <v>0</v>
      </c>
      <c r="AE283">
        <v>175147.363874979</v>
      </c>
      <c r="AF283">
        <v>0</v>
      </c>
      <c r="AG283">
        <v>0</v>
      </c>
    </row>
    <row r="284" spans="1:33" x14ac:dyDescent="0.3">
      <c r="A284" t="s">
        <v>33</v>
      </c>
      <c r="B284" t="s">
        <v>624</v>
      </c>
      <c r="C284">
        <v>1977</v>
      </c>
      <c r="D284" t="s">
        <v>620</v>
      </c>
      <c r="E284">
        <v>259</v>
      </c>
      <c r="F284" t="s">
        <v>625</v>
      </c>
      <c r="G284" t="s">
        <v>37</v>
      </c>
      <c r="H284" t="s">
        <v>43</v>
      </c>
      <c r="I284" t="s">
        <v>39</v>
      </c>
      <c r="J284" t="s">
        <v>40</v>
      </c>
      <c r="K284">
        <v>335.57</v>
      </c>
      <c r="L284">
        <v>5325742.9542664904</v>
      </c>
      <c r="M284">
        <v>15870.736222744799</v>
      </c>
      <c r="N284">
        <v>0</v>
      </c>
      <c r="O284">
        <v>15870.736222744799</v>
      </c>
      <c r="P284">
        <v>3115441.06065848</v>
      </c>
      <c r="Q284">
        <v>1236926.4541382501</v>
      </c>
      <c r="R284">
        <v>778567.12676621298</v>
      </c>
      <c r="S284">
        <v>126006.017880042</v>
      </c>
      <c r="T284">
        <v>68802.294823493896</v>
      </c>
      <c r="U284">
        <v>148535.97739525</v>
      </c>
      <c r="V284">
        <v>3383719.58</v>
      </c>
      <c r="W284">
        <v>1793487.3968712401</v>
      </c>
      <c r="X284">
        <v>4371590.9665618502</v>
      </c>
      <c r="Y284">
        <v>0</v>
      </c>
      <c r="Z284">
        <v>0</v>
      </c>
      <c r="AA284">
        <v>789334.98736478097</v>
      </c>
      <c r="AB284">
        <v>434.80401735350802</v>
      </c>
      <c r="AC284">
        <v>15846.218927248699</v>
      </c>
      <c r="AD284">
        <v>0</v>
      </c>
      <c r="AE284">
        <v>148535.97739525</v>
      </c>
      <c r="AF284">
        <v>0</v>
      </c>
      <c r="AG284">
        <v>0</v>
      </c>
    </row>
    <row r="285" spans="1:33" x14ac:dyDescent="0.3">
      <c r="A285" t="s">
        <v>33</v>
      </c>
      <c r="B285" t="s">
        <v>626</v>
      </c>
      <c r="C285">
        <v>1977</v>
      </c>
      <c r="D285" t="s">
        <v>620</v>
      </c>
      <c r="E285">
        <v>260</v>
      </c>
      <c r="F285" t="s">
        <v>627</v>
      </c>
      <c r="G285" t="s">
        <v>37</v>
      </c>
      <c r="H285" t="s">
        <v>43</v>
      </c>
      <c r="I285" t="s">
        <v>39</v>
      </c>
      <c r="J285" t="s">
        <v>40</v>
      </c>
      <c r="K285">
        <v>356.98</v>
      </c>
      <c r="L285">
        <v>5321830.7846534299</v>
      </c>
      <c r="M285">
        <v>14907.9242104695</v>
      </c>
      <c r="N285">
        <v>0</v>
      </c>
      <c r="O285">
        <v>14907.9242104695</v>
      </c>
      <c r="P285">
        <v>3011363.4282989101</v>
      </c>
      <c r="Q285">
        <v>1272011.66388644</v>
      </c>
      <c r="R285">
        <v>836037.45540126599</v>
      </c>
      <c r="S285">
        <v>129226.22584384</v>
      </c>
      <c r="T285">
        <v>73192.011222966496</v>
      </c>
      <c r="U285">
        <v>158012.853385453</v>
      </c>
      <c r="V285">
        <v>3255902.65</v>
      </c>
      <c r="W285">
        <v>1907915.2812679701</v>
      </c>
      <c r="X285">
        <v>4615195.3407853805</v>
      </c>
      <c r="Y285">
        <v>0</v>
      </c>
      <c r="Z285">
        <v>0</v>
      </c>
      <c r="AA285">
        <v>531302.80751402001</v>
      </c>
      <c r="AB285">
        <v>462.54533514573802</v>
      </c>
      <c r="AC285">
        <v>16857.237633427401</v>
      </c>
      <c r="AD285">
        <v>0</v>
      </c>
      <c r="AE285">
        <v>158012.853385453</v>
      </c>
      <c r="AF285">
        <v>0</v>
      </c>
      <c r="AG285">
        <v>0</v>
      </c>
    </row>
    <row r="286" spans="1:33" x14ac:dyDescent="0.3">
      <c r="A286" t="s">
        <v>33</v>
      </c>
      <c r="B286" t="s">
        <v>628</v>
      </c>
      <c r="C286">
        <v>1977</v>
      </c>
      <c r="D286" t="s">
        <v>620</v>
      </c>
      <c r="E286">
        <v>261</v>
      </c>
      <c r="F286" t="s">
        <v>629</v>
      </c>
      <c r="G286" t="s">
        <v>37</v>
      </c>
      <c r="H286" t="s">
        <v>43</v>
      </c>
      <c r="I286" t="s">
        <v>39</v>
      </c>
      <c r="J286" t="s">
        <v>40</v>
      </c>
      <c r="K286">
        <v>378.65</v>
      </c>
      <c r="L286">
        <v>5390745.7768572997</v>
      </c>
      <c r="M286">
        <v>14236.7510282775</v>
      </c>
      <c r="N286">
        <v>0</v>
      </c>
      <c r="O286">
        <v>14236.7510282775</v>
      </c>
      <c r="P286">
        <v>3095151.5549111501</v>
      </c>
      <c r="Q286">
        <v>1246211.9656913499</v>
      </c>
      <c r="R286">
        <v>822505.96712109703</v>
      </c>
      <c r="S286">
        <v>149241.25341859501</v>
      </c>
      <c r="T286">
        <v>77635.035715099599</v>
      </c>
      <c r="U286">
        <v>167604.81521206201</v>
      </c>
      <c r="V286">
        <v>3199408.2</v>
      </c>
      <c r="W286">
        <v>2023732.76164524</v>
      </c>
      <c r="X286">
        <v>4703317.16388785</v>
      </c>
      <c r="Y286">
        <v>0</v>
      </c>
      <c r="Z286">
        <v>0</v>
      </c>
      <c r="AA286">
        <v>501452.64021061</v>
      </c>
      <c r="AB286">
        <v>490.62353956225502</v>
      </c>
      <c r="AC286">
        <v>17880.5340072197</v>
      </c>
      <c r="AD286">
        <v>0</v>
      </c>
      <c r="AE286">
        <v>167604.81521206201</v>
      </c>
      <c r="AF286">
        <v>0</v>
      </c>
      <c r="AG286">
        <v>0</v>
      </c>
    </row>
    <row r="287" spans="1:33" x14ac:dyDescent="0.3">
      <c r="A287" t="s">
        <v>33</v>
      </c>
      <c r="B287" t="s">
        <v>630</v>
      </c>
      <c r="C287">
        <v>1977</v>
      </c>
      <c r="D287" t="s">
        <v>620</v>
      </c>
      <c r="E287">
        <v>262</v>
      </c>
      <c r="F287" t="s">
        <v>631</v>
      </c>
      <c r="G287" t="s">
        <v>37</v>
      </c>
      <c r="H287" t="s">
        <v>38</v>
      </c>
      <c r="I287" t="s">
        <v>39</v>
      </c>
      <c r="J287" t="s">
        <v>40</v>
      </c>
      <c r="K287">
        <v>606.24082896524897</v>
      </c>
      <c r="L287">
        <v>8566313.7554936595</v>
      </c>
      <c r="M287">
        <v>14130.215825474599</v>
      </c>
      <c r="N287">
        <v>0</v>
      </c>
      <c r="O287">
        <v>14130.215825474599</v>
      </c>
      <c r="P287">
        <v>4712307.7208739696</v>
      </c>
      <c r="Q287">
        <v>2069306.8595646599</v>
      </c>
      <c r="R287">
        <v>1424667.6625415301</v>
      </c>
      <c r="S287">
        <v>235733.27295540401</v>
      </c>
      <c r="T287">
        <v>124298.23955808399</v>
      </c>
      <c r="U287">
        <v>268345.12640361302</v>
      </c>
      <c r="V287">
        <v>5057853.9400000004</v>
      </c>
      <c r="W287">
        <v>3240114.6890900498</v>
      </c>
      <c r="X287">
        <v>7563924.7983904798</v>
      </c>
      <c r="Y287">
        <v>0</v>
      </c>
      <c r="Z287">
        <v>0</v>
      </c>
      <c r="AA287">
        <v>704630.53139886202</v>
      </c>
      <c r="AB287">
        <v>785.51702451891299</v>
      </c>
      <c r="AC287">
        <v>28627.782276187099</v>
      </c>
      <c r="AD287">
        <v>0</v>
      </c>
      <c r="AE287">
        <v>268345.12640361302</v>
      </c>
      <c r="AF287">
        <v>0</v>
      </c>
      <c r="AG287">
        <v>0</v>
      </c>
    </row>
    <row r="288" spans="1:33" x14ac:dyDescent="0.3">
      <c r="A288" t="s">
        <v>33</v>
      </c>
      <c r="B288" t="s">
        <v>632</v>
      </c>
      <c r="C288">
        <v>1977</v>
      </c>
      <c r="D288" t="s">
        <v>620</v>
      </c>
      <c r="E288">
        <v>263</v>
      </c>
      <c r="F288" t="s">
        <v>633</v>
      </c>
      <c r="G288" t="s">
        <v>37</v>
      </c>
      <c r="H288" t="s">
        <v>53</v>
      </c>
      <c r="I288" t="s">
        <v>39</v>
      </c>
      <c r="J288" t="s">
        <v>40</v>
      </c>
      <c r="K288">
        <v>870.90475247524705</v>
      </c>
      <c r="L288">
        <v>13880784.086664701</v>
      </c>
      <c r="M288">
        <v>15938.349225002399</v>
      </c>
      <c r="N288">
        <v>0</v>
      </c>
      <c r="O288">
        <v>15938.349225002399</v>
      </c>
      <c r="P288">
        <v>7084032.1225830596</v>
      </c>
      <c r="Q288">
        <v>3896031.67601533</v>
      </c>
      <c r="R288">
        <v>2382506.2391164699</v>
      </c>
      <c r="S288">
        <v>318726.21724421502</v>
      </c>
      <c r="T288">
        <v>199487.83170570599</v>
      </c>
      <c r="U288">
        <v>385495.39180224598</v>
      </c>
      <c r="V288">
        <v>8840651.2200000007</v>
      </c>
      <c r="W288">
        <v>4654637.4748625401</v>
      </c>
      <c r="X288">
        <v>11302112.9108021</v>
      </c>
      <c r="Y288">
        <v>0</v>
      </c>
      <c r="Z288">
        <v>0</v>
      </c>
      <c r="AA288">
        <v>2150921.6485369201</v>
      </c>
      <c r="AB288">
        <v>1128.4467774488201</v>
      </c>
      <c r="AC288">
        <v>41125.688746026601</v>
      </c>
      <c r="AD288">
        <v>0</v>
      </c>
      <c r="AE288">
        <v>385495.39180224598</v>
      </c>
      <c r="AF288">
        <v>0</v>
      </c>
      <c r="AG288">
        <v>0</v>
      </c>
    </row>
    <row r="289" spans="1:33" x14ac:dyDescent="0.3">
      <c r="A289" t="s">
        <v>33</v>
      </c>
      <c r="B289" t="s">
        <v>634</v>
      </c>
      <c r="C289">
        <v>1977</v>
      </c>
      <c r="D289" t="s">
        <v>620</v>
      </c>
      <c r="E289">
        <v>1325</v>
      </c>
      <c r="F289" t="s">
        <v>635</v>
      </c>
      <c r="G289" t="s">
        <v>37</v>
      </c>
      <c r="H289" t="s">
        <v>43</v>
      </c>
      <c r="I289" t="s">
        <v>39</v>
      </c>
      <c r="J289" t="s">
        <v>40</v>
      </c>
      <c r="K289">
        <v>351.32</v>
      </c>
      <c r="L289">
        <v>5662586.9589462802</v>
      </c>
      <c r="M289">
        <v>16118.0318767684</v>
      </c>
      <c r="N289">
        <v>0</v>
      </c>
      <c r="O289">
        <v>16118.0318767684</v>
      </c>
      <c r="P289">
        <v>3342178.1522202198</v>
      </c>
      <c r="Q289">
        <v>1283435.94603615</v>
      </c>
      <c r="R289">
        <v>837764.01132492698</v>
      </c>
      <c r="S289">
        <v>127177.314313008</v>
      </c>
      <c r="T289">
        <v>72031.535051970903</v>
      </c>
      <c r="U289">
        <v>155507.523254461</v>
      </c>
      <c r="V289">
        <v>3629414.59</v>
      </c>
      <c r="W289">
        <v>1877664.8456918199</v>
      </c>
      <c r="X289">
        <v>4878507.4128822898</v>
      </c>
      <c r="Y289">
        <v>0</v>
      </c>
      <c r="Z289">
        <v>0</v>
      </c>
      <c r="AA289">
        <v>611526.84898320795</v>
      </c>
      <c r="AB289">
        <v>455.21157247857201</v>
      </c>
      <c r="AC289">
        <v>16589.9622538398</v>
      </c>
      <c r="AD289">
        <v>0</v>
      </c>
      <c r="AE289">
        <v>155507.523254461</v>
      </c>
      <c r="AF289">
        <v>0</v>
      </c>
      <c r="AG289">
        <v>0</v>
      </c>
    </row>
    <row r="290" spans="1:33" x14ac:dyDescent="0.3">
      <c r="A290" t="s">
        <v>33</v>
      </c>
      <c r="B290" t="s">
        <v>636</v>
      </c>
      <c r="C290">
        <v>1977</v>
      </c>
      <c r="D290" t="s">
        <v>620</v>
      </c>
      <c r="E290">
        <v>1326</v>
      </c>
      <c r="F290" t="s">
        <v>637</v>
      </c>
      <c r="G290" t="s">
        <v>37</v>
      </c>
      <c r="H290" t="s">
        <v>38</v>
      </c>
      <c r="I290" t="s">
        <v>39</v>
      </c>
      <c r="J290" t="s">
        <v>40</v>
      </c>
      <c r="K290">
        <v>739.02516792855704</v>
      </c>
      <c r="L290">
        <v>10110306.555539699</v>
      </c>
      <c r="M290">
        <v>13680.598434662599</v>
      </c>
      <c r="N290">
        <v>0</v>
      </c>
      <c r="O290">
        <v>13680.598434662599</v>
      </c>
      <c r="P290">
        <v>5617614.9364988497</v>
      </c>
      <c r="Q290">
        <v>2394420.8887891499</v>
      </c>
      <c r="R290">
        <v>1675727.7432393101</v>
      </c>
      <c r="S290">
        <v>271019.82497231598</v>
      </c>
      <c r="T290">
        <v>151523.162040119</v>
      </c>
      <c r="U290">
        <v>327120.49836981099</v>
      </c>
      <c r="V290">
        <v>5833392.2000000002</v>
      </c>
      <c r="W290">
        <v>3949793.8571699499</v>
      </c>
      <c r="X290">
        <v>8625569.8806116208</v>
      </c>
      <c r="Y290">
        <v>0</v>
      </c>
      <c r="Z290">
        <v>0</v>
      </c>
      <c r="AA290">
        <v>1121760.5109276499</v>
      </c>
      <c r="AB290">
        <v>957.56805417852604</v>
      </c>
      <c r="AC290">
        <v>34898.097576489803</v>
      </c>
      <c r="AD290">
        <v>0</v>
      </c>
      <c r="AE290">
        <v>327120.49836981099</v>
      </c>
      <c r="AF290">
        <v>0</v>
      </c>
      <c r="AG290">
        <v>0</v>
      </c>
    </row>
    <row r="291" spans="1:33" x14ac:dyDescent="0.3">
      <c r="A291" t="s">
        <v>33</v>
      </c>
      <c r="B291" t="s">
        <v>638</v>
      </c>
      <c r="C291">
        <v>1977</v>
      </c>
      <c r="D291" t="s">
        <v>620</v>
      </c>
      <c r="E291">
        <v>1977</v>
      </c>
      <c r="F291" t="s">
        <v>620</v>
      </c>
      <c r="G291" t="s">
        <v>55</v>
      </c>
      <c r="H291" t="s">
        <v>55</v>
      </c>
      <c r="I291" t="s">
        <v>56</v>
      </c>
      <c r="J291" t="s">
        <v>40</v>
      </c>
      <c r="K291">
        <v>95.356699669967</v>
      </c>
      <c r="L291">
        <v>551851.89275556698</v>
      </c>
      <c r="M291">
        <v>5787.2377574470001</v>
      </c>
      <c r="N291">
        <v>0</v>
      </c>
      <c r="O291">
        <v>5787.2377574470001</v>
      </c>
      <c r="P291">
        <v>205177.90007240101</v>
      </c>
      <c r="Q291">
        <v>133797.206651224</v>
      </c>
      <c r="R291">
        <v>158806.71196699701</v>
      </c>
      <c r="S291">
        <v>34518.982596432201</v>
      </c>
      <c r="T291">
        <v>19551.0914685116</v>
      </c>
      <c r="U291">
        <v>42208.4828401345</v>
      </c>
      <c r="V291">
        <v>0</v>
      </c>
      <c r="W291">
        <v>509643.40991543198</v>
      </c>
      <c r="X291">
        <v>415178.99164178502</v>
      </c>
      <c r="Y291">
        <v>0</v>
      </c>
      <c r="Z291">
        <v>0</v>
      </c>
      <c r="AA291">
        <v>89837.948043149503</v>
      </c>
      <c r="AB291">
        <v>123.555371749779</v>
      </c>
      <c r="AC291">
        <v>4502.9148587484096</v>
      </c>
      <c r="AD291">
        <v>0</v>
      </c>
      <c r="AE291">
        <v>42208.4828401345</v>
      </c>
      <c r="AF291">
        <v>0</v>
      </c>
      <c r="AG291">
        <v>0</v>
      </c>
    </row>
    <row r="292" spans="1:33" x14ac:dyDescent="0.3">
      <c r="A292" t="s">
        <v>33</v>
      </c>
      <c r="B292" t="s">
        <v>639</v>
      </c>
      <c r="C292">
        <v>1977</v>
      </c>
      <c r="D292" t="s">
        <v>620</v>
      </c>
      <c r="E292">
        <v>4429</v>
      </c>
      <c r="F292" t="s">
        <v>640</v>
      </c>
      <c r="G292" t="s">
        <v>37</v>
      </c>
      <c r="H292" t="s">
        <v>43</v>
      </c>
      <c r="I292" t="s">
        <v>39</v>
      </c>
      <c r="J292" t="s">
        <v>40</v>
      </c>
      <c r="K292">
        <v>387.93</v>
      </c>
      <c r="L292">
        <v>6009690.4432464102</v>
      </c>
      <c r="M292">
        <v>15491.6877870915</v>
      </c>
      <c r="N292">
        <v>0</v>
      </c>
      <c r="O292">
        <v>15491.6877870915</v>
      </c>
      <c r="P292">
        <v>3448694.0428281599</v>
      </c>
      <c r="Q292">
        <v>1339977.16986993</v>
      </c>
      <c r="R292">
        <v>1001051.42645474</v>
      </c>
      <c r="S292">
        <v>140430.07953274899</v>
      </c>
      <c r="T292">
        <v>79537.7245608308</v>
      </c>
      <c r="U292">
        <v>171712.49429609199</v>
      </c>
      <c r="V292">
        <v>3764647.3</v>
      </c>
      <c r="W292">
        <v>2073330.64895032</v>
      </c>
      <c r="X292">
        <v>5080703.65695157</v>
      </c>
      <c r="Y292">
        <v>0</v>
      </c>
      <c r="Z292">
        <v>0</v>
      </c>
      <c r="AA292">
        <v>738452.89190070506</v>
      </c>
      <c r="AB292">
        <v>502.64780061372102</v>
      </c>
      <c r="AC292">
        <v>18318.752297427</v>
      </c>
      <c r="AD292">
        <v>0</v>
      </c>
      <c r="AE292">
        <v>171712.49429609199</v>
      </c>
      <c r="AF292">
        <v>0</v>
      </c>
      <c r="AG292">
        <v>0</v>
      </c>
    </row>
    <row r="293" spans="1:33" x14ac:dyDescent="0.3">
      <c r="A293" t="s">
        <v>33</v>
      </c>
      <c r="B293" t="s">
        <v>641</v>
      </c>
      <c r="C293">
        <v>1977</v>
      </c>
      <c r="D293" t="s">
        <v>620</v>
      </c>
      <c r="E293">
        <v>4729</v>
      </c>
      <c r="F293" t="s">
        <v>642</v>
      </c>
      <c r="G293" t="s">
        <v>63</v>
      </c>
      <c r="H293" t="s">
        <v>64</v>
      </c>
      <c r="I293" t="s">
        <v>39</v>
      </c>
      <c r="J293" t="s">
        <v>40</v>
      </c>
      <c r="K293">
        <v>894.24834367160304</v>
      </c>
      <c r="L293">
        <v>5675180.7390307402</v>
      </c>
      <c r="M293">
        <v>6346.3139509206103</v>
      </c>
      <c r="N293">
        <v>0</v>
      </c>
      <c r="O293">
        <v>6346.3139509206103</v>
      </c>
      <c r="P293">
        <v>2372980.7858803901</v>
      </c>
      <c r="Q293">
        <v>1305586.6026143299</v>
      </c>
      <c r="R293">
        <v>1489278.0437235299</v>
      </c>
      <c r="S293">
        <v>323986.56232782302</v>
      </c>
      <c r="T293">
        <v>183348.74448465201</v>
      </c>
      <c r="U293">
        <v>395828.148408218</v>
      </c>
      <c r="V293">
        <v>499952.96</v>
      </c>
      <c r="W293">
        <v>4779399.6306225201</v>
      </c>
      <c r="X293">
        <v>4166592.81838851</v>
      </c>
      <c r="Y293">
        <v>0</v>
      </c>
      <c r="Z293">
        <v>0</v>
      </c>
      <c r="AA293">
        <v>1069373.0636441701</v>
      </c>
      <c r="AB293">
        <v>1158.6934837444701</v>
      </c>
      <c r="AC293">
        <v>42228.0151060875</v>
      </c>
      <c r="AD293">
        <v>0</v>
      </c>
      <c r="AE293">
        <v>395828.148408218</v>
      </c>
      <c r="AF293">
        <v>0</v>
      </c>
      <c r="AG293">
        <v>0</v>
      </c>
    </row>
    <row r="294" spans="1:33" x14ac:dyDescent="0.3">
      <c r="A294" t="s">
        <v>33</v>
      </c>
      <c r="B294" t="s">
        <v>643</v>
      </c>
      <c r="C294">
        <v>1977</v>
      </c>
      <c r="D294" t="s">
        <v>620</v>
      </c>
      <c r="E294">
        <v>5058</v>
      </c>
      <c r="F294" t="s">
        <v>644</v>
      </c>
      <c r="G294" t="s">
        <v>37</v>
      </c>
      <c r="H294" t="s">
        <v>53</v>
      </c>
      <c r="I294" t="s">
        <v>39</v>
      </c>
      <c r="J294" t="s">
        <v>40</v>
      </c>
      <c r="K294">
        <v>939.69499936858301</v>
      </c>
      <c r="L294">
        <v>5438238.3808300002</v>
      </c>
      <c r="M294">
        <v>5787.2377574470001</v>
      </c>
      <c r="N294">
        <v>0</v>
      </c>
      <c r="O294">
        <v>5787.2377574470001</v>
      </c>
      <c r="P294">
        <v>2021930.78563211</v>
      </c>
      <c r="Q294">
        <v>1318507.9439073601</v>
      </c>
      <c r="R294">
        <v>1564964.7441453501</v>
      </c>
      <c r="S294">
        <v>340168.18368741003</v>
      </c>
      <c r="T294">
        <v>192666.72345775901</v>
      </c>
      <c r="U294">
        <v>415944.55757261399</v>
      </c>
      <c r="V294">
        <v>0</v>
      </c>
      <c r="W294">
        <v>5022293.8232573904</v>
      </c>
      <c r="X294">
        <v>4091391.8333894699</v>
      </c>
      <c r="Y294">
        <v>0</v>
      </c>
      <c r="Z294">
        <v>0</v>
      </c>
      <c r="AA294">
        <v>885310.32241954503</v>
      </c>
      <c r="AB294">
        <v>1217.5795238324699</v>
      </c>
      <c r="AC294">
        <v>44374.087924532701</v>
      </c>
      <c r="AD294">
        <v>0</v>
      </c>
      <c r="AE294">
        <v>415944.55757261399</v>
      </c>
      <c r="AF294">
        <v>0</v>
      </c>
      <c r="AG294">
        <v>0</v>
      </c>
    </row>
    <row r="295" spans="1:33" x14ac:dyDescent="0.3">
      <c r="A295" t="s">
        <v>33</v>
      </c>
      <c r="B295" t="s">
        <v>645</v>
      </c>
      <c r="C295">
        <v>1977</v>
      </c>
      <c r="D295" t="s">
        <v>620</v>
      </c>
      <c r="E295">
        <v>5340</v>
      </c>
      <c r="F295" t="s">
        <v>646</v>
      </c>
      <c r="G295" t="s">
        <v>37</v>
      </c>
      <c r="H295" t="s">
        <v>43</v>
      </c>
      <c r="I295" t="s">
        <v>44</v>
      </c>
      <c r="J295" t="s">
        <v>40</v>
      </c>
      <c r="K295">
        <v>414.5</v>
      </c>
      <c r="L295">
        <v>2398810.0504617798</v>
      </c>
      <c r="M295">
        <v>5787.2377574470001</v>
      </c>
      <c r="N295">
        <v>0</v>
      </c>
      <c r="O295">
        <v>5787.2377574470001</v>
      </c>
      <c r="P295">
        <v>891874.82237072301</v>
      </c>
      <c r="Q295">
        <v>581594.60582085897</v>
      </c>
      <c r="R295">
        <v>690306.84092617105</v>
      </c>
      <c r="S295">
        <v>150048.37977553799</v>
      </c>
      <c r="T295">
        <v>84985.401568490095</v>
      </c>
      <c r="U295">
        <v>183473.38150112101</v>
      </c>
      <c r="V295">
        <v>0</v>
      </c>
      <c r="W295">
        <v>2215336.6689606602</v>
      </c>
      <c r="X295">
        <v>1804715.2704648401</v>
      </c>
      <c r="Y295">
        <v>0</v>
      </c>
      <c r="Z295">
        <v>0</v>
      </c>
      <c r="AA295">
        <v>390510.88798969501</v>
      </c>
      <c r="AB295">
        <v>537.07502218025797</v>
      </c>
      <c r="AC295">
        <v>19573.435483936599</v>
      </c>
      <c r="AD295">
        <v>0</v>
      </c>
      <c r="AE295">
        <v>183473.38150112101</v>
      </c>
      <c r="AF295">
        <v>0</v>
      </c>
      <c r="AG295">
        <v>0</v>
      </c>
    </row>
    <row r="296" spans="1:33" x14ac:dyDescent="0.3">
      <c r="A296" t="s">
        <v>33</v>
      </c>
      <c r="B296" t="s">
        <v>647</v>
      </c>
      <c r="C296">
        <v>1978</v>
      </c>
      <c r="D296" t="s">
        <v>648</v>
      </c>
      <c r="E296">
        <v>264</v>
      </c>
      <c r="F296" t="s">
        <v>649</v>
      </c>
      <c r="G296" t="s">
        <v>37</v>
      </c>
      <c r="H296" t="s">
        <v>43</v>
      </c>
      <c r="I296" t="s">
        <v>39</v>
      </c>
      <c r="J296" t="s">
        <v>40</v>
      </c>
      <c r="K296">
        <v>352.57</v>
      </c>
      <c r="L296">
        <v>4409845.7213987298</v>
      </c>
      <c r="M296">
        <v>12507.716826158499</v>
      </c>
      <c r="N296">
        <v>0</v>
      </c>
      <c r="O296">
        <v>12507.716826158499</v>
      </c>
      <c r="P296">
        <v>2505234.6649897899</v>
      </c>
      <c r="Q296">
        <v>568620.13010234805</v>
      </c>
      <c r="R296">
        <v>1039239.61124191</v>
      </c>
      <c r="S296">
        <v>237390.616998916</v>
      </c>
      <c r="T296">
        <v>59360.698065763303</v>
      </c>
      <c r="U296">
        <v>131916.629355916</v>
      </c>
      <c r="V296">
        <v>2425662.62</v>
      </c>
      <c r="W296">
        <v>1852266.4720428099</v>
      </c>
      <c r="X296">
        <v>3807503.7502800301</v>
      </c>
      <c r="Y296">
        <v>0</v>
      </c>
      <c r="Z296">
        <v>0</v>
      </c>
      <c r="AA296">
        <v>438171.52474200499</v>
      </c>
      <c r="AB296">
        <v>32253.817020776802</v>
      </c>
      <c r="AC296">
        <v>0</v>
      </c>
      <c r="AD296">
        <v>0</v>
      </c>
      <c r="AE296">
        <v>131916.629355916</v>
      </c>
      <c r="AF296">
        <v>0</v>
      </c>
      <c r="AG296">
        <v>0</v>
      </c>
    </row>
    <row r="297" spans="1:33" x14ac:dyDescent="0.3">
      <c r="A297" t="s">
        <v>33</v>
      </c>
      <c r="B297" t="s">
        <v>650</v>
      </c>
      <c r="C297">
        <v>1978</v>
      </c>
      <c r="D297" t="s">
        <v>648</v>
      </c>
      <c r="E297">
        <v>1293</v>
      </c>
      <c r="F297" t="s">
        <v>651</v>
      </c>
      <c r="G297" t="s">
        <v>37</v>
      </c>
      <c r="H297" t="s">
        <v>38</v>
      </c>
      <c r="I297" t="s">
        <v>39</v>
      </c>
      <c r="J297" t="s">
        <v>40</v>
      </c>
      <c r="K297">
        <v>335.68</v>
      </c>
      <c r="L297">
        <v>4292043.5349607896</v>
      </c>
      <c r="M297">
        <v>12786.116345807801</v>
      </c>
      <c r="N297">
        <v>0</v>
      </c>
      <c r="O297">
        <v>12786.116345807801</v>
      </c>
      <c r="P297">
        <v>2304142.1809835499</v>
      </c>
      <c r="Q297">
        <v>723576.26987280895</v>
      </c>
      <c r="R297">
        <v>981789.75369936705</v>
      </c>
      <c r="S297">
        <v>226018.32916639501</v>
      </c>
      <c r="T297">
        <v>56517.001238662997</v>
      </c>
      <c r="U297">
        <v>125597.113033423</v>
      </c>
      <c r="V297">
        <v>2402913.48</v>
      </c>
      <c r="W297">
        <v>1763532.9419273699</v>
      </c>
      <c r="X297">
        <v>3782296.37868112</v>
      </c>
      <c r="Y297">
        <v>0</v>
      </c>
      <c r="Z297">
        <v>0</v>
      </c>
      <c r="AA297">
        <v>353441.35760216799</v>
      </c>
      <c r="AB297">
        <v>30708.6856440831</v>
      </c>
      <c r="AC297">
        <v>0</v>
      </c>
      <c r="AD297">
        <v>0</v>
      </c>
      <c r="AE297">
        <v>125597.113033423</v>
      </c>
      <c r="AF297">
        <v>0</v>
      </c>
      <c r="AG297">
        <v>0</v>
      </c>
    </row>
    <row r="298" spans="1:33" x14ac:dyDescent="0.3">
      <c r="A298" t="s">
        <v>33</v>
      </c>
      <c r="B298" t="s">
        <v>652</v>
      </c>
      <c r="C298">
        <v>1978</v>
      </c>
      <c r="D298" t="s">
        <v>648</v>
      </c>
      <c r="E298">
        <v>1294</v>
      </c>
      <c r="F298" t="s">
        <v>653</v>
      </c>
      <c r="G298" t="s">
        <v>37</v>
      </c>
      <c r="H298" t="s">
        <v>53</v>
      </c>
      <c r="I298" t="s">
        <v>39</v>
      </c>
      <c r="J298" t="s">
        <v>40</v>
      </c>
      <c r="K298">
        <v>418.75</v>
      </c>
      <c r="L298">
        <v>5625907.8636404704</v>
      </c>
      <c r="M298">
        <v>13435.0038534697</v>
      </c>
      <c r="N298">
        <v>0</v>
      </c>
      <c r="O298">
        <v>13435.0038534697</v>
      </c>
      <c r="P298">
        <v>2686965.2240266399</v>
      </c>
      <c r="Q298">
        <v>1354251.8600248401</v>
      </c>
      <c r="R298">
        <v>1224587.04505871</v>
      </c>
      <c r="S298">
        <v>281950.59383468801</v>
      </c>
      <c r="T298">
        <v>78153.140695573602</v>
      </c>
      <c r="U298">
        <v>156678.357610659</v>
      </c>
      <c r="V298">
        <v>3269278.9</v>
      </c>
      <c r="W298">
        <v>2199950.6060298099</v>
      </c>
      <c r="X298">
        <v>4676579.8010388399</v>
      </c>
      <c r="Y298">
        <v>0</v>
      </c>
      <c r="Z298">
        <v>0</v>
      </c>
      <c r="AA298">
        <v>754341.60765582602</v>
      </c>
      <c r="AB298">
        <v>38308.097335140003</v>
      </c>
      <c r="AC298">
        <v>0</v>
      </c>
      <c r="AD298">
        <v>0</v>
      </c>
      <c r="AE298">
        <v>156678.357610659</v>
      </c>
      <c r="AF298">
        <v>0</v>
      </c>
      <c r="AG298">
        <v>0</v>
      </c>
    </row>
    <row r="299" spans="1:33" x14ac:dyDescent="0.3">
      <c r="A299" t="s">
        <v>33</v>
      </c>
      <c r="B299" t="s">
        <v>654</v>
      </c>
      <c r="C299">
        <v>1990</v>
      </c>
      <c r="D299" t="s">
        <v>655</v>
      </c>
      <c r="E299">
        <v>266</v>
      </c>
      <c r="F299" t="s">
        <v>656</v>
      </c>
      <c r="G299" t="s">
        <v>37</v>
      </c>
      <c r="H299" t="s">
        <v>38</v>
      </c>
      <c r="I299" t="s">
        <v>44</v>
      </c>
      <c r="J299" t="s">
        <v>40</v>
      </c>
      <c r="K299">
        <v>134.09</v>
      </c>
      <c r="L299">
        <v>2115547.6443752898</v>
      </c>
      <c r="M299">
        <v>15777.0724466797</v>
      </c>
      <c r="N299">
        <v>0</v>
      </c>
      <c r="O299">
        <v>15777.0724466797</v>
      </c>
      <c r="P299">
        <v>1137241.7259080501</v>
      </c>
      <c r="Q299">
        <v>320905.45941613201</v>
      </c>
      <c r="R299">
        <v>495335.94680381502</v>
      </c>
      <c r="S299">
        <v>142814.20184164101</v>
      </c>
      <c r="T299">
        <v>19250.310405643701</v>
      </c>
      <c r="U299">
        <v>80202.284081267993</v>
      </c>
      <c r="V299">
        <v>1577695.82</v>
      </c>
      <c r="W299">
        <v>457649.54029402201</v>
      </c>
      <c r="X299">
        <v>1778820.71846885</v>
      </c>
      <c r="Y299">
        <v>0</v>
      </c>
      <c r="Z299">
        <v>0</v>
      </c>
      <c r="AA299">
        <v>256524.641825164</v>
      </c>
      <c r="AB299">
        <v>0</v>
      </c>
      <c r="AC299">
        <v>0</v>
      </c>
      <c r="AD299">
        <v>0</v>
      </c>
      <c r="AE299">
        <v>70520.582803072495</v>
      </c>
      <c r="AF299">
        <v>9681.70127819548</v>
      </c>
      <c r="AG299">
        <v>0</v>
      </c>
    </row>
    <row r="300" spans="1:33" x14ac:dyDescent="0.3">
      <c r="A300" t="s">
        <v>33</v>
      </c>
      <c r="B300" t="s">
        <v>657</v>
      </c>
      <c r="C300">
        <v>1990</v>
      </c>
      <c r="D300" t="s">
        <v>655</v>
      </c>
      <c r="E300">
        <v>267</v>
      </c>
      <c r="F300" t="s">
        <v>658</v>
      </c>
      <c r="G300" t="s">
        <v>37</v>
      </c>
      <c r="H300" t="s">
        <v>43</v>
      </c>
      <c r="I300" t="s">
        <v>44</v>
      </c>
      <c r="J300" t="s">
        <v>40</v>
      </c>
      <c r="K300">
        <v>147.54</v>
      </c>
      <c r="L300">
        <v>2243999.3329601702</v>
      </c>
      <c r="M300">
        <v>15209.430208487</v>
      </c>
      <c r="N300">
        <v>0</v>
      </c>
      <c r="O300">
        <v>15209.430208487</v>
      </c>
      <c r="P300">
        <v>1337307.14954191</v>
      </c>
      <c r="Q300">
        <v>228441.48575327199</v>
      </c>
      <c r="R300">
        <v>499930.18057226401</v>
      </c>
      <c r="S300">
        <v>157139.28957950399</v>
      </c>
      <c r="T300">
        <v>21181.227513227499</v>
      </c>
      <c r="U300">
        <v>88247.035523530998</v>
      </c>
      <c r="V300">
        <v>1652197.87</v>
      </c>
      <c r="W300">
        <v>503554.42743664701</v>
      </c>
      <c r="X300">
        <v>1768880.1269952599</v>
      </c>
      <c r="Y300">
        <v>0</v>
      </c>
      <c r="Z300">
        <v>0</v>
      </c>
      <c r="AA300">
        <v>386872.17044138099</v>
      </c>
      <c r="AB300">
        <v>0</v>
      </c>
      <c r="AC300">
        <v>0</v>
      </c>
      <c r="AD300">
        <v>0</v>
      </c>
      <c r="AE300">
        <v>77594.2037942077</v>
      </c>
      <c r="AF300">
        <v>10652.831729323299</v>
      </c>
      <c r="AG300">
        <v>0</v>
      </c>
    </row>
    <row r="301" spans="1:33" x14ac:dyDescent="0.3">
      <c r="A301" t="s">
        <v>33</v>
      </c>
      <c r="B301" t="s">
        <v>659</v>
      </c>
      <c r="C301">
        <v>1990</v>
      </c>
      <c r="D301" t="s">
        <v>655</v>
      </c>
      <c r="E301">
        <v>268</v>
      </c>
      <c r="F301" t="s">
        <v>660</v>
      </c>
      <c r="G301" t="s">
        <v>37</v>
      </c>
      <c r="H301" t="s">
        <v>53</v>
      </c>
      <c r="I301" t="s">
        <v>44</v>
      </c>
      <c r="J301" t="s">
        <v>40</v>
      </c>
      <c r="K301">
        <v>149.29</v>
      </c>
      <c r="L301">
        <v>3127332.0626645298</v>
      </c>
      <c r="M301">
        <v>20948.034447481601</v>
      </c>
      <c r="N301">
        <v>0</v>
      </c>
      <c r="O301">
        <v>20948.034447481601</v>
      </c>
      <c r="P301">
        <v>1613780.4545500299</v>
      </c>
      <c r="Q301">
        <v>650464.72483059496</v>
      </c>
      <c r="R301">
        <v>644036.57262392004</v>
      </c>
      <c r="S301">
        <v>159003.14857885399</v>
      </c>
      <c r="T301">
        <v>60047.162081128699</v>
      </c>
      <c r="U301">
        <v>89293.750395200899</v>
      </c>
      <c r="V301">
        <v>2528511.13</v>
      </c>
      <c r="W301">
        <v>509527.18226933002</v>
      </c>
      <c r="X301">
        <v>2407605.80453587</v>
      </c>
      <c r="Y301">
        <v>0</v>
      </c>
      <c r="Z301">
        <v>0</v>
      </c>
      <c r="AA301">
        <v>630432.507733454</v>
      </c>
      <c r="AB301">
        <v>0</v>
      </c>
      <c r="AC301">
        <v>0</v>
      </c>
      <c r="AD301">
        <v>0</v>
      </c>
      <c r="AE301">
        <v>78514.563402719694</v>
      </c>
      <c r="AF301">
        <v>10779.1869924812</v>
      </c>
      <c r="AG301">
        <v>0</v>
      </c>
    </row>
    <row r="302" spans="1:33" x14ac:dyDescent="0.3">
      <c r="A302" t="s">
        <v>33</v>
      </c>
      <c r="B302" t="s">
        <v>661</v>
      </c>
      <c r="C302">
        <v>1991</v>
      </c>
      <c r="D302" t="s">
        <v>662</v>
      </c>
      <c r="E302">
        <v>269</v>
      </c>
      <c r="F302" t="s">
        <v>663</v>
      </c>
      <c r="G302" t="s">
        <v>37</v>
      </c>
      <c r="H302" t="s">
        <v>43</v>
      </c>
      <c r="I302" t="s">
        <v>44</v>
      </c>
      <c r="J302" t="s">
        <v>40</v>
      </c>
      <c r="K302">
        <v>407.16</v>
      </c>
      <c r="L302">
        <v>4829278.3960097702</v>
      </c>
      <c r="M302">
        <v>11860.8861283273</v>
      </c>
      <c r="N302">
        <v>0</v>
      </c>
      <c r="O302">
        <v>11860.8861283273</v>
      </c>
      <c r="P302">
        <v>2866762.3956612698</v>
      </c>
      <c r="Q302">
        <v>792380.79381627496</v>
      </c>
      <c r="R302">
        <v>929552.10985821299</v>
      </c>
      <c r="S302">
        <v>210273.59287107401</v>
      </c>
      <c r="T302">
        <v>30309.503802936</v>
      </c>
      <c r="U302">
        <v>218802.16019872201</v>
      </c>
      <c r="V302">
        <v>3442196.36</v>
      </c>
      <c r="W302">
        <v>1168279.8758110499</v>
      </c>
      <c r="X302">
        <v>3741522.6721445499</v>
      </c>
      <c r="Y302">
        <v>0</v>
      </c>
      <c r="Z302">
        <v>0</v>
      </c>
      <c r="AA302">
        <v>868953.56366649806</v>
      </c>
      <c r="AB302">
        <v>0</v>
      </c>
      <c r="AC302">
        <v>0</v>
      </c>
      <c r="AD302">
        <v>0</v>
      </c>
      <c r="AE302">
        <v>197818.155323007</v>
      </c>
      <c r="AF302">
        <v>20984.004875715</v>
      </c>
      <c r="AG302">
        <v>0</v>
      </c>
    </row>
    <row r="303" spans="1:33" x14ac:dyDescent="0.3">
      <c r="A303" t="s">
        <v>33</v>
      </c>
      <c r="B303" t="s">
        <v>664</v>
      </c>
      <c r="C303">
        <v>1991</v>
      </c>
      <c r="D303" t="s">
        <v>662</v>
      </c>
      <c r="E303">
        <v>270</v>
      </c>
      <c r="F303" t="s">
        <v>665</v>
      </c>
      <c r="G303" t="s">
        <v>37</v>
      </c>
      <c r="H303" t="s">
        <v>43</v>
      </c>
      <c r="I303" t="s">
        <v>44</v>
      </c>
      <c r="J303" t="s">
        <v>40</v>
      </c>
      <c r="K303">
        <v>289.63138613861298</v>
      </c>
      <c r="L303">
        <v>3830787.0821453002</v>
      </c>
      <c r="M303">
        <v>13226.422499362399</v>
      </c>
      <c r="N303">
        <v>0</v>
      </c>
      <c r="O303">
        <v>13226.422499362399</v>
      </c>
      <c r="P303">
        <v>2305518.7102643298</v>
      </c>
      <c r="Q303">
        <v>657955.223638386</v>
      </c>
      <c r="R303">
        <v>696175.47319785296</v>
      </c>
      <c r="S303">
        <v>149577.14945376699</v>
      </c>
      <c r="T303">
        <v>21560.525590966499</v>
      </c>
      <c r="U303">
        <v>155643.906445817</v>
      </c>
      <c r="V303">
        <v>2844092.68</v>
      </c>
      <c r="W303">
        <v>831050.495699486</v>
      </c>
      <c r="X303">
        <v>2887872.9179417999</v>
      </c>
      <c r="Y303">
        <v>0</v>
      </c>
      <c r="Z303">
        <v>0</v>
      </c>
      <c r="AA303">
        <v>787270.25775768503</v>
      </c>
      <c r="AB303">
        <v>0</v>
      </c>
      <c r="AC303">
        <v>0</v>
      </c>
      <c r="AD303">
        <v>0</v>
      </c>
      <c r="AE303">
        <v>140717.03146081601</v>
      </c>
      <c r="AF303">
        <v>14926.874985000401</v>
      </c>
      <c r="AG303">
        <v>0</v>
      </c>
    </row>
    <row r="304" spans="1:33" x14ac:dyDescent="0.3">
      <c r="A304" t="s">
        <v>33</v>
      </c>
      <c r="B304" t="s">
        <v>666</v>
      </c>
      <c r="C304">
        <v>1991</v>
      </c>
      <c r="D304" t="s">
        <v>662</v>
      </c>
      <c r="E304">
        <v>271</v>
      </c>
      <c r="F304" t="s">
        <v>667</v>
      </c>
      <c r="G304" t="s">
        <v>37</v>
      </c>
      <c r="H304" t="s">
        <v>43</v>
      </c>
      <c r="I304" t="s">
        <v>44</v>
      </c>
      <c r="J304" t="s">
        <v>40</v>
      </c>
      <c r="K304">
        <v>344</v>
      </c>
      <c r="L304">
        <v>4254354.9628474303</v>
      </c>
      <c r="M304">
        <v>12367.3109385099</v>
      </c>
      <c r="N304">
        <v>0</v>
      </c>
      <c r="O304">
        <v>12367.3109385099</v>
      </c>
      <c r="P304">
        <v>2549578.8080810402</v>
      </c>
      <c r="Q304">
        <v>692486.08648491697</v>
      </c>
      <c r="R304">
        <v>809027.01381674304</v>
      </c>
      <c r="S304">
        <v>177655.260702548</v>
      </c>
      <c r="T304">
        <v>25607.7937621819</v>
      </c>
      <c r="U304">
        <v>184860.84858129499</v>
      </c>
      <c r="V304">
        <v>3082441.66</v>
      </c>
      <c r="W304">
        <v>987052.45426614198</v>
      </c>
      <c r="X304">
        <v>3317494.4839663198</v>
      </c>
      <c r="Y304">
        <v>0</v>
      </c>
      <c r="Z304">
        <v>0</v>
      </c>
      <c r="AA304">
        <v>751999.63029982103</v>
      </c>
      <c r="AB304">
        <v>0</v>
      </c>
      <c r="AC304">
        <v>0</v>
      </c>
      <c r="AD304">
        <v>0</v>
      </c>
      <c r="AE304">
        <v>167131.95164336899</v>
      </c>
      <c r="AF304">
        <v>17728.896937926002</v>
      </c>
      <c r="AG304">
        <v>0</v>
      </c>
    </row>
    <row r="305" spans="1:33" x14ac:dyDescent="0.3">
      <c r="A305" t="s">
        <v>33</v>
      </c>
      <c r="B305" t="s">
        <v>668</v>
      </c>
      <c r="C305">
        <v>1991</v>
      </c>
      <c r="D305" t="s">
        <v>662</v>
      </c>
      <c r="E305">
        <v>272</v>
      </c>
      <c r="F305" t="s">
        <v>669</v>
      </c>
      <c r="G305" t="s">
        <v>37</v>
      </c>
      <c r="H305" t="s">
        <v>43</v>
      </c>
      <c r="I305" t="s">
        <v>44</v>
      </c>
      <c r="J305" t="s">
        <v>40</v>
      </c>
      <c r="K305">
        <v>279.79000000000002</v>
      </c>
      <c r="L305">
        <v>3425460.2487316402</v>
      </c>
      <c r="M305">
        <v>12242.9688292349</v>
      </c>
      <c r="N305">
        <v>0</v>
      </c>
      <c r="O305">
        <v>12242.9688292349</v>
      </c>
      <c r="P305">
        <v>1947647.9600153901</v>
      </c>
      <c r="Q305">
        <v>602271.01442591497</v>
      </c>
      <c r="R305">
        <v>710218.68705577496</v>
      </c>
      <c r="S305">
        <v>144494.66683711001</v>
      </c>
      <c r="T305">
        <v>20827.920397444399</v>
      </c>
      <c r="U305">
        <v>150355.281466746</v>
      </c>
      <c r="V305">
        <v>2472292.7400000002</v>
      </c>
      <c r="W305">
        <v>802812.22726489499</v>
      </c>
      <c r="X305">
        <v>2761501.1750884699</v>
      </c>
      <c r="Y305">
        <v>0</v>
      </c>
      <c r="Z305">
        <v>0</v>
      </c>
      <c r="AA305">
        <v>513603.79217641603</v>
      </c>
      <c r="AB305">
        <v>0</v>
      </c>
      <c r="AC305">
        <v>0</v>
      </c>
      <c r="AD305">
        <v>0</v>
      </c>
      <c r="AE305">
        <v>135935.60683226201</v>
      </c>
      <c r="AF305">
        <v>14419.674634483499</v>
      </c>
      <c r="AG305">
        <v>0</v>
      </c>
    </row>
    <row r="306" spans="1:33" x14ac:dyDescent="0.3">
      <c r="A306" t="s">
        <v>33</v>
      </c>
      <c r="B306" t="s">
        <v>670</v>
      </c>
      <c r="C306">
        <v>1991</v>
      </c>
      <c r="D306" t="s">
        <v>662</v>
      </c>
      <c r="E306">
        <v>273</v>
      </c>
      <c r="F306" t="s">
        <v>671</v>
      </c>
      <c r="G306" t="s">
        <v>37</v>
      </c>
      <c r="H306" t="s">
        <v>43</v>
      </c>
      <c r="I306" t="s">
        <v>44</v>
      </c>
      <c r="J306" t="s">
        <v>40</v>
      </c>
      <c r="K306">
        <v>471.3</v>
      </c>
      <c r="L306">
        <v>4786696.4693953404</v>
      </c>
      <c r="M306">
        <v>10156.368490123699</v>
      </c>
      <c r="N306">
        <v>0</v>
      </c>
      <c r="O306">
        <v>10156.368490123699</v>
      </c>
      <c r="P306">
        <v>2679930.8350278898</v>
      </c>
      <c r="Q306">
        <v>857160.47489343397</v>
      </c>
      <c r="R306">
        <v>971122.95723788103</v>
      </c>
      <c r="S306">
        <v>243398.035956718</v>
      </c>
      <c r="T306">
        <v>35084.166279407902</v>
      </c>
      <c r="U306">
        <v>253270.11028013</v>
      </c>
      <c r="V306">
        <v>3181107.11</v>
      </c>
      <c r="W306">
        <v>1352319.24911521</v>
      </c>
      <c r="X306">
        <v>4042633.5283090798</v>
      </c>
      <c r="Y306">
        <v>0</v>
      </c>
      <c r="Z306">
        <v>0</v>
      </c>
      <c r="AA306">
        <v>490792.83080612199</v>
      </c>
      <c r="AB306">
        <v>0</v>
      </c>
      <c r="AC306">
        <v>0</v>
      </c>
      <c r="AD306">
        <v>0</v>
      </c>
      <c r="AE306">
        <v>228980.49072534899</v>
      </c>
      <c r="AF306">
        <v>24289.619554780598</v>
      </c>
      <c r="AG306">
        <v>0</v>
      </c>
    </row>
    <row r="307" spans="1:33" x14ac:dyDescent="0.3">
      <c r="A307" t="s">
        <v>33</v>
      </c>
      <c r="B307" t="s">
        <v>672</v>
      </c>
      <c r="C307">
        <v>1991</v>
      </c>
      <c r="D307" t="s">
        <v>662</v>
      </c>
      <c r="E307">
        <v>274</v>
      </c>
      <c r="F307" t="s">
        <v>673</v>
      </c>
      <c r="G307" t="s">
        <v>37</v>
      </c>
      <c r="H307" t="s">
        <v>43</v>
      </c>
      <c r="I307" t="s">
        <v>44</v>
      </c>
      <c r="J307" t="s">
        <v>40</v>
      </c>
      <c r="K307">
        <v>339.86</v>
      </c>
      <c r="L307">
        <v>3882665.1725166501</v>
      </c>
      <c r="M307">
        <v>11424.307575227</v>
      </c>
      <c r="N307">
        <v>0</v>
      </c>
      <c r="O307">
        <v>11424.307575227</v>
      </c>
      <c r="P307">
        <v>2291968.9893099498</v>
      </c>
      <c r="Q307">
        <v>673515.43270163902</v>
      </c>
      <c r="R307">
        <v>716363.94326557696</v>
      </c>
      <c r="S307">
        <v>175517.200297581</v>
      </c>
      <c r="T307">
        <v>25299.606941904502</v>
      </c>
      <c r="U307">
        <v>182636.06976406701</v>
      </c>
      <c r="V307">
        <v>2724855.71</v>
      </c>
      <c r="W307">
        <v>975173.39275259001</v>
      </c>
      <c r="X307">
        <v>3325176.4034935799</v>
      </c>
      <c r="Y307">
        <v>0</v>
      </c>
      <c r="Z307">
        <v>0</v>
      </c>
      <c r="AA307">
        <v>374852.69925900397</v>
      </c>
      <c r="AB307">
        <v>0</v>
      </c>
      <c r="AC307">
        <v>0</v>
      </c>
      <c r="AD307">
        <v>0</v>
      </c>
      <c r="AE307">
        <v>165120.53803928901</v>
      </c>
      <c r="AF307">
        <v>17515.531724777698</v>
      </c>
      <c r="AG307">
        <v>0</v>
      </c>
    </row>
    <row r="308" spans="1:33" x14ac:dyDescent="0.3">
      <c r="A308" t="s">
        <v>33</v>
      </c>
      <c r="B308" t="s">
        <v>674</v>
      </c>
      <c r="C308">
        <v>1991</v>
      </c>
      <c r="D308" t="s">
        <v>662</v>
      </c>
      <c r="E308">
        <v>276</v>
      </c>
      <c r="F308" t="s">
        <v>675</v>
      </c>
      <c r="G308" t="s">
        <v>37</v>
      </c>
      <c r="H308" t="s">
        <v>43</v>
      </c>
      <c r="I308" t="s">
        <v>44</v>
      </c>
      <c r="J308" t="s">
        <v>40</v>
      </c>
      <c r="K308">
        <v>267.22000000000003</v>
      </c>
      <c r="L308">
        <v>3702589.0790316602</v>
      </c>
      <c r="M308">
        <v>13855.9579336564</v>
      </c>
      <c r="N308">
        <v>0</v>
      </c>
      <c r="O308">
        <v>13855.9579336564</v>
      </c>
      <c r="P308">
        <v>2152511.9707756299</v>
      </c>
      <c r="Q308">
        <v>672095.17525784695</v>
      </c>
      <c r="R308">
        <v>720086.71958520403</v>
      </c>
      <c r="S308">
        <v>138003.01966550801</v>
      </c>
      <c r="T308">
        <v>19892.1937474716</v>
      </c>
      <c r="U308">
        <v>143600.33708689999</v>
      </c>
      <c r="V308">
        <v>2792244.1</v>
      </c>
      <c r="W308">
        <v>766744.64194476302</v>
      </c>
      <c r="X308">
        <v>2990688.0778560401</v>
      </c>
      <c r="Y308">
        <v>0</v>
      </c>
      <c r="Z308">
        <v>0</v>
      </c>
      <c r="AA308">
        <v>568300.66408871603</v>
      </c>
      <c r="AB308">
        <v>0</v>
      </c>
      <c r="AC308">
        <v>0</v>
      </c>
      <c r="AD308">
        <v>0</v>
      </c>
      <c r="AE308">
        <v>129828.488715527</v>
      </c>
      <c r="AF308">
        <v>13771.848371373801</v>
      </c>
      <c r="AG308">
        <v>0</v>
      </c>
    </row>
    <row r="309" spans="1:33" x14ac:dyDescent="0.3">
      <c r="A309" t="s">
        <v>33</v>
      </c>
      <c r="B309" t="s">
        <v>676</v>
      </c>
      <c r="C309">
        <v>1991</v>
      </c>
      <c r="D309" t="s">
        <v>662</v>
      </c>
      <c r="E309">
        <v>277</v>
      </c>
      <c r="F309" t="s">
        <v>677</v>
      </c>
      <c r="G309" t="s">
        <v>37</v>
      </c>
      <c r="H309" t="s">
        <v>43</v>
      </c>
      <c r="I309" t="s">
        <v>44</v>
      </c>
      <c r="J309" t="s">
        <v>40</v>
      </c>
      <c r="K309">
        <v>334.37861386138599</v>
      </c>
      <c r="L309">
        <v>4209938.8388716402</v>
      </c>
      <c r="M309">
        <v>12590.335219873899</v>
      </c>
      <c r="N309">
        <v>0</v>
      </c>
      <c r="O309">
        <v>12590.335219873899</v>
      </c>
      <c r="P309">
        <v>2413048.3394576199</v>
      </c>
      <c r="Q309">
        <v>784953.26607252401</v>
      </c>
      <c r="R309">
        <v>814359.27287303598</v>
      </c>
      <c r="S309">
        <v>172686.394822387</v>
      </c>
      <c r="T309">
        <v>24891.565646065799</v>
      </c>
      <c r="U309">
        <v>179690.448563527</v>
      </c>
      <c r="V309">
        <v>3070802.95</v>
      </c>
      <c r="W309">
        <v>959445.44030811498</v>
      </c>
      <c r="X309">
        <v>3377437.6996405302</v>
      </c>
      <c r="Y309">
        <v>0</v>
      </c>
      <c r="Z309">
        <v>0</v>
      </c>
      <c r="AA309">
        <v>652810.69066758105</v>
      </c>
      <c r="AB309">
        <v>0</v>
      </c>
      <c r="AC309">
        <v>0</v>
      </c>
      <c r="AD309">
        <v>0</v>
      </c>
      <c r="AE309">
        <v>162457.413728076</v>
      </c>
      <c r="AF309">
        <v>17233.034835450799</v>
      </c>
      <c r="AG309">
        <v>0</v>
      </c>
    </row>
    <row r="310" spans="1:33" x14ac:dyDescent="0.3">
      <c r="A310" t="s">
        <v>33</v>
      </c>
      <c r="B310" t="s">
        <v>678</v>
      </c>
      <c r="C310">
        <v>1991</v>
      </c>
      <c r="D310" t="s">
        <v>662</v>
      </c>
      <c r="E310">
        <v>278</v>
      </c>
      <c r="F310" t="s">
        <v>679</v>
      </c>
      <c r="G310" t="s">
        <v>37</v>
      </c>
      <c r="H310" t="s">
        <v>38</v>
      </c>
      <c r="I310" t="s">
        <v>44</v>
      </c>
      <c r="J310" t="s">
        <v>40</v>
      </c>
      <c r="K310">
        <v>741.84277227722703</v>
      </c>
      <c r="L310">
        <v>8600477.4688747209</v>
      </c>
      <c r="M310">
        <v>11593.3965932887</v>
      </c>
      <c r="N310">
        <v>0</v>
      </c>
      <c r="O310">
        <v>11593.3965932887</v>
      </c>
      <c r="P310">
        <v>4675473.1517856801</v>
      </c>
      <c r="Q310">
        <v>1816712.3705340901</v>
      </c>
      <c r="R310">
        <v>1669951.167992</v>
      </c>
      <c r="S310">
        <v>383117.06717794202</v>
      </c>
      <c r="T310">
        <v>55223.711385001501</v>
      </c>
      <c r="U310">
        <v>398656.05929380603</v>
      </c>
      <c r="V310">
        <v>6073223.3600000003</v>
      </c>
      <c r="W310">
        <v>2128598.0495809098</v>
      </c>
      <c r="X310">
        <v>7216654.0777331498</v>
      </c>
      <c r="Y310">
        <v>0</v>
      </c>
      <c r="Z310">
        <v>0</v>
      </c>
      <c r="AA310">
        <v>985167.33184776898</v>
      </c>
      <c r="AB310">
        <v>0</v>
      </c>
      <c r="AC310">
        <v>0</v>
      </c>
      <c r="AD310">
        <v>0</v>
      </c>
      <c r="AE310">
        <v>360423.344020991</v>
      </c>
      <c r="AF310">
        <v>38232.715272814799</v>
      </c>
      <c r="AG310">
        <v>0</v>
      </c>
    </row>
    <row r="311" spans="1:33" x14ac:dyDescent="0.3">
      <c r="A311" t="s">
        <v>33</v>
      </c>
      <c r="B311" t="s">
        <v>680</v>
      </c>
      <c r="C311">
        <v>1991</v>
      </c>
      <c r="D311" t="s">
        <v>662</v>
      </c>
      <c r="E311">
        <v>279</v>
      </c>
      <c r="F311" t="s">
        <v>681</v>
      </c>
      <c r="G311" t="s">
        <v>37</v>
      </c>
      <c r="H311" t="s">
        <v>38</v>
      </c>
      <c r="I311" t="s">
        <v>44</v>
      </c>
      <c r="J311" t="s">
        <v>40</v>
      </c>
      <c r="K311">
        <v>701.06722772277203</v>
      </c>
      <c r="L311">
        <v>8163299.1833682796</v>
      </c>
      <c r="M311">
        <v>11644.1032479646</v>
      </c>
      <c r="N311">
        <v>0</v>
      </c>
      <c r="O311">
        <v>11644.1032479646</v>
      </c>
      <c r="P311">
        <v>4458547.2712809499</v>
      </c>
      <c r="Q311">
        <v>1688778.2881928</v>
      </c>
      <c r="R311">
        <v>1601726.3387432201</v>
      </c>
      <c r="S311">
        <v>362058.95671831898</v>
      </c>
      <c r="T311">
        <v>52188.328432992399</v>
      </c>
      <c r="U311">
        <v>376743.84485281399</v>
      </c>
      <c r="V311">
        <v>5774956.1299999999</v>
      </c>
      <c r="W311">
        <v>2011599.2085154699</v>
      </c>
      <c r="X311">
        <v>6785761.3416660996</v>
      </c>
      <c r="Y311">
        <v>0</v>
      </c>
      <c r="Z311">
        <v>0</v>
      </c>
      <c r="AA311">
        <v>1000793.99684937</v>
      </c>
      <c r="AB311">
        <v>0</v>
      </c>
      <c r="AC311">
        <v>0</v>
      </c>
      <c r="AD311">
        <v>0</v>
      </c>
      <c r="AE311">
        <v>340612.59884451597</v>
      </c>
      <c r="AF311">
        <v>36131.246008298098</v>
      </c>
      <c r="AG311">
        <v>0</v>
      </c>
    </row>
    <row r="312" spans="1:33" x14ac:dyDescent="0.3">
      <c r="A312" t="s">
        <v>33</v>
      </c>
      <c r="B312" t="s">
        <v>682</v>
      </c>
      <c r="C312">
        <v>1991</v>
      </c>
      <c r="D312" t="s">
        <v>662</v>
      </c>
      <c r="E312">
        <v>280</v>
      </c>
      <c r="F312" t="s">
        <v>683</v>
      </c>
      <c r="G312" t="s">
        <v>37</v>
      </c>
      <c r="H312" t="s">
        <v>53</v>
      </c>
      <c r="I312" t="s">
        <v>39</v>
      </c>
      <c r="J312" t="s">
        <v>40</v>
      </c>
      <c r="K312">
        <v>1509.02</v>
      </c>
      <c r="L312">
        <v>19349004.0333222</v>
      </c>
      <c r="M312">
        <v>12822.231669111199</v>
      </c>
      <c r="N312">
        <v>0</v>
      </c>
      <c r="O312">
        <v>12822.231669111199</v>
      </c>
      <c r="P312">
        <v>9812620.1015344802</v>
      </c>
      <c r="Q312">
        <v>5070892.2431501998</v>
      </c>
      <c r="R312">
        <v>3573840.4838457601</v>
      </c>
      <c r="S312">
        <v>779317.85321325494</v>
      </c>
      <c r="T312">
        <v>112333.35157851</v>
      </c>
      <c r="U312">
        <v>810926.50501786906</v>
      </c>
      <c r="V312">
        <v>14208188.300000001</v>
      </c>
      <c r="W312">
        <v>4329889.2283043396</v>
      </c>
      <c r="X312">
        <v>15673685.631924</v>
      </c>
      <c r="Y312">
        <v>0</v>
      </c>
      <c r="Z312">
        <v>0</v>
      </c>
      <c r="AA312">
        <v>2864391.8963803402</v>
      </c>
      <c r="AB312">
        <v>0</v>
      </c>
      <c r="AC312">
        <v>0</v>
      </c>
      <c r="AD312">
        <v>0</v>
      </c>
      <c r="AE312">
        <v>733155.40020022599</v>
      </c>
      <c r="AF312">
        <v>77771.104817642903</v>
      </c>
      <c r="AG312">
        <v>0</v>
      </c>
    </row>
    <row r="313" spans="1:33" x14ac:dyDescent="0.3">
      <c r="A313" t="s">
        <v>33</v>
      </c>
      <c r="B313" t="s">
        <v>684</v>
      </c>
      <c r="C313">
        <v>1991</v>
      </c>
      <c r="D313" t="s">
        <v>662</v>
      </c>
      <c r="E313">
        <v>1991</v>
      </c>
      <c r="F313" t="s">
        <v>662</v>
      </c>
      <c r="G313" t="s">
        <v>55</v>
      </c>
      <c r="H313" t="s">
        <v>55</v>
      </c>
      <c r="I313" t="s">
        <v>56</v>
      </c>
      <c r="J313" t="s">
        <v>40</v>
      </c>
      <c r="K313">
        <v>50.59</v>
      </c>
      <c r="L313">
        <v>172346.20346235999</v>
      </c>
      <c r="M313">
        <v>3406.7247175797602</v>
      </c>
      <c r="N313">
        <v>0</v>
      </c>
      <c r="O313">
        <v>3406.7247175797602</v>
      </c>
      <c r="P313">
        <v>34682.118340465502</v>
      </c>
      <c r="Q313">
        <v>40451.028163290503</v>
      </c>
      <c r="R313">
        <v>67320.388570898402</v>
      </c>
      <c r="S313">
        <v>26126.684996924199</v>
      </c>
      <c r="T313">
        <v>3765.9833907813399</v>
      </c>
      <c r="U313">
        <v>27186.367237580602</v>
      </c>
      <c r="V313">
        <v>0</v>
      </c>
      <c r="W313">
        <v>145159.83622477899</v>
      </c>
      <c r="X313">
        <v>112463.53094580201</v>
      </c>
      <c r="Y313">
        <v>0</v>
      </c>
      <c r="Z313">
        <v>0</v>
      </c>
      <c r="AA313">
        <v>32696.305278976699</v>
      </c>
      <c r="AB313">
        <v>0</v>
      </c>
      <c r="AC313">
        <v>0</v>
      </c>
      <c r="AD313">
        <v>0</v>
      </c>
      <c r="AE313">
        <v>24579.085562901299</v>
      </c>
      <c r="AF313">
        <v>2607.2816746792901</v>
      </c>
      <c r="AG313">
        <v>0</v>
      </c>
    </row>
    <row r="314" spans="1:33" x14ac:dyDescent="0.3">
      <c r="A314" t="s">
        <v>33</v>
      </c>
      <c r="B314" t="s">
        <v>685</v>
      </c>
      <c r="C314">
        <v>1991</v>
      </c>
      <c r="D314" t="s">
        <v>662</v>
      </c>
      <c r="E314">
        <v>4391</v>
      </c>
      <c r="F314" t="s">
        <v>686</v>
      </c>
      <c r="G314" t="s">
        <v>63</v>
      </c>
      <c r="H314" t="s">
        <v>53</v>
      </c>
      <c r="I314" t="s">
        <v>39</v>
      </c>
      <c r="J314" t="s">
        <v>40</v>
      </c>
      <c r="K314">
        <v>183.83</v>
      </c>
      <c r="L314">
        <v>626258.20483268704</v>
      </c>
      <c r="M314">
        <v>3406.7247175797602</v>
      </c>
      <c r="N314">
        <v>0</v>
      </c>
      <c r="O314">
        <v>3406.7247175797602</v>
      </c>
      <c r="P314">
        <v>126025.17917627501</v>
      </c>
      <c r="Q314">
        <v>146987.79417390199</v>
      </c>
      <c r="R314">
        <v>244623.582348058</v>
      </c>
      <c r="S314">
        <v>94937.112136481097</v>
      </c>
      <c r="T314">
        <v>13684.536997970599</v>
      </c>
      <c r="U314">
        <v>98787.702891568595</v>
      </c>
      <c r="V314">
        <v>0</v>
      </c>
      <c r="W314">
        <v>527470.50194111804</v>
      </c>
      <c r="X314">
        <v>408661.21553206001</v>
      </c>
      <c r="Y314">
        <v>0</v>
      </c>
      <c r="Z314">
        <v>0</v>
      </c>
      <c r="AA314">
        <v>118809.286409058</v>
      </c>
      <c r="AB314">
        <v>0</v>
      </c>
      <c r="AC314">
        <v>0</v>
      </c>
      <c r="AD314">
        <v>0</v>
      </c>
      <c r="AE314">
        <v>89313.5659029089</v>
      </c>
      <c r="AF314">
        <v>9474.1369886597295</v>
      </c>
      <c r="AG314">
        <v>0</v>
      </c>
    </row>
    <row r="315" spans="1:33" x14ac:dyDescent="0.3">
      <c r="A315" t="s">
        <v>33</v>
      </c>
      <c r="B315" t="s">
        <v>687</v>
      </c>
      <c r="C315">
        <v>1991</v>
      </c>
      <c r="D315" t="s">
        <v>662</v>
      </c>
      <c r="E315">
        <v>5398</v>
      </c>
      <c r="F315" t="s">
        <v>688</v>
      </c>
      <c r="G315" t="s">
        <v>59</v>
      </c>
      <c r="H315" t="s">
        <v>53</v>
      </c>
      <c r="I315" t="s">
        <v>39</v>
      </c>
      <c r="J315" t="s">
        <v>40</v>
      </c>
      <c r="K315">
        <v>62.53</v>
      </c>
      <c r="L315">
        <v>1271633.3765902601</v>
      </c>
      <c r="M315">
        <v>20336.372566612201</v>
      </c>
      <c r="N315">
        <v>0</v>
      </c>
      <c r="O315">
        <v>20336.372566612201</v>
      </c>
      <c r="P315">
        <v>762206.13928897597</v>
      </c>
      <c r="Q315">
        <v>196224.66849477199</v>
      </c>
      <c r="R315">
        <v>143510.78160977</v>
      </c>
      <c r="S315">
        <v>32292.975150378901</v>
      </c>
      <c r="T315">
        <v>137398.81204636401</v>
      </c>
      <c r="U315">
        <v>33602.758319152403</v>
      </c>
      <c r="V315">
        <v>1058610.8799999999</v>
      </c>
      <c r="W315">
        <v>179419.73827110999</v>
      </c>
      <c r="X315">
        <v>1184009.48375847</v>
      </c>
      <c r="Y315">
        <v>0</v>
      </c>
      <c r="Z315">
        <v>0</v>
      </c>
      <c r="AA315">
        <v>54021.134512639102</v>
      </c>
      <c r="AB315">
        <v>0</v>
      </c>
      <c r="AC315">
        <v>0</v>
      </c>
      <c r="AD315">
        <v>0</v>
      </c>
      <c r="AE315">
        <v>30380.119000755501</v>
      </c>
      <c r="AF315">
        <v>3222.6393183968398</v>
      </c>
      <c r="AG315">
        <v>0</v>
      </c>
    </row>
    <row r="316" spans="1:33" x14ac:dyDescent="0.3">
      <c r="A316" t="s">
        <v>33</v>
      </c>
      <c r="B316" t="s">
        <v>689</v>
      </c>
      <c r="C316">
        <v>1992</v>
      </c>
      <c r="D316" t="s">
        <v>690</v>
      </c>
      <c r="E316">
        <v>282</v>
      </c>
      <c r="F316" t="s">
        <v>691</v>
      </c>
      <c r="G316" t="s">
        <v>37</v>
      </c>
      <c r="H316" t="s">
        <v>43</v>
      </c>
      <c r="I316" t="s">
        <v>39</v>
      </c>
      <c r="J316" t="s">
        <v>40</v>
      </c>
      <c r="K316">
        <v>423.4</v>
      </c>
      <c r="L316">
        <v>5277999.6584800296</v>
      </c>
      <c r="M316">
        <v>12465.7526180444</v>
      </c>
      <c r="N316">
        <v>0</v>
      </c>
      <c r="O316">
        <v>12465.7526180444</v>
      </c>
      <c r="P316">
        <v>3092758.3993144198</v>
      </c>
      <c r="Q316">
        <v>562480.09183883597</v>
      </c>
      <c r="R316">
        <v>1156089.4566830499</v>
      </c>
      <c r="S316">
        <v>335982.42211652099</v>
      </c>
      <c r="T316">
        <v>130689.288527203</v>
      </c>
      <c r="U316">
        <v>220326.424112137</v>
      </c>
      <c r="V316">
        <v>3563248.38</v>
      </c>
      <c r="W316">
        <v>1494424.8543678999</v>
      </c>
      <c r="X316">
        <v>4443403.9498438798</v>
      </c>
      <c r="Y316">
        <v>0</v>
      </c>
      <c r="Z316">
        <v>0</v>
      </c>
      <c r="AA316">
        <v>609487.64631236298</v>
      </c>
      <c r="AB316">
        <v>4781.63821165216</v>
      </c>
      <c r="AC316">
        <v>0</v>
      </c>
      <c r="AD316">
        <v>0</v>
      </c>
      <c r="AE316">
        <v>202823.53558759001</v>
      </c>
      <c r="AF316">
        <v>17502.888524546601</v>
      </c>
      <c r="AG316">
        <v>0</v>
      </c>
    </row>
    <row r="317" spans="1:33" x14ac:dyDescent="0.3">
      <c r="A317" t="s">
        <v>33</v>
      </c>
      <c r="B317" t="s">
        <v>692</v>
      </c>
      <c r="C317">
        <v>1992</v>
      </c>
      <c r="D317" t="s">
        <v>690</v>
      </c>
      <c r="E317">
        <v>284</v>
      </c>
      <c r="F317" t="s">
        <v>693</v>
      </c>
      <c r="G317" t="s">
        <v>37</v>
      </c>
      <c r="H317" t="s">
        <v>38</v>
      </c>
      <c r="I317" t="s">
        <v>39</v>
      </c>
      <c r="J317" t="s">
        <v>40</v>
      </c>
      <c r="K317">
        <v>122.87</v>
      </c>
      <c r="L317">
        <v>1381919.94704497</v>
      </c>
      <c r="M317">
        <v>11247.0086029541</v>
      </c>
      <c r="N317">
        <v>0</v>
      </c>
      <c r="O317">
        <v>11247.0086029541</v>
      </c>
      <c r="P317">
        <v>686907.99547133397</v>
      </c>
      <c r="Q317">
        <v>229708.50273579999</v>
      </c>
      <c r="R317">
        <v>329876.06790540001</v>
      </c>
      <c r="S317">
        <v>97501.559294891296</v>
      </c>
      <c r="T317">
        <v>37925.821637547298</v>
      </c>
      <c r="U317">
        <v>63938.374422905697</v>
      </c>
      <c r="V317">
        <v>884301.88</v>
      </c>
      <c r="W317">
        <v>433679.69262206799</v>
      </c>
      <c r="X317">
        <v>1216751.1979823201</v>
      </c>
      <c r="Y317">
        <v>0</v>
      </c>
      <c r="Z317">
        <v>0</v>
      </c>
      <c r="AA317">
        <v>99842.750910250397</v>
      </c>
      <c r="AB317">
        <v>1387.62372948913</v>
      </c>
      <c r="AC317">
        <v>0</v>
      </c>
      <c r="AD317">
        <v>0</v>
      </c>
      <c r="AE317">
        <v>58859.064283531501</v>
      </c>
      <c r="AF317">
        <v>5079.3101393742099</v>
      </c>
      <c r="AG317">
        <v>0</v>
      </c>
    </row>
    <row r="318" spans="1:33" x14ac:dyDescent="0.3">
      <c r="A318" t="s">
        <v>33</v>
      </c>
      <c r="B318" t="s">
        <v>694</v>
      </c>
      <c r="C318">
        <v>1992</v>
      </c>
      <c r="D318" t="s">
        <v>690</v>
      </c>
      <c r="E318">
        <v>285</v>
      </c>
      <c r="F318" t="s">
        <v>695</v>
      </c>
      <c r="G318" t="s">
        <v>37</v>
      </c>
      <c r="H318" t="s">
        <v>53</v>
      </c>
      <c r="I318" t="s">
        <v>39</v>
      </c>
      <c r="J318" t="s">
        <v>40</v>
      </c>
      <c r="K318">
        <v>206.38</v>
      </c>
      <c r="L318">
        <v>3234935.8644749802</v>
      </c>
      <c r="M318">
        <v>15674.6577404544</v>
      </c>
      <c r="N318">
        <v>0</v>
      </c>
      <c r="O318">
        <v>15674.6577404544</v>
      </c>
      <c r="P318">
        <v>1515233.80521424</v>
      </c>
      <c r="Q318">
        <v>830860.08542536304</v>
      </c>
      <c r="R318">
        <v>661369.825411545</v>
      </c>
      <c r="S318">
        <v>163769.608588587</v>
      </c>
      <c r="T318">
        <v>63702.539835248703</v>
      </c>
      <c r="U318">
        <v>107394.821464957</v>
      </c>
      <c r="V318">
        <v>2399105.9900000002</v>
      </c>
      <c r="W318">
        <v>728435.053010031</v>
      </c>
      <c r="X318">
        <v>2737270.46217378</v>
      </c>
      <c r="Y318">
        <v>0</v>
      </c>
      <c r="Z318">
        <v>0</v>
      </c>
      <c r="AA318">
        <v>387939.84277738602</v>
      </c>
      <c r="AB318">
        <v>2330.7380588586898</v>
      </c>
      <c r="AC318">
        <v>0</v>
      </c>
      <c r="AD318">
        <v>0</v>
      </c>
      <c r="AE318">
        <v>98863.300128877905</v>
      </c>
      <c r="AF318">
        <v>8531.5213360791804</v>
      </c>
      <c r="AG318">
        <v>0</v>
      </c>
    </row>
    <row r="319" spans="1:33" x14ac:dyDescent="0.3">
      <c r="A319" t="s">
        <v>33</v>
      </c>
      <c r="B319" t="s">
        <v>696</v>
      </c>
      <c r="C319">
        <v>1993</v>
      </c>
      <c r="D319" t="s">
        <v>697</v>
      </c>
      <c r="E319">
        <v>1993</v>
      </c>
      <c r="F319" t="s">
        <v>697</v>
      </c>
      <c r="G319" t="s">
        <v>55</v>
      </c>
      <c r="H319" t="s">
        <v>55</v>
      </c>
      <c r="I319" t="s">
        <v>56</v>
      </c>
      <c r="J319" t="s">
        <v>40</v>
      </c>
      <c r="K319">
        <v>1.65</v>
      </c>
      <c r="L319">
        <v>11113.585887647199</v>
      </c>
      <c r="M319">
        <v>6735.5065985741003</v>
      </c>
      <c r="N319">
        <v>0</v>
      </c>
      <c r="O319">
        <v>6735.5065985741003</v>
      </c>
      <c r="P319">
        <v>3339.1797618445598</v>
      </c>
      <c r="Q319">
        <v>1113.1140946554001</v>
      </c>
      <c r="R319">
        <v>4456.85240177984</v>
      </c>
      <c r="S319">
        <v>1854.34211710572</v>
      </c>
      <c r="T319">
        <v>350.09751226171801</v>
      </c>
      <c r="U319">
        <v>953.44303483844806</v>
      </c>
      <c r="V319">
        <v>0</v>
      </c>
      <c r="W319">
        <v>10160.1428528088</v>
      </c>
      <c r="X319">
        <v>8237.6078550841794</v>
      </c>
      <c r="Y319">
        <v>0</v>
      </c>
      <c r="Z319">
        <v>0</v>
      </c>
      <c r="AA319">
        <v>1922.5349977246201</v>
      </c>
      <c r="AB319">
        <v>0</v>
      </c>
      <c r="AC319">
        <v>0</v>
      </c>
      <c r="AD319">
        <v>0</v>
      </c>
      <c r="AE319">
        <v>906.24621024422299</v>
      </c>
      <c r="AF319">
        <v>47.196824594225603</v>
      </c>
      <c r="AG319">
        <v>0</v>
      </c>
    </row>
    <row r="320" spans="1:33" x14ac:dyDescent="0.3">
      <c r="A320" t="s">
        <v>33</v>
      </c>
      <c r="B320" t="s">
        <v>698</v>
      </c>
      <c r="C320">
        <v>1993</v>
      </c>
      <c r="D320" t="s">
        <v>697</v>
      </c>
      <c r="E320">
        <v>3348</v>
      </c>
      <c r="F320" t="s">
        <v>699</v>
      </c>
      <c r="G320" t="s">
        <v>63</v>
      </c>
      <c r="H320" t="s">
        <v>64</v>
      </c>
      <c r="I320" t="s">
        <v>39</v>
      </c>
      <c r="J320" t="s">
        <v>40</v>
      </c>
      <c r="K320">
        <v>196.12</v>
      </c>
      <c r="L320">
        <v>3565795.91411235</v>
      </c>
      <c r="M320">
        <v>18181.704640589101</v>
      </c>
      <c r="N320">
        <v>0</v>
      </c>
      <c r="O320">
        <v>18181.704640589101</v>
      </c>
      <c r="P320">
        <v>1801972.2302381501</v>
      </c>
      <c r="Q320">
        <v>528423.595905344</v>
      </c>
      <c r="R320">
        <v>973025.88759822003</v>
      </c>
      <c r="S320">
        <v>220761.397882894</v>
      </c>
      <c r="T320">
        <v>41612.802487738198</v>
      </c>
      <c r="U320">
        <v>113326.81696516099</v>
      </c>
      <c r="V320">
        <v>2244828.36</v>
      </c>
      <c r="W320">
        <v>1207640.7371471899</v>
      </c>
      <c r="X320">
        <v>2923839.2121449099</v>
      </c>
      <c r="Y320">
        <v>0</v>
      </c>
      <c r="Z320">
        <v>0</v>
      </c>
      <c r="AA320">
        <v>528629.885002275</v>
      </c>
      <c r="AB320">
        <v>0</v>
      </c>
      <c r="AC320">
        <v>0</v>
      </c>
      <c r="AD320">
        <v>0</v>
      </c>
      <c r="AE320">
        <v>107716.97378975499</v>
      </c>
      <c r="AF320">
        <v>5609.8431754057701</v>
      </c>
      <c r="AG320">
        <v>0</v>
      </c>
    </row>
    <row r="321" spans="1:33" x14ac:dyDescent="0.3">
      <c r="A321" t="s">
        <v>33</v>
      </c>
      <c r="B321" t="s">
        <v>700</v>
      </c>
      <c r="C321">
        <v>1994</v>
      </c>
      <c r="D321" t="s">
        <v>701</v>
      </c>
      <c r="E321">
        <v>289</v>
      </c>
      <c r="F321" t="s">
        <v>702</v>
      </c>
      <c r="G321" t="s">
        <v>37</v>
      </c>
      <c r="H321" t="s">
        <v>43</v>
      </c>
      <c r="I321" t="s">
        <v>44</v>
      </c>
      <c r="J321" t="s">
        <v>40</v>
      </c>
      <c r="K321">
        <v>201.64780975293701</v>
      </c>
      <c r="L321">
        <v>2327276.45270618</v>
      </c>
      <c r="M321">
        <v>11541.2929877969</v>
      </c>
      <c r="N321">
        <v>0</v>
      </c>
      <c r="O321">
        <v>11541.2929877969</v>
      </c>
      <c r="P321">
        <v>1153706.4560457901</v>
      </c>
      <c r="Q321">
        <v>522091.18715996901</v>
      </c>
      <c r="R321">
        <v>538330.48486900702</v>
      </c>
      <c r="S321">
        <v>97094.797937028095</v>
      </c>
      <c r="T321">
        <v>16053.526694390999</v>
      </c>
      <c r="U321">
        <v>100418.976366913</v>
      </c>
      <c r="V321">
        <v>1587232</v>
      </c>
      <c r="W321">
        <v>639625.47633927199</v>
      </c>
      <c r="X321">
        <v>1855678.6085056399</v>
      </c>
      <c r="Y321">
        <v>0</v>
      </c>
      <c r="Z321">
        <v>0</v>
      </c>
      <c r="AA321">
        <v>371178.867833631</v>
      </c>
      <c r="AB321">
        <v>0</v>
      </c>
      <c r="AC321">
        <v>0</v>
      </c>
      <c r="AD321">
        <v>0</v>
      </c>
      <c r="AE321">
        <v>92436.106179409893</v>
      </c>
      <c r="AF321">
        <v>7982.8701875033503</v>
      </c>
      <c r="AG321">
        <v>0</v>
      </c>
    </row>
    <row r="322" spans="1:33" x14ac:dyDescent="0.3">
      <c r="A322" t="s">
        <v>33</v>
      </c>
      <c r="B322" t="s">
        <v>703</v>
      </c>
      <c r="C322">
        <v>1994</v>
      </c>
      <c r="D322" t="s">
        <v>701</v>
      </c>
      <c r="E322">
        <v>290</v>
      </c>
      <c r="F322" t="s">
        <v>704</v>
      </c>
      <c r="G322" t="s">
        <v>37</v>
      </c>
      <c r="H322" t="s">
        <v>43</v>
      </c>
      <c r="I322" t="s">
        <v>44</v>
      </c>
      <c r="J322" t="s">
        <v>40</v>
      </c>
      <c r="K322">
        <v>293.12405940593999</v>
      </c>
      <c r="L322">
        <v>3176412.9238794302</v>
      </c>
      <c r="M322">
        <v>10836.4114850105</v>
      </c>
      <c r="N322">
        <v>0</v>
      </c>
      <c r="O322">
        <v>10836.4114850105</v>
      </c>
      <c r="P322">
        <v>1615019.4970933399</v>
      </c>
      <c r="Q322">
        <v>697111.27915444202</v>
      </c>
      <c r="R322">
        <v>699804.80333726096</v>
      </c>
      <c r="S322">
        <v>141141.23705767901</v>
      </c>
      <c r="T322">
        <v>23336.107236706299</v>
      </c>
      <c r="U322">
        <v>145973.40794389599</v>
      </c>
      <c r="V322">
        <v>2100652</v>
      </c>
      <c r="W322">
        <v>929787.51593553799</v>
      </c>
      <c r="X322">
        <v>2259596.5001997398</v>
      </c>
      <c r="Y322">
        <v>0</v>
      </c>
      <c r="Z322">
        <v>0</v>
      </c>
      <c r="AA322">
        <v>770843.015735792</v>
      </c>
      <c r="AB322">
        <v>0</v>
      </c>
      <c r="AC322">
        <v>0</v>
      </c>
      <c r="AD322">
        <v>0</v>
      </c>
      <c r="AE322">
        <v>134369.15933867401</v>
      </c>
      <c r="AF322">
        <v>11604.248605222199</v>
      </c>
      <c r="AG322">
        <v>0</v>
      </c>
    </row>
    <row r="323" spans="1:33" x14ac:dyDescent="0.3">
      <c r="A323" t="s">
        <v>33</v>
      </c>
      <c r="B323" t="s">
        <v>705</v>
      </c>
      <c r="C323">
        <v>1994</v>
      </c>
      <c r="D323" t="s">
        <v>701</v>
      </c>
      <c r="E323">
        <v>291</v>
      </c>
      <c r="F323" t="s">
        <v>706</v>
      </c>
      <c r="G323" t="s">
        <v>37</v>
      </c>
      <c r="H323" t="s">
        <v>38</v>
      </c>
      <c r="I323" t="s">
        <v>39</v>
      </c>
      <c r="J323" t="s">
        <v>40</v>
      </c>
      <c r="K323">
        <v>312.23813084112101</v>
      </c>
      <c r="L323">
        <v>3506027.2808170398</v>
      </c>
      <c r="M323">
        <v>11228.6967365976</v>
      </c>
      <c r="N323">
        <v>0</v>
      </c>
      <c r="O323">
        <v>11228.6967365976</v>
      </c>
      <c r="P323">
        <v>1608488.8655534899</v>
      </c>
      <c r="Q323">
        <v>943168.73230770603</v>
      </c>
      <c r="R323">
        <v>779167.07880156895</v>
      </c>
      <c r="S323">
        <v>150344.79302997899</v>
      </c>
      <c r="T323">
        <v>24857.811124287</v>
      </c>
      <c r="U323">
        <v>155492.06073797599</v>
      </c>
      <c r="V323">
        <v>2360118</v>
      </c>
      <c r="W323">
        <v>990417.22007906297</v>
      </c>
      <c r="X323">
        <v>2965327.5478441101</v>
      </c>
      <c r="Y323">
        <v>0</v>
      </c>
      <c r="Z323">
        <v>0</v>
      </c>
      <c r="AA323">
        <v>385207.67223495099</v>
      </c>
      <c r="AB323">
        <v>0</v>
      </c>
      <c r="AC323">
        <v>0</v>
      </c>
      <c r="AD323">
        <v>0</v>
      </c>
      <c r="AE323">
        <v>143131.12079448099</v>
      </c>
      <c r="AF323">
        <v>12360.939943494899</v>
      </c>
      <c r="AG323">
        <v>0</v>
      </c>
    </row>
    <row r="324" spans="1:33" x14ac:dyDescent="0.3">
      <c r="A324" t="s">
        <v>33</v>
      </c>
      <c r="B324" t="s">
        <v>707</v>
      </c>
      <c r="C324">
        <v>1994</v>
      </c>
      <c r="D324" t="s">
        <v>701</v>
      </c>
      <c r="E324">
        <v>292</v>
      </c>
      <c r="F324" t="s">
        <v>708</v>
      </c>
      <c r="G324" t="s">
        <v>37</v>
      </c>
      <c r="H324" t="s">
        <v>43</v>
      </c>
      <c r="I324" t="s">
        <v>44</v>
      </c>
      <c r="J324" t="s">
        <v>40</v>
      </c>
      <c r="K324">
        <v>305.08999999999997</v>
      </c>
      <c r="L324">
        <v>3382723.7472980199</v>
      </c>
      <c r="M324">
        <v>11087.625773699599</v>
      </c>
      <c r="N324">
        <v>0</v>
      </c>
      <c r="O324">
        <v>11087.625773699599</v>
      </c>
      <c r="P324">
        <v>1661727.72838618</v>
      </c>
      <c r="Q324">
        <v>809264.63138947706</v>
      </c>
      <c r="R324">
        <v>740539.73211040895</v>
      </c>
      <c r="S324">
        <v>146902.919198091</v>
      </c>
      <c r="T324">
        <v>24288.736213860098</v>
      </c>
      <c r="U324">
        <v>151932.34946274999</v>
      </c>
      <c r="V324">
        <v>2263048</v>
      </c>
      <c r="W324">
        <v>967743.39783527202</v>
      </c>
      <c r="X324">
        <v>2666471.9816318098</v>
      </c>
      <c r="Y324">
        <v>0</v>
      </c>
      <c r="Z324">
        <v>0</v>
      </c>
      <c r="AA324">
        <v>564319.41620346298</v>
      </c>
      <c r="AB324">
        <v>0</v>
      </c>
      <c r="AC324">
        <v>0</v>
      </c>
      <c r="AD324">
        <v>0</v>
      </c>
      <c r="AE324">
        <v>139854.39102377999</v>
      </c>
      <c r="AF324">
        <v>12077.9584389704</v>
      </c>
      <c r="AG324">
        <v>0</v>
      </c>
    </row>
    <row r="325" spans="1:33" x14ac:dyDescent="0.3">
      <c r="A325" t="s">
        <v>33</v>
      </c>
      <c r="B325" t="s">
        <v>709</v>
      </c>
      <c r="C325">
        <v>1994</v>
      </c>
      <c r="D325" t="s">
        <v>701</v>
      </c>
      <c r="E325">
        <v>293</v>
      </c>
      <c r="F325" t="s">
        <v>710</v>
      </c>
      <c r="G325" t="s">
        <v>37</v>
      </c>
      <c r="H325" t="s">
        <v>53</v>
      </c>
      <c r="I325" t="s">
        <v>39</v>
      </c>
      <c r="J325" t="s">
        <v>40</v>
      </c>
      <c r="K325">
        <v>388.32</v>
      </c>
      <c r="L325">
        <v>5296610.6052993098</v>
      </c>
      <c r="M325">
        <v>13639.8089341247</v>
      </c>
      <c r="N325">
        <v>0</v>
      </c>
      <c r="O325">
        <v>13639.8089341247</v>
      </c>
      <c r="P325">
        <v>2566110.7329211798</v>
      </c>
      <c r="Q325">
        <v>1473961.8299884</v>
      </c>
      <c r="R325">
        <v>1032804.49088175</v>
      </c>
      <c r="S325">
        <v>186978.732777222</v>
      </c>
      <c r="T325">
        <v>36754.818730755302</v>
      </c>
      <c r="U325">
        <v>193380.215488463</v>
      </c>
      <c r="V325">
        <v>3871482</v>
      </c>
      <c r="W325">
        <v>1231748.3898108499</v>
      </c>
      <c r="X325">
        <v>4213289.3618186899</v>
      </c>
      <c r="Y325">
        <v>0</v>
      </c>
      <c r="Z325">
        <v>0</v>
      </c>
      <c r="AA325">
        <v>889941.02799216204</v>
      </c>
      <c r="AB325">
        <v>0</v>
      </c>
      <c r="AC325">
        <v>0</v>
      </c>
      <c r="AD325">
        <v>0</v>
      </c>
      <c r="AE325">
        <v>178007.332663654</v>
      </c>
      <c r="AF325">
        <v>15372.882824808999</v>
      </c>
      <c r="AG325">
        <v>0</v>
      </c>
    </row>
    <row r="326" spans="1:33" x14ac:dyDescent="0.3">
      <c r="A326" t="s">
        <v>33</v>
      </c>
      <c r="B326" t="s">
        <v>711</v>
      </c>
      <c r="C326">
        <v>1995</v>
      </c>
      <c r="D326" t="s">
        <v>712</v>
      </c>
      <c r="E326">
        <v>3400</v>
      </c>
      <c r="F326" t="s">
        <v>713</v>
      </c>
      <c r="G326" t="s">
        <v>63</v>
      </c>
      <c r="H326" t="s">
        <v>64</v>
      </c>
      <c r="I326" t="s">
        <v>39</v>
      </c>
      <c r="J326" t="s">
        <v>40</v>
      </c>
      <c r="K326">
        <v>216.55</v>
      </c>
      <c r="L326">
        <v>3345916.1199999899</v>
      </c>
      <c r="M326">
        <v>15451.009558993301</v>
      </c>
      <c r="N326">
        <v>0</v>
      </c>
      <c r="O326">
        <v>15451.009558993301</v>
      </c>
      <c r="P326">
        <v>1870720.4</v>
      </c>
      <c r="Q326">
        <v>334040.57</v>
      </c>
      <c r="R326">
        <v>710433.12</v>
      </c>
      <c r="S326">
        <v>375426.4</v>
      </c>
      <c r="T326">
        <v>55295.63</v>
      </c>
      <c r="U326">
        <v>109606.15</v>
      </c>
      <c r="V326">
        <v>1953586.27</v>
      </c>
      <c r="W326">
        <v>1282723.7</v>
      </c>
      <c r="X326">
        <v>2843661.36</v>
      </c>
      <c r="Y326">
        <v>0</v>
      </c>
      <c r="Z326">
        <v>0</v>
      </c>
      <c r="AA326">
        <v>382469.27999999898</v>
      </c>
      <c r="AB326">
        <v>8805.49</v>
      </c>
      <c r="AC326">
        <v>1373.84</v>
      </c>
      <c r="AD326">
        <v>0</v>
      </c>
      <c r="AE326">
        <v>98292.07</v>
      </c>
      <c r="AF326">
        <v>11314.08</v>
      </c>
      <c r="AG326">
        <v>0</v>
      </c>
    </row>
    <row r="327" spans="1:33" x14ac:dyDescent="0.3">
      <c r="A327" t="s">
        <v>33</v>
      </c>
      <c r="B327" t="s">
        <v>714</v>
      </c>
      <c r="C327">
        <v>1996</v>
      </c>
      <c r="D327" t="s">
        <v>715</v>
      </c>
      <c r="E327">
        <v>296</v>
      </c>
      <c r="F327" t="s">
        <v>716</v>
      </c>
      <c r="G327" t="s">
        <v>37</v>
      </c>
      <c r="H327" t="s">
        <v>43</v>
      </c>
      <c r="I327" t="s">
        <v>39</v>
      </c>
      <c r="J327" t="s">
        <v>40</v>
      </c>
      <c r="K327">
        <v>231.65</v>
      </c>
      <c r="L327">
        <v>3123537.6446586298</v>
      </c>
      <c r="M327">
        <v>13483.866370207699</v>
      </c>
      <c r="N327">
        <v>0</v>
      </c>
      <c r="O327">
        <v>13483.866370207699</v>
      </c>
      <c r="P327">
        <v>1691288.8087581</v>
      </c>
      <c r="Q327">
        <v>387168.03411801002</v>
      </c>
      <c r="R327">
        <v>726071.21876737697</v>
      </c>
      <c r="S327">
        <v>291078.47550818598</v>
      </c>
      <c r="T327">
        <v>27931.107506950801</v>
      </c>
      <c r="U327">
        <v>108466.76692153201</v>
      </c>
      <c r="V327">
        <v>2357295.4500000002</v>
      </c>
      <c r="W327">
        <v>657775.42773710203</v>
      </c>
      <c r="X327">
        <v>2445237.19629286</v>
      </c>
      <c r="Y327">
        <v>0</v>
      </c>
      <c r="Z327">
        <v>0</v>
      </c>
      <c r="AA327">
        <v>569833.68144423806</v>
      </c>
      <c r="AB327">
        <v>0</v>
      </c>
      <c r="AC327">
        <v>0</v>
      </c>
      <c r="AD327">
        <v>0</v>
      </c>
      <c r="AE327">
        <v>96321.7016404077</v>
      </c>
      <c r="AF327">
        <v>12145.0652811244</v>
      </c>
      <c r="AG327">
        <v>0</v>
      </c>
    </row>
    <row r="328" spans="1:33" x14ac:dyDescent="0.3">
      <c r="A328" t="s">
        <v>33</v>
      </c>
      <c r="B328" t="s">
        <v>717</v>
      </c>
      <c r="C328">
        <v>1996</v>
      </c>
      <c r="D328" t="s">
        <v>715</v>
      </c>
      <c r="E328">
        <v>297</v>
      </c>
      <c r="F328" t="s">
        <v>718</v>
      </c>
      <c r="G328" t="s">
        <v>37</v>
      </c>
      <c r="H328" t="s">
        <v>53</v>
      </c>
      <c r="I328" t="s">
        <v>39</v>
      </c>
      <c r="J328" t="s">
        <v>40</v>
      </c>
      <c r="K328">
        <v>92.05</v>
      </c>
      <c r="L328">
        <v>1737976.41534136</v>
      </c>
      <c r="M328">
        <v>18880.7866957236</v>
      </c>
      <c r="N328">
        <v>0</v>
      </c>
      <c r="O328">
        <v>18880.7866957236</v>
      </c>
      <c r="P328">
        <v>845574.55124188995</v>
      </c>
      <c r="Q328">
        <v>396927.045881989</v>
      </c>
      <c r="R328">
        <v>365462.09123262198</v>
      </c>
      <c r="S328">
        <v>115205.43449181299</v>
      </c>
      <c r="T328">
        <v>14807.292493049101</v>
      </c>
      <c r="U328">
        <v>43101.083078467702</v>
      </c>
      <c r="V328">
        <v>1433497.27</v>
      </c>
      <c r="W328">
        <v>261378.062262897</v>
      </c>
      <c r="X328">
        <v>1477081.01370713</v>
      </c>
      <c r="Y328">
        <v>0</v>
      </c>
      <c r="Z328">
        <v>0</v>
      </c>
      <c r="AA328">
        <v>217794.31855576101</v>
      </c>
      <c r="AB328">
        <v>0</v>
      </c>
      <c r="AC328">
        <v>0</v>
      </c>
      <c r="AD328">
        <v>0</v>
      </c>
      <c r="AE328">
        <v>38275.038359592203</v>
      </c>
      <c r="AF328">
        <v>4826.0447188754997</v>
      </c>
      <c r="AG328">
        <v>0</v>
      </c>
    </row>
    <row r="329" spans="1:33" x14ac:dyDescent="0.3">
      <c r="A329" t="s">
        <v>33</v>
      </c>
      <c r="B329" t="s">
        <v>719</v>
      </c>
      <c r="C329">
        <v>1997</v>
      </c>
      <c r="D329" t="s">
        <v>720</v>
      </c>
      <c r="E329">
        <v>299</v>
      </c>
      <c r="F329" t="s">
        <v>721</v>
      </c>
      <c r="G329" t="s">
        <v>37</v>
      </c>
      <c r="H329" t="s">
        <v>43</v>
      </c>
      <c r="I329" t="s">
        <v>44</v>
      </c>
      <c r="J329" t="s">
        <v>40</v>
      </c>
      <c r="K329">
        <v>139.07</v>
      </c>
      <c r="L329">
        <v>2859609.29297016</v>
      </c>
      <c r="M329">
        <v>20562.373574244299</v>
      </c>
      <c r="N329">
        <v>0</v>
      </c>
      <c r="O329">
        <v>20562.373574244299</v>
      </c>
      <c r="P329">
        <v>1236244.78978714</v>
      </c>
      <c r="Q329">
        <v>427506.05554852303</v>
      </c>
      <c r="R329">
        <v>1025544.0228658</v>
      </c>
      <c r="S329">
        <v>144888.64185653999</v>
      </c>
      <c r="T329">
        <v>25425.782912145802</v>
      </c>
      <c r="U329">
        <v>80881.3338068866</v>
      </c>
      <c r="V329">
        <v>1997599.93</v>
      </c>
      <c r="W329">
        <v>781128.02916327596</v>
      </c>
      <c r="X329">
        <v>1956297.4228643</v>
      </c>
      <c r="Y329">
        <v>0</v>
      </c>
      <c r="Z329">
        <v>0</v>
      </c>
      <c r="AA329">
        <v>822430.536298975</v>
      </c>
      <c r="AB329">
        <v>0</v>
      </c>
      <c r="AC329">
        <v>0</v>
      </c>
      <c r="AD329">
        <v>0</v>
      </c>
      <c r="AE329">
        <v>74953.632233649696</v>
      </c>
      <c r="AF329">
        <v>5927.70157323688</v>
      </c>
      <c r="AG329">
        <v>0</v>
      </c>
    </row>
    <row r="330" spans="1:33" x14ac:dyDescent="0.3">
      <c r="A330" t="s">
        <v>33</v>
      </c>
      <c r="B330" t="s">
        <v>722</v>
      </c>
      <c r="C330">
        <v>1997</v>
      </c>
      <c r="D330" t="s">
        <v>720</v>
      </c>
      <c r="E330">
        <v>300</v>
      </c>
      <c r="F330" t="s">
        <v>723</v>
      </c>
      <c r="G330" t="s">
        <v>37</v>
      </c>
      <c r="H330" t="s">
        <v>53</v>
      </c>
      <c r="I330" t="s">
        <v>39</v>
      </c>
      <c r="J330" t="s">
        <v>40</v>
      </c>
      <c r="K330">
        <v>126.37</v>
      </c>
      <c r="L330">
        <v>3328086.2870298298</v>
      </c>
      <c r="M330">
        <v>26336.047218721498</v>
      </c>
      <c r="N330">
        <v>0</v>
      </c>
      <c r="O330">
        <v>26336.047218721498</v>
      </c>
      <c r="P330">
        <v>1077184.8102128501</v>
      </c>
      <c r="Q330">
        <v>339031.49445147603</v>
      </c>
      <c r="R330">
        <v>1615329.89713419</v>
      </c>
      <c r="S330">
        <v>131657.278143459</v>
      </c>
      <c r="T330">
        <v>164882.80708785399</v>
      </c>
      <c r="U330">
        <v>73495.176193113293</v>
      </c>
      <c r="V330">
        <v>2544796.41</v>
      </c>
      <c r="W330">
        <v>709794.70083672297</v>
      </c>
      <c r="X330">
        <v>1812671.50713569</v>
      </c>
      <c r="Y330">
        <v>0</v>
      </c>
      <c r="Z330">
        <v>0</v>
      </c>
      <c r="AA330">
        <v>1435854.6037010199</v>
      </c>
      <c r="AB330">
        <v>6065</v>
      </c>
      <c r="AC330">
        <v>0</v>
      </c>
      <c r="AD330">
        <v>0</v>
      </c>
      <c r="AE330">
        <v>68108.797766350195</v>
      </c>
      <c r="AF330">
        <v>5386.3784267631099</v>
      </c>
      <c r="AG330">
        <v>0</v>
      </c>
    </row>
    <row r="331" spans="1:33" x14ac:dyDescent="0.3">
      <c r="A331" t="s">
        <v>33</v>
      </c>
      <c r="B331" t="s">
        <v>724</v>
      </c>
      <c r="C331">
        <v>1998</v>
      </c>
      <c r="D331" t="s">
        <v>725</v>
      </c>
      <c r="E331">
        <v>302</v>
      </c>
      <c r="F331" t="s">
        <v>726</v>
      </c>
      <c r="G331" t="s">
        <v>63</v>
      </c>
      <c r="H331" t="s">
        <v>64</v>
      </c>
      <c r="I331" t="s">
        <v>44</v>
      </c>
      <c r="J331" t="s">
        <v>40</v>
      </c>
      <c r="K331">
        <v>228.12</v>
      </c>
      <c r="L331">
        <v>4639605.9399999902</v>
      </c>
      <c r="M331">
        <v>20338.444415220001</v>
      </c>
      <c r="N331">
        <v>0</v>
      </c>
      <c r="O331">
        <v>20338.444415220001</v>
      </c>
      <c r="P331">
        <v>2225202.86</v>
      </c>
      <c r="Q331">
        <v>756012.44</v>
      </c>
      <c r="R331">
        <v>1271282.2</v>
      </c>
      <c r="S331">
        <v>313899.09000000003</v>
      </c>
      <c r="T331">
        <v>73209.350000000006</v>
      </c>
      <c r="U331">
        <v>111394.89</v>
      </c>
      <c r="V331">
        <v>3090464.36</v>
      </c>
      <c r="W331">
        <v>1437746.69</v>
      </c>
      <c r="X331">
        <v>3931386.23</v>
      </c>
      <c r="Y331">
        <v>0</v>
      </c>
      <c r="Z331">
        <v>0</v>
      </c>
      <c r="AA331">
        <v>590824.81999999995</v>
      </c>
      <c r="AB331">
        <v>6000</v>
      </c>
      <c r="AC331">
        <v>0</v>
      </c>
      <c r="AD331">
        <v>0</v>
      </c>
      <c r="AE331">
        <v>111394.89</v>
      </c>
      <c r="AF331">
        <v>0</v>
      </c>
      <c r="AG331">
        <v>0</v>
      </c>
    </row>
    <row r="332" spans="1:33" x14ac:dyDescent="0.3">
      <c r="A332" t="s">
        <v>33</v>
      </c>
      <c r="B332" t="s">
        <v>727</v>
      </c>
      <c r="C332">
        <v>1999</v>
      </c>
      <c r="D332" t="s">
        <v>728</v>
      </c>
      <c r="E332">
        <v>304</v>
      </c>
      <c r="F332" t="s">
        <v>729</v>
      </c>
      <c r="G332" t="s">
        <v>37</v>
      </c>
      <c r="H332" t="s">
        <v>43</v>
      </c>
      <c r="I332" t="s">
        <v>39</v>
      </c>
      <c r="J332" t="s">
        <v>40</v>
      </c>
      <c r="K332">
        <v>229.17</v>
      </c>
      <c r="L332">
        <v>2774069.6871912898</v>
      </c>
      <c r="M332">
        <v>12104.8552916668</v>
      </c>
      <c r="N332">
        <v>0</v>
      </c>
      <c r="O332">
        <v>12104.8552916668</v>
      </c>
      <c r="P332">
        <v>1608145.35791376</v>
      </c>
      <c r="Q332">
        <v>370658.01611226698</v>
      </c>
      <c r="R332">
        <v>624495.37289169105</v>
      </c>
      <c r="S332">
        <v>140964.35358447899</v>
      </c>
      <c r="T332">
        <v>29806.5866890828</v>
      </c>
      <c r="U332">
        <v>156500.66755392501</v>
      </c>
      <c r="V332">
        <v>1611334.57</v>
      </c>
      <c r="W332">
        <v>1006234.4496373601</v>
      </c>
      <c r="X332">
        <v>2283487.27923057</v>
      </c>
      <c r="Y332">
        <v>0</v>
      </c>
      <c r="Z332">
        <v>0</v>
      </c>
      <c r="AA332">
        <v>332049.06194234302</v>
      </c>
      <c r="AB332">
        <v>0</v>
      </c>
      <c r="AC332">
        <v>2032.6784644470299</v>
      </c>
      <c r="AD332">
        <v>0</v>
      </c>
      <c r="AE332">
        <v>136761.178286301</v>
      </c>
      <c r="AF332">
        <v>19739.489267624202</v>
      </c>
      <c r="AG332">
        <v>0</v>
      </c>
    </row>
    <row r="333" spans="1:33" x14ac:dyDescent="0.3">
      <c r="A333" t="s">
        <v>33</v>
      </c>
      <c r="B333" t="s">
        <v>730</v>
      </c>
      <c r="C333">
        <v>1999</v>
      </c>
      <c r="D333" t="s">
        <v>728</v>
      </c>
      <c r="E333">
        <v>305</v>
      </c>
      <c r="F333" t="s">
        <v>731</v>
      </c>
      <c r="G333" t="s">
        <v>37</v>
      </c>
      <c r="H333" t="s">
        <v>53</v>
      </c>
      <c r="I333" t="s">
        <v>39</v>
      </c>
      <c r="J333" t="s">
        <v>40</v>
      </c>
      <c r="K333">
        <v>164.89</v>
      </c>
      <c r="L333">
        <v>2677526.5928087002</v>
      </c>
      <c r="M333">
        <v>16238.2594020784</v>
      </c>
      <c r="N333">
        <v>0</v>
      </c>
      <c r="O333">
        <v>16238.2594020784</v>
      </c>
      <c r="P333">
        <v>1463072.1020862299</v>
      </c>
      <c r="Q333">
        <v>598840.48388773203</v>
      </c>
      <c r="R333">
        <v>470311.83710830798</v>
      </c>
      <c r="S333">
        <v>101425.19641552</v>
      </c>
      <c r="T333">
        <v>43876.973310917099</v>
      </c>
      <c r="U333">
        <v>112603.722446074</v>
      </c>
      <c r="V333">
        <v>1840927.59</v>
      </c>
      <c r="W333">
        <v>723995.28036263504</v>
      </c>
      <c r="X333">
        <v>2350250.2407694198</v>
      </c>
      <c r="Y333">
        <v>0</v>
      </c>
      <c r="Z333">
        <v>0</v>
      </c>
      <c r="AA333">
        <v>211210.098057656</v>
      </c>
      <c r="AB333">
        <v>2000</v>
      </c>
      <c r="AC333">
        <v>1462.5315355529599</v>
      </c>
      <c r="AD333">
        <v>0</v>
      </c>
      <c r="AE333">
        <v>98400.971713698396</v>
      </c>
      <c r="AF333">
        <v>14202.7507323757</v>
      </c>
      <c r="AG333">
        <v>0</v>
      </c>
    </row>
    <row r="334" spans="1:33" x14ac:dyDescent="0.3">
      <c r="A334" t="s">
        <v>33</v>
      </c>
      <c r="B334" t="s">
        <v>732</v>
      </c>
      <c r="C334">
        <v>2000</v>
      </c>
      <c r="D334" t="s">
        <v>733</v>
      </c>
      <c r="E334">
        <v>306</v>
      </c>
      <c r="F334" t="s">
        <v>734</v>
      </c>
      <c r="G334" t="s">
        <v>37</v>
      </c>
      <c r="H334" t="s">
        <v>43</v>
      </c>
      <c r="I334" t="s">
        <v>44</v>
      </c>
      <c r="J334" t="s">
        <v>40</v>
      </c>
      <c r="K334">
        <v>188.62</v>
      </c>
      <c r="L334">
        <v>3154769.0908321701</v>
      </c>
      <c r="M334">
        <v>16725.5279972016</v>
      </c>
      <c r="N334">
        <v>0</v>
      </c>
      <c r="O334">
        <v>16725.5279972016</v>
      </c>
      <c r="P334">
        <v>1614860.90168105</v>
      </c>
      <c r="Q334">
        <v>532914.79114699899</v>
      </c>
      <c r="R334">
        <v>725409.8497733</v>
      </c>
      <c r="S334">
        <v>230963.846209004</v>
      </c>
      <c r="T334">
        <v>50619.702021817102</v>
      </c>
      <c r="U334">
        <v>149110.17213943001</v>
      </c>
      <c r="V334">
        <v>2047432.47</v>
      </c>
      <c r="W334">
        <v>958226.44869274704</v>
      </c>
      <c r="X334">
        <v>2381909.5843513398</v>
      </c>
      <c r="Y334">
        <v>0</v>
      </c>
      <c r="Z334">
        <v>0</v>
      </c>
      <c r="AA334">
        <v>623749.33434139902</v>
      </c>
      <c r="AB334">
        <v>0</v>
      </c>
      <c r="AC334">
        <v>0</v>
      </c>
      <c r="AD334">
        <v>0</v>
      </c>
      <c r="AE334">
        <v>141527.25002878101</v>
      </c>
      <c r="AF334">
        <v>7582.9221106491796</v>
      </c>
      <c r="AG334">
        <v>0</v>
      </c>
    </row>
    <row r="335" spans="1:33" x14ac:dyDescent="0.3">
      <c r="A335" t="s">
        <v>33</v>
      </c>
      <c r="B335" t="s">
        <v>735</v>
      </c>
      <c r="C335">
        <v>2000</v>
      </c>
      <c r="D335" t="s">
        <v>733</v>
      </c>
      <c r="E335">
        <v>307</v>
      </c>
      <c r="F335" t="s">
        <v>736</v>
      </c>
      <c r="G335" t="s">
        <v>63</v>
      </c>
      <c r="H335" t="s">
        <v>53</v>
      </c>
      <c r="I335" t="s">
        <v>39</v>
      </c>
      <c r="J335" t="s">
        <v>40</v>
      </c>
      <c r="K335">
        <v>92.81</v>
      </c>
      <c r="L335">
        <v>1957491.73916782</v>
      </c>
      <c r="M335">
        <v>21091.3882035106</v>
      </c>
      <c r="N335">
        <v>0</v>
      </c>
      <c r="O335">
        <v>21091.3882035106</v>
      </c>
      <c r="P335">
        <v>195436.63831894199</v>
      </c>
      <c r="Q335">
        <v>172250.75885300001</v>
      </c>
      <c r="R335">
        <v>305455.77022669901</v>
      </c>
      <c r="S335">
        <v>113645.183790995</v>
      </c>
      <c r="T335">
        <v>1170703.3879781801</v>
      </c>
      <c r="U335">
        <v>73369.287860569195</v>
      </c>
      <c r="V335">
        <v>1412629.52</v>
      </c>
      <c r="W335">
        <v>471492.93130725197</v>
      </c>
      <c r="X335">
        <v>437682.13564865099</v>
      </c>
      <c r="Y335">
        <v>0</v>
      </c>
      <c r="Z335">
        <v>0</v>
      </c>
      <c r="AA335">
        <v>300644.22565859999</v>
      </c>
      <c r="AB335">
        <v>1145796.0900000001</v>
      </c>
      <c r="AC335">
        <v>0</v>
      </c>
      <c r="AD335">
        <v>0</v>
      </c>
      <c r="AE335">
        <v>69638.129971218397</v>
      </c>
      <c r="AF335">
        <v>3731.1578893508099</v>
      </c>
      <c r="AG335">
        <v>0</v>
      </c>
    </row>
    <row r="336" spans="1:33" x14ac:dyDescent="0.3">
      <c r="A336" t="s">
        <v>33</v>
      </c>
      <c r="B336" t="s">
        <v>737</v>
      </c>
      <c r="C336">
        <v>2001</v>
      </c>
      <c r="D336" t="s">
        <v>738</v>
      </c>
      <c r="E336">
        <v>309</v>
      </c>
      <c r="F336" t="s">
        <v>739</v>
      </c>
      <c r="G336" t="s">
        <v>37</v>
      </c>
      <c r="H336" t="s">
        <v>43</v>
      </c>
      <c r="I336" t="s">
        <v>39</v>
      </c>
      <c r="J336" t="s">
        <v>40</v>
      </c>
      <c r="K336">
        <v>353.86</v>
      </c>
      <c r="L336">
        <v>5059964.51768192</v>
      </c>
      <c r="M336">
        <v>14299.3401844851</v>
      </c>
      <c r="N336">
        <v>0</v>
      </c>
      <c r="O336">
        <v>14299.3401844851</v>
      </c>
      <c r="P336">
        <v>2968729.3645560001</v>
      </c>
      <c r="Q336">
        <v>763131.18926597701</v>
      </c>
      <c r="R336">
        <v>1009721.82452225</v>
      </c>
      <c r="S336">
        <v>290730.47000632703</v>
      </c>
      <c r="T336">
        <v>27651.669331364599</v>
      </c>
      <c r="U336">
        <v>220745.05968361101</v>
      </c>
      <c r="V336">
        <v>3298046.77</v>
      </c>
      <c r="W336">
        <v>1541172.68799831</v>
      </c>
      <c r="X336">
        <v>3926487.7733516102</v>
      </c>
      <c r="Y336">
        <v>0</v>
      </c>
      <c r="Z336">
        <v>0</v>
      </c>
      <c r="AA336">
        <v>908661.16464669898</v>
      </c>
      <c r="AB336">
        <v>4070.52</v>
      </c>
      <c r="AC336">
        <v>0</v>
      </c>
      <c r="AD336">
        <v>0</v>
      </c>
      <c r="AE336">
        <v>200949.05201434201</v>
      </c>
      <c r="AF336">
        <v>19796.007669268001</v>
      </c>
      <c r="AG336">
        <v>0</v>
      </c>
    </row>
    <row r="337" spans="1:33" x14ac:dyDescent="0.3">
      <c r="A337" t="s">
        <v>33</v>
      </c>
      <c r="B337" t="s">
        <v>740</v>
      </c>
      <c r="C337">
        <v>2001</v>
      </c>
      <c r="D337" t="s">
        <v>738</v>
      </c>
      <c r="E337">
        <v>310</v>
      </c>
      <c r="F337" t="s">
        <v>741</v>
      </c>
      <c r="G337" t="s">
        <v>63</v>
      </c>
      <c r="H337" t="s">
        <v>53</v>
      </c>
      <c r="I337" t="s">
        <v>39</v>
      </c>
      <c r="J337" t="s">
        <v>40</v>
      </c>
      <c r="K337">
        <v>262.47000000000003</v>
      </c>
      <c r="L337">
        <v>5631038.6123180697</v>
      </c>
      <c r="M337">
        <v>21454.027554837001</v>
      </c>
      <c r="N337">
        <v>0</v>
      </c>
      <c r="O337">
        <v>21454.027554837001</v>
      </c>
      <c r="P337">
        <v>832003.84544399905</v>
      </c>
      <c r="Q337">
        <v>292499.66073402198</v>
      </c>
      <c r="R337">
        <v>619407.47547774704</v>
      </c>
      <c r="S337">
        <v>215644.67999367201</v>
      </c>
      <c r="T337">
        <v>3671482.9506686302</v>
      </c>
      <c r="U337">
        <v>163734.120316388</v>
      </c>
      <c r="V337">
        <v>4324164.28</v>
      </c>
      <c r="W337">
        <v>1143140.2120016799</v>
      </c>
      <c r="X337">
        <v>1215054.3066483799</v>
      </c>
      <c r="Y337">
        <v>0</v>
      </c>
      <c r="Z337">
        <v>0</v>
      </c>
      <c r="AA337">
        <v>600658.17535330099</v>
      </c>
      <c r="AB337">
        <v>3651592.01</v>
      </c>
      <c r="AC337">
        <v>0</v>
      </c>
      <c r="AD337">
        <v>0</v>
      </c>
      <c r="AE337">
        <v>149050.74798565701</v>
      </c>
      <c r="AF337">
        <v>14683.3723307319</v>
      </c>
      <c r="AG337">
        <v>0</v>
      </c>
    </row>
    <row r="338" spans="1:33" x14ac:dyDescent="0.3">
      <c r="A338" t="s">
        <v>33</v>
      </c>
      <c r="B338" t="s">
        <v>742</v>
      </c>
      <c r="C338">
        <v>2002</v>
      </c>
      <c r="D338" t="s">
        <v>743</v>
      </c>
      <c r="E338">
        <v>311</v>
      </c>
      <c r="F338" t="s">
        <v>744</v>
      </c>
      <c r="G338" t="s">
        <v>37</v>
      </c>
      <c r="H338" t="s">
        <v>43</v>
      </c>
      <c r="I338" t="s">
        <v>44</v>
      </c>
      <c r="J338" t="s">
        <v>40</v>
      </c>
      <c r="K338">
        <v>243.34</v>
      </c>
      <c r="L338">
        <v>3023698.21770269</v>
      </c>
      <c r="M338">
        <v>12425.816625719899</v>
      </c>
      <c r="N338">
        <v>0</v>
      </c>
      <c r="O338">
        <v>12425.816625719899</v>
      </c>
      <c r="P338">
        <v>1819199.8598172199</v>
      </c>
      <c r="Q338">
        <v>425356.634520047</v>
      </c>
      <c r="R338">
        <v>640179.08910388395</v>
      </c>
      <c r="S338">
        <v>119562.734359116</v>
      </c>
      <c r="T338">
        <v>19399.899902421901</v>
      </c>
      <c r="U338">
        <v>124281.43161673599</v>
      </c>
      <c r="V338">
        <v>2295687.62</v>
      </c>
      <c r="W338">
        <v>603729.16608595604</v>
      </c>
      <c r="X338">
        <v>2261545.59174752</v>
      </c>
      <c r="Y338">
        <v>0</v>
      </c>
      <c r="Z338">
        <v>0</v>
      </c>
      <c r="AA338">
        <v>637871.19433843496</v>
      </c>
      <c r="AB338">
        <v>0</v>
      </c>
      <c r="AC338">
        <v>0</v>
      </c>
      <c r="AD338">
        <v>0</v>
      </c>
      <c r="AE338">
        <v>116763.280658287</v>
      </c>
      <c r="AF338">
        <v>7518.1509584492296</v>
      </c>
      <c r="AG338">
        <v>0</v>
      </c>
    </row>
    <row r="339" spans="1:33" x14ac:dyDescent="0.3">
      <c r="A339" t="s">
        <v>33</v>
      </c>
      <c r="B339" t="s">
        <v>745</v>
      </c>
      <c r="C339">
        <v>2002</v>
      </c>
      <c r="D339" t="s">
        <v>743</v>
      </c>
      <c r="E339">
        <v>313</v>
      </c>
      <c r="F339" t="s">
        <v>746</v>
      </c>
      <c r="G339" t="s">
        <v>37</v>
      </c>
      <c r="H339" t="s">
        <v>43</v>
      </c>
      <c r="I339" t="s">
        <v>44</v>
      </c>
      <c r="J339" t="s">
        <v>40</v>
      </c>
      <c r="K339">
        <v>187.98</v>
      </c>
      <c r="L339">
        <v>1957682.8479639599</v>
      </c>
      <c r="M339">
        <v>10414.3145439087</v>
      </c>
      <c r="N339">
        <v>0</v>
      </c>
      <c r="O339">
        <v>10414.3145439087</v>
      </c>
      <c r="P339">
        <v>1073574.1927592701</v>
      </c>
      <c r="Q339">
        <v>280398.31584317598</v>
      </c>
      <c r="R339">
        <v>496361.790054032</v>
      </c>
      <c r="S339">
        <v>92362.138591380994</v>
      </c>
      <c r="T339">
        <v>14986.4107161061</v>
      </c>
      <c r="U339">
        <v>96007.329314186602</v>
      </c>
      <c r="V339">
        <v>1395295.11</v>
      </c>
      <c r="W339">
        <v>466380.40864978201</v>
      </c>
      <c r="X339">
        <v>1649003.9389812499</v>
      </c>
      <c r="Y339">
        <v>0</v>
      </c>
      <c r="Z339">
        <v>0</v>
      </c>
      <c r="AA339">
        <v>212671.579668525</v>
      </c>
      <c r="AB339">
        <v>0</v>
      </c>
      <c r="AC339">
        <v>0</v>
      </c>
      <c r="AD339">
        <v>0</v>
      </c>
      <c r="AE339">
        <v>90199.562333134207</v>
      </c>
      <c r="AF339">
        <v>5807.7669810523803</v>
      </c>
      <c r="AG339">
        <v>0</v>
      </c>
    </row>
    <row r="340" spans="1:33" x14ac:dyDescent="0.3">
      <c r="A340" t="s">
        <v>33</v>
      </c>
      <c r="B340" t="s">
        <v>747</v>
      </c>
      <c r="C340">
        <v>2002</v>
      </c>
      <c r="D340" t="s">
        <v>743</v>
      </c>
      <c r="E340">
        <v>315</v>
      </c>
      <c r="F340" t="s">
        <v>748</v>
      </c>
      <c r="G340" t="s">
        <v>37</v>
      </c>
      <c r="H340" t="s">
        <v>38</v>
      </c>
      <c r="I340" t="s">
        <v>39</v>
      </c>
      <c r="J340" t="s">
        <v>40</v>
      </c>
      <c r="K340">
        <v>230</v>
      </c>
      <c r="L340">
        <v>2861790.9939723001</v>
      </c>
      <c r="M340">
        <v>12442.569539010001</v>
      </c>
      <c r="N340">
        <v>0</v>
      </c>
      <c r="O340">
        <v>12442.569539010001</v>
      </c>
      <c r="P340">
        <v>1470398.2514907499</v>
      </c>
      <c r="Q340">
        <v>564048.66255202901</v>
      </c>
      <c r="R340">
        <v>695999.43506983295</v>
      </c>
      <c r="S340">
        <v>113008.25553791699</v>
      </c>
      <c r="T340">
        <v>18336.3893217599</v>
      </c>
      <c r="U340">
        <v>117468.271849467</v>
      </c>
      <c r="V340">
        <v>2173690.2400000002</v>
      </c>
      <c r="W340">
        <v>570632.48212283105</v>
      </c>
      <c r="X340">
        <v>2480018.4184003002</v>
      </c>
      <c r="Y340">
        <v>0</v>
      </c>
      <c r="Z340">
        <v>0</v>
      </c>
      <c r="AA340">
        <v>264304.30372252798</v>
      </c>
      <c r="AB340">
        <v>0</v>
      </c>
      <c r="AC340">
        <v>0</v>
      </c>
      <c r="AD340">
        <v>0</v>
      </c>
      <c r="AE340">
        <v>110362.269053201</v>
      </c>
      <c r="AF340">
        <v>7106.0027962658196</v>
      </c>
      <c r="AG340">
        <v>0</v>
      </c>
    </row>
    <row r="341" spans="1:33" x14ac:dyDescent="0.3">
      <c r="A341" t="s">
        <v>33</v>
      </c>
      <c r="B341" t="s">
        <v>749</v>
      </c>
      <c r="C341">
        <v>2002</v>
      </c>
      <c r="D341" t="s">
        <v>743</v>
      </c>
      <c r="E341">
        <v>316</v>
      </c>
      <c r="F341" t="s">
        <v>750</v>
      </c>
      <c r="G341" t="s">
        <v>37</v>
      </c>
      <c r="H341" t="s">
        <v>53</v>
      </c>
      <c r="I341" t="s">
        <v>39</v>
      </c>
      <c r="J341" t="s">
        <v>40</v>
      </c>
      <c r="K341">
        <v>359.898514851485</v>
      </c>
      <c r="L341">
        <v>4885851.5596644199</v>
      </c>
      <c r="M341">
        <v>13575.6369033103</v>
      </c>
      <c r="N341">
        <v>0</v>
      </c>
      <c r="O341">
        <v>13575.6369033103</v>
      </c>
      <c r="P341">
        <v>2483127.6595552601</v>
      </c>
      <c r="Q341">
        <v>1147660.31049152</v>
      </c>
      <c r="R341">
        <v>1030773.32171027</v>
      </c>
      <c r="S341">
        <v>176832.623191536</v>
      </c>
      <c r="T341">
        <v>47457.6447158261</v>
      </c>
      <c r="U341">
        <v>183811.55035127801</v>
      </c>
      <c r="V341">
        <v>3809127.91</v>
      </c>
      <c r="W341">
        <v>892912.09931314702</v>
      </c>
      <c r="X341">
        <v>4126509.2327025998</v>
      </c>
      <c r="Y341">
        <v>0</v>
      </c>
      <c r="Z341">
        <v>0</v>
      </c>
      <c r="AA341">
        <v>575530.77661054605</v>
      </c>
      <c r="AB341">
        <v>0</v>
      </c>
      <c r="AC341">
        <v>0</v>
      </c>
      <c r="AD341">
        <v>0</v>
      </c>
      <c r="AE341">
        <v>172692.246642988</v>
      </c>
      <c r="AF341">
        <v>11119.303708289401</v>
      </c>
      <c r="AG341">
        <v>0</v>
      </c>
    </row>
    <row r="342" spans="1:33" x14ac:dyDescent="0.3">
      <c r="A342" t="s">
        <v>33</v>
      </c>
      <c r="B342" t="s">
        <v>751</v>
      </c>
      <c r="C342">
        <v>2002</v>
      </c>
      <c r="D342" t="s">
        <v>743</v>
      </c>
      <c r="E342">
        <v>3624</v>
      </c>
      <c r="F342" t="s">
        <v>752</v>
      </c>
      <c r="G342" t="s">
        <v>37</v>
      </c>
      <c r="H342" t="s">
        <v>43</v>
      </c>
      <c r="I342" t="s">
        <v>44</v>
      </c>
      <c r="J342" t="s">
        <v>40</v>
      </c>
      <c r="K342">
        <v>333.94</v>
      </c>
      <c r="L342">
        <v>3953398.4699196001</v>
      </c>
      <c r="M342">
        <v>11838.6490684542</v>
      </c>
      <c r="N342">
        <v>0</v>
      </c>
      <c r="O342">
        <v>11838.6490684542</v>
      </c>
      <c r="P342">
        <v>2333214.2667870601</v>
      </c>
      <c r="Q342">
        <v>626449.34497749805</v>
      </c>
      <c r="R342">
        <v>803033.85509226203</v>
      </c>
      <c r="S342">
        <v>164078.16023622599</v>
      </c>
      <c r="T342">
        <v>26622.842826558699</v>
      </c>
      <c r="U342">
        <v>170553.71609309199</v>
      </c>
      <c r="V342">
        <v>2954336.01</v>
      </c>
      <c r="W342">
        <v>828508.74382651504</v>
      </c>
      <c r="X342">
        <v>3213081.11854346</v>
      </c>
      <c r="Y342">
        <v>0</v>
      </c>
      <c r="Z342">
        <v>0</v>
      </c>
      <c r="AA342">
        <v>569763.63528304896</v>
      </c>
      <c r="AB342">
        <v>0</v>
      </c>
      <c r="AC342">
        <v>0</v>
      </c>
      <c r="AD342">
        <v>0</v>
      </c>
      <c r="AE342">
        <v>160236.41794620099</v>
      </c>
      <c r="AF342">
        <v>10317.2981468913</v>
      </c>
      <c r="AG342">
        <v>0</v>
      </c>
    </row>
    <row r="343" spans="1:33" x14ac:dyDescent="0.3">
      <c r="A343" t="s">
        <v>33</v>
      </c>
      <c r="B343" t="s">
        <v>753</v>
      </c>
      <c r="C343">
        <v>2002</v>
      </c>
      <c r="D343" t="s">
        <v>743</v>
      </c>
      <c r="E343">
        <v>5201</v>
      </c>
      <c r="F343" t="s">
        <v>754</v>
      </c>
      <c r="G343" t="s">
        <v>59</v>
      </c>
      <c r="H343" t="s">
        <v>53</v>
      </c>
      <c r="I343" t="s">
        <v>60</v>
      </c>
      <c r="J343" t="s">
        <v>40</v>
      </c>
      <c r="K343">
        <v>18.101485148514801</v>
      </c>
      <c r="L343">
        <v>219718.02077700599</v>
      </c>
      <c r="M343">
        <v>12138.1212079735</v>
      </c>
      <c r="N343">
        <v>0</v>
      </c>
      <c r="O343">
        <v>12138.1212079735</v>
      </c>
      <c r="P343">
        <v>114478.879590421</v>
      </c>
      <c r="Q343">
        <v>38504.911615723096</v>
      </c>
      <c r="R343">
        <v>56397.128969712598</v>
      </c>
      <c r="S343">
        <v>8893.9880838224999</v>
      </c>
      <c r="T343">
        <v>1443.11251732705</v>
      </c>
      <c r="U343">
        <v>9245.0007752384499</v>
      </c>
      <c r="V343">
        <v>165563.04</v>
      </c>
      <c r="W343">
        <v>44909.980001767799</v>
      </c>
      <c r="X343">
        <v>181361.039624853</v>
      </c>
      <c r="Y343">
        <v>0</v>
      </c>
      <c r="Z343">
        <v>0</v>
      </c>
      <c r="AA343">
        <v>29111.980376914002</v>
      </c>
      <c r="AB343">
        <v>0</v>
      </c>
      <c r="AC343">
        <v>0</v>
      </c>
      <c r="AD343">
        <v>0</v>
      </c>
      <c r="AE343">
        <v>8685.7433661866598</v>
      </c>
      <c r="AF343">
        <v>559.25740905178498</v>
      </c>
      <c r="AG343">
        <v>0</v>
      </c>
    </row>
    <row r="344" spans="1:33" x14ac:dyDescent="0.3">
      <c r="A344" t="s">
        <v>33</v>
      </c>
      <c r="B344" t="s">
        <v>755</v>
      </c>
      <c r="C344">
        <v>2003</v>
      </c>
      <c r="D344" t="s">
        <v>756</v>
      </c>
      <c r="E344">
        <v>318</v>
      </c>
      <c r="F344" t="s">
        <v>757</v>
      </c>
      <c r="G344" t="s">
        <v>37</v>
      </c>
      <c r="H344" t="s">
        <v>43</v>
      </c>
      <c r="I344" t="s">
        <v>44</v>
      </c>
      <c r="J344" t="s">
        <v>40</v>
      </c>
      <c r="K344">
        <v>350.26</v>
      </c>
      <c r="L344">
        <v>3969950.5607673102</v>
      </c>
      <c r="M344">
        <v>11334.296125070799</v>
      </c>
      <c r="N344">
        <v>0</v>
      </c>
      <c r="O344">
        <v>11334.296125070799</v>
      </c>
      <c r="P344">
        <v>2488719.1691356399</v>
      </c>
      <c r="Q344">
        <v>605162.822054449</v>
      </c>
      <c r="R344">
        <v>686192.84195109503</v>
      </c>
      <c r="S344">
        <v>159909.95109994899</v>
      </c>
      <c r="T344">
        <v>29965.776526175901</v>
      </c>
      <c r="U344">
        <v>163970.169677236</v>
      </c>
      <c r="V344">
        <v>3114988</v>
      </c>
      <c r="W344">
        <v>690992.39109007898</v>
      </c>
      <c r="X344">
        <v>3217831.8834219999</v>
      </c>
      <c r="Y344">
        <v>0</v>
      </c>
      <c r="Z344">
        <v>0</v>
      </c>
      <c r="AA344">
        <v>588148.50766807701</v>
      </c>
      <c r="AB344">
        <v>0</v>
      </c>
      <c r="AC344">
        <v>0</v>
      </c>
      <c r="AD344">
        <v>0</v>
      </c>
      <c r="AE344">
        <v>150307.980674413</v>
      </c>
      <c r="AF344">
        <v>13662.189002823299</v>
      </c>
      <c r="AG344">
        <v>0</v>
      </c>
    </row>
    <row r="345" spans="1:33" x14ac:dyDescent="0.3">
      <c r="A345" t="s">
        <v>33</v>
      </c>
      <c r="B345" t="s">
        <v>758</v>
      </c>
      <c r="C345">
        <v>2003</v>
      </c>
      <c r="D345" t="s">
        <v>756</v>
      </c>
      <c r="E345">
        <v>319</v>
      </c>
      <c r="F345" t="s">
        <v>759</v>
      </c>
      <c r="G345" t="s">
        <v>37</v>
      </c>
      <c r="H345" t="s">
        <v>38</v>
      </c>
      <c r="I345" t="s">
        <v>44</v>
      </c>
      <c r="J345" t="s">
        <v>40</v>
      </c>
      <c r="K345">
        <v>319.39</v>
      </c>
      <c r="L345">
        <v>3394176.8384727701</v>
      </c>
      <c r="M345">
        <v>10627.060454218201</v>
      </c>
      <c r="N345">
        <v>0</v>
      </c>
      <c r="O345">
        <v>10627.060454218201</v>
      </c>
      <c r="P345">
        <v>1844401.5084229801</v>
      </c>
      <c r="Q345">
        <v>647662.10048526898</v>
      </c>
      <c r="R345">
        <v>728972.10969211499</v>
      </c>
      <c r="S345">
        <v>145816.36293557001</v>
      </c>
      <c r="T345">
        <v>27324.756936833601</v>
      </c>
      <c r="U345">
        <v>149518.73606238901</v>
      </c>
      <c r="V345">
        <v>2614566</v>
      </c>
      <c r="W345">
        <v>630092.10241038096</v>
      </c>
      <c r="X345">
        <v>2763891.1503059198</v>
      </c>
      <c r="Y345">
        <v>0</v>
      </c>
      <c r="Z345">
        <v>0</v>
      </c>
      <c r="AA345">
        <v>480766.95210445701</v>
      </c>
      <c r="AB345">
        <v>0</v>
      </c>
      <c r="AC345">
        <v>0</v>
      </c>
      <c r="AD345">
        <v>0</v>
      </c>
      <c r="AE345">
        <v>137060.65764746399</v>
      </c>
      <c r="AF345">
        <v>12458.0784149253</v>
      </c>
      <c r="AG345">
        <v>0</v>
      </c>
    </row>
    <row r="346" spans="1:33" x14ac:dyDescent="0.3">
      <c r="A346" t="s">
        <v>33</v>
      </c>
      <c r="B346" t="s">
        <v>760</v>
      </c>
      <c r="C346">
        <v>2003</v>
      </c>
      <c r="D346" t="s">
        <v>756</v>
      </c>
      <c r="E346">
        <v>320</v>
      </c>
      <c r="F346" t="s">
        <v>761</v>
      </c>
      <c r="G346" t="s">
        <v>37</v>
      </c>
      <c r="H346" t="s">
        <v>43</v>
      </c>
      <c r="I346" t="s">
        <v>44</v>
      </c>
      <c r="J346" t="s">
        <v>40</v>
      </c>
      <c r="K346">
        <v>300.12</v>
      </c>
      <c r="L346">
        <v>3141553.9842901998</v>
      </c>
      <c r="M346">
        <v>10467.659550480401</v>
      </c>
      <c r="N346">
        <v>0</v>
      </c>
      <c r="O346">
        <v>10467.659550480401</v>
      </c>
      <c r="P346">
        <v>1747929.5984154299</v>
      </c>
      <c r="Q346">
        <v>558709.39609142102</v>
      </c>
      <c r="R346">
        <v>672220.12489682704</v>
      </c>
      <c r="S346">
        <v>137018.71331044601</v>
      </c>
      <c r="T346">
        <v>25676.151576074699</v>
      </c>
      <c r="U346">
        <v>140497.708341038</v>
      </c>
      <c r="V346">
        <v>2408980</v>
      </c>
      <c r="W346">
        <v>592076.27594916499</v>
      </c>
      <c r="X346">
        <v>2488660.7522771899</v>
      </c>
      <c r="Y346">
        <v>0</v>
      </c>
      <c r="Z346">
        <v>0</v>
      </c>
      <c r="AA346">
        <v>512395.52367196698</v>
      </c>
      <c r="AB346">
        <v>0</v>
      </c>
      <c r="AC346">
        <v>0</v>
      </c>
      <c r="AD346">
        <v>0</v>
      </c>
      <c r="AE346">
        <v>128791.272654613</v>
      </c>
      <c r="AF346">
        <v>11706.4356864253</v>
      </c>
      <c r="AG346">
        <v>0</v>
      </c>
    </row>
    <row r="347" spans="1:33" x14ac:dyDescent="0.3">
      <c r="A347" t="s">
        <v>33</v>
      </c>
      <c r="B347" t="s">
        <v>762</v>
      </c>
      <c r="C347">
        <v>2003</v>
      </c>
      <c r="D347" t="s">
        <v>756</v>
      </c>
      <c r="E347">
        <v>321</v>
      </c>
      <c r="F347" t="s">
        <v>763</v>
      </c>
      <c r="G347" t="s">
        <v>37</v>
      </c>
      <c r="H347" t="s">
        <v>53</v>
      </c>
      <c r="I347" t="s">
        <v>39</v>
      </c>
      <c r="J347" t="s">
        <v>40</v>
      </c>
      <c r="K347">
        <v>367.3</v>
      </c>
      <c r="L347">
        <v>4959470.1256490396</v>
      </c>
      <c r="M347">
        <v>13502.505106586001</v>
      </c>
      <c r="N347">
        <v>0</v>
      </c>
      <c r="O347">
        <v>13502.505106586001</v>
      </c>
      <c r="P347">
        <v>2572214.3822403899</v>
      </c>
      <c r="Q347">
        <v>1427064.26797407</v>
      </c>
      <c r="R347">
        <v>761078.37443224201</v>
      </c>
      <c r="S347">
        <v>167689.50219554501</v>
      </c>
      <c r="T347">
        <v>31423.598806784699</v>
      </c>
      <c r="U347">
        <v>171947.24867940601</v>
      </c>
      <c r="V347">
        <v>4062914</v>
      </c>
      <c r="W347">
        <v>724608.87696963898</v>
      </c>
      <c r="X347">
        <v>4142348.3687572102</v>
      </c>
      <c r="Y347">
        <v>0</v>
      </c>
      <c r="Z347">
        <v>0</v>
      </c>
      <c r="AA347">
        <v>645174.50821242703</v>
      </c>
      <c r="AB347">
        <v>0</v>
      </c>
      <c r="AC347">
        <v>0</v>
      </c>
      <c r="AD347">
        <v>0</v>
      </c>
      <c r="AE347">
        <v>157620.399993467</v>
      </c>
      <c r="AF347">
        <v>14326.848685939</v>
      </c>
      <c r="AG347">
        <v>0</v>
      </c>
    </row>
    <row r="348" spans="1:33" x14ac:dyDescent="0.3">
      <c r="A348" t="s">
        <v>33</v>
      </c>
      <c r="B348" t="s">
        <v>764</v>
      </c>
      <c r="C348">
        <v>2003</v>
      </c>
      <c r="D348" t="s">
        <v>756</v>
      </c>
      <c r="E348">
        <v>2003</v>
      </c>
      <c r="F348" t="s">
        <v>756</v>
      </c>
      <c r="G348" t="s">
        <v>55</v>
      </c>
      <c r="H348" t="s">
        <v>55</v>
      </c>
      <c r="I348" t="s">
        <v>56</v>
      </c>
      <c r="J348" t="s">
        <v>40</v>
      </c>
      <c r="K348">
        <v>1</v>
      </c>
      <c r="L348">
        <v>2440.93690620486</v>
      </c>
      <c r="M348">
        <v>2440.93690620486</v>
      </c>
      <c r="N348">
        <v>0</v>
      </c>
      <c r="O348">
        <v>2440.93690620486</v>
      </c>
      <c r="P348">
        <v>231.702646992647</v>
      </c>
      <c r="Q348">
        <v>668.27734270099199</v>
      </c>
      <c r="R348">
        <v>998.857539973435</v>
      </c>
      <c r="S348">
        <v>456.54642579783501</v>
      </c>
      <c r="T348">
        <v>85.552950739953104</v>
      </c>
      <c r="U348">
        <v>468.13843909449099</v>
      </c>
      <c r="V348">
        <v>0</v>
      </c>
      <c r="W348">
        <v>1972.79846711037</v>
      </c>
      <c r="X348">
        <v>1397.2702661508599</v>
      </c>
      <c r="Y348">
        <v>0</v>
      </c>
      <c r="Z348">
        <v>0</v>
      </c>
      <c r="AA348">
        <v>575.52820095950699</v>
      </c>
      <c r="AB348">
        <v>0</v>
      </c>
      <c r="AC348">
        <v>0</v>
      </c>
      <c r="AD348">
        <v>0</v>
      </c>
      <c r="AE348">
        <v>429.13258914638601</v>
      </c>
      <c r="AF348">
        <v>39.0058499481053</v>
      </c>
      <c r="AG348">
        <v>0</v>
      </c>
    </row>
    <row r="349" spans="1:33" x14ac:dyDescent="0.3">
      <c r="A349" t="s">
        <v>33</v>
      </c>
      <c r="B349" t="s">
        <v>765</v>
      </c>
      <c r="C349">
        <v>2003</v>
      </c>
      <c r="D349" t="s">
        <v>756</v>
      </c>
      <c r="E349">
        <v>5357</v>
      </c>
      <c r="F349" t="s">
        <v>766</v>
      </c>
      <c r="G349" t="s">
        <v>37</v>
      </c>
      <c r="H349" t="s">
        <v>64</v>
      </c>
      <c r="I349" t="s">
        <v>56</v>
      </c>
      <c r="J349" t="s">
        <v>40</v>
      </c>
      <c r="K349">
        <v>39.72</v>
      </c>
      <c r="L349">
        <v>350913.013914457</v>
      </c>
      <c r="M349">
        <v>8834.66802402963</v>
      </c>
      <c r="N349">
        <v>0</v>
      </c>
      <c r="O349">
        <v>8834.66802402963</v>
      </c>
      <c r="P349">
        <v>145771.229138547</v>
      </c>
      <c r="Q349">
        <v>143898.97605208299</v>
      </c>
      <c r="R349">
        <v>39710.6214877448</v>
      </c>
      <c r="S349">
        <v>18134.024032689998</v>
      </c>
      <c r="T349">
        <v>3398.16320339093</v>
      </c>
      <c r="U349">
        <v>18594.458800833199</v>
      </c>
      <c r="V349">
        <v>253959</v>
      </c>
      <c r="W349">
        <v>78359.555113623996</v>
      </c>
      <c r="X349">
        <v>309458.57497151202</v>
      </c>
      <c r="Y349">
        <v>0</v>
      </c>
      <c r="Z349">
        <v>0</v>
      </c>
      <c r="AA349">
        <v>22859.980142111599</v>
      </c>
      <c r="AB349">
        <v>0</v>
      </c>
      <c r="AC349">
        <v>0</v>
      </c>
      <c r="AD349">
        <v>0</v>
      </c>
      <c r="AE349">
        <v>17045.146440894401</v>
      </c>
      <c r="AF349">
        <v>1549.31235993874</v>
      </c>
      <c r="AG349">
        <v>0</v>
      </c>
    </row>
    <row r="350" spans="1:33" x14ac:dyDescent="0.3">
      <c r="A350" t="s">
        <v>33</v>
      </c>
      <c r="B350" t="s">
        <v>767</v>
      </c>
      <c r="C350">
        <v>2005</v>
      </c>
      <c r="D350" t="s">
        <v>768</v>
      </c>
      <c r="E350">
        <v>323</v>
      </c>
      <c r="F350" t="s">
        <v>769</v>
      </c>
      <c r="G350" t="s">
        <v>63</v>
      </c>
      <c r="H350" t="s">
        <v>64</v>
      </c>
      <c r="I350" t="s">
        <v>39</v>
      </c>
      <c r="J350" t="s">
        <v>40</v>
      </c>
      <c r="K350">
        <v>170.43</v>
      </c>
      <c r="L350">
        <v>4128345.22</v>
      </c>
      <c r="M350">
        <v>24223.113418999001</v>
      </c>
      <c r="N350">
        <v>0</v>
      </c>
      <c r="O350">
        <v>24223.113418999001</v>
      </c>
      <c r="P350">
        <v>1934964.27</v>
      </c>
      <c r="Q350">
        <v>578758.69999999995</v>
      </c>
      <c r="R350">
        <v>1083027.8799999999</v>
      </c>
      <c r="S350">
        <v>203349.91999999899</v>
      </c>
      <c r="T350">
        <v>328244.45</v>
      </c>
      <c r="U350">
        <v>224192</v>
      </c>
      <c r="V350">
        <v>740086.77</v>
      </c>
      <c r="W350">
        <v>3164066.45</v>
      </c>
      <c r="X350">
        <v>3576062.25</v>
      </c>
      <c r="Y350">
        <v>0</v>
      </c>
      <c r="Z350">
        <v>0</v>
      </c>
      <c r="AA350">
        <v>324200.96999999997</v>
      </c>
      <c r="AB350">
        <v>1000</v>
      </c>
      <c r="AC350">
        <v>2890</v>
      </c>
      <c r="AD350">
        <v>0</v>
      </c>
      <c r="AE350">
        <v>224192</v>
      </c>
      <c r="AF350">
        <v>0</v>
      </c>
      <c r="AG350">
        <v>0</v>
      </c>
    </row>
    <row r="351" spans="1:33" x14ac:dyDescent="0.3">
      <c r="A351" t="s">
        <v>33</v>
      </c>
      <c r="B351" t="s">
        <v>770</v>
      </c>
      <c r="C351">
        <v>2006</v>
      </c>
      <c r="D351" t="s">
        <v>771</v>
      </c>
      <c r="E351">
        <v>325</v>
      </c>
      <c r="F351" t="s">
        <v>772</v>
      </c>
      <c r="G351" t="s">
        <v>37</v>
      </c>
      <c r="H351" t="s">
        <v>43</v>
      </c>
      <c r="I351" t="s">
        <v>44</v>
      </c>
      <c r="J351" t="s">
        <v>40</v>
      </c>
      <c r="K351">
        <v>105.46</v>
      </c>
      <c r="L351">
        <v>1935277.88260847</v>
      </c>
      <c r="M351">
        <v>18350.8238441918</v>
      </c>
      <c r="N351">
        <v>0</v>
      </c>
      <c r="O351">
        <v>18350.8238441918</v>
      </c>
      <c r="P351">
        <v>862217.96772574005</v>
      </c>
      <c r="Q351">
        <v>157766.06944488201</v>
      </c>
      <c r="R351">
        <v>748452.91844940104</v>
      </c>
      <c r="S351">
        <v>165716.88509933199</v>
      </c>
      <c r="T351">
        <v>1124.0418891199799</v>
      </c>
      <c r="U351">
        <v>156535.829305027</v>
      </c>
      <c r="V351">
        <v>838832.53</v>
      </c>
      <c r="W351">
        <v>939909.52330344904</v>
      </c>
      <c r="X351">
        <v>1666287.1651825199</v>
      </c>
      <c r="Y351">
        <v>0</v>
      </c>
      <c r="Z351">
        <v>0</v>
      </c>
      <c r="AA351">
        <v>112324.710106146</v>
      </c>
      <c r="AB351">
        <v>0</v>
      </c>
      <c r="AC351">
        <v>130.178014774438</v>
      </c>
      <c r="AD351">
        <v>0</v>
      </c>
      <c r="AE351">
        <v>156535.829305027</v>
      </c>
      <c r="AF351">
        <v>0</v>
      </c>
      <c r="AG351">
        <v>0</v>
      </c>
    </row>
    <row r="352" spans="1:33" x14ac:dyDescent="0.3">
      <c r="A352" t="s">
        <v>33</v>
      </c>
      <c r="B352" t="s">
        <v>773</v>
      </c>
      <c r="C352">
        <v>2006</v>
      </c>
      <c r="D352" t="s">
        <v>771</v>
      </c>
      <c r="E352">
        <v>326</v>
      </c>
      <c r="F352" t="s">
        <v>774</v>
      </c>
      <c r="G352" t="s">
        <v>37</v>
      </c>
      <c r="H352" t="s">
        <v>53</v>
      </c>
      <c r="I352" t="s">
        <v>39</v>
      </c>
      <c r="J352" t="s">
        <v>40</v>
      </c>
      <c r="K352">
        <v>33.97</v>
      </c>
      <c r="L352">
        <v>1003095.53739152</v>
      </c>
      <c r="M352">
        <v>29528.8648039894</v>
      </c>
      <c r="N352">
        <v>0</v>
      </c>
      <c r="O352">
        <v>29528.8648039894</v>
      </c>
      <c r="P352">
        <v>510846.72227425902</v>
      </c>
      <c r="Q352">
        <v>182682.10055511701</v>
      </c>
      <c r="R352">
        <v>241667.141550598</v>
      </c>
      <c r="S352">
        <v>53379.5049006669</v>
      </c>
      <c r="T352">
        <v>14520.06811088</v>
      </c>
      <c r="U352">
        <v>50422.170694972301</v>
      </c>
      <c r="V352">
        <v>649916.62</v>
      </c>
      <c r="W352">
        <v>302756.74669654999</v>
      </c>
      <c r="X352">
        <v>773333.06481747096</v>
      </c>
      <c r="Y352">
        <v>0</v>
      </c>
      <c r="Z352">
        <v>0</v>
      </c>
      <c r="AA352">
        <v>179298.369893853</v>
      </c>
      <c r="AB352">
        <v>0</v>
      </c>
      <c r="AC352">
        <v>41.931985225561199</v>
      </c>
      <c r="AD352">
        <v>0</v>
      </c>
      <c r="AE352">
        <v>50422.170694972301</v>
      </c>
      <c r="AF352">
        <v>0</v>
      </c>
      <c r="AG352">
        <v>0</v>
      </c>
    </row>
    <row r="353" spans="1:33" x14ac:dyDescent="0.3">
      <c r="A353" t="s">
        <v>33</v>
      </c>
      <c r="B353" t="s">
        <v>775</v>
      </c>
      <c r="C353">
        <v>2008</v>
      </c>
      <c r="D353" t="s">
        <v>776</v>
      </c>
      <c r="E353">
        <v>327</v>
      </c>
      <c r="F353" t="s">
        <v>777</v>
      </c>
      <c r="G353" t="s">
        <v>37</v>
      </c>
      <c r="H353" t="s">
        <v>43</v>
      </c>
      <c r="I353" t="s">
        <v>44</v>
      </c>
      <c r="J353" t="s">
        <v>40</v>
      </c>
      <c r="K353">
        <v>291.27999999999997</v>
      </c>
      <c r="L353">
        <v>4161222.24960321</v>
      </c>
      <c r="M353">
        <v>14285.986849777501</v>
      </c>
      <c r="N353">
        <v>0</v>
      </c>
      <c r="O353">
        <v>14285.986849777501</v>
      </c>
      <c r="P353">
        <v>2097952.36622656</v>
      </c>
      <c r="Q353">
        <v>458074.48124441202</v>
      </c>
      <c r="R353">
        <v>1063365.1066379</v>
      </c>
      <c r="S353">
        <v>146236.92868281499</v>
      </c>
      <c r="T353">
        <v>395593.36681151798</v>
      </c>
      <c r="U353">
        <v>642743.094227397</v>
      </c>
      <c r="V353">
        <v>2280862.64</v>
      </c>
      <c r="W353">
        <v>1237616.51537581</v>
      </c>
      <c r="X353">
        <v>3078767.6292022699</v>
      </c>
      <c r="Y353">
        <v>0</v>
      </c>
      <c r="Z353">
        <v>0</v>
      </c>
      <c r="AA353">
        <v>439711.52617354499</v>
      </c>
      <c r="AB353">
        <v>0</v>
      </c>
      <c r="AC353">
        <v>0</v>
      </c>
      <c r="AD353">
        <v>0</v>
      </c>
      <c r="AE353">
        <v>587508.55518314405</v>
      </c>
      <c r="AF353">
        <v>55234.539044252699</v>
      </c>
      <c r="AG353">
        <v>0</v>
      </c>
    </row>
    <row r="354" spans="1:33" x14ac:dyDescent="0.3">
      <c r="A354" t="s">
        <v>33</v>
      </c>
      <c r="B354" t="s">
        <v>778</v>
      </c>
      <c r="C354">
        <v>2008</v>
      </c>
      <c r="D354" t="s">
        <v>776</v>
      </c>
      <c r="E354">
        <v>330</v>
      </c>
      <c r="F354" t="s">
        <v>779</v>
      </c>
      <c r="G354" t="s">
        <v>37</v>
      </c>
      <c r="H354" t="s">
        <v>43</v>
      </c>
      <c r="I354" t="s">
        <v>44</v>
      </c>
      <c r="J354" t="s">
        <v>40</v>
      </c>
      <c r="K354">
        <v>21.72</v>
      </c>
      <c r="L354">
        <v>491920.53704127198</v>
      </c>
      <c r="M354">
        <v>22648.275186062201</v>
      </c>
      <c r="N354">
        <v>0</v>
      </c>
      <c r="O354">
        <v>22648.275186062201</v>
      </c>
      <c r="P354">
        <v>226496.38370516599</v>
      </c>
      <c r="Q354">
        <v>62318.787759642299</v>
      </c>
      <c r="R354">
        <v>162702.47482482501</v>
      </c>
      <c r="S354">
        <v>10904.5114357001</v>
      </c>
      <c r="T354">
        <v>29498.3793159372</v>
      </c>
      <c r="U354">
        <v>47927.698457220002</v>
      </c>
      <c r="V354">
        <v>351706.96</v>
      </c>
      <c r="W354">
        <v>92285.878584052305</v>
      </c>
      <c r="X354">
        <v>426814.98032227799</v>
      </c>
      <c r="Y354">
        <v>0</v>
      </c>
      <c r="Z354">
        <v>0</v>
      </c>
      <c r="AA354">
        <v>17177.858261773501</v>
      </c>
      <c r="AB354">
        <v>0</v>
      </c>
      <c r="AC354">
        <v>0</v>
      </c>
      <c r="AD354">
        <v>0</v>
      </c>
      <c r="AE354">
        <v>43809.001025054502</v>
      </c>
      <c r="AF354">
        <v>4118.6974321654998</v>
      </c>
      <c r="AG354">
        <v>0</v>
      </c>
    </row>
    <row r="355" spans="1:33" x14ac:dyDescent="0.3">
      <c r="A355" t="s">
        <v>33</v>
      </c>
      <c r="B355" t="s">
        <v>780</v>
      </c>
      <c r="C355">
        <v>2008</v>
      </c>
      <c r="D355" t="s">
        <v>776</v>
      </c>
      <c r="E355">
        <v>331</v>
      </c>
      <c r="F355" t="s">
        <v>781</v>
      </c>
      <c r="G355" t="s">
        <v>37</v>
      </c>
      <c r="H355" t="s">
        <v>53</v>
      </c>
      <c r="I355" t="s">
        <v>39</v>
      </c>
      <c r="J355" t="s">
        <v>40</v>
      </c>
      <c r="K355">
        <v>264.14</v>
      </c>
      <c r="L355">
        <v>4916650.3433555104</v>
      </c>
      <c r="M355">
        <v>18613.8045860358</v>
      </c>
      <c r="N355">
        <v>0</v>
      </c>
      <c r="O355">
        <v>18613.8045860358</v>
      </c>
      <c r="P355">
        <v>2180118.8800682598</v>
      </c>
      <c r="Q355">
        <v>860876.35099594505</v>
      </c>
      <c r="R355">
        <v>1164177.37853727</v>
      </c>
      <c r="S355">
        <v>132611.30988148399</v>
      </c>
      <c r="T355">
        <v>578866.42387254303</v>
      </c>
      <c r="U355">
        <v>582855.53731538204</v>
      </c>
      <c r="V355">
        <v>3211493.15</v>
      </c>
      <c r="W355">
        <v>1122301.6560401199</v>
      </c>
      <c r="X355">
        <v>3672392.28047544</v>
      </c>
      <c r="Y355">
        <v>0</v>
      </c>
      <c r="Z355">
        <v>0</v>
      </c>
      <c r="AA355">
        <v>661402.52556468104</v>
      </c>
      <c r="AB355">
        <v>0</v>
      </c>
      <c r="AC355">
        <v>0</v>
      </c>
      <c r="AD355">
        <v>0</v>
      </c>
      <c r="AE355">
        <v>532767.47379179997</v>
      </c>
      <c r="AF355">
        <v>50088.063523581797</v>
      </c>
      <c r="AG355">
        <v>0</v>
      </c>
    </row>
    <row r="356" spans="1:33" x14ac:dyDescent="0.3">
      <c r="A356" t="s">
        <v>33</v>
      </c>
      <c r="B356" t="s">
        <v>782</v>
      </c>
      <c r="C356">
        <v>2009</v>
      </c>
      <c r="D356" t="s">
        <v>783</v>
      </c>
      <c r="E356">
        <v>3349</v>
      </c>
      <c r="F356" t="s">
        <v>784</v>
      </c>
      <c r="G356" t="s">
        <v>37</v>
      </c>
      <c r="H356" t="s">
        <v>64</v>
      </c>
      <c r="I356" t="s">
        <v>39</v>
      </c>
      <c r="J356" t="s">
        <v>40</v>
      </c>
      <c r="K356">
        <v>176.8</v>
      </c>
      <c r="L356">
        <v>5369352.1899999902</v>
      </c>
      <c r="M356">
        <v>30369.639083710401</v>
      </c>
      <c r="N356">
        <v>0</v>
      </c>
      <c r="O356">
        <v>30369.639083710401</v>
      </c>
      <c r="P356">
        <v>1770628.66</v>
      </c>
      <c r="Q356">
        <v>395516.47</v>
      </c>
      <c r="R356">
        <v>2780113.68</v>
      </c>
      <c r="S356">
        <v>200184.6</v>
      </c>
      <c r="T356">
        <v>222908.78</v>
      </c>
      <c r="U356">
        <v>426617.02</v>
      </c>
      <c r="V356">
        <v>3336544.56</v>
      </c>
      <c r="W356">
        <v>1606190.6099999901</v>
      </c>
      <c r="X356">
        <v>2699669.88</v>
      </c>
      <c r="Y356">
        <v>0</v>
      </c>
      <c r="Z356">
        <v>0</v>
      </c>
      <c r="AA356">
        <v>2242415.29</v>
      </c>
      <c r="AB356">
        <v>650</v>
      </c>
      <c r="AC356">
        <v>0</v>
      </c>
      <c r="AD356">
        <v>0</v>
      </c>
      <c r="AE356">
        <v>391244.94</v>
      </c>
      <c r="AF356">
        <v>35372.080000000002</v>
      </c>
      <c r="AG356">
        <v>0</v>
      </c>
    </row>
    <row r="357" spans="1:33" x14ac:dyDescent="0.3">
      <c r="A357" t="s">
        <v>33</v>
      </c>
      <c r="B357" t="s">
        <v>785</v>
      </c>
      <c r="C357">
        <v>2010</v>
      </c>
      <c r="D357" t="s">
        <v>786</v>
      </c>
      <c r="E357">
        <v>3350</v>
      </c>
      <c r="F357" t="s">
        <v>787</v>
      </c>
      <c r="G357" t="s">
        <v>37</v>
      </c>
      <c r="H357" t="s">
        <v>64</v>
      </c>
      <c r="I357" t="s">
        <v>39</v>
      </c>
      <c r="J357" t="s">
        <v>40</v>
      </c>
      <c r="K357">
        <v>45.33</v>
      </c>
      <c r="L357">
        <v>1536044.76</v>
      </c>
      <c r="M357">
        <v>33885.8318994043</v>
      </c>
      <c r="N357">
        <v>0</v>
      </c>
      <c r="O357">
        <v>33885.8318994043</v>
      </c>
      <c r="P357">
        <v>640810.37</v>
      </c>
      <c r="Q357">
        <v>227055.27</v>
      </c>
      <c r="R357">
        <v>477716.52</v>
      </c>
      <c r="S357">
        <v>101913.92</v>
      </c>
      <c r="T357">
        <v>88548.68</v>
      </c>
      <c r="U357">
        <v>202515.85</v>
      </c>
      <c r="V357">
        <v>630709.54</v>
      </c>
      <c r="W357">
        <v>702819.37</v>
      </c>
      <c r="X357">
        <v>1126500.04</v>
      </c>
      <c r="Y357">
        <v>0</v>
      </c>
      <c r="Z357">
        <v>0</v>
      </c>
      <c r="AA357">
        <v>205528.87</v>
      </c>
      <c r="AB357">
        <v>1500</v>
      </c>
      <c r="AC357">
        <v>0</v>
      </c>
      <c r="AD357">
        <v>0</v>
      </c>
      <c r="AE357">
        <v>172090.96</v>
      </c>
      <c r="AF357">
        <v>30424.89</v>
      </c>
      <c r="AG357">
        <v>0</v>
      </c>
    </row>
    <row r="358" spans="1:33" x14ac:dyDescent="0.3">
      <c r="A358" t="s">
        <v>33</v>
      </c>
      <c r="B358" t="s">
        <v>788</v>
      </c>
      <c r="C358">
        <v>2011</v>
      </c>
      <c r="D358" t="s">
        <v>789</v>
      </c>
      <c r="E358">
        <v>3353</v>
      </c>
      <c r="F358" t="s">
        <v>790</v>
      </c>
      <c r="G358" t="s">
        <v>37</v>
      </c>
      <c r="H358" t="s">
        <v>64</v>
      </c>
      <c r="I358" t="s">
        <v>39</v>
      </c>
      <c r="J358" t="s">
        <v>40</v>
      </c>
      <c r="K358">
        <v>54.27</v>
      </c>
      <c r="L358">
        <v>1536833.01</v>
      </c>
      <c r="M358">
        <v>28318.279159756701</v>
      </c>
      <c r="N358">
        <v>0</v>
      </c>
      <c r="O358">
        <v>28318.279159756701</v>
      </c>
      <c r="P358">
        <v>693057.47</v>
      </c>
      <c r="Q358">
        <v>187515.15</v>
      </c>
      <c r="R358">
        <v>311917</v>
      </c>
      <c r="S358">
        <v>260396.24</v>
      </c>
      <c r="T358">
        <v>83947.15</v>
      </c>
      <c r="U358">
        <v>215377.34</v>
      </c>
      <c r="V358">
        <v>689981.74</v>
      </c>
      <c r="W358">
        <v>631473.93000000005</v>
      </c>
      <c r="X358">
        <v>1166251.17</v>
      </c>
      <c r="Y358">
        <v>0</v>
      </c>
      <c r="Z358">
        <v>0</v>
      </c>
      <c r="AA358">
        <v>151870.1</v>
      </c>
      <c r="AB358">
        <v>0</v>
      </c>
      <c r="AC358">
        <v>0</v>
      </c>
      <c r="AD358">
        <v>3334.4</v>
      </c>
      <c r="AE358">
        <v>200713.47</v>
      </c>
      <c r="AF358">
        <v>14663.869999999901</v>
      </c>
      <c r="AG358">
        <v>0</v>
      </c>
    </row>
    <row r="359" spans="1:33" x14ac:dyDescent="0.3">
      <c r="A359" t="s">
        <v>33</v>
      </c>
      <c r="B359" t="s">
        <v>791</v>
      </c>
      <c r="C359">
        <v>2012</v>
      </c>
      <c r="D359" t="s">
        <v>792</v>
      </c>
      <c r="E359">
        <v>3366</v>
      </c>
      <c r="F359" t="s">
        <v>793</v>
      </c>
      <c r="G359" t="s">
        <v>37</v>
      </c>
      <c r="H359" t="s">
        <v>64</v>
      </c>
      <c r="I359" t="s">
        <v>39</v>
      </c>
      <c r="J359" t="s">
        <v>40</v>
      </c>
      <c r="K359">
        <v>43.53</v>
      </c>
      <c r="L359">
        <v>1440870.18</v>
      </c>
      <c r="M359">
        <v>33100.6243969676</v>
      </c>
      <c r="N359">
        <v>0</v>
      </c>
      <c r="O359">
        <v>33100.6243969676</v>
      </c>
      <c r="P359">
        <v>604452.98</v>
      </c>
      <c r="Q359">
        <v>156336.87</v>
      </c>
      <c r="R359">
        <v>467098.23</v>
      </c>
      <c r="S359">
        <v>138472.81</v>
      </c>
      <c r="T359">
        <v>74509.289999999994</v>
      </c>
      <c r="U359">
        <v>180284.639999999</v>
      </c>
      <c r="V359">
        <v>621844.26</v>
      </c>
      <c r="W359">
        <v>638741.28</v>
      </c>
      <c r="X359">
        <v>1050251.57</v>
      </c>
      <c r="Y359">
        <v>0</v>
      </c>
      <c r="Z359">
        <v>0</v>
      </c>
      <c r="AA359">
        <v>210333.97</v>
      </c>
      <c r="AB359">
        <v>0</v>
      </c>
      <c r="AC359">
        <v>0</v>
      </c>
      <c r="AD359">
        <v>0</v>
      </c>
      <c r="AE359">
        <v>151682.95000000001</v>
      </c>
      <c r="AF359">
        <v>28601.69</v>
      </c>
      <c r="AG359">
        <v>0</v>
      </c>
    </row>
    <row r="360" spans="1:33" x14ac:dyDescent="0.3">
      <c r="A360" t="s">
        <v>33</v>
      </c>
      <c r="B360" t="s">
        <v>794</v>
      </c>
      <c r="C360">
        <v>2014</v>
      </c>
      <c r="D360" t="s">
        <v>795</v>
      </c>
      <c r="E360">
        <v>342</v>
      </c>
      <c r="F360" t="s">
        <v>796</v>
      </c>
      <c r="G360" t="s">
        <v>37</v>
      </c>
      <c r="H360" t="s">
        <v>43</v>
      </c>
      <c r="I360" t="s">
        <v>44</v>
      </c>
      <c r="J360" t="s">
        <v>40</v>
      </c>
      <c r="K360">
        <v>394.38</v>
      </c>
      <c r="L360">
        <v>4374582.4886910403</v>
      </c>
      <c r="M360">
        <v>11092.3030800016</v>
      </c>
      <c r="N360">
        <v>0</v>
      </c>
      <c r="O360">
        <v>11092.3030800016</v>
      </c>
      <c r="P360">
        <v>2458512.2008435298</v>
      </c>
      <c r="Q360">
        <v>705249.56084377598</v>
      </c>
      <c r="R360">
        <v>1016534.01632473</v>
      </c>
      <c r="S360">
        <v>194286.71067899099</v>
      </c>
      <c r="T360">
        <v>0</v>
      </c>
      <c r="U360">
        <v>0</v>
      </c>
      <c r="V360">
        <v>2917287.15</v>
      </c>
      <c r="W360">
        <v>1457295.3386910399</v>
      </c>
      <c r="X360">
        <v>3523660.18737324</v>
      </c>
      <c r="Y360">
        <v>0</v>
      </c>
      <c r="Z360">
        <v>0</v>
      </c>
      <c r="AA360">
        <v>850922.30131780298</v>
      </c>
      <c r="AB360">
        <v>0</v>
      </c>
      <c r="AC360">
        <v>0</v>
      </c>
      <c r="AD360">
        <v>0</v>
      </c>
      <c r="AE360">
        <v>0</v>
      </c>
      <c r="AF360">
        <v>0</v>
      </c>
      <c r="AG360">
        <v>0</v>
      </c>
    </row>
    <row r="361" spans="1:33" x14ac:dyDescent="0.3">
      <c r="A361" t="s">
        <v>33</v>
      </c>
      <c r="B361" t="s">
        <v>797</v>
      </c>
      <c r="C361">
        <v>2014</v>
      </c>
      <c r="D361" t="s">
        <v>795</v>
      </c>
      <c r="E361">
        <v>355</v>
      </c>
      <c r="F361" t="s">
        <v>798</v>
      </c>
      <c r="G361" t="s">
        <v>37</v>
      </c>
      <c r="H361" t="s">
        <v>38</v>
      </c>
      <c r="I361" t="s">
        <v>44</v>
      </c>
      <c r="J361" t="s">
        <v>40</v>
      </c>
      <c r="K361">
        <v>210.05</v>
      </c>
      <c r="L361">
        <v>2621732.0162256001</v>
      </c>
      <c r="M361">
        <v>12481.466394789801</v>
      </c>
      <c r="N361">
        <v>0</v>
      </c>
      <c r="O361">
        <v>12481.466394789801</v>
      </c>
      <c r="P361">
        <v>1480230.01901284</v>
      </c>
      <c r="Q361">
        <v>516729.868452597</v>
      </c>
      <c r="R361">
        <v>521293.444298168</v>
      </c>
      <c r="S361">
        <v>103478.684461996</v>
      </c>
      <c r="T361">
        <v>0</v>
      </c>
      <c r="U361">
        <v>0</v>
      </c>
      <c r="V361">
        <v>1845564.65</v>
      </c>
      <c r="W361">
        <v>776167.36622560502</v>
      </c>
      <c r="X361">
        <v>2256826.5481802998</v>
      </c>
      <c r="Y361">
        <v>0</v>
      </c>
      <c r="Z361">
        <v>0</v>
      </c>
      <c r="AA361">
        <v>364905.46804529801</v>
      </c>
      <c r="AB361">
        <v>0</v>
      </c>
      <c r="AC361">
        <v>0</v>
      </c>
      <c r="AD361">
        <v>0</v>
      </c>
      <c r="AE361">
        <v>0</v>
      </c>
      <c r="AF361">
        <v>0</v>
      </c>
      <c r="AG361">
        <v>0</v>
      </c>
    </row>
    <row r="362" spans="1:33" x14ac:dyDescent="0.3">
      <c r="A362" t="s">
        <v>33</v>
      </c>
      <c r="B362" t="s">
        <v>799</v>
      </c>
      <c r="C362">
        <v>2014</v>
      </c>
      <c r="D362" t="s">
        <v>795</v>
      </c>
      <c r="E362">
        <v>359</v>
      </c>
      <c r="F362" t="s">
        <v>800</v>
      </c>
      <c r="G362" t="s">
        <v>37</v>
      </c>
      <c r="H362" t="s">
        <v>53</v>
      </c>
      <c r="I362" t="s">
        <v>39</v>
      </c>
      <c r="J362" t="s">
        <v>40</v>
      </c>
      <c r="K362">
        <v>225.28</v>
      </c>
      <c r="L362">
        <v>3737219.77111546</v>
      </c>
      <c r="M362">
        <v>16589.2212851361</v>
      </c>
      <c r="N362">
        <v>0</v>
      </c>
      <c r="O362">
        <v>16589.2212851361</v>
      </c>
      <c r="P362">
        <v>2032005.1975892</v>
      </c>
      <c r="Q362">
        <v>837154.495657705</v>
      </c>
      <c r="R362">
        <v>757078.51140533795</v>
      </c>
      <c r="S362">
        <v>110981.566463216</v>
      </c>
      <c r="T362">
        <v>0</v>
      </c>
      <c r="U362">
        <v>0</v>
      </c>
      <c r="V362">
        <v>2904775.19</v>
      </c>
      <c r="W362">
        <v>832444.58111546899</v>
      </c>
      <c r="X362">
        <v>3006305.1836965401</v>
      </c>
      <c r="Y362">
        <v>0</v>
      </c>
      <c r="Z362">
        <v>0</v>
      </c>
      <c r="AA362">
        <v>730914.58741892199</v>
      </c>
      <c r="AB362">
        <v>0</v>
      </c>
      <c r="AC362">
        <v>0</v>
      </c>
      <c r="AD362">
        <v>0</v>
      </c>
      <c r="AE362">
        <v>0</v>
      </c>
      <c r="AF362">
        <v>0</v>
      </c>
      <c r="AG362">
        <v>0</v>
      </c>
    </row>
    <row r="363" spans="1:33" x14ac:dyDescent="0.3">
      <c r="A363" t="s">
        <v>33</v>
      </c>
      <c r="B363" t="s">
        <v>801</v>
      </c>
      <c r="C363">
        <v>2014</v>
      </c>
      <c r="D363" t="s">
        <v>795</v>
      </c>
      <c r="E363">
        <v>3740</v>
      </c>
      <c r="F363" t="s">
        <v>802</v>
      </c>
      <c r="G363" t="s">
        <v>59</v>
      </c>
      <c r="H363" t="s">
        <v>64</v>
      </c>
      <c r="I363" t="s">
        <v>39</v>
      </c>
      <c r="J363" t="s">
        <v>40</v>
      </c>
      <c r="K363">
        <v>6.53</v>
      </c>
      <c r="L363">
        <v>52909.74396788</v>
      </c>
      <c r="M363">
        <v>8102.5641604716702</v>
      </c>
      <c r="N363">
        <v>0</v>
      </c>
      <c r="O363">
        <v>8102.5641604716702</v>
      </c>
      <c r="P363">
        <v>5615.71255441021</v>
      </c>
      <c r="Q363">
        <v>34512.4550459198</v>
      </c>
      <c r="R363">
        <v>9564.6479717545208</v>
      </c>
      <c r="S363">
        <v>3216.9283957954599</v>
      </c>
      <c r="T363">
        <v>0</v>
      </c>
      <c r="U363">
        <v>0</v>
      </c>
      <c r="V363">
        <v>28780.38</v>
      </c>
      <c r="W363">
        <v>24129.363967879999</v>
      </c>
      <c r="X363">
        <v>44096.070749904298</v>
      </c>
      <c r="Y363">
        <v>0</v>
      </c>
      <c r="Z363">
        <v>0</v>
      </c>
      <c r="AA363">
        <v>8813.6732179757</v>
      </c>
      <c r="AB363">
        <v>0</v>
      </c>
      <c r="AC363">
        <v>0</v>
      </c>
      <c r="AD363">
        <v>0</v>
      </c>
      <c r="AE363">
        <v>0</v>
      </c>
      <c r="AF363">
        <v>0</v>
      </c>
      <c r="AG363">
        <v>0</v>
      </c>
    </row>
    <row r="364" spans="1:33" x14ac:dyDescent="0.3">
      <c r="A364" t="s">
        <v>33</v>
      </c>
      <c r="B364" t="s">
        <v>803</v>
      </c>
      <c r="C364">
        <v>2015</v>
      </c>
      <c r="D364" t="s">
        <v>804</v>
      </c>
      <c r="E364">
        <v>346</v>
      </c>
      <c r="F364" t="s">
        <v>805</v>
      </c>
      <c r="G364" t="s">
        <v>37</v>
      </c>
      <c r="H364" t="s">
        <v>43</v>
      </c>
      <c r="I364" t="s">
        <v>44</v>
      </c>
      <c r="J364" t="s">
        <v>40</v>
      </c>
      <c r="K364">
        <v>121.2</v>
      </c>
      <c r="L364">
        <v>1835215.17515356</v>
      </c>
      <c r="M364">
        <v>15142.0393989567</v>
      </c>
      <c r="N364">
        <v>0</v>
      </c>
      <c r="O364">
        <v>15142.0393989567</v>
      </c>
      <c r="P364">
        <v>921484.86</v>
      </c>
      <c r="Q364">
        <v>177571.51589605099</v>
      </c>
      <c r="R364">
        <v>563587.80090448796</v>
      </c>
      <c r="S364">
        <v>164027.30835301999</v>
      </c>
      <c r="T364">
        <v>8543.69</v>
      </c>
      <c r="U364">
        <v>51930.815153560499</v>
      </c>
      <c r="V364">
        <v>1783284.36</v>
      </c>
      <c r="W364">
        <v>0</v>
      </c>
      <c r="X364">
        <v>1665289.64</v>
      </c>
      <c r="Y364">
        <v>0</v>
      </c>
      <c r="Z364">
        <v>0</v>
      </c>
      <c r="AA364">
        <v>109451.03</v>
      </c>
      <c r="AB364">
        <v>8543.69</v>
      </c>
      <c r="AC364">
        <v>0</v>
      </c>
      <c r="AD364">
        <v>0</v>
      </c>
      <c r="AE364">
        <v>51930.815153560499</v>
      </c>
      <c r="AF364">
        <v>0</v>
      </c>
      <c r="AG364">
        <v>0</v>
      </c>
    </row>
    <row r="365" spans="1:33" x14ac:dyDescent="0.3">
      <c r="A365" t="s">
        <v>33</v>
      </c>
      <c r="B365" t="s">
        <v>806</v>
      </c>
      <c r="C365">
        <v>2015</v>
      </c>
      <c r="D365" t="s">
        <v>804</v>
      </c>
      <c r="E365">
        <v>5446</v>
      </c>
      <c r="F365" t="s">
        <v>807</v>
      </c>
      <c r="G365" t="s">
        <v>63</v>
      </c>
      <c r="H365" t="s">
        <v>64</v>
      </c>
      <c r="I365" t="s">
        <v>60</v>
      </c>
      <c r="J365" t="s">
        <v>40</v>
      </c>
      <c r="K365">
        <v>471.4</v>
      </c>
      <c r="L365">
        <v>201981.73484643901</v>
      </c>
      <c r="M365">
        <v>428.47207222409702</v>
      </c>
      <c r="N365">
        <v>0</v>
      </c>
      <c r="O365">
        <v>428.47207222409702</v>
      </c>
      <c r="P365">
        <v>0</v>
      </c>
      <c r="Q365">
        <v>119351.07410394801</v>
      </c>
      <c r="R365">
        <v>78936.089095511299</v>
      </c>
      <c r="S365">
        <v>3694.5716469794102</v>
      </c>
      <c r="T365">
        <v>0</v>
      </c>
      <c r="U365">
        <v>201981.73484643901</v>
      </c>
      <c r="V365">
        <v>0</v>
      </c>
      <c r="W365">
        <v>0</v>
      </c>
      <c r="X365">
        <v>0</v>
      </c>
      <c r="Y365">
        <v>0</v>
      </c>
      <c r="Z365">
        <v>0</v>
      </c>
      <c r="AA365">
        <v>0</v>
      </c>
      <c r="AB365">
        <v>0</v>
      </c>
      <c r="AC365">
        <v>0</v>
      </c>
      <c r="AD365">
        <v>0</v>
      </c>
      <c r="AE365">
        <v>201981.73484643901</v>
      </c>
      <c r="AF365">
        <v>0</v>
      </c>
      <c r="AG365">
        <v>0</v>
      </c>
    </row>
    <row r="366" spans="1:33" x14ac:dyDescent="0.3">
      <c r="A366" t="s">
        <v>33</v>
      </c>
      <c r="B366" t="s">
        <v>808</v>
      </c>
      <c r="C366">
        <v>2016</v>
      </c>
      <c r="D366" t="s">
        <v>809</v>
      </c>
      <c r="E366">
        <v>347</v>
      </c>
      <c r="F366" t="s">
        <v>810</v>
      </c>
      <c r="G366" t="s">
        <v>37</v>
      </c>
      <c r="H366" t="s">
        <v>43</v>
      </c>
      <c r="I366" t="s">
        <v>44</v>
      </c>
      <c r="J366" t="s">
        <v>40</v>
      </c>
      <c r="K366">
        <v>4</v>
      </c>
      <c r="L366">
        <v>200854.96</v>
      </c>
      <c r="M366">
        <v>50213.74</v>
      </c>
      <c r="N366">
        <v>0</v>
      </c>
      <c r="O366">
        <v>50213.74</v>
      </c>
      <c r="P366">
        <v>88113.97</v>
      </c>
      <c r="Q366">
        <v>34884.5</v>
      </c>
      <c r="R366">
        <v>45980.81</v>
      </c>
      <c r="S366">
        <v>31875.68</v>
      </c>
      <c r="T366">
        <v>0</v>
      </c>
      <c r="U366">
        <v>26738.31</v>
      </c>
      <c r="V366">
        <v>174116.65</v>
      </c>
      <c r="W366">
        <v>0</v>
      </c>
      <c r="X366">
        <v>172652.48</v>
      </c>
      <c r="Y366">
        <v>0</v>
      </c>
      <c r="Z366">
        <v>0</v>
      </c>
      <c r="AA366">
        <v>1464.17</v>
      </c>
      <c r="AB366">
        <v>0</v>
      </c>
      <c r="AC366">
        <v>0</v>
      </c>
      <c r="AD366">
        <v>0</v>
      </c>
      <c r="AE366">
        <v>26738.31</v>
      </c>
      <c r="AF366">
        <v>0</v>
      </c>
      <c r="AG366">
        <v>0</v>
      </c>
    </row>
    <row r="367" spans="1:33" x14ac:dyDescent="0.3">
      <c r="A367" t="s">
        <v>33</v>
      </c>
      <c r="B367" t="s">
        <v>811</v>
      </c>
      <c r="C367">
        <v>2017</v>
      </c>
      <c r="D367" t="s">
        <v>812</v>
      </c>
      <c r="E367">
        <v>348</v>
      </c>
      <c r="F367" t="s">
        <v>813</v>
      </c>
      <c r="G367" t="s">
        <v>37</v>
      </c>
      <c r="H367" t="s">
        <v>43</v>
      </c>
      <c r="I367" t="s">
        <v>44</v>
      </c>
      <c r="J367" t="s">
        <v>40</v>
      </c>
      <c r="K367">
        <v>4</v>
      </c>
      <c r="L367">
        <v>179126.85</v>
      </c>
      <c r="M367">
        <v>44781.712500000001</v>
      </c>
      <c r="N367">
        <v>0</v>
      </c>
      <c r="O367">
        <v>44781.712500000001</v>
      </c>
      <c r="P367">
        <v>59591.839999999997</v>
      </c>
      <c r="Q367">
        <v>35313.33</v>
      </c>
      <c r="R367">
        <v>43969.5</v>
      </c>
      <c r="S367">
        <v>40252.18</v>
      </c>
      <c r="T367">
        <v>0</v>
      </c>
      <c r="U367">
        <v>24546.09</v>
      </c>
      <c r="V367">
        <v>154580.76</v>
      </c>
      <c r="W367">
        <v>0</v>
      </c>
      <c r="X367">
        <v>145292.57999999999</v>
      </c>
      <c r="Y367">
        <v>0</v>
      </c>
      <c r="Z367">
        <v>0</v>
      </c>
      <c r="AA367">
        <v>9288.18</v>
      </c>
      <c r="AB367">
        <v>0</v>
      </c>
      <c r="AC367">
        <v>0</v>
      </c>
      <c r="AD367">
        <v>0</v>
      </c>
      <c r="AE367">
        <v>24546.09</v>
      </c>
      <c r="AF367">
        <v>0</v>
      </c>
      <c r="AG367">
        <v>0</v>
      </c>
    </row>
    <row r="368" spans="1:33" x14ac:dyDescent="0.3">
      <c r="A368" t="s">
        <v>33</v>
      </c>
      <c r="B368" t="s">
        <v>814</v>
      </c>
      <c r="C368">
        <v>2018</v>
      </c>
      <c r="D368" t="s">
        <v>815</v>
      </c>
      <c r="E368">
        <v>349</v>
      </c>
      <c r="F368" t="s">
        <v>816</v>
      </c>
      <c r="G368" t="s">
        <v>37</v>
      </c>
      <c r="H368" t="s">
        <v>43</v>
      </c>
      <c r="I368" t="s">
        <v>44</v>
      </c>
      <c r="J368" t="s">
        <v>40</v>
      </c>
      <c r="K368">
        <v>3.35</v>
      </c>
      <c r="L368">
        <v>232583.75</v>
      </c>
      <c r="M368">
        <v>69427.985074626806</v>
      </c>
      <c r="N368">
        <v>0</v>
      </c>
      <c r="O368">
        <v>69427.985074626806</v>
      </c>
      <c r="P368">
        <v>104811.86</v>
      </c>
      <c r="Q368">
        <v>35547.230000000003</v>
      </c>
      <c r="R368">
        <v>58889.59</v>
      </c>
      <c r="S368">
        <v>33335.07</v>
      </c>
      <c r="T368">
        <v>0</v>
      </c>
      <c r="U368">
        <v>25530.48</v>
      </c>
      <c r="V368">
        <v>207053.27</v>
      </c>
      <c r="W368">
        <v>0</v>
      </c>
      <c r="X368">
        <v>194664.77</v>
      </c>
      <c r="Y368">
        <v>0</v>
      </c>
      <c r="Z368">
        <v>0</v>
      </c>
      <c r="AA368">
        <v>12388.5</v>
      </c>
      <c r="AB368">
        <v>0</v>
      </c>
      <c r="AC368">
        <v>0</v>
      </c>
      <c r="AD368">
        <v>0</v>
      </c>
      <c r="AE368">
        <v>25530.48</v>
      </c>
      <c r="AF368">
        <v>0</v>
      </c>
      <c r="AG368">
        <v>0</v>
      </c>
    </row>
    <row r="369" spans="1:33" x14ac:dyDescent="0.3">
      <c r="A369" t="s">
        <v>33</v>
      </c>
      <c r="B369" t="s">
        <v>817</v>
      </c>
      <c r="C369">
        <v>2019</v>
      </c>
      <c r="D369" t="s">
        <v>818</v>
      </c>
      <c r="E369">
        <v>350</v>
      </c>
      <c r="F369" t="s">
        <v>819</v>
      </c>
      <c r="G369" t="s">
        <v>37</v>
      </c>
      <c r="H369" t="s">
        <v>43</v>
      </c>
      <c r="I369" t="s">
        <v>44</v>
      </c>
      <c r="J369" t="s">
        <v>40</v>
      </c>
      <c r="K369">
        <v>6</v>
      </c>
      <c r="L369">
        <v>264813.8</v>
      </c>
      <c r="M369">
        <v>44135.633333333302</v>
      </c>
      <c r="N369">
        <v>0</v>
      </c>
      <c r="O369">
        <v>44135.633333333302</v>
      </c>
      <c r="P369">
        <v>134133.23000000001</v>
      </c>
      <c r="Q369">
        <v>49347.22</v>
      </c>
      <c r="R369">
        <v>57299.3</v>
      </c>
      <c r="S369">
        <v>24034.05</v>
      </c>
      <c r="T369">
        <v>0</v>
      </c>
      <c r="U369">
        <v>25939.01</v>
      </c>
      <c r="V369">
        <v>227227.35</v>
      </c>
      <c r="W369">
        <v>11647.44</v>
      </c>
      <c r="X369">
        <v>226889.85</v>
      </c>
      <c r="Y369">
        <v>0</v>
      </c>
      <c r="Z369">
        <v>0</v>
      </c>
      <c r="AA369">
        <v>11984.94</v>
      </c>
      <c r="AB369">
        <v>0</v>
      </c>
      <c r="AC369">
        <v>0</v>
      </c>
      <c r="AD369">
        <v>0</v>
      </c>
      <c r="AE369">
        <v>25939.01</v>
      </c>
      <c r="AF369">
        <v>0</v>
      </c>
      <c r="AG369">
        <v>0</v>
      </c>
    </row>
    <row r="370" spans="1:33" x14ac:dyDescent="0.3">
      <c r="A370" t="s">
        <v>33</v>
      </c>
      <c r="B370" t="s">
        <v>820</v>
      </c>
      <c r="C370">
        <v>2020</v>
      </c>
      <c r="D370" t="s">
        <v>821</v>
      </c>
      <c r="E370">
        <v>351</v>
      </c>
      <c r="F370" t="s">
        <v>822</v>
      </c>
      <c r="G370" t="s">
        <v>37</v>
      </c>
      <c r="H370" t="s">
        <v>43</v>
      </c>
      <c r="I370" t="s">
        <v>44</v>
      </c>
      <c r="J370" t="s">
        <v>40</v>
      </c>
      <c r="K370">
        <v>2.85</v>
      </c>
      <c r="L370">
        <v>278136.92</v>
      </c>
      <c r="M370">
        <v>97591.901754385894</v>
      </c>
      <c r="N370">
        <v>0</v>
      </c>
      <c r="O370">
        <v>97591.901754385894</v>
      </c>
      <c r="P370">
        <v>130898.02</v>
      </c>
      <c r="Q370">
        <v>50029.83</v>
      </c>
      <c r="R370">
        <v>54093.73</v>
      </c>
      <c r="S370">
        <v>43115.34</v>
      </c>
      <c r="T370">
        <v>0</v>
      </c>
      <c r="U370">
        <v>39318.400000000001</v>
      </c>
      <c r="V370">
        <v>238818.52</v>
      </c>
      <c r="W370">
        <v>0</v>
      </c>
      <c r="X370">
        <v>222466.58</v>
      </c>
      <c r="Y370">
        <v>0</v>
      </c>
      <c r="Z370">
        <v>0</v>
      </c>
      <c r="AA370">
        <v>16351.94</v>
      </c>
      <c r="AB370">
        <v>0</v>
      </c>
      <c r="AC370">
        <v>0</v>
      </c>
      <c r="AD370">
        <v>0</v>
      </c>
      <c r="AE370">
        <v>39318.400000000001</v>
      </c>
      <c r="AF370">
        <v>0</v>
      </c>
      <c r="AG370">
        <v>0</v>
      </c>
    </row>
    <row r="371" spans="1:33" x14ac:dyDescent="0.3">
      <c r="A371" t="s">
        <v>33</v>
      </c>
      <c r="B371" t="s">
        <v>823</v>
      </c>
      <c r="C371">
        <v>2021</v>
      </c>
      <c r="D371" t="s">
        <v>824</v>
      </c>
      <c r="E371">
        <v>352</v>
      </c>
      <c r="F371" t="s">
        <v>825</v>
      </c>
      <c r="G371" t="s">
        <v>37</v>
      </c>
      <c r="H371" t="s">
        <v>43</v>
      </c>
      <c r="I371" t="s">
        <v>44</v>
      </c>
      <c r="J371" t="s">
        <v>40</v>
      </c>
      <c r="K371">
        <v>7</v>
      </c>
      <c r="L371">
        <v>254056.40999999901</v>
      </c>
      <c r="M371">
        <v>36293.772857142802</v>
      </c>
      <c r="N371">
        <v>0</v>
      </c>
      <c r="O371">
        <v>36293.772857142802</v>
      </c>
      <c r="P371">
        <v>99413.37</v>
      </c>
      <c r="Q371">
        <v>44742.22</v>
      </c>
      <c r="R371">
        <v>62440.34</v>
      </c>
      <c r="S371">
        <v>47460.480000000003</v>
      </c>
      <c r="T371">
        <v>0</v>
      </c>
      <c r="U371">
        <v>25780.58</v>
      </c>
      <c r="V371">
        <v>0</v>
      </c>
      <c r="W371">
        <v>228275.83</v>
      </c>
      <c r="X371">
        <v>209789.27</v>
      </c>
      <c r="Y371">
        <v>0</v>
      </c>
      <c r="Z371">
        <v>0</v>
      </c>
      <c r="AA371">
        <v>18486.560000000001</v>
      </c>
      <c r="AB371">
        <v>0</v>
      </c>
      <c r="AC371">
        <v>0</v>
      </c>
      <c r="AD371">
        <v>0</v>
      </c>
      <c r="AE371">
        <v>25780.58</v>
      </c>
      <c r="AF371">
        <v>0</v>
      </c>
      <c r="AG371">
        <v>0</v>
      </c>
    </row>
    <row r="372" spans="1:33" x14ac:dyDescent="0.3">
      <c r="A372" t="s">
        <v>33</v>
      </c>
      <c r="B372" t="s">
        <v>826</v>
      </c>
      <c r="C372">
        <v>2022</v>
      </c>
      <c r="D372" t="s">
        <v>827</v>
      </c>
      <c r="E372">
        <v>357</v>
      </c>
      <c r="F372" t="s">
        <v>828</v>
      </c>
      <c r="G372" t="s">
        <v>37</v>
      </c>
      <c r="H372" t="s">
        <v>43</v>
      </c>
      <c r="I372" t="s">
        <v>44</v>
      </c>
      <c r="J372" t="s">
        <v>40</v>
      </c>
      <c r="K372">
        <v>15.49</v>
      </c>
      <c r="L372">
        <v>448497.53</v>
      </c>
      <c r="M372">
        <v>28954.004519044502</v>
      </c>
      <c r="N372">
        <v>0</v>
      </c>
      <c r="O372">
        <v>28954.004519044502</v>
      </c>
      <c r="P372">
        <v>187987</v>
      </c>
      <c r="Q372">
        <v>55072.14</v>
      </c>
      <c r="R372">
        <v>168437.03</v>
      </c>
      <c r="S372">
        <v>37001.360000000001</v>
      </c>
      <c r="T372">
        <v>0</v>
      </c>
      <c r="U372">
        <v>33415.53</v>
      </c>
      <c r="V372">
        <v>415082</v>
      </c>
      <c r="W372">
        <v>0</v>
      </c>
      <c r="X372">
        <v>390876</v>
      </c>
      <c r="Y372">
        <v>0</v>
      </c>
      <c r="Z372">
        <v>0</v>
      </c>
      <c r="AA372">
        <v>24206</v>
      </c>
      <c r="AB372">
        <v>0</v>
      </c>
      <c r="AC372">
        <v>0</v>
      </c>
      <c r="AD372">
        <v>0</v>
      </c>
      <c r="AE372">
        <v>33415.53</v>
      </c>
      <c r="AF372">
        <v>0</v>
      </c>
      <c r="AG372">
        <v>0</v>
      </c>
    </row>
    <row r="373" spans="1:33" x14ac:dyDescent="0.3">
      <c r="A373" t="s">
        <v>33</v>
      </c>
      <c r="B373" t="s">
        <v>829</v>
      </c>
      <c r="C373">
        <v>2023</v>
      </c>
      <c r="D373" t="s">
        <v>830</v>
      </c>
      <c r="E373">
        <v>358</v>
      </c>
      <c r="F373" t="s">
        <v>831</v>
      </c>
      <c r="G373" t="s">
        <v>37</v>
      </c>
      <c r="H373" t="s">
        <v>53</v>
      </c>
      <c r="I373" t="s">
        <v>44</v>
      </c>
      <c r="J373" t="s">
        <v>40</v>
      </c>
      <c r="K373">
        <v>83.07</v>
      </c>
      <c r="L373">
        <v>2238367.0846462399</v>
      </c>
      <c r="M373">
        <v>26945.5529631184</v>
      </c>
      <c r="N373">
        <v>0</v>
      </c>
      <c r="O373">
        <v>26945.5529631184</v>
      </c>
      <c r="P373">
        <v>760771.19</v>
      </c>
      <c r="Q373">
        <v>344699.27952827897</v>
      </c>
      <c r="R373">
        <v>935988.11093965103</v>
      </c>
      <c r="S373">
        <v>106317.854178316</v>
      </c>
      <c r="T373">
        <v>90590.65</v>
      </c>
      <c r="U373">
        <v>32950.834646247102</v>
      </c>
      <c r="V373">
        <v>2205416.25</v>
      </c>
      <c r="W373">
        <v>0</v>
      </c>
      <c r="X373">
        <v>1820028.36</v>
      </c>
      <c r="Y373">
        <v>0</v>
      </c>
      <c r="Z373">
        <v>0</v>
      </c>
      <c r="AA373">
        <v>294797.24</v>
      </c>
      <c r="AB373">
        <v>90590.65</v>
      </c>
      <c r="AC373">
        <v>0</v>
      </c>
      <c r="AD373">
        <v>0</v>
      </c>
      <c r="AE373">
        <v>32950.834646247102</v>
      </c>
      <c r="AF373">
        <v>0</v>
      </c>
      <c r="AG373">
        <v>0</v>
      </c>
    </row>
    <row r="374" spans="1:33" x14ac:dyDescent="0.3">
      <c r="A374" t="s">
        <v>33</v>
      </c>
      <c r="B374" t="s">
        <v>832</v>
      </c>
      <c r="C374">
        <v>2023</v>
      </c>
      <c r="D374" t="s">
        <v>830</v>
      </c>
      <c r="E374">
        <v>4702</v>
      </c>
      <c r="F374" t="s">
        <v>833</v>
      </c>
      <c r="G374" t="s">
        <v>63</v>
      </c>
      <c r="H374" t="s">
        <v>64</v>
      </c>
      <c r="I374" t="s">
        <v>60</v>
      </c>
      <c r="J374" t="s">
        <v>40</v>
      </c>
      <c r="K374">
        <v>576.42999999999995</v>
      </c>
      <c r="L374">
        <v>228648.725353752</v>
      </c>
      <c r="M374">
        <v>396.66347232752003</v>
      </c>
      <c r="N374">
        <v>0</v>
      </c>
      <c r="O374">
        <v>396.66347232752003</v>
      </c>
      <c r="P374">
        <v>0</v>
      </c>
      <c r="Q374">
        <v>135108.61047171999</v>
      </c>
      <c r="R374">
        <v>89357.759060348704</v>
      </c>
      <c r="S374">
        <v>4182.3558216830897</v>
      </c>
      <c r="T374">
        <v>0</v>
      </c>
      <c r="U374">
        <v>228648.725353752</v>
      </c>
      <c r="V374">
        <v>0</v>
      </c>
      <c r="W374">
        <v>0</v>
      </c>
      <c r="X374">
        <v>0</v>
      </c>
      <c r="Y374">
        <v>0</v>
      </c>
      <c r="Z374">
        <v>0</v>
      </c>
      <c r="AA374">
        <v>0</v>
      </c>
      <c r="AB374">
        <v>0</v>
      </c>
      <c r="AC374">
        <v>0</v>
      </c>
      <c r="AD374">
        <v>0</v>
      </c>
      <c r="AE374">
        <v>228648.725353752</v>
      </c>
      <c r="AF374">
        <v>0</v>
      </c>
      <c r="AG374">
        <v>0</v>
      </c>
    </row>
    <row r="375" spans="1:33" x14ac:dyDescent="0.3">
      <c r="A375" t="s">
        <v>33</v>
      </c>
      <c r="B375" t="s">
        <v>834</v>
      </c>
      <c r="C375">
        <v>2024</v>
      </c>
      <c r="D375" t="s">
        <v>835</v>
      </c>
      <c r="E375">
        <v>361</v>
      </c>
      <c r="F375" t="s">
        <v>836</v>
      </c>
      <c r="G375" t="s">
        <v>37</v>
      </c>
      <c r="H375" t="s">
        <v>38</v>
      </c>
      <c r="I375" t="s">
        <v>39</v>
      </c>
      <c r="J375" t="s">
        <v>40</v>
      </c>
      <c r="K375">
        <v>570.44000000000005</v>
      </c>
      <c r="L375">
        <v>7370046.5115558198</v>
      </c>
      <c r="M375">
        <v>12919.9328791035</v>
      </c>
      <c r="N375">
        <v>0</v>
      </c>
      <c r="O375">
        <v>12919.9328791035</v>
      </c>
      <c r="P375">
        <v>4433020.97780097</v>
      </c>
      <c r="Q375">
        <v>1357175.2068066399</v>
      </c>
      <c r="R375">
        <v>1261182.81639608</v>
      </c>
      <c r="S375">
        <v>317814.10141870799</v>
      </c>
      <c r="T375">
        <v>853.40913341062901</v>
      </c>
      <c r="U375">
        <v>123786.141392078</v>
      </c>
      <c r="V375">
        <v>4965319.66</v>
      </c>
      <c r="W375">
        <v>2280940.71016374</v>
      </c>
      <c r="X375">
        <v>6513986.4887231896</v>
      </c>
      <c r="Y375">
        <v>0</v>
      </c>
      <c r="Z375">
        <v>0</v>
      </c>
      <c r="AA375">
        <v>732273.88144054997</v>
      </c>
      <c r="AB375">
        <v>0</v>
      </c>
      <c r="AC375">
        <v>0</v>
      </c>
      <c r="AD375">
        <v>0</v>
      </c>
      <c r="AE375">
        <v>123786.141392078</v>
      </c>
      <c r="AF375">
        <v>0</v>
      </c>
      <c r="AG375">
        <v>0</v>
      </c>
    </row>
    <row r="376" spans="1:33" x14ac:dyDescent="0.3">
      <c r="A376" t="s">
        <v>33</v>
      </c>
      <c r="B376" t="s">
        <v>837</v>
      </c>
      <c r="C376">
        <v>2024</v>
      </c>
      <c r="D376" t="s">
        <v>835</v>
      </c>
      <c r="E376">
        <v>362</v>
      </c>
      <c r="F376" t="s">
        <v>838</v>
      </c>
      <c r="G376" t="s">
        <v>37</v>
      </c>
      <c r="H376" t="s">
        <v>43</v>
      </c>
      <c r="I376" t="s">
        <v>44</v>
      </c>
      <c r="J376" t="s">
        <v>40</v>
      </c>
      <c r="K376">
        <v>499.98</v>
      </c>
      <c r="L376">
        <v>6929951.3374666497</v>
      </c>
      <c r="M376">
        <v>13860.457093217001</v>
      </c>
      <c r="N376">
        <v>0</v>
      </c>
      <c r="O376">
        <v>13860.457093217001</v>
      </c>
      <c r="P376">
        <v>4185101.1508574602</v>
      </c>
      <c r="Q376">
        <v>1245403.72154475</v>
      </c>
      <c r="R376">
        <v>1220140.3471101399</v>
      </c>
      <c r="S376">
        <v>278558.12079679797</v>
      </c>
      <c r="T376">
        <v>747.99715749710094</v>
      </c>
      <c r="U376">
        <v>108496.23969779701</v>
      </c>
      <c r="V376">
        <v>4822253.1900000004</v>
      </c>
      <c r="W376">
        <v>1999201.90776885</v>
      </c>
      <c r="X376">
        <v>5897101.4942728803</v>
      </c>
      <c r="Y376">
        <v>0</v>
      </c>
      <c r="Z376">
        <v>0</v>
      </c>
      <c r="AA376">
        <v>924353.60349597898</v>
      </c>
      <c r="AB376">
        <v>0</v>
      </c>
      <c r="AC376">
        <v>0</v>
      </c>
      <c r="AD376">
        <v>0</v>
      </c>
      <c r="AE376">
        <v>108496.23969779701</v>
      </c>
      <c r="AF376">
        <v>0</v>
      </c>
      <c r="AG376">
        <v>0</v>
      </c>
    </row>
    <row r="377" spans="1:33" x14ac:dyDescent="0.3">
      <c r="A377" t="s">
        <v>33</v>
      </c>
      <c r="B377" t="s">
        <v>839</v>
      </c>
      <c r="C377">
        <v>2024</v>
      </c>
      <c r="D377" t="s">
        <v>835</v>
      </c>
      <c r="E377">
        <v>363</v>
      </c>
      <c r="F377" t="s">
        <v>840</v>
      </c>
      <c r="G377" t="s">
        <v>37</v>
      </c>
      <c r="H377" t="s">
        <v>43</v>
      </c>
      <c r="I377" t="s">
        <v>44</v>
      </c>
      <c r="J377" t="s">
        <v>40</v>
      </c>
      <c r="K377">
        <v>471.58227722772199</v>
      </c>
      <c r="L377">
        <v>7126072.0236101002</v>
      </c>
      <c r="M377">
        <v>15110.9835286897</v>
      </c>
      <c r="N377">
        <v>0</v>
      </c>
      <c r="O377">
        <v>15110.9835286897</v>
      </c>
      <c r="P377">
        <v>4263075.2282542698</v>
      </c>
      <c r="Q377">
        <v>1248841.3672338501</v>
      </c>
      <c r="R377">
        <v>1350713.2601381999</v>
      </c>
      <c r="S377">
        <v>262736.65535747202</v>
      </c>
      <c r="T377">
        <v>705.51262628974496</v>
      </c>
      <c r="U377">
        <v>102333.900930701</v>
      </c>
      <c r="V377">
        <v>5138086.32</v>
      </c>
      <c r="W377">
        <v>1885651.8026794</v>
      </c>
      <c r="X377">
        <v>5853920.1704314398</v>
      </c>
      <c r="Y377">
        <v>0</v>
      </c>
      <c r="Z377">
        <v>0</v>
      </c>
      <c r="AA377">
        <v>1169817.95224795</v>
      </c>
      <c r="AB377">
        <v>0</v>
      </c>
      <c r="AC377">
        <v>0</v>
      </c>
      <c r="AD377">
        <v>0</v>
      </c>
      <c r="AE377">
        <v>102333.900930701</v>
      </c>
      <c r="AF377">
        <v>0</v>
      </c>
      <c r="AG377">
        <v>0</v>
      </c>
    </row>
    <row r="378" spans="1:33" x14ac:dyDescent="0.3">
      <c r="A378" t="s">
        <v>33</v>
      </c>
      <c r="B378" t="s">
        <v>841</v>
      </c>
      <c r="C378">
        <v>2024</v>
      </c>
      <c r="D378" t="s">
        <v>835</v>
      </c>
      <c r="E378">
        <v>364</v>
      </c>
      <c r="F378" t="s">
        <v>842</v>
      </c>
      <c r="G378" t="s">
        <v>37</v>
      </c>
      <c r="H378" t="s">
        <v>43</v>
      </c>
      <c r="I378" t="s">
        <v>44</v>
      </c>
      <c r="J378" t="s">
        <v>40</v>
      </c>
      <c r="K378">
        <v>241.257227722772</v>
      </c>
      <c r="L378">
        <v>3857885.3652886599</v>
      </c>
      <c r="M378">
        <v>15990.7556001669</v>
      </c>
      <c r="N378">
        <v>0</v>
      </c>
      <c r="O378">
        <v>15990.7556001669</v>
      </c>
      <c r="P378">
        <v>2331669.8707887898</v>
      </c>
      <c r="Q378">
        <v>676766.43581987801</v>
      </c>
      <c r="R378">
        <v>714674.42828745604</v>
      </c>
      <c r="S378">
        <v>134413.696514062</v>
      </c>
      <c r="T378">
        <v>360.93387847966801</v>
      </c>
      <c r="U378">
        <v>52353.098139597401</v>
      </c>
      <c r="V378">
        <v>2840849.86</v>
      </c>
      <c r="W378">
        <v>964682.40714907099</v>
      </c>
      <c r="X378">
        <v>3323846.7059120201</v>
      </c>
      <c r="Y378">
        <v>0</v>
      </c>
      <c r="Z378">
        <v>0</v>
      </c>
      <c r="AA378">
        <v>481685.56123704801</v>
      </c>
      <c r="AB378">
        <v>0</v>
      </c>
      <c r="AC378">
        <v>0</v>
      </c>
      <c r="AD378">
        <v>0</v>
      </c>
      <c r="AE378">
        <v>52353.098139597401</v>
      </c>
      <c r="AF378">
        <v>0</v>
      </c>
      <c r="AG378">
        <v>0</v>
      </c>
    </row>
    <row r="379" spans="1:33" x14ac:dyDescent="0.3">
      <c r="A379" t="s">
        <v>33</v>
      </c>
      <c r="B379" t="s">
        <v>843</v>
      </c>
      <c r="C379">
        <v>2024</v>
      </c>
      <c r="D379" t="s">
        <v>835</v>
      </c>
      <c r="E379">
        <v>366</v>
      </c>
      <c r="F379" t="s">
        <v>844</v>
      </c>
      <c r="G379" t="s">
        <v>37</v>
      </c>
      <c r="H379" t="s">
        <v>43</v>
      </c>
      <c r="I379" t="s">
        <v>44</v>
      </c>
      <c r="J379" t="s">
        <v>40</v>
      </c>
      <c r="K379">
        <v>436.82722772277202</v>
      </c>
      <c r="L379">
        <v>6807593.73621001</v>
      </c>
      <c r="M379">
        <v>15584.1790625065</v>
      </c>
      <c r="N379">
        <v>0</v>
      </c>
      <c r="O379">
        <v>15584.1790625065</v>
      </c>
      <c r="P379">
        <v>4000526.8674598401</v>
      </c>
      <c r="Q379">
        <v>1194949.8446102401</v>
      </c>
      <c r="R379">
        <v>1368090.2286841299</v>
      </c>
      <c r="S379">
        <v>243373.27826579101</v>
      </c>
      <c r="T379">
        <v>653.51718999554498</v>
      </c>
      <c r="U379">
        <v>94792.014891663799</v>
      </c>
      <c r="V379">
        <v>4966120.2</v>
      </c>
      <c r="W379">
        <v>1746681.52131834</v>
      </c>
      <c r="X379">
        <v>5666403.1259141099</v>
      </c>
      <c r="Y379">
        <v>0</v>
      </c>
      <c r="Z379">
        <v>0</v>
      </c>
      <c r="AA379">
        <v>1046398.5954042301</v>
      </c>
      <c r="AB379">
        <v>0</v>
      </c>
      <c r="AC379">
        <v>0</v>
      </c>
      <c r="AD379">
        <v>0</v>
      </c>
      <c r="AE379">
        <v>94792.014891663799</v>
      </c>
      <c r="AF379">
        <v>0</v>
      </c>
      <c r="AG379">
        <v>0</v>
      </c>
    </row>
    <row r="380" spans="1:33" x14ac:dyDescent="0.3">
      <c r="A380" t="s">
        <v>33</v>
      </c>
      <c r="B380" t="s">
        <v>845</v>
      </c>
      <c r="C380">
        <v>2024</v>
      </c>
      <c r="D380" t="s">
        <v>835</v>
      </c>
      <c r="E380">
        <v>367</v>
      </c>
      <c r="F380" t="s">
        <v>846</v>
      </c>
      <c r="G380" t="s">
        <v>37</v>
      </c>
      <c r="H380" t="s">
        <v>38</v>
      </c>
      <c r="I380" t="s">
        <v>39</v>
      </c>
      <c r="J380" t="s">
        <v>40</v>
      </c>
      <c r="K380">
        <v>387.84</v>
      </c>
      <c r="L380">
        <v>6255327.8876148397</v>
      </c>
      <c r="M380">
        <v>16128.630073264299</v>
      </c>
      <c r="N380">
        <v>0</v>
      </c>
      <c r="O380">
        <v>16128.630073264299</v>
      </c>
      <c r="P380">
        <v>3698698.4520943998</v>
      </c>
      <c r="Q380">
        <v>1164489.6774109199</v>
      </c>
      <c r="R380">
        <v>1175355.92210128</v>
      </c>
      <c r="S380">
        <v>216203.60636391499</v>
      </c>
      <c r="T380">
        <v>580.22964431312403</v>
      </c>
      <c r="U380">
        <v>84161.729677974305</v>
      </c>
      <c r="V380">
        <v>4620363.1899999902</v>
      </c>
      <c r="W380">
        <v>1550802.9679368599</v>
      </c>
      <c r="X380">
        <v>5420141.0639541401</v>
      </c>
      <c r="Y380">
        <v>0</v>
      </c>
      <c r="Z380">
        <v>0</v>
      </c>
      <c r="AA380">
        <v>751025.09398272005</v>
      </c>
      <c r="AB380">
        <v>0</v>
      </c>
      <c r="AC380">
        <v>0</v>
      </c>
      <c r="AD380">
        <v>0</v>
      </c>
      <c r="AE380">
        <v>84161.729677974305</v>
      </c>
      <c r="AF380">
        <v>0</v>
      </c>
      <c r="AG380">
        <v>0</v>
      </c>
    </row>
    <row r="381" spans="1:33" x14ac:dyDescent="0.3">
      <c r="A381" t="s">
        <v>33</v>
      </c>
      <c r="B381" t="s">
        <v>847</v>
      </c>
      <c r="C381">
        <v>2024</v>
      </c>
      <c r="D381" t="s">
        <v>835</v>
      </c>
      <c r="E381">
        <v>369</v>
      </c>
      <c r="F381" t="s">
        <v>848</v>
      </c>
      <c r="G381" t="s">
        <v>37</v>
      </c>
      <c r="H381" t="s">
        <v>53</v>
      </c>
      <c r="I381" t="s">
        <v>39</v>
      </c>
      <c r="J381" t="s">
        <v>40</v>
      </c>
      <c r="K381">
        <v>1305.21</v>
      </c>
      <c r="L381">
        <v>19613871.506009299</v>
      </c>
      <c r="M381">
        <v>15027.3683974298</v>
      </c>
      <c r="N381">
        <v>0</v>
      </c>
      <c r="O381">
        <v>15027.3683974298</v>
      </c>
      <c r="P381">
        <v>10834771.857128</v>
      </c>
      <c r="Q381">
        <v>4559430.7387961997</v>
      </c>
      <c r="R381">
        <v>3389849.21823719</v>
      </c>
      <c r="S381">
        <v>735841.36700145795</v>
      </c>
      <c r="T381">
        <v>93978.324846467396</v>
      </c>
      <c r="U381">
        <v>283232.08331525599</v>
      </c>
      <c r="V381">
        <v>14111674.02</v>
      </c>
      <c r="W381">
        <v>5218965.4026940903</v>
      </c>
      <c r="X381">
        <v>15625148.508174701</v>
      </c>
      <c r="Y381">
        <v>0</v>
      </c>
      <c r="Z381">
        <v>0</v>
      </c>
      <c r="AA381">
        <v>3705490.91451935</v>
      </c>
      <c r="AB381">
        <v>0</v>
      </c>
      <c r="AC381">
        <v>0</v>
      </c>
      <c r="AD381">
        <v>0</v>
      </c>
      <c r="AE381">
        <v>283232.08331525599</v>
      </c>
      <c r="AF381">
        <v>0</v>
      </c>
      <c r="AG381">
        <v>0</v>
      </c>
    </row>
    <row r="382" spans="1:33" x14ac:dyDescent="0.3">
      <c r="A382" t="s">
        <v>33</v>
      </c>
      <c r="B382" t="s">
        <v>849</v>
      </c>
      <c r="C382">
        <v>2024</v>
      </c>
      <c r="D382" t="s">
        <v>835</v>
      </c>
      <c r="E382">
        <v>2024</v>
      </c>
      <c r="F382" t="s">
        <v>835</v>
      </c>
      <c r="G382" t="s">
        <v>55</v>
      </c>
      <c r="H382" t="s">
        <v>55</v>
      </c>
      <c r="I382" t="s">
        <v>56</v>
      </c>
      <c r="J382" t="s">
        <v>40</v>
      </c>
      <c r="K382">
        <v>30.770495049504898</v>
      </c>
      <c r="L382">
        <v>129715.01942572399</v>
      </c>
      <c r="M382">
        <v>4215.5649175300096</v>
      </c>
      <c r="N382">
        <v>0</v>
      </c>
      <c r="O382">
        <v>4215.5649175300096</v>
      </c>
      <c r="P382">
        <v>31880.109383904899</v>
      </c>
      <c r="Q382">
        <v>31371.360481591601</v>
      </c>
      <c r="R382">
        <v>49274.086942104499</v>
      </c>
      <c r="S382">
        <v>17143.428291086198</v>
      </c>
      <c r="T382">
        <v>46.034327036698102</v>
      </c>
      <c r="U382">
        <v>6677.2331023460201</v>
      </c>
      <c r="V382">
        <v>0</v>
      </c>
      <c r="W382">
        <v>123037.78632337799</v>
      </c>
      <c r="X382">
        <v>86442.209496683601</v>
      </c>
      <c r="Y382">
        <v>0</v>
      </c>
      <c r="Z382">
        <v>0</v>
      </c>
      <c r="AA382">
        <v>36595.576826694298</v>
      </c>
      <c r="AB382">
        <v>0</v>
      </c>
      <c r="AC382">
        <v>0</v>
      </c>
      <c r="AD382">
        <v>0</v>
      </c>
      <c r="AE382">
        <v>6677.2331023460201</v>
      </c>
      <c r="AF382">
        <v>0</v>
      </c>
      <c r="AG382">
        <v>0</v>
      </c>
    </row>
    <row r="383" spans="1:33" x14ac:dyDescent="0.3">
      <c r="A383" t="s">
        <v>33</v>
      </c>
      <c r="B383" t="s">
        <v>850</v>
      </c>
      <c r="C383">
        <v>2024</v>
      </c>
      <c r="D383" t="s">
        <v>835</v>
      </c>
      <c r="E383">
        <v>3372</v>
      </c>
      <c r="F383" t="s">
        <v>851</v>
      </c>
      <c r="G383" t="s">
        <v>37</v>
      </c>
      <c r="H383" t="s">
        <v>43</v>
      </c>
      <c r="I383" t="s">
        <v>44</v>
      </c>
      <c r="J383" t="s">
        <v>40</v>
      </c>
      <c r="K383">
        <v>66.642772277227706</v>
      </c>
      <c r="L383">
        <v>1418659.7928188201</v>
      </c>
      <c r="M383">
        <v>21287.526679072202</v>
      </c>
      <c r="N383">
        <v>0</v>
      </c>
      <c r="O383">
        <v>21287.526679072202</v>
      </c>
      <c r="P383">
        <v>747109.456232314</v>
      </c>
      <c r="Q383">
        <v>379003.46729590301</v>
      </c>
      <c r="R383">
        <v>255317.912103387</v>
      </c>
      <c r="S383">
        <v>37129.255990706602</v>
      </c>
      <c r="T383">
        <v>99.701196510046302</v>
      </c>
      <c r="U383">
        <v>14461.5588525857</v>
      </c>
      <c r="V383">
        <v>1137722.8600000001</v>
      </c>
      <c r="W383">
        <v>266475.37396623701</v>
      </c>
      <c r="X383">
        <v>1246120.7131207699</v>
      </c>
      <c r="Y383">
        <v>0</v>
      </c>
      <c r="Z383">
        <v>0</v>
      </c>
      <c r="AA383">
        <v>158077.520845458</v>
      </c>
      <c r="AB383">
        <v>0</v>
      </c>
      <c r="AC383">
        <v>0</v>
      </c>
      <c r="AD383">
        <v>0</v>
      </c>
      <c r="AE383">
        <v>14461.5588525857</v>
      </c>
      <c r="AF383">
        <v>0</v>
      </c>
      <c r="AG383">
        <v>0</v>
      </c>
    </row>
    <row r="384" spans="1:33" x14ac:dyDescent="0.3">
      <c r="A384" t="s">
        <v>33</v>
      </c>
      <c r="B384" t="s">
        <v>852</v>
      </c>
      <c r="C384">
        <v>2039</v>
      </c>
      <c r="D384" t="s">
        <v>853</v>
      </c>
      <c r="E384">
        <v>370</v>
      </c>
      <c r="F384" t="s">
        <v>854</v>
      </c>
      <c r="G384" t="s">
        <v>37</v>
      </c>
      <c r="H384" t="s">
        <v>43</v>
      </c>
      <c r="I384" t="s">
        <v>44</v>
      </c>
      <c r="J384" t="s">
        <v>40</v>
      </c>
      <c r="K384">
        <v>409.2</v>
      </c>
      <c r="L384">
        <v>4905125.1810989501</v>
      </c>
      <c r="M384">
        <v>11987.109435725601</v>
      </c>
      <c r="N384">
        <v>0</v>
      </c>
      <c r="O384">
        <v>11987.109435725601</v>
      </c>
      <c r="P384">
        <v>2765666.7881303802</v>
      </c>
      <c r="Q384">
        <v>794706.15114784602</v>
      </c>
      <c r="R384">
        <v>942494.272316647</v>
      </c>
      <c r="S384">
        <v>311176.16699417902</v>
      </c>
      <c r="T384">
        <v>91081.802509895206</v>
      </c>
      <c r="U384">
        <v>235935.84209080299</v>
      </c>
      <c r="V384">
        <v>3254481.04</v>
      </c>
      <c r="W384">
        <v>1414708.2990081401</v>
      </c>
      <c r="X384">
        <v>3970253.32702677</v>
      </c>
      <c r="Y384">
        <v>0</v>
      </c>
      <c r="Z384">
        <v>0</v>
      </c>
      <c r="AA384">
        <v>698936.01198137295</v>
      </c>
      <c r="AB384">
        <v>0</v>
      </c>
      <c r="AC384">
        <v>0</v>
      </c>
      <c r="AD384">
        <v>0</v>
      </c>
      <c r="AE384">
        <v>174241.95218626299</v>
      </c>
      <c r="AF384">
        <v>61693.889904540098</v>
      </c>
      <c r="AG384">
        <v>0</v>
      </c>
    </row>
    <row r="385" spans="1:33" x14ac:dyDescent="0.3">
      <c r="A385" t="s">
        <v>33</v>
      </c>
      <c r="B385" t="s">
        <v>855</v>
      </c>
      <c r="C385">
        <v>2039</v>
      </c>
      <c r="D385" t="s">
        <v>853</v>
      </c>
      <c r="E385">
        <v>371</v>
      </c>
      <c r="F385" t="s">
        <v>856</v>
      </c>
      <c r="G385" t="s">
        <v>37</v>
      </c>
      <c r="H385" t="s">
        <v>43</v>
      </c>
      <c r="I385" t="s">
        <v>44</v>
      </c>
      <c r="J385" t="s">
        <v>40</v>
      </c>
      <c r="K385">
        <v>369.93</v>
      </c>
      <c r="L385">
        <v>4416691.2301386502</v>
      </c>
      <c r="M385">
        <v>11939.262104015999</v>
      </c>
      <c r="N385">
        <v>0</v>
      </c>
      <c r="O385">
        <v>11939.262104015999</v>
      </c>
      <c r="P385">
        <v>2493241.5304791601</v>
      </c>
      <c r="Q385">
        <v>640247.93286833505</v>
      </c>
      <c r="R385">
        <v>850747.34126367804</v>
      </c>
      <c r="S385">
        <v>281313.292903608</v>
      </c>
      <c r="T385">
        <v>151141.13262386399</v>
      </c>
      <c r="U385">
        <v>213293.612083702</v>
      </c>
      <c r="V385">
        <v>2924455.68</v>
      </c>
      <c r="W385">
        <v>1278941.93805494</v>
      </c>
      <c r="X385">
        <v>3527066.0747233899</v>
      </c>
      <c r="Y385">
        <v>0</v>
      </c>
      <c r="Z385">
        <v>0</v>
      </c>
      <c r="AA385">
        <v>676331.54333154799</v>
      </c>
      <c r="AB385">
        <v>0</v>
      </c>
      <c r="AC385">
        <v>0</v>
      </c>
      <c r="AD385">
        <v>0</v>
      </c>
      <c r="AE385">
        <v>157520.345484516</v>
      </c>
      <c r="AF385">
        <v>55773.266599185103</v>
      </c>
      <c r="AG385">
        <v>0</v>
      </c>
    </row>
    <row r="386" spans="1:33" x14ac:dyDescent="0.3">
      <c r="A386" t="s">
        <v>33</v>
      </c>
      <c r="B386" t="s">
        <v>857</v>
      </c>
      <c r="C386">
        <v>2039</v>
      </c>
      <c r="D386" t="s">
        <v>853</v>
      </c>
      <c r="E386">
        <v>372</v>
      </c>
      <c r="F386" t="s">
        <v>858</v>
      </c>
      <c r="G386" t="s">
        <v>37</v>
      </c>
      <c r="H386" t="s">
        <v>43</v>
      </c>
      <c r="I386" t="s">
        <v>44</v>
      </c>
      <c r="J386" t="s">
        <v>40</v>
      </c>
      <c r="K386">
        <v>454.5</v>
      </c>
      <c r="L386">
        <v>5451847.0702968501</v>
      </c>
      <c r="M386">
        <v>11995.2630809611</v>
      </c>
      <c r="N386">
        <v>0</v>
      </c>
      <c r="O386">
        <v>11995.2630809611</v>
      </c>
      <c r="P386">
        <v>3198839.3663911498</v>
      </c>
      <c r="Q386">
        <v>813037.45644353901</v>
      </c>
      <c r="R386">
        <v>1012648.47194994</v>
      </c>
      <c r="S386">
        <v>345624.554982537</v>
      </c>
      <c r="T386">
        <v>81697.220529685597</v>
      </c>
      <c r="U386">
        <v>262054.83927240901</v>
      </c>
      <c r="V386">
        <v>3618470.33</v>
      </c>
      <c r="W386">
        <v>1571321.9010244401</v>
      </c>
      <c r="X386">
        <v>4438262.6290803198</v>
      </c>
      <c r="Y386">
        <v>0</v>
      </c>
      <c r="Z386">
        <v>0</v>
      </c>
      <c r="AA386">
        <v>751529.60194412095</v>
      </c>
      <c r="AB386">
        <v>0</v>
      </c>
      <c r="AC386">
        <v>0</v>
      </c>
      <c r="AD386">
        <v>0</v>
      </c>
      <c r="AE386">
        <v>193531.20055878899</v>
      </c>
      <c r="AF386">
        <v>68523.638713620399</v>
      </c>
      <c r="AG386">
        <v>0</v>
      </c>
    </row>
    <row r="387" spans="1:33" x14ac:dyDescent="0.3">
      <c r="A387" t="s">
        <v>33</v>
      </c>
      <c r="B387" t="s">
        <v>859</v>
      </c>
      <c r="C387">
        <v>2039</v>
      </c>
      <c r="D387" t="s">
        <v>853</v>
      </c>
      <c r="E387">
        <v>373</v>
      </c>
      <c r="F387" t="s">
        <v>860</v>
      </c>
      <c r="G387" t="s">
        <v>37</v>
      </c>
      <c r="H387" t="s">
        <v>38</v>
      </c>
      <c r="I387" t="s">
        <v>39</v>
      </c>
      <c r="J387" t="s">
        <v>40</v>
      </c>
      <c r="K387">
        <v>565.48</v>
      </c>
      <c r="L387">
        <v>6853109.1991706602</v>
      </c>
      <c r="M387">
        <v>12119.100939327</v>
      </c>
      <c r="N387">
        <v>0</v>
      </c>
      <c r="O387">
        <v>12119.100939327</v>
      </c>
      <c r="P387">
        <v>3549664.6427174201</v>
      </c>
      <c r="Q387">
        <v>1342207.75573969</v>
      </c>
      <c r="R387">
        <v>1339777.68686612</v>
      </c>
      <c r="S387">
        <v>430019.30330368603</v>
      </c>
      <c r="T387">
        <v>191439.81054373301</v>
      </c>
      <c r="U387">
        <v>326043.49947582401</v>
      </c>
      <c r="V387">
        <v>4572057.76</v>
      </c>
      <c r="W387">
        <v>1955007.93969483</v>
      </c>
      <c r="X387">
        <v>5685526.4210163699</v>
      </c>
      <c r="Y387">
        <v>0</v>
      </c>
      <c r="Z387">
        <v>0</v>
      </c>
      <c r="AA387">
        <v>841539.27867846296</v>
      </c>
      <c r="AB387">
        <v>0</v>
      </c>
      <c r="AC387">
        <v>0</v>
      </c>
      <c r="AD387">
        <v>0</v>
      </c>
      <c r="AE387">
        <v>240787.73001536599</v>
      </c>
      <c r="AF387">
        <v>85255.769460457901</v>
      </c>
      <c r="AG387">
        <v>0</v>
      </c>
    </row>
    <row r="388" spans="1:33" x14ac:dyDescent="0.3">
      <c r="A388" t="s">
        <v>33</v>
      </c>
      <c r="B388" t="s">
        <v>861</v>
      </c>
      <c r="C388">
        <v>2039</v>
      </c>
      <c r="D388" t="s">
        <v>853</v>
      </c>
      <c r="E388">
        <v>374</v>
      </c>
      <c r="F388" t="s">
        <v>862</v>
      </c>
      <c r="G388" t="s">
        <v>37</v>
      </c>
      <c r="H388" t="s">
        <v>53</v>
      </c>
      <c r="I388" t="s">
        <v>39</v>
      </c>
      <c r="J388" t="s">
        <v>40</v>
      </c>
      <c r="K388">
        <v>667.26</v>
      </c>
      <c r="L388">
        <v>9345384.7116952203</v>
      </c>
      <c r="M388">
        <v>14005.612072798</v>
      </c>
      <c r="N388">
        <v>0</v>
      </c>
      <c r="O388">
        <v>14005.612072798</v>
      </c>
      <c r="P388">
        <v>4336614.4798384104</v>
      </c>
      <c r="Q388">
        <v>2514208.2369846301</v>
      </c>
      <c r="R388">
        <v>1800199.0406647201</v>
      </c>
      <c r="S388">
        <v>507417.91101792699</v>
      </c>
      <c r="T388">
        <v>186945.043189522</v>
      </c>
      <c r="U388">
        <v>384727.63928032498</v>
      </c>
      <c r="V388">
        <v>6653769.8300000001</v>
      </c>
      <c r="W388">
        <v>2306887.2424149001</v>
      </c>
      <c r="X388">
        <v>7402888.6078775302</v>
      </c>
      <c r="Y388">
        <v>0</v>
      </c>
      <c r="Z388">
        <v>0</v>
      </c>
      <c r="AA388">
        <v>1557768.46453736</v>
      </c>
      <c r="AB388">
        <v>0</v>
      </c>
      <c r="AC388">
        <v>0</v>
      </c>
      <c r="AD388">
        <v>0</v>
      </c>
      <c r="AE388">
        <v>284126.79622630897</v>
      </c>
      <c r="AF388">
        <v>100600.843054016</v>
      </c>
      <c r="AG388">
        <v>0</v>
      </c>
    </row>
    <row r="389" spans="1:33" x14ac:dyDescent="0.3">
      <c r="A389" t="s">
        <v>33</v>
      </c>
      <c r="B389" t="s">
        <v>863</v>
      </c>
      <c r="C389">
        <v>2039</v>
      </c>
      <c r="D389" t="s">
        <v>853</v>
      </c>
      <c r="E389">
        <v>2039</v>
      </c>
      <c r="F389" t="s">
        <v>853</v>
      </c>
      <c r="G389" t="s">
        <v>55</v>
      </c>
      <c r="H389" t="s">
        <v>55</v>
      </c>
      <c r="I389" t="s">
        <v>56</v>
      </c>
      <c r="J389" t="s">
        <v>40</v>
      </c>
      <c r="K389">
        <v>22.66</v>
      </c>
      <c r="L389">
        <v>91406.637921071</v>
      </c>
      <c r="M389">
        <v>4033.8322118742699</v>
      </c>
      <c r="N389">
        <v>0</v>
      </c>
      <c r="O389">
        <v>4033.8322118742699</v>
      </c>
      <c r="P389">
        <v>22188.275955607201</v>
      </c>
      <c r="Q389">
        <v>11158.592004423699</v>
      </c>
      <c r="R389">
        <v>37673.090187427202</v>
      </c>
      <c r="S389">
        <v>17231.798494838898</v>
      </c>
      <c r="T389">
        <v>3154.8812787737602</v>
      </c>
      <c r="U389">
        <v>13065.264373845501</v>
      </c>
      <c r="V389">
        <v>0</v>
      </c>
      <c r="W389">
        <v>78341.373547225405</v>
      </c>
      <c r="X389">
        <v>59358.301217074099</v>
      </c>
      <c r="Y389">
        <v>0</v>
      </c>
      <c r="Z389">
        <v>0</v>
      </c>
      <c r="AA389">
        <v>18983.072330151299</v>
      </c>
      <c r="AB389">
        <v>0</v>
      </c>
      <c r="AC389">
        <v>0</v>
      </c>
      <c r="AD389">
        <v>0</v>
      </c>
      <c r="AE389">
        <v>9648.8822984866092</v>
      </c>
      <c r="AF389">
        <v>3416.3820753589398</v>
      </c>
      <c r="AG389">
        <v>0</v>
      </c>
    </row>
    <row r="390" spans="1:33" x14ac:dyDescent="0.3">
      <c r="A390" t="s">
        <v>33</v>
      </c>
      <c r="B390" t="s">
        <v>864</v>
      </c>
      <c r="C390">
        <v>2039</v>
      </c>
      <c r="D390" t="s">
        <v>853</v>
      </c>
      <c r="E390">
        <v>3247</v>
      </c>
      <c r="F390" t="s">
        <v>865</v>
      </c>
      <c r="G390" t="s">
        <v>63</v>
      </c>
      <c r="H390" t="s">
        <v>64</v>
      </c>
      <c r="I390" t="s">
        <v>39</v>
      </c>
      <c r="J390" t="s">
        <v>40</v>
      </c>
      <c r="K390">
        <v>87.97</v>
      </c>
      <c r="L390">
        <v>357556.21967857901</v>
      </c>
      <c r="M390">
        <v>4064.5244933338599</v>
      </c>
      <c r="N390">
        <v>0</v>
      </c>
      <c r="O390">
        <v>4064.5244933338599</v>
      </c>
      <c r="P390">
        <v>88838.686487854095</v>
      </c>
      <c r="Q390">
        <v>43319.564811525001</v>
      </c>
      <c r="R390">
        <v>146253.38675145499</v>
      </c>
      <c r="S390">
        <v>66896.792303220805</v>
      </c>
      <c r="T390">
        <v>12247.7893245246</v>
      </c>
      <c r="U390">
        <v>50721.593423088802</v>
      </c>
      <c r="V390">
        <v>2700</v>
      </c>
      <c r="W390">
        <v>304134.62625549</v>
      </c>
      <c r="X390">
        <v>230439.08905851701</v>
      </c>
      <c r="Y390">
        <v>0</v>
      </c>
      <c r="Z390">
        <v>0</v>
      </c>
      <c r="AA390">
        <v>76395.537196973193</v>
      </c>
      <c r="AB390">
        <v>0</v>
      </c>
      <c r="AC390">
        <v>0</v>
      </c>
      <c r="AD390">
        <v>0</v>
      </c>
      <c r="AE390">
        <v>37458.6132302677</v>
      </c>
      <c r="AF390">
        <v>13262.9801928211</v>
      </c>
      <c r="AG390">
        <v>0</v>
      </c>
    </row>
    <row r="391" spans="1:33" x14ac:dyDescent="0.3">
      <c r="A391" t="s">
        <v>33</v>
      </c>
      <c r="B391" t="s">
        <v>866</v>
      </c>
      <c r="C391">
        <v>2041</v>
      </c>
      <c r="D391" t="s">
        <v>867</v>
      </c>
      <c r="E391">
        <v>375</v>
      </c>
      <c r="F391" t="s">
        <v>868</v>
      </c>
      <c r="G391" t="s">
        <v>37</v>
      </c>
      <c r="H391" t="s">
        <v>43</v>
      </c>
      <c r="I391" t="s">
        <v>44</v>
      </c>
      <c r="J391" t="s">
        <v>40</v>
      </c>
      <c r="K391">
        <v>316.89999999999998</v>
      </c>
      <c r="L391">
        <v>4892910.4795752503</v>
      </c>
      <c r="M391">
        <v>15439.919468524</v>
      </c>
      <c r="N391">
        <v>0</v>
      </c>
      <c r="O391">
        <v>15439.919468524</v>
      </c>
      <c r="P391">
        <v>2412978.7073338302</v>
      </c>
      <c r="Q391">
        <v>681713.87619533995</v>
      </c>
      <c r="R391">
        <v>831833.35043562599</v>
      </c>
      <c r="S391">
        <v>222023.142840983</v>
      </c>
      <c r="T391">
        <v>744361.402769465</v>
      </c>
      <c r="U391">
        <v>164511.05620686599</v>
      </c>
      <c r="V391">
        <v>2421638.81</v>
      </c>
      <c r="W391">
        <v>2306760.6133683799</v>
      </c>
      <c r="X391">
        <v>3653484.01877122</v>
      </c>
      <c r="Y391">
        <v>0</v>
      </c>
      <c r="Z391">
        <v>0</v>
      </c>
      <c r="AA391">
        <v>394382.15588005702</v>
      </c>
      <c r="AB391">
        <v>0</v>
      </c>
      <c r="AC391">
        <v>680533.24871710397</v>
      </c>
      <c r="AD391">
        <v>0</v>
      </c>
      <c r="AE391">
        <v>140032.81918294099</v>
      </c>
      <c r="AF391">
        <v>24478.237023925401</v>
      </c>
      <c r="AG391">
        <v>0</v>
      </c>
    </row>
    <row r="392" spans="1:33" x14ac:dyDescent="0.3">
      <c r="A392" t="s">
        <v>33</v>
      </c>
      <c r="B392" t="s">
        <v>869</v>
      </c>
      <c r="C392">
        <v>2041</v>
      </c>
      <c r="D392" t="s">
        <v>867</v>
      </c>
      <c r="E392">
        <v>377</v>
      </c>
      <c r="F392" t="s">
        <v>870</v>
      </c>
      <c r="G392" t="s">
        <v>37</v>
      </c>
      <c r="H392" t="s">
        <v>43</v>
      </c>
      <c r="I392" t="s">
        <v>44</v>
      </c>
      <c r="J392" t="s">
        <v>40</v>
      </c>
      <c r="K392">
        <v>343.39</v>
      </c>
      <c r="L392">
        <v>5445465.58406578</v>
      </c>
      <c r="M392">
        <v>15857.9620375252</v>
      </c>
      <c r="N392">
        <v>0</v>
      </c>
      <c r="O392">
        <v>15857.9620375252</v>
      </c>
      <c r="P392">
        <v>2872856.4030503798</v>
      </c>
      <c r="Q392">
        <v>656826.99829447095</v>
      </c>
      <c r="R392">
        <v>868616.54965948104</v>
      </c>
      <c r="S392">
        <v>240582.28785157899</v>
      </c>
      <c r="T392">
        <v>806583.34520986595</v>
      </c>
      <c r="U392">
        <v>178262.70618768001</v>
      </c>
      <c r="V392">
        <v>2767617.75</v>
      </c>
      <c r="W392">
        <v>2499585.1278781001</v>
      </c>
      <c r="X392">
        <v>4138364.6146022398</v>
      </c>
      <c r="Y392">
        <v>0</v>
      </c>
      <c r="Z392">
        <v>0</v>
      </c>
      <c r="AA392">
        <v>391418.53378085501</v>
      </c>
      <c r="AB392">
        <v>0</v>
      </c>
      <c r="AC392">
        <v>737419.729495003</v>
      </c>
      <c r="AD392">
        <v>0</v>
      </c>
      <c r="AE392">
        <v>151738.30791805001</v>
      </c>
      <c r="AF392">
        <v>26524.398269630001</v>
      </c>
      <c r="AG392">
        <v>0</v>
      </c>
    </row>
    <row r="393" spans="1:33" x14ac:dyDescent="0.3">
      <c r="A393" t="s">
        <v>33</v>
      </c>
      <c r="B393" t="s">
        <v>871</v>
      </c>
      <c r="C393">
        <v>2041</v>
      </c>
      <c r="D393" t="s">
        <v>867</v>
      </c>
      <c r="E393">
        <v>379</v>
      </c>
      <c r="F393" t="s">
        <v>872</v>
      </c>
      <c r="G393" t="s">
        <v>37</v>
      </c>
      <c r="H393" t="s">
        <v>43</v>
      </c>
      <c r="I393" t="s">
        <v>44</v>
      </c>
      <c r="J393" t="s">
        <v>40</v>
      </c>
      <c r="K393">
        <v>341.04</v>
      </c>
      <c r="L393">
        <v>5367985.95025858</v>
      </c>
      <c r="M393">
        <v>15740.047942348599</v>
      </c>
      <c r="N393">
        <v>0</v>
      </c>
      <c r="O393">
        <v>15740.047942348599</v>
      </c>
      <c r="P393">
        <v>2716680.4901196901</v>
      </c>
      <c r="Q393">
        <v>754667.70999198197</v>
      </c>
      <c r="R393">
        <v>856638.42722172895</v>
      </c>
      <c r="S393">
        <v>238935.85558374599</v>
      </c>
      <c r="T393">
        <v>801063.46734142699</v>
      </c>
      <c r="U393">
        <v>177042.759888892</v>
      </c>
      <c r="V393">
        <v>2708464.05</v>
      </c>
      <c r="W393">
        <v>2482479.14036969</v>
      </c>
      <c r="X393">
        <v>4014202.4879467902</v>
      </c>
      <c r="Y393">
        <v>0</v>
      </c>
      <c r="Z393">
        <v>0</v>
      </c>
      <c r="AA393">
        <v>444367.52747029002</v>
      </c>
      <c r="AB393">
        <v>0</v>
      </c>
      <c r="AC393">
        <v>732373.17495260702</v>
      </c>
      <c r="AD393">
        <v>0</v>
      </c>
      <c r="AE393">
        <v>150699.88215257201</v>
      </c>
      <c r="AF393">
        <v>26342.8777363191</v>
      </c>
      <c r="AG393">
        <v>0</v>
      </c>
    </row>
    <row r="394" spans="1:33" x14ac:dyDescent="0.3">
      <c r="A394" t="s">
        <v>33</v>
      </c>
      <c r="B394" t="s">
        <v>873</v>
      </c>
      <c r="C394">
        <v>2041</v>
      </c>
      <c r="D394" t="s">
        <v>867</v>
      </c>
      <c r="E394">
        <v>380</v>
      </c>
      <c r="F394" t="s">
        <v>874</v>
      </c>
      <c r="G394" t="s">
        <v>37</v>
      </c>
      <c r="H394" t="s">
        <v>38</v>
      </c>
      <c r="I394" t="s">
        <v>39</v>
      </c>
      <c r="J394" t="s">
        <v>40</v>
      </c>
      <c r="K394">
        <v>518.11</v>
      </c>
      <c r="L394">
        <v>8952774.9969568793</v>
      </c>
      <c r="M394">
        <v>17279.679984861999</v>
      </c>
      <c r="N394">
        <v>0</v>
      </c>
      <c r="O394">
        <v>17279.679984861999</v>
      </c>
      <c r="P394">
        <v>4451483.4728161404</v>
      </c>
      <c r="Q394">
        <v>1494065.7689800099</v>
      </c>
      <c r="R394">
        <v>1427252.58720164</v>
      </c>
      <c r="S394">
        <v>362992.77544128097</v>
      </c>
      <c r="T394">
        <v>1216980.39251779</v>
      </c>
      <c r="U394">
        <v>268964.41568740801</v>
      </c>
      <c r="V394">
        <v>4912413.4800000004</v>
      </c>
      <c r="W394">
        <v>3771397.1012694701</v>
      </c>
      <c r="X394">
        <v>7076637.9601513399</v>
      </c>
      <c r="Y394">
        <v>0</v>
      </c>
      <c r="Z394">
        <v>0</v>
      </c>
      <c r="AA394">
        <v>494546.93007105298</v>
      </c>
      <c r="AB394">
        <v>0</v>
      </c>
      <c r="AC394">
        <v>1112625.6910470701</v>
      </c>
      <c r="AD394">
        <v>0</v>
      </c>
      <c r="AE394">
        <v>228944.15887306299</v>
      </c>
      <c r="AF394">
        <v>40020.256814345201</v>
      </c>
      <c r="AG394">
        <v>0</v>
      </c>
    </row>
    <row r="395" spans="1:33" x14ac:dyDescent="0.3">
      <c r="A395" t="s">
        <v>33</v>
      </c>
      <c r="B395" t="s">
        <v>875</v>
      </c>
      <c r="C395">
        <v>2041</v>
      </c>
      <c r="D395" t="s">
        <v>867</v>
      </c>
      <c r="E395">
        <v>381</v>
      </c>
      <c r="F395" t="s">
        <v>876</v>
      </c>
      <c r="G395" t="s">
        <v>37</v>
      </c>
      <c r="H395" t="s">
        <v>53</v>
      </c>
      <c r="I395" t="s">
        <v>39</v>
      </c>
      <c r="J395" t="s">
        <v>40</v>
      </c>
      <c r="K395">
        <v>958.81</v>
      </c>
      <c r="L395">
        <v>16773725.156034799</v>
      </c>
      <c r="M395">
        <v>17494.316033452698</v>
      </c>
      <c r="N395">
        <v>0</v>
      </c>
      <c r="O395">
        <v>17494.316033452698</v>
      </c>
      <c r="P395">
        <v>7425468.9262431599</v>
      </c>
      <c r="Q395">
        <v>3675232.1938341898</v>
      </c>
      <c r="R395">
        <v>2641673.0054218401</v>
      </c>
      <c r="S395">
        <v>671751.37137066503</v>
      </c>
      <c r="T395">
        <v>2359599.6591650001</v>
      </c>
      <c r="U395">
        <v>497743.28116663301</v>
      </c>
      <c r="V395">
        <v>9296666.1799999997</v>
      </c>
      <c r="W395">
        <v>6979315.6948682303</v>
      </c>
      <c r="X395">
        <v>12801617.766558601</v>
      </c>
      <c r="Y395">
        <v>0</v>
      </c>
      <c r="Z395">
        <v>0</v>
      </c>
      <c r="AA395">
        <v>1308382.3803119501</v>
      </c>
      <c r="AB395">
        <v>106966</v>
      </c>
      <c r="AC395">
        <v>2059015.7279976199</v>
      </c>
      <c r="AD395">
        <v>0</v>
      </c>
      <c r="AE395">
        <v>423682.13114798401</v>
      </c>
      <c r="AF395">
        <v>74061.150018649205</v>
      </c>
      <c r="AG395">
        <v>0</v>
      </c>
    </row>
    <row r="396" spans="1:33" x14ac:dyDescent="0.3">
      <c r="A396" t="s">
        <v>33</v>
      </c>
      <c r="B396" t="s">
        <v>877</v>
      </c>
      <c r="C396">
        <v>2041</v>
      </c>
      <c r="D396" t="s">
        <v>867</v>
      </c>
      <c r="E396">
        <v>2041</v>
      </c>
      <c r="F396" t="s">
        <v>867</v>
      </c>
      <c r="G396" t="s">
        <v>55</v>
      </c>
      <c r="H396" t="s">
        <v>55</v>
      </c>
      <c r="I396" t="s">
        <v>56</v>
      </c>
      <c r="J396" t="s">
        <v>40</v>
      </c>
      <c r="K396">
        <v>191.98</v>
      </c>
      <c r="L396">
        <v>1497111.8180027001</v>
      </c>
      <c r="M396">
        <v>7798.2697051917103</v>
      </c>
      <c r="N396">
        <v>0</v>
      </c>
      <c r="O396">
        <v>7798.2697051917103</v>
      </c>
      <c r="P396">
        <v>337318.90265241498</v>
      </c>
      <c r="Q396">
        <v>152939.29868596201</v>
      </c>
      <c r="R396">
        <v>421411.82093604101</v>
      </c>
      <c r="S396">
        <v>134503.00713982899</v>
      </c>
      <c r="T396">
        <v>450938.78858845599</v>
      </c>
      <c r="U396">
        <v>99661.825719767396</v>
      </c>
      <c r="V396">
        <v>0</v>
      </c>
      <c r="W396">
        <v>1397449.9922829301</v>
      </c>
      <c r="X396">
        <v>861436.04404827999</v>
      </c>
      <c r="Y396">
        <v>0</v>
      </c>
      <c r="Z396">
        <v>0</v>
      </c>
      <c r="AA396">
        <v>123742.6541712</v>
      </c>
      <c r="AB396">
        <v>0</v>
      </c>
      <c r="AC396">
        <v>412271.294063457</v>
      </c>
      <c r="AD396">
        <v>0</v>
      </c>
      <c r="AE396">
        <v>84832.7567899688</v>
      </c>
      <c r="AF396">
        <v>14829.068929798599</v>
      </c>
      <c r="AG396">
        <v>0</v>
      </c>
    </row>
    <row r="397" spans="1:33" x14ac:dyDescent="0.3">
      <c r="A397" t="s">
        <v>33</v>
      </c>
      <c r="B397" t="s">
        <v>878</v>
      </c>
      <c r="C397">
        <v>2041</v>
      </c>
      <c r="D397" t="s">
        <v>867</v>
      </c>
      <c r="E397">
        <v>4476</v>
      </c>
      <c r="F397" t="s">
        <v>879</v>
      </c>
      <c r="G397" t="s">
        <v>37</v>
      </c>
      <c r="H397" t="s">
        <v>43</v>
      </c>
      <c r="I397" t="s">
        <v>44</v>
      </c>
      <c r="J397" t="s">
        <v>40</v>
      </c>
      <c r="K397">
        <v>123.45</v>
      </c>
      <c r="L397">
        <v>1835137.4551059101</v>
      </c>
      <c r="M397">
        <v>14865.430985062099</v>
      </c>
      <c r="N397">
        <v>0</v>
      </c>
      <c r="O397">
        <v>14865.430985062099</v>
      </c>
      <c r="P397">
        <v>930099.247784356</v>
      </c>
      <c r="Q397">
        <v>246420.644018033</v>
      </c>
      <c r="R397">
        <v>282157.56912362901</v>
      </c>
      <c r="S397">
        <v>86490.239771913693</v>
      </c>
      <c r="T397">
        <v>289969.75440798502</v>
      </c>
      <c r="U397">
        <v>64086.115142750699</v>
      </c>
      <c r="V397">
        <v>872441.05999999901</v>
      </c>
      <c r="W397">
        <v>898610.27996316599</v>
      </c>
      <c r="X397">
        <v>1346289.5079214501</v>
      </c>
      <c r="Y397">
        <v>0</v>
      </c>
      <c r="Z397">
        <v>0</v>
      </c>
      <c r="AA397">
        <v>159656.65831458801</v>
      </c>
      <c r="AB397">
        <v>0</v>
      </c>
      <c r="AC397">
        <v>265105.17372712598</v>
      </c>
      <c r="AD397">
        <v>0</v>
      </c>
      <c r="AE397">
        <v>54550.493935418497</v>
      </c>
      <c r="AF397">
        <v>9535.6212073322604</v>
      </c>
      <c r="AG397">
        <v>0</v>
      </c>
    </row>
    <row r="398" spans="1:33" x14ac:dyDescent="0.3">
      <c r="A398" t="s">
        <v>33</v>
      </c>
      <c r="B398" t="s">
        <v>880</v>
      </c>
      <c r="C398">
        <v>2042</v>
      </c>
      <c r="D398" t="s">
        <v>881</v>
      </c>
      <c r="E398">
        <v>382</v>
      </c>
      <c r="F398" t="s">
        <v>882</v>
      </c>
      <c r="G398" t="s">
        <v>37</v>
      </c>
      <c r="H398" t="s">
        <v>43</v>
      </c>
      <c r="I398" t="s">
        <v>39</v>
      </c>
      <c r="J398" t="s">
        <v>40</v>
      </c>
      <c r="K398">
        <v>559.80999999999995</v>
      </c>
      <c r="L398">
        <v>7767990.7041938296</v>
      </c>
      <c r="M398">
        <v>13876.119941040401</v>
      </c>
      <c r="N398">
        <v>0</v>
      </c>
      <c r="O398">
        <v>13876.119941040401</v>
      </c>
      <c r="P398">
        <v>4630491.3500547102</v>
      </c>
      <c r="Q398">
        <v>1005013.0794056</v>
      </c>
      <c r="R398">
        <v>1143231.4710570499</v>
      </c>
      <c r="S398">
        <v>264452.91844507598</v>
      </c>
      <c r="T398">
        <v>724801.88523138105</v>
      </c>
      <c r="U398">
        <v>277066.59105452098</v>
      </c>
      <c r="V398">
        <v>6220609.3099999996</v>
      </c>
      <c r="W398">
        <v>1270314.8031393101</v>
      </c>
      <c r="X398">
        <v>6627941.6881684298</v>
      </c>
      <c r="Y398">
        <v>0</v>
      </c>
      <c r="Z398">
        <v>0</v>
      </c>
      <c r="AA398">
        <v>862982.42497087806</v>
      </c>
      <c r="AB398">
        <v>0</v>
      </c>
      <c r="AC398">
        <v>0</v>
      </c>
      <c r="AD398">
        <v>0</v>
      </c>
      <c r="AE398">
        <v>237718.30855767999</v>
      </c>
      <c r="AF398">
        <v>39348.282496840897</v>
      </c>
      <c r="AG398">
        <v>0</v>
      </c>
    </row>
    <row r="399" spans="1:33" x14ac:dyDescent="0.3">
      <c r="A399" t="s">
        <v>33</v>
      </c>
      <c r="B399" t="s">
        <v>883</v>
      </c>
      <c r="C399">
        <v>2042</v>
      </c>
      <c r="D399" t="s">
        <v>881</v>
      </c>
      <c r="E399">
        <v>383</v>
      </c>
      <c r="F399" t="s">
        <v>884</v>
      </c>
      <c r="G399" t="s">
        <v>37</v>
      </c>
      <c r="H399" t="s">
        <v>43</v>
      </c>
      <c r="I399" t="s">
        <v>39</v>
      </c>
      <c r="J399" t="s">
        <v>40</v>
      </c>
      <c r="K399">
        <v>650.80999999999995</v>
      </c>
      <c r="L399">
        <v>7378524.2429209696</v>
      </c>
      <c r="M399">
        <v>11337.447554464299</v>
      </c>
      <c r="N399">
        <v>0</v>
      </c>
      <c r="O399">
        <v>11337.447554464299</v>
      </c>
      <c r="P399">
        <v>4556565.01969455</v>
      </c>
      <c r="Q399">
        <v>1079955.4177891801</v>
      </c>
      <c r="R399">
        <v>1219885.3797228299</v>
      </c>
      <c r="S399">
        <v>307441.10296929302</v>
      </c>
      <c r="T399">
        <v>214677.322745101</v>
      </c>
      <c r="U399">
        <v>322105.19305513101</v>
      </c>
      <c r="V399">
        <v>5579608.0300000003</v>
      </c>
      <c r="W399">
        <v>1476811.01986583</v>
      </c>
      <c r="X399">
        <v>6215070.7603422496</v>
      </c>
      <c r="Y399">
        <v>0</v>
      </c>
      <c r="Z399">
        <v>0</v>
      </c>
      <c r="AA399">
        <v>841348.28952358395</v>
      </c>
      <c r="AB399">
        <v>0</v>
      </c>
      <c r="AC399">
        <v>0</v>
      </c>
      <c r="AD399">
        <v>0</v>
      </c>
      <c r="AE399">
        <v>276360.64449085202</v>
      </c>
      <c r="AF399">
        <v>45744.548564279001</v>
      </c>
      <c r="AG399">
        <v>0</v>
      </c>
    </row>
    <row r="400" spans="1:33" x14ac:dyDescent="0.3">
      <c r="A400" t="s">
        <v>33</v>
      </c>
      <c r="B400" t="s">
        <v>885</v>
      </c>
      <c r="C400">
        <v>2042</v>
      </c>
      <c r="D400" t="s">
        <v>881</v>
      </c>
      <c r="E400">
        <v>384</v>
      </c>
      <c r="F400" t="s">
        <v>886</v>
      </c>
      <c r="G400" t="s">
        <v>37</v>
      </c>
      <c r="H400" t="s">
        <v>43</v>
      </c>
      <c r="I400" t="s">
        <v>39</v>
      </c>
      <c r="J400" t="s">
        <v>40</v>
      </c>
      <c r="K400">
        <v>271</v>
      </c>
      <c r="L400">
        <v>3860538.49840718</v>
      </c>
      <c r="M400">
        <v>14245.5295144176</v>
      </c>
      <c r="N400">
        <v>0</v>
      </c>
      <c r="O400">
        <v>14245.5295144176</v>
      </c>
      <c r="P400">
        <v>2305632.60804831</v>
      </c>
      <c r="Q400">
        <v>566387.22331812396</v>
      </c>
      <c r="R400">
        <v>665557.53646623204</v>
      </c>
      <c r="S400">
        <v>128019.75830838201</v>
      </c>
      <c r="T400">
        <v>194941.372266133</v>
      </c>
      <c r="U400">
        <v>134125.946617201</v>
      </c>
      <c r="V400">
        <v>3111462.28</v>
      </c>
      <c r="W400">
        <v>614950.27178998699</v>
      </c>
      <c r="X400">
        <v>3221679.9915286298</v>
      </c>
      <c r="Y400">
        <v>0</v>
      </c>
      <c r="Z400">
        <v>0</v>
      </c>
      <c r="AA400">
        <v>504732.56026135298</v>
      </c>
      <c r="AB400">
        <v>0</v>
      </c>
      <c r="AC400">
        <v>0</v>
      </c>
      <c r="AD400">
        <v>0</v>
      </c>
      <c r="AE400">
        <v>115077.72569109401</v>
      </c>
      <c r="AF400">
        <v>19048.2209261069</v>
      </c>
      <c r="AG400">
        <v>0</v>
      </c>
    </row>
    <row r="401" spans="1:33" x14ac:dyDescent="0.3">
      <c r="A401" t="s">
        <v>33</v>
      </c>
      <c r="B401" t="s">
        <v>887</v>
      </c>
      <c r="C401">
        <v>2042</v>
      </c>
      <c r="D401" t="s">
        <v>881</v>
      </c>
      <c r="E401">
        <v>385</v>
      </c>
      <c r="F401" t="s">
        <v>888</v>
      </c>
      <c r="G401" t="s">
        <v>37</v>
      </c>
      <c r="H401" t="s">
        <v>43</v>
      </c>
      <c r="I401" t="s">
        <v>39</v>
      </c>
      <c r="J401" t="s">
        <v>40</v>
      </c>
      <c r="K401">
        <v>579.9</v>
      </c>
      <c r="L401">
        <v>7678362.8726359</v>
      </c>
      <c r="M401">
        <v>13240.839580334299</v>
      </c>
      <c r="N401">
        <v>0</v>
      </c>
      <c r="O401">
        <v>13240.839580334299</v>
      </c>
      <c r="P401">
        <v>4048375.82060597</v>
      </c>
      <c r="Q401">
        <v>967170.40686413401</v>
      </c>
      <c r="R401">
        <v>985202.25104711403</v>
      </c>
      <c r="S401">
        <v>273943.38687465299</v>
      </c>
      <c r="T401">
        <v>1403671.00724402</v>
      </c>
      <c r="U401">
        <v>287009.72857311799</v>
      </c>
      <c r="V401">
        <v>6075450.3300000001</v>
      </c>
      <c r="W401">
        <v>1315902.81406278</v>
      </c>
      <c r="X401">
        <v>5754929.3211714197</v>
      </c>
      <c r="Y401">
        <v>0</v>
      </c>
      <c r="Z401">
        <v>0</v>
      </c>
      <c r="AA401">
        <v>1636423.8228913599</v>
      </c>
      <c r="AB401">
        <v>0</v>
      </c>
      <c r="AC401">
        <v>0</v>
      </c>
      <c r="AD401">
        <v>0</v>
      </c>
      <c r="AE401">
        <v>246249.347336773</v>
      </c>
      <c r="AF401">
        <v>40760.381236344598</v>
      </c>
      <c r="AG401">
        <v>0</v>
      </c>
    </row>
    <row r="402" spans="1:33" x14ac:dyDescent="0.3">
      <c r="A402" t="s">
        <v>33</v>
      </c>
      <c r="B402" t="s">
        <v>889</v>
      </c>
      <c r="C402">
        <v>2042</v>
      </c>
      <c r="D402" t="s">
        <v>881</v>
      </c>
      <c r="E402">
        <v>386</v>
      </c>
      <c r="F402" t="s">
        <v>890</v>
      </c>
      <c r="G402" t="s">
        <v>37</v>
      </c>
      <c r="H402" t="s">
        <v>43</v>
      </c>
      <c r="I402" t="s">
        <v>39</v>
      </c>
      <c r="J402" t="s">
        <v>40</v>
      </c>
      <c r="K402">
        <v>295.02</v>
      </c>
      <c r="L402">
        <v>4915711.1440756004</v>
      </c>
      <c r="M402">
        <v>16662.297959716601</v>
      </c>
      <c r="N402">
        <v>0</v>
      </c>
      <c r="O402">
        <v>16662.297959716601</v>
      </c>
      <c r="P402">
        <v>2204448.00891149</v>
      </c>
      <c r="Q402">
        <v>630735.80622772302</v>
      </c>
      <c r="R402">
        <v>742292.67743493605</v>
      </c>
      <c r="S402">
        <v>139366.74943224699</v>
      </c>
      <c r="T402">
        <v>1198867.9020692001</v>
      </c>
      <c r="U402">
        <v>146014.157826593</v>
      </c>
      <c r="V402">
        <v>4100240.79</v>
      </c>
      <c r="W402">
        <v>669456.19624901097</v>
      </c>
      <c r="X402">
        <v>3159728.0387925301</v>
      </c>
      <c r="Y402">
        <v>0</v>
      </c>
      <c r="Z402">
        <v>0</v>
      </c>
      <c r="AA402">
        <v>1609968.94745647</v>
      </c>
      <c r="AB402">
        <v>0</v>
      </c>
      <c r="AC402">
        <v>0</v>
      </c>
      <c r="AD402">
        <v>0</v>
      </c>
      <c r="AE402">
        <v>125277.603813234</v>
      </c>
      <c r="AF402">
        <v>20736.554013358102</v>
      </c>
      <c r="AG402">
        <v>0</v>
      </c>
    </row>
    <row r="403" spans="1:33" x14ac:dyDescent="0.3">
      <c r="A403" t="s">
        <v>33</v>
      </c>
      <c r="B403" t="s">
        <v>891</v>
      </c>
      <c r="C403">
        <v>2042</v>
      </c>
      <c r="D403" t="s">
        <v>881</v>
      </c>
      <c r="E403">
        <v>387</v>
      </c>
      <c r="F403" t="s">
        <v>892</v>
      </c>
      <c r="G403" t="s">
        <v>37</v>
      </c>
      <c r="H403" t="s">
        <v>38</v>
      </c>
      <c r="I403" t="s">
        <v>39</v>
      </c>
      <c r="J403" t="s">
        <v>40</v>
      </c>
      <c r="K403">
        <v>331.63</v>
      </c>
      <c r="L403">
        <v>4581877.1465327498</v>
      </c>
      <c r="M403">
        <v>13816.232387096299</v>
      </c>
      <c r="N403">
        <v>0</v>
      </c>
      <c r="O403">
        <v>13816.232387096299</v>
      </c>
      <c r="P403">
        <v>2414358.5370589001</v>
      </c>
      <c r="Q403">
        <v>845161.122223577</v>
      </c>
      <c r="R403">
        <v>859761.50515201595</v>
      </c>
      <c r="S403">
        <v>156661.226744682</v>
      </c>
      <c r="T403">
        <v>305934.75535357097</v>
      </c>
      <c r="U403">
        <v>164133.533862223</v>
      </c>
      <c r="V403">
        <v>3665212.4</v>
      </c>
      <c r="W403">
        <v>752531.21267052996</v>
      </c>
      <c r="X403">
        <v>3918504.5928363102</v>
      </c>
      <c r="Y403">
        <v>0</v>
      </c>
      <c r="Z403">
        <v>0</v>
      </c>
      <c r="AA403">
        <v>499239.01983421599</v>
      </c>
      <c r="AB403">
        <v>0</v>
      </c>
      <c r="AC403">
        <v>0</v>
      </c>
      <c r="AD403">
        <v>0</v>
      </c>
      <c r="AE403">
        <v>140823.712807887</v>
      </c>
      <c r="AF403">
        <v>23309.821054335102</v>
      </c>
      <c r="AG403">
        <v>0</v>
      </c>
    </row>
    <row r="404" spans="1:33" x14ac:dyDescent="0.3">
      <c r="A404" t="s">
        <v>33</v>
      </c>
      <c r="B404" t="s">
        <v>893</v>
      </c>
      <c r="C404">
        <v>2042</v>
      </c>
      <c r="D404" t="s">
        <v>881</v>
      </c>
      <c r="E404">
        <v>388</v>
      </c>
      <c r="F404" t="s">
        <v>894</v>
      </c>
      <c r="G404" t="s">
        <v>37</v>
      </c>
      <c r="H404" t="s">
        <v>38</v>
      </c>
      <c r="I404" t="s">
        <v>39</v>
      </c>
      <c r="J404" t="s">
        <v>40</v>
      </c>
      <c r="K404">
        <v>846.25</v>
      </c>
      <c r="L404">
        <v>10179077.188217999</v>
      </c>
      <c r="M404">
        <v>12028.4516256638</v>
      </c>
      <c r="N404">
        <v>0</v>
      </c>
      <c r="O404">
        <v>12028.4516256638</v>
      </c>
      <c r="P404">
        <v>5889644.8536287304</v>
      </c>
      <c r="Q404">
        <v>1684695.6916714399</v>
      </c>
      <c r="R404">
        <v>1750037.8991034999</v>
      </c>
      <c r="S404">
        <v>399766.49619361199</v>
      </c>
      <c r="T404">
        <v>454932.24762072199</v>
      </c>
      <c r="U404">
        <v>418834.25212105701</v>
      </c>
      <c r="V404">
        <v>7839941.5800000001</v>
      </c>
      <c r="W404">
        <v>1920301.3560969599</v>
      </c>
      <c r="X404">
        <v>8719837.0938417204</v>
      </c>
      <c r="Y404">
        <v>0</v>
      </c>
      <c r="Z404">
        <v>0</v>
      </c>
      <c r="AA404">
        <v>1040405.84225524</v>
      </c>
      <c r="AB404">
        <v>0</v>
      </c>
      <c r="AC404">
        <v>0</v>
      </c>
      <c r="AD404">
        <v>0</v>
      </c>
      <c r="AE404">
        <v>359352.49212578801</v>
      </c>
      <c r="AF404">
        <v>59481.759995269204</v>
      </c>
      <c r="AG404">
        <v>0</v>
      </c>
    </row>
    <row r="405" spans="1:33" x14ac:dyDescent="0.3">
      <c r="A405" t="s">
        <v>33</v>
      </c>
      <c r="B405" t="s">
        <v>895</v>
      </c>
      <c r="C405">
        <v>2042</v>
      </c>
      <c r="D405" t="s">
        <v>881</v>
      </c>
      <c r="E405">
        <v>2042</v>
      </c>
      <c r="F405" t="s">
        <v>881</v>
      </c>
      <c r="G405" t="s">
        <v>55</v>
      </c>
      <c r="H405" t="s">
        <v>55</v>
      </c>
      <c r="I405" t="s">
        <v>56</v>
      </c>
      <c r="J405" t="s">
        <v>40</v>
      </c>
      <c r="K405">
        <v>77.97</v>
      </c>
      <c r="L405">
        <v>215518.349628075</v>
      </c>
      <c r="M405">
        <v>2764.11888711139</v>
      </c>
      <c r="N405">
        <v>0</v>
      </c>
      <c r="O405">
        <v>2764.11888711139</v>
      </c>
      <c r="P405">
        <v>38596.743363937901</v>
      </c>
      <c r="Q405">
        <v>39261.475094148103</v>
      </c>
      <c r="R405">
        <v>76553.266820561301</v>
      </c>
      <c r="S405">
        <v>36832.843377507699</v>
      </c>
      <c r="T405">
        <v>24274.020971920399</v>
      </c>
      <c r="U405">
        <v>38589.668109753402</v>
      </c>
      <c r="V405">
        <v>0</v>
      </c>
      <c r="W405">
        <v>176928.681518322</v>
      </c>
      <c r="X405">
        <v>151290.453695526</v>
      </c>
      <c r="Y405">
        <v>0</v>
      </c>
      <c r="Z405">
        <v>0</v>
      </c>
      <c r="AA405">
        <v>25638.2278227959</v>
      </c>
      <c r="AB405">
        <v>0</v>
      </c>
      <c r="AC405">
        <v>0</v>
      </c>
      <c r="AD405">
        <v>0</v>
      </c>
      <c r="AE405">
        <v>33109.262996806698</v>
      </c>
      <c r="AF405">
        <v>5480.4051129466898</v>
      </c>
      <c r="AG405">
        <v>0</v>
      </c>
    </row>
    <row r="406" spans="1:33" x14ac:dyDescent="0.3">
      <c r="A406" t="s">
        <v>33</v>
      </c>
      <c r="B406" t="s">
        <v>896</v>
      </c>
      <c r="C406">
        <v>2042</v>
      </c>
      <c r="D406" t="s">
        <v>881</v>
      </c>
      <c r="E406">
        <v>4557</v>
      </c>
      <c r="F406" t="s">
        <v>897</v>
      </c>
      <c r="G406" t="s">
        <v>37</v>
      </c>
      <c r="H406" t="s">
        <v>53</v>
      </c>
      <c r="I406" t="s">
        <v>39</v>
      </c>
      <c r="J406" t="s">
        <v>40</v>
      </c>
      <c r="K406">
        <v>411.85326732673201</v>
      </c>
      <c r="L406">
        <v>5517243.66493636</v>
      </c>
      <c r="M406">
        <v>13396.1391170885</v>
      </c>
      <c r="N406">
        <v>0</v>
      </c>
      <c r="O406">
        <v>13396.1391170885</v>
      </c>
      <c r="P406">
        <v>2929373.43379645</v>
      </c>
      <c r="Q406">
        <v>1318711.02087844</v>
      </c>
      <c r="R406">
        <v>921206.15690372302</v>
      </c>
      <c r="S406">
        <v>194558.50827190399</v>
      </c>
      <c r="T406">
        <v>153394.545085841</v>
      </c>
      <c r="U406">
        <v>203838.41087669801</v>
      </c>
      <c r="V406">
        <v>4378832.2699999996</v>
      </c>
      <c r="W406">
        <v>934572.98405966302</v>
      </c>
      <c r="X406">
        <v>4826091.9232133599</v>
      </c>
      <c r="Y406">
        <v>0</v>
      </c>
      <c r="Z406">
        <v>0</v>
      </c>
      <c r="AA406">
        <v>481455.83084629499</v>
      </c>
      <c r="AB406">
        <v>5857.5</v>
      </c>
      <c r="AC406">
        <v>0</v>
      </c>
      <c r="AD406">
        <v>0</v>
      </c>
      <c r="AE406">
        <v>174889.80561773601</v>
      </c>
      <c r="AF406">
        <v>28948.605258961499</v>
      </c>
      <c r="AG406">
        <v>0</v>
      </c>
    </row>
    <row r="407" spans="1:33" x14ac:dyDescent="0.3">
      <c r="A407" t="s">
        <v>33</v>
      </c>
      <c r="B407" t="s">
        <v>898</v>
      </c>
      <c r="C407">
        <v>2042</v>
      </c>
      <c r="D407" t="s">
        <v>881</v>
      </c>
      <c r="E407">
        <v>4559</v>
      </c>
      <c r="F407" t="s">
        <v>899</v>
      </c>
      <c r="G407" t="s">
        <v>37</v>
      </c>
      <c r="H407" t="s">
        <v>53</v>
      </c>
      <c r="I407" t="s">
        <v>39</v>
      </c>
      <c r="J407" t="s">
        <v>40</v>
      </c>
      <c r="K407">
        <v>403.736732673267</v>
      </c>
      <c r="L407">
        <v>5446912.2282028198</v>
      </c>
      <c r="M407">
        <v>13491.2476061742</v>
      </c>
      <c r="N407">
        <v>0</v>
      </c>
      <c r="O407">
        <v>13491.2476061742</v>
      </c>
      <c r="P407">
        <v>2871279.6432766998</v>
      </c>
      <c r="Q407">
        <v>1323997.57299915</v>
      </c>
      <c r="R407">
        <v>910043.07158776803</v>
      </c>
      <c r="S407">
        <v>190724.276520471</v>
      </c>
      <c r="T407">
        <v>150867.66381871901</v>
      </c>
      <c r="U407">
        <v>199821.296877999</v>
      </c>
      <c r="V407">
        <v>4330935.9000000004</v>
      </c>
      <c r="W407">
        <v>916155.03132482397</v>
      </c>
      <c r="X407">
        <v>4675983.3131882502</v>
      </c>
      <c r="Y407">
        <v>0</v>
      </c>
      <c r="Z407">
        <v>0</v>
      </c>
      <c r="AA407">
        <v>565250.11813657195</v>
      </c>
      <c r="AB407">
        <v>5857.5</v>
      </c>
      <c r="AC407">
        <v>0</v>
      </c>
      <c r="AD407">
        <v>0</v>
      </c>
      <c r="AE407">
        <v>171443.191785951</v>
      </c>
      <c r="AF407">
        <v>28378.105092047801</v>
      </c>
      <c r="AG407">
        <v>0</v>
      </c>
    </row>
    <row r="408" spans="1:33" x14ac:dyDescent="0.3">
      <c r="A408" t="s">
        <v>33</v>
      </c>
      <c r="B408" t="s">
        <v>900</v>
      </c>
      <c r="C408">
        <v>2042</v>
      </c>
      <c r="D408" t="s">
        <v>881</v>
      </c>
      <c r="E408">
        <v>4561</v>
      </c>
      <c r="F408" t="s">
        <v>901</v>
      </c>
      <c r="G408" t="s">
        <v>37</v>
      </c>
      <c r="H408" t="s">
        <v>53</v>
      </c>
      <c r="I408" t="s">
        <v>39</v>
      </c>
      <c r="J408" t="s">
        <v>40</v>
      </c>
      <c r="K408">
        <v>391.55</v>
      </c>
      <c r="L408">
        <v>5503713.3102484597</v>
      </c>
      <c r="M408">
        <v>14056.220943042899</v>
      </c>
      <c r="N408">
        <v>0</v>
      </c>
      <c r="O408">
        <v>14056.220943042899</v>
      </c>
      <c r="P408">
        <v>2916158.74156021</v>
      </c>
      <c r="Q408">
        <v>1338514.4235284501</v>
      </c>
      <c r="R408">
        <v>916236.35470425501</v>
      </c>
      <c r="S408">
        <v>184967.292862167</v>
      </c>
      <c r="T408">
        <v>147836.49759337501</v>
      </c>
      <c r="U408">
        <v>193789.721025701</v>
      </c>
      <c r="V408">
        <v>4421422.5599999996</v>
      </c>
      <c r="W408">
        <v>888501.02922276605</v>
      </c>
      <c r="X408">
        <v>4721894.1132215299</v>
      </c>
      <c r="Y408">
        <v>0</v>
      </c>
      <c r="Z408">
        <v>0</v>
      </c>
      <c r="AA408">
        <v>581994.47600122797</v>
      </c>
      <c r="AB408">
        <v>6035</v>
      </c>
      <c r="AC408">
        <v>0</v>
      </c>
      <c r="AD408">
        <v>0</v>
      </c>
      <c r="AE408">
        <v>166268.20477619101</v>
      </c>
      <c r="AF408">
        <v>27521.516249509801</v>
      </c>
      <c r="AG408">
        <v>0</v>
      </c>
    </row>
    <row r="409" spans="1:33" x14ac:dyDescent="0.3">
      <c r="A409" t="s">
        <v>33</v>
      </c>
      <c r="B409" t="s">
        <v>902</v>
      </c>
      <c r="C409">
        <v>2043</v>
      </c>
      <c r="D409" t="s">
        <v>903</v>
      </c>
      <c r="E409">
        <v>390</v>
      </c>
      <c r="F409" t="s">
        <v>904</v>
      </c>
      <c r="G409" t="s">
        <v>37</v>
      </c>
      <c r="H409" t="s">
        <v>43</v>
      </c>
      <c r="I409" t="s">
        <v>39</v>
      </c>
      <c r="J409" t="s">
        <v>40</v>
      </c>
      <c r="K409">
        <v>458.31</v>
      </c>
      <c r="L409">
        <v>5550150.4832322998</v>
      </c>
      <c r="M409">
        <v>12110.0357470539</v>
      </c>
      <c r="N409">
        <v>0</v>
      </c>
      <c r="O409">
        <v>12110.0357470539</v>
      </c>
      <c r="P409">
        <v>2989941.8905825</v>
      </c>
      <c r="Q409">
        <v>959561.91333753301</v>
      </c>
      <c r="R409">
        <v>1058913.03352094</v>
      </c>
      <c r="S409">
        <v>211640.80589933001</v>
      </c>
      <c r="T409">
        <v>330092.83989199199</v>
      </c>
      <c r="U409">
        <v>257701.77279626401</v>
      </c>
      <c r="V409">
        <v>3124264.89</v>
      </c>
      <c r="W409">
        <v>2168183.8204360399</v>
      </c>
      <c r="X409">
        <v>4748919.23035606</v>
      </c>
      <c r="Y409">
        <v>0</v>
      </c>
      <c r="Z409">
        <v>0</v>
      </c>
      <c r="AA409">
        <v>543529.48007997696</v>
      </c>
      <c r="AB409">
        <v>0</v>
      </c>
      <c r="AC409">
        <v>0</v>
      </c>
      <c r="AD409">
        <v>0</v>
      </c>
      <c r="AE409">
        <v>195321.30400456101</v>
      </c>
      <c r="AF409">
        <v>62380.468791702799</v>
      </c>
      <c r="AG409">
        <v>0</v>
      </c>
    </row>
    <row r="410" spans="1:33" x14ac:dyDescent="0.3">
      <c r="A410" t="s">
        <v>33</v>
      </c>
      <c r="B410" t="s">
        <v>905</v>
      </c>
      <c r="C410">
        <v>2043</v>
      </c>
      <c r="D410" t="s">
        <v>903</v>
      </c>
      <c r="E410">
        <v>393</v>
      </c>
      <c r="F410" t="s">
        <v>906</v>
      </c>
      <c r="G410" t="s">
        <v>37</v>
      </c>
      <c r="H410" t="s">
        <v>43</v>
      </c>
      <c r="I410" t="s">
        <v>39</v>
      </c>
      <c r="J410" t="s">
        <v>40</v>
      </c>
      <c r="K410">
        <v>244.96</v>
      </c>
      <c r="L410">
        <v>3544853.79220611</v>
      </c>
      <c r="M410">
        <v>14471.153625923</v>
      </c>
      <c r="N410">
        <v>0</v>
      </c>
      <c r="O410">
        <v>14471.153625923</v>
      </c>
      <c r="P410">
        <v>1876294.0695443901</v>
      </c>
      <c r="Q410">
        <v>692512.25461862504</v>
      </c>
      <c r="R410">
        <v>686498.74802162498</v>
      </c>
      <c r="S410">
        <v>113118.91910082599</v>
      </c>
      <c r="T410">
        <v>176429.80092064801</v>
      </c>
      <c r="U410">
        <v>137737.83304787701</v>
      </c>
      <c r="V410">
        <v>2248253.38</v>
      </c>
      <c r="W410">
        <v>1158862.57915824</v>
      </c>
      <c r="X410">
        <v>3099731.7566603799</v>
      </c>
      <c r="Y410">
        <v>0</v>
      </c>
      <c r="Z410">
        <v>0</v>
      </c>
      <c r="AA410">
        <v>307384.20249785302</v>
      </c>
      <c r="AB410">
        <v>0</v>
      </c>
      <c r="AC410">
        <v>0</v>
      </c>
      <c r="AD410">
        <v>0</v>
      </c>
      <c r="AE410">
        <v>104396.383733624</v>
      </c>
      <c r="AF410">
        <v>33341.449314253499</v>
      </c>
      <c r="AG410">
        <v>0</v>
      </c>
    </row>
    <row r="411" spans="1:33" x14ac:dyDescent="0.3">
      <c r="A411" t="s">
        <v>33</v>
      </c>
      <c r="B411" t="s">
        <v>907</v>
      </c>
      <c r="C411">
        <v>2043</v>
      </c>
      <c r="D411" t="s">
        <v>903</v>
      </c>
      <c r="E411">
        <v>394</v>
      </c>
      <c r="F411" t="s">
        <v>908</v>
      </c>
      <c r="G411" t="s">
        <v>37</v>
      </c>
      <c r="H411" t="s">
        <v>43</v>
      </c>
      <c r="I411" t="s">
        <v>39</v>
      </c>
      <c r="J411" t="s">
        <v>40</v>
      </c>
      <c r="K411">
        <v>795.99</v>
      </c>
      <c r="L411">
        <v>9205635.4652708508</v>
      </c>
      <c r="M411">
        <v>11565.0139640835</v>
      </c>
      <c r="N411">
        <v>0</v>
      </c>
      <c r="O411">
        <v>11565.0139640835</v>
      </c>
      <c r="P411">
        <v>5232631.6650589397</v>
      </c>
      <c r="Q411">
        <v>1481110.1296651601</v>
      </c>
      <c r="R411">
        <v>1551013.9936611401</v>
      </c>
      <c r="S411">
        <v>367576.45499292598</v>
      </c>
      <c r="T411">
        <v>573303.22189266502</v>
      </c>
      <c r="U411">
        <v>447574.86009054602</v>
      </c>
      <c r="V411">
        <v>4992372.2300000004</v>
      </c>
      <c r="W411">
        <v>3765688.3751802999</v>
      </c>
      <c r="X411">
        <v>7836702.8557980899</v>
      </c>
      <c r="Y411">
        <v>0</v>
      </c>
      <c r="Z411">
        <v>0</v>
      </c>
      <c r="AA411">
        <v>921357.74938221101</v>
      </c>
      <c r="AB411">
        <v>0</v>
      </c>
      <c r="AC411">
        <v>0</v>
      </c>
      <c r="AD411">
        <v>0</v>
      </c>
      <c r="AE411">
        <v>339232.84408935101</v>
      </c>
      <c r="AF411">
        <v>108342.016001194</v>
      </c>
      <c r="AG411">
        <v>0</v>
      </c>
    </row>
    <row r="412" spans="1:33" x14ac:dyDescent="0.3">
      <c r="A412" t="s">
        <v>33</v>
      </c>
      <c r="B412" t="s">
        <v>909</v>
      </c>
      <c r="C412">
        <v>2043</v>
      </c>
      <c r="D412" t="s">
        <v>903</v>
      </c>
      <c r="E412">
        <v>396</v>
      </c>
      <c r="F412" t="s">
        <v>910</v>
      </c>
      <c r="G412" t="s">
        <v>37</v>
      </c>
      <c r="H412" t="s">
        <v>38</v>
      </c>
      <c r="I412" t="s">
        <v>39</v>
      </c>
      <c r="J412" t="s">
        <v>40</v>
      </c>
      <c r="K412">
        <v>441.87990099009897</v>
      </c>
      <c r="L412">
        <v>4802551.7493458502</v>
      </c>
      <c r="M412">
        <v>10868.454841654901</v>
      </c>
      <c r="N412">
        <v>0</v>
      </c>
      <c r="O412">
        <v>10868.454841654901</v>
      </c>
      <c r="P412">
        <v>2323182.3794097099</v>
      </c>
      <c r="Q412">
        <v>995621.49600994599</v>
      </c>
      <c r="R412">
        <v>961435.00760149199</v>
      </c>
      <c r="S412">
        <v>204053.62823473301</v>
      </c>
      <c r="T412">
        <v>318259.23808997002</v>
      </c>
      <c r="U412">
        <v>248463.34107522399</v>
      </c>
      <c r="V412">
        <v>2463632.4900000002</v>
      </c>
      <c r="W412">
        <v>2090455.9182706301</v>
      </c>
      <c r="X412">
        <v>4126236.9586519799</v>
      </c>
      <c r="Y412">
        <v>0</v>
      </c>
      <c r="Z412">
        <v>0</v>
      </c>
      <c r="AA412">
        <v>427851.44961864298</v>
      </c>
      <c r="AB412">
        <v>0</v>
      </c>
      <c r="AC412">
        <v>0</v>
      </c>
      <c r="AD412">
        <v>0</v>
      </c>
      <c r="AE412">
        <v>188319.16928452899</v>
      </c>
      <c r="AF412">
        <v>60144.1717906954</v>
      </c>
      <c r="AG412">
        <v>0</v>
      </c>
    </row>
    <row r="413" spans="1:33" x14ac:dyDescent="0.3">
      <c r="A413" t="s">
        <v>33</v>
      </c>
      <c r="B413" t="s">
        <v>911</v>
      </c>
      <c r="C413">
        <v>2043</v>
      </c>
      <c r="D413" t="s">
        <v>903</v>
      </c>
      <c r="E413">
        <v>397</v>
      </c>
      <c r="F413" t="s">
        <v>912</v>
      </c>
      <c r="G413" t="s">
        <v>37</v>
      </c>
      <c r="H413" t="s">
        <v>53</v>
      </c>
      <c r="I413" t="s">
        <v>39</v>
      </c>
      <c r="J413" t="s">
        <v>40</v>
      </c>
      <c r="K413">
        <v>1008.76390061647</v>
      </c>
      <c r="L413">
        <v>14782094.8984502</v>
      </c>
      <c r="M413">
        <v>14653.671577082199</v>
      </c>
      <c r="N413">
        <v>0</v>
      </c>
      <c r="O413">
        <v>14653.671577082199</v>
      </c>
      <c r="P413">
        <v>6349594.7664929498</v>
      </c>
      <c r="Q413">
        <v>3917253.6466966602</v>
      </c>
      <c r="R413">
        <v>3165405.3561874302</v>
      </c>
      <c r="S413">
        <v>465832.30758356297</v>
      </c>
      <c r="T413">
        <v>884008.821489639</v>
      </c>
      <c r="U413">
        <v>567214.86662246101</v>
      </c>
      <c r="V413">
        <v>9442595.8399999999</v>
      </c>
      <c r="W413">
        <v>4772284.1918277899</v>
      </c>
      <c r="X413">
        <v>12746957.501527101</v>
      </c>
      <c r="Y413">
        <v>0</v>
      </c>
      <c r="Z413">
        <v>0</v>
      </c>
      <c r="AA413">
        <v>1349617.3903006001</v>
      </c>
      <c r="AB413">
        <v>118305.14</v>
      </c>
      <c r="AC413">
        <v>0</v>
      </c>
      <c r="AD413">
        <v>0</v>
      </c>
      <c r="AE413">
        <v>429912.24389853497</v>
      </c>
      <c r="AF413">
        <v>137302.622723926</v>
      </c>
      <c r="AG413">
        <v>0</v>
      </c>
    </row>
    <row r="414" spans="1:33" x14ac:dyDescent="0.3">
      <c r="A414" t="s">
        <v>33</v>
      </c>
      <c r="B414" t="s">
        <v>913</v>
      </c>
      <c r="C414">
        <v>2043</v>
      </c>
      <c r="D414" t="s">
        <v>903</v>
      </c>
      <c r="E414">
        <v>2043</v>
      </c>
      <c r="F414" t="s">
        <v>903</v>
      </c>
      <c r="G414" t="s">
        <v>55</v>
      </c>
      <c r="H414" t="s">
        <v>55</v>
      </c>
      <c r="I414" t="s">
        <v>56</v>
      </c>
      <c r="J414" t="s">
        <v>40</v>
      </c>
      <c r="K414">
        <v>78.41</v>
      </c>
      <c r="L414">
        <v>415032.81483132602</v>
      </c>
      <c r="M414">
        <v>5293.1107617819898</v>
      </c>
      <c r="N414">
        <v>0</v>
      </c>
      <c r="O414">
        <v>5293.1107617819898</v>
      </c>
      <c r="P414">
        <v>114675.204222631</v>
      </c>
      <c r="Q414">
        <v>84239.690230839304</v>
      </c>
      <c r="R414">
        <v>123435.379812523</v>
      </c>
      <c r="S414">
        <v>36208.5828163611</v>
      </c>
      <c r="T414">
        <v>56473.957748971501</v>
      </c>
      <c r="U414">
        <v>44088.926719807598</v>
      </c>
      <c r="V414">
        <v>0</v>
      </c>
      <c r="W414">
        <v>370943.888111518</v>
      </c>
      <c r="X414">
        <v>300092.16830315499</v>
      </c>
      <c r="Y414">
        <v>0</v>
      </c>
      <c r="Z414">
        <v>0</v>
      </c>
      <c r="AA414">
        <v>70851.719808363399</v>
      </c>
      <c r="AB414">
        <v>0</v>
      </c>
      <c r="AC414">
        <v>0</v>
      </c>
      <c r="AD414">
        <v>0</v>
      </c>
      <c r="AE414">
        <v>33416.559636485399</v>
      </c>
      <c r="AF414">
        <v>10672.3670833222</v>
      </c>
      <c r="AG414">
        <v>0</v>
      </c>
    </row>
    <row r="415" spans="1:33" x14ac:dyDescent="0.3">
      <c r="A415" t="s">
        <v>33</v>
      </c>
      <c r="B415" t="s">
        <v>914</v>
      </c>
      <c r="C415">
        <v>2043</v>
      </c>
      <c r="D415" t="s">
        <v>903</v>
      </c>
      <c r="E415">
        <v>3147</v>
      </c>
      <c r="F415" t="s">
        <v>915</v>
      </c>
      <c r="G415" t="s">
        <v>37</v>
      </c>
      <c r="H415" t="s">
        <v>43</v>
      </c>
      <c r="I415" t="s">
        <v>39</v>
      </c>
      <c r="J415" t="s">
        <v>40</v>
      </c>
      <c r="K415">
        <v>62.86</v>
      </c>
      <c r="L415">
        <v>792090.14248561603</v>
      </c>
      <c r="M415">
        <v>12600.8613185748</v>
      </c>
      <c r="N415">
        <v>0</v>
      </c>
      <c r="O415">
        <v>12600.8613185748</v>
      </c>
      <c r="P415">
        <v>449327.09435320197</v>
      </c>
      <c r="Q415">
        <v>95766.726227656705</v>
      </c>
      <c r="R415">
        <v>172694.26221929799</v>
      </c>
      <c r="S415">
        <v>29027.8219083849</v>
      </c>
      <c r="T415">
        <v>45274.2377770737</v>
      </c>
      <c r="U415">
        <v>35345.363264980297</v>
      </c>
      <c r="V415">
        <v>459365.2</v>
      </c>
      <c r="W415">
        <v>297379.57922063599</v>
      </c>
      <c r="X415">
        <v>678670.73742681195</v>
      </c>
      <c r="Y415">
        <v>0</v>
      </c>
      <c r="Z415">
        <v>0</v>
      </c>
      <c r="AA415">
        <v>78074.041793823795</v>
      </c>
      <c r="AB415">
        <v>0</v>
      </c>
      <c r="AC415">
        <v>0</v>
      </c>
      <c r="AD415">
        <v>0</v>
      </c>
      <c r="AE415">
        <v>26789.503108652902</v>
      </c>
      <c r="AF415">
        <v>8555.8601563274606</v>
      </c>
      <c r="AG415">
        <v>0</v>
      </c>
    </row>
    <row r="416" spans="1:33" x14ac:dyDescent="0.3">
      <c r="A416" t="s">
        <v>33</v>
      </c>
      <c r="B416" t="s">
        <v>916</v>
      </c>
      <c r="C416">
        <v>2043</v>
      </c>
      <c r="D416" t="s">
        <v>903</v>
      </c>
      <c r="E416">
        <v>4020</v>
      </c>
      <c r="F416" t="s">
        <v>917</v>
      </c>
      <c r="G416" t="s">
        <v>37</v>
      </c>
      <c r="H416" t="s">
        <v>43</v>
      </c>
      <c r="I416" t="s">
        <v>39</v>
      </c>
      <c r="J416" t="s">
        <v>40</v>
      </c>
      <c r="K416">
        <v>304.58999999999997</v>
      </c>
      <c r="L416">
        <v>3889965.83693117</v>
      </c>
      <c r="M416">
        <v>12771.1541315577</v>
      </c>
      <c r="N416">
        <v>0</v>
      </c>
      <c r="O416">
        <v>12771.1541315577</v>
      </c>
      <c r="P416">
        <v>2076171.8450372501</v>
      </c>
      <c r="Q416">
        <v>708565.13418838603</v>
      </c>
      <c r="R416">
        <v>745196.01711384195</v>
      </c>
      <c r="S416">
        <v>140655.17459552901</v>
      </c>
      <c r="T416">
        <v>219377.665996164</v>
      </c>
      <c r="U416">
        <v>171267.009177225</v>
      </c>
      <c r="V416">
        <v>2277737.23</v>
      </c>
      <c r="W416">
        <v>1440961.5977539499</v>
      </c>
      <c r="X416">
        <v>3370184.33974439</v>
      </c>
      <c r="Y416">
        <v>0</v>
      </c>
      <c r="Z416">
        <v>0</v>
      </c>
      <c r="AA416">
        <v>348514.48800955701</v>
      </c>
      <c r="AB416">
        <v>0</v>
      </c>
      <c r="AC416">
        <v>0</v>
      </c>
      <c r="AD416">
        <v>0</v>
      </c>
      <c r="AE416">
        <v>129809.33426447</v>
      </c>
      <c r="AF416">
        <v>41457.674912754999</v>
      </c>
      <c r="AG416">
        <v>0</v>
      </c>
    </row>
    <row r="417" spans="1:33" x14ac:dyDescent="0.3">
      <c r="A417" t="s">
        <v>33</v>
      </c>
      <c r="B417" t="s">
        <v>918</v>
      </c>
      <c r="C417">
        <v>2043</v>
      </c>
      <c r="D417" t="s">
        <v>903</v>
      </c>
      <c r="E417">
        <v>4021</v>
      </c>
      <c r="F417" t="s">
        <v>919</v>
      </c>
      <c r="G417" t="s">
        <v>37</v>
      </c>
      <c r="H417" t="s">
        <v>38</v>
      </c>
      <c r="I417" t="s">
        <v>39</v>
      </c>
      <c r="J417" t="s">
        <v>40</v>
      </c>
      <c r="K417">
        <v>364.17752475247499</v>
      </c>
      <c r="L417">
        <v>4422427.5354664503</v>
      </c>
      <c r="M417">
        <v>12143.6036956764</v>
      </c>
      <c r="N417">
        <v>0</v>
      </c>
      <c r="O417">
        <v>12143.6036956764</v>
      </c>
      <c r="P417">
        <v>2225682.7501668399</v>
      </c>
      <c r="Q417">
        <v>899576.85052649304</v>
      </c>
      <c r="R417">
        <v>866701.18039416301</v>
      </c>
      <c r="S417">
        <v>168171.815646695</v>
      </c>
      <c r="T417">
        <v>262294.938732257</v>
      </c>
      <c r="U417">
        <v>204772.302025415</v>
      </c>
      <c r="V417">
        <v>2494795.56</v>
      </c>
      <c r="W417">
        <v>1722859.6734410401</v>
      </c>
      <c r="X417">
        <v>3791199.3807938499</v>
      </c>
      <c r="Y417">
        <v>0</v>
      </c>
      <c r="Z417">
        <v>0</v>
      </c>
      <c r="AA417">
        <v>426455.85264718399</v>
      </c>
      <c r="AB417">
        <v>0</v>
      </c>
      <c r="AC417">
        <v>0</v>
      </c>
      <c r="AD417">
        <v>0</v>
      </c>
      <c r="AE417">
        <v>155204.182810339</v>
      </c>
      <c r="AF417">
        <v>49568.119215075698</v>
      </c>
      <c r="AG417">
        <v>0</v>
      </c>
    </row>
    <row r="418" spans="1:33" x14ac:dyDescent="0.3">
      <c r="A418" t="s">
        <v>33</v>
      </c>
      <c r="B418" t="s">
        <v>920</v>
      </c>
      <c r="C418">
        <v>2043</v>
      </c>
      <c r="D418" t="s">
        <v>903</v>
      </c>
      <c r="E418">
        <v>4378</v>
      </c>
      <c r="F418" t="s">
        <v>921</v>
      </c>
      <c r="G418" t="s">
        <v>59</v>
      </c>
      <c r="H418" t="s">
        <v>53</v>
      </c>
      <c r="I418" t="s">
        <v>60</v>
      </c>
      <c r="J418" t="s">
        <v>40</v>
      </c>
      <c r="K418">
        <v>53.04</v>
      </c>
      <c r="L418">
        <v>635145.26480491704</v>
      </c>
      <c r="M418">
        <v>11974.835309293299</v>
      </c>
      <c r="N418">
        <v>0</v>
      </c>
      <c r="O418">
        <v>11974.835309293299</v>
      </c>
      <c r="P418">
        <v>397768.981811865</v>
      </c>
      <c r="Q418">
        <v>56983.460908604997</v>
      </c>
      <c r="R418">
        <v>117698.242928915</v>
      </c>
      <c r="S418">
        <v>24493.0905825761</v>
      </c>
      <c r="T418">
        <v>38201.488572955597</v>
      </c>
      <c r="U418">
        <v>29823.704543025098</v>
      </c>
      <c r="V418">
        <v>354398.67</v>
      </c>
      <c r="W418">
        <v>250922.890261892</v>
      </c>
      <c r="X418">
        <v>550329.92605024006</v>
      </c>
      <c r="Y418">
        <v>0</v>
      </c>
      <c r="Z418">
        <v>0</v>
      </c>
      <c r="AA418">
        <v>54991.634211651501</v>
      </c>
      <c r="AB418">
        <v>0</v>
      </c>
      <c r="AC418">
        <v>0</v>
      </c>
      <c r="AD418">
        <v>0</v>
      </c>
      <c r="AE418">
        <v>22604.442330304599</v>
      </c>
      <c r="AF418">
        <v>7219.2622127204704</v>
      </c>
      <c r="AG418">
        <v>0</v>
      </c>
    </row>
    <row r="419" spans="1:33" x14ac:dyDescent="0.3">
      <c r="A419" t="s">
        <v>33</v>
      </c>
      <c r="B419" t="s">
        <v>922</v>
      </c>
      <c r="C419">
        <v>2043</v>
      </c>
      <c r="D419" t="s">
        <v>903</v>
      </c>
      <c r="E419">
        <v>5251</v>
      </c>
      <c r="F419" t="s">
        <v>923</v>
      </c>
      <c r="G419" t="s">
        <v>63</v>
      </c>
      <c r="H419" t="s">
        <v>64</v>
      </c>
      <c r="I419" t="s">
        <v>60</v>
      </c>
      <c r="J419" t="s">
        <v>40</v>
      </c>
      <c r="K419">
        <v>321.928673640949</v>
      </c>
      <c r="L419">
        <v>1704004.12697511</v>
      </c>
      <c r="M419">
        <v>5293.1107617819898</v>
      </c>
      <c r="N419">
        <v>0</v>
      </c>
      <c r="O419">
        <v>5293.1107617819898</v>
      </c>
      <c r="P419">
        <v>470823.06331968599</v>
      </c>
      <c r="Q419">
        <v>345863.68759008398</v>
      </c>
      <c r="R419">
        <v>506789.798538609</v>
      </c>
      <c r="S419">
        <v>148661.91863907099</v>
      </c>
      <c r="T419">
        <v>231865.658887659</v>
      </c>
      <c r="U419">
        <v>181016.320637172</v>
      </c>
      <c r="V419">
        <v>0</v>
      </c>
      <c r="W419">
        <v>1522987.80633793</v>
      </c>
      <c r="X419">
        <v>1232091.2346878101</v>
      </c>
      <c r="Y419">
        <v>0</v>
      </c>
      <c r="Z419">
        <v>0</v>
      </c>
      <c r="AA419">
        <v>290896.571650128</v>
      </c>
      <c r="AB419">
        <v>0</v>
      </c>
      <c r="AC419">
        <v>0</v>
      </c>
      <c r="AD419">
        <v>0</v>
      </c>
      <c r="AE419">
        <v>137198.68283914501</v>
      </c>
      <c r="AF419">
        <v>43817.637798026401</v>
      </c>
      <c r="AG419">
        <v>0</v>
      </c>
    </row>
    <row r="420" spans="1:33" x14ac:dyDescent="0.3">
      <c r="A420" t="s">
        <v>33</v>
      </c>
      <c r="B420" t="s">
        <v>924</v>
      </c>
      <c r="C420">
        <v>2044</v>
      </c>
      <c r="D420" t="s">
        <v>925</v>
      </c>
      <c r="E420">
        <v>399</v>
      </c>
      <c r="F420" t="s">
        <v>926</v>
      </c>
      <c r="G420" t="s">
        <v>37</v>
      </c>
      <c r="H420" t="s">
        <v>43</v>
      </c>
      <c r="I420" t="s">
        <v>44</v>
      </c>
      <c r="J420" t="s">
        <v>40</v>
      </c>
      <c r="K420">
        <v>479.14174757281501</v>
      </c>
      <c r="L420">
        <v>5849303.2008934403</v>
      </c>
      <c r="M420">
        <v>12207.8763341416</v>
      </c>
      <c r="N420">
        <v>0</v>
      </c>
      <c r="O420">
        <v>12207.8763341416</v>
      </c>
      <c r="P420">
        <v>3216470.6206419398</v>
      </c>
      <c r="Q420">
        <v>838457.08606185694</v>
      </c>
      <c r="R420">
        <v>1216101.4151721301</v>
      </c>
      <c r="S420">
        <v>428093.03700219898</v>
      </c>
      <c r="T420">
        <v>150181.04201531099</v>
      </c>
      <c r="U420">
        <v>283324.77901519701</v>
      </c>
      <c r="V420">
        <v>3470434.63</v>
      </c>
      <c r="W420">
        <v>2095543.79187824</v>
      </c>
      <c r="X420">
        <v>4438686.3093880499</v>
      </c>
      <c r="Y420">
        <v>0</v>
      </c>
      <c r="Z420">
        <v>0</v>
      </c>
      <c r="AA420">
        <v>1127292.11249019</v>
      </c>
      <c r="AB420">
        <v>0</v>
      </c>
      <c r="AC420">
        <v>0</v>
      </c>
      <c r="AD420">
        <v>0</v>
      </c>
      <c r="AE420">
        <v>240148.60475134</v>
      </c>
      <c r="AF420">
        <v>43176.174263857203</v>
      </c>
      <c r="AG420">
        <v>0</v>
      </c>
    </row>
    <row r="421" spans="1:33" x14ac:dyDescent="0.3">
      <c r="A421" t="s">
        <v>33</v>
      </c>
      <c r="B421" t="s">
        <v>927</v>
      </c>
      <c r="C421">
        <v>2044</v>
      </c>
      <c r="D421" t="s">
        <v>925</v>
      </c>
      <c r="E421">
        <v>401</v>
      </c>
      <c r="F421" t="s">
        <v>928</v>
      </c>
      <c r="G421" t="s">
        <v>37</v>
      </c>
      <c r="H421" t="s">
        <v>53</v>
      </c>
      <c r="I421" t="s">
        <v>39</v>
      </c>
      <c r="J421" t="s">
        <v>40</v>
      </c>
      <c r="K421">
        <v>340.3</v>
      </c>
      <c r="L421">
        <v>5232452.70785427</v>
      </c>
      <c r="M421">
        <v>15375.999729222</v>
      </c>
      <c r="N421">
        <v>0</v>
      </c>
      <c r="O421">
        <v>15375.999729222</v>
      </c>
      <c r="P421">
        <v>2395083.16412433</v>
      </c>
      <c r="Q421">
        <v>1410746.67547841</v>
      </c>
      <c r="R421">
        <v>989410.74718702002</v>
      </c>
      <c r="S421">
        <v>304043.76414666098</v>
      </c>
      <c r="T421">
        <v>133168.35691783999</v>
      </c>
      <c r="U421">
        <v>201225.259095627</v>
      </c>
      <c r="V421">
        <v>3542913.07</v>
      </c>
      <c r="W421">
        <v>1488314.37875864</v>
      </c>
      <c r="X421">
        <v>4221951.8884636499</v>
      </c>
      <c r="Y421">
        <v>0</v>
      </c>
      <c r="Z421">
        <v>0</v>
      </c>
      <c r="AA421">
        <v>809275.56029499497</v>
      </c>
      <c r="AB421">
        <v>0</v>
      </c>
      <c r="AC421">
        <v>0</v>
      </c>
      <c r="AD421">
        <v>0</v>
      </c>
      <c r="AE421">
        <v>170560.32084631</v>
      </c>
      <c r="AF421">
        <v>30664.938249317798</v>
      </c>
      <c r="AG421">
        <v>0</v>
      </c>
    </row>
    <row r="422" spans="1:33" x14ac:dyDescent="0.3">
      <c r="A422" t="s">
        <v>33</v>
      </c>
      <c r="B422" t="s">
        <v>929</v>
      </c>
      <c r="C422">
        <v>2044</v>
      </c>
      <c r="D422" t="s">
        <v>925</v>
      </c>
      <c r="E422">
        <v>2044</v>
      </c>
      <c r="F422" t="s">
        <v>925</v>
      </c>
      <c r="G422" t="s">
        <v>55</v>
      </c>
      <c r="H422" t="s">
        <v>55</v>
      </c>
      <c r="I422" t="s">
        <v>56</v>
      </c>
      <c r="J422" t="s">
        <v>40</v>
      </c>
      <c r="K422">
        <v>1.3399999999999901</v>
      </c>
      <c r="L422">
        <v>6652.9036577276702</v>
      </c>
      <c r="M422">
        <v>4964.8534759161703</v>
      </c>
      <c r="N422">
        <v>0</v>
      </c>
      <c r="O422">
        <v>4964.8534759161703</v>
      </c>
      <c r="P422">
        <v>1696.0955854440499</v>
      </c>
      <c r="Q422">
        <v>886.88479030583596</v>
      </c>
      <c r="R422">
        <v>2521.6319530726</v>
      </c>
      <c r="S422">
        <v>1197.23374656634</v>
      </c>
      <c r="T422">
        <v>351.05758233883603</v>
      </c>
      <c r="U422">
        <v>792.36511074975397</v>
      </c>
      <c r="V422">
        <v>0</v>
      </c>
      <c r="W422">
        <v>5860.5385469779203</v>
      </c>
      <c r="X422">
        <v>4760.4756853990302</v>
      </c>
      <c r="Y422">
        <v>0</v>
      </c>
      <c r="Z422">
        <v>0</v>
      </c>
      <c r="AA422">
        <v>1100.0628615788801</v>
      </c>
      <c r="AB422">
        <v>0</v>
      </c>
      <c r="AC422">
        <v>0</v>
      </c>
      <c r="AD422">
        <v>0</v>
      </c>
      <c r="AE422">
        <v>671.61572122848997</v>
      </c>
      <c r="AF422">
        <v>120.749389521263</v>
      </c>
      <c r="AG422">
        <v>0</v>
      </c>
    </row>
    <row r="423" spans="1:33" x14ac:dyDescent="0.3">
      <c r="A423" t="s">
        <v>33</v>
      </c>
      <c r="B423" t="s">
        <v>930</v>
      </c>
      <c r="C423">
        <v>2044</v>
      </c>
      <c r="D423" t="s">
        <v>925</v>
      </c>
      <c r="E423">
        <v>4856</v>
      </c>
      <c r="F423" t="s">
        <v>931</v>
      </c>
      <c r="G423" t="s">
        <v>63</v>
      </c>
      <c r="H423" t="s">
        <v>64</v>
      </c>
      <c r="I423" t="s">
        <v>39</v>
      </c>
      <c r="J423" t="s">
        <v>40</v>
      </c>
      <c r="K423">
        <v>191.87825242718401</v>
      </c>
      <c r="L423">
        <v>952647.40851582796</v>
      </c>
      <c r="M423">
        <v>4964.8534759161703</v>
      </c>
      <c r="N423">
        <v>0</v>
      </c>
      <c r="O423">
        <v>4964.8534759161703</v>
      </c>
      <c r="P423">
        <v>242868.549913781</v>
      </c>
      <c r="Q423">
        <v>126995.450498607</v>
      </c>
      <c r="R423">
        <v>361079.35255232698</v>
      </c>
      <c r="S423">
        <v>171435.163461194</v>
      </c>
      <c r="T423">
        <v>50268.892089916597</v>
      </c>
      <c r="U423">
        <v>113460.919951444</v>
      </c>
      <c r="V423">
        <v>0</v>
      </c>
      <c r="W423">
        <v>839186.48856438405</v>
      </c>
      <c r="X423">
        <v>681665.48898243997</v>
      </c>
      <c r="Y423">
        <v>0</v>
      </c>
      <c r="Z423">
        <v>0</v>
      </c>
      <c r="AA423">
        <v>157520.999581943</v>
      </c>
      <c r="AB423">
        <v>0</v>
      </c>
      <c r="AC423">
        <v>0</v>
      </c>
      <c r="AD423">
        <v>0</v>
      </c>
      <c r="AE423">
        <v>96170.485740258096</v>
      </c>
      <c r="AF423">
        <v>17290.434211186101</v>
      </c>
      <c r="AG423">
        <v>0</v>
      </c>
    </row>
    <row r="424" spans="1:33" x14ac:dyDescent="0.3">
      <c r="A424" t="s">
        <v>33</v>
      </c>
      <c r="B424" t="s">
        <v>932</v>
      </c>
      <c r="C424">
        <v>2044</v>
      </c>
      <c r="D424" t="s">
        <v>925</v>
      </c>
      <c r="E424">
        <v>5443</v>
      </c>
      <c r="F424" t="s">
        <v>933</v>
      </c>
      <c r="G424" t="s">
        <v>37</v>
      </c>
      <c r="H424" t="s">
        <v>64</v>
      </c>
      <c r="I424" t="s">
        <v>60</v>
      </c>
      <c r="J424" t="s">
        <v>40</v>
      </c>
      <c r="K424">
        <v>75.83</v>
      </c>
      <c r="L424">
        <v>942185.31907872297</v>
      </c>
      <c r="M424">
        <v>12424.967942486101</v>
      </c>
      <c r="N424">
        <v>0</v>
      </c>
      <c r="O424">
        <v>12424.967942486101</v>
      </c>
      <c r="P424">
        <v>593499.26973449404</v>
      </c>
      <c r="Q424">
        <v>51859.363170814599</v>
      </c>
      <c r="R424">
        <v>200088.173135444</v>
      </c>
      <c r="S424">
        <v>67750.9216433775</v>
      </c>
      <c r="T424">
        <v>28987.591394592499</v>
      </c>
      <c r="U424">
        <v>44839.5868269805</v>
      </c>
      <c r="V424">
        <v>565700.48</v>
      </c>
      <c r="W424">
        <v>331645.25225174299</v>
      </c>
      <c r="X424">
        <v>818964.85748045403</v>
      </c>
      <c r="Y424">
        <v>0</v>
      </c>
      <c r="Z424">
        <v>0</v>
      </c>
      <c r="AA424">
        <v>78380.874771288596</v>
      </c>
      <c r="AB424">
        <v>0</v>
      </c>
      <c r="AC424">
        <v>0</v>
      </c>
      <c r="AD424">
        <v>0</v>
      </c>
      <c r="AE424">
        <v>38006.432940863</v>
      </c>
      <c r="AF424">
        <v>6833.1538861174604</v>
      </c>
      <c r="AG424">
        <v>0</v>
      </c>
    </row>
    <row r="425" spans="1:33" x14ac:dyDescent="0.3">
      <c r="A425" t="s">
        <v>33</v>
      </c>
      <c r="B425" t="s">
        <v>934</v>
      </c>
      <c r="C425">
        <v>2045</v>
      </c>
      <c r="D425" t="s">
        <v>935</v>
      </c>
      <c r="E425">
        <v>3356</v>
      </c>
      <c r="F425" t="s">
        <v>936</v>
      </c>
      <c r="G425" t="s">
        <v>63</v>
      </c>
      <c r="H425" t="s">
        <v>64</v>
      </c>
      <c r="I425" t="s">
        <v>44</v>
      </c>
      <c r="J425" t="s">
        <v>40</v>
      </c>
      <c r="K425">
        <v>213.23</v>
      </c>
      <c r="L425">
        <v>5389238.8300000001</v>
      </c>
      <c r="M425">
        <v>25274.299254326299</v>
      </c>
      <c r="N425">
        <v>0</v>
      </c>
      <c r="O425">
        <v>25274.299254326299</v>
      </c>
      <c r="P425">
        <v>2011553.86</v>
      </c>
      <c r="Q425">
        <v>545410.06000000006</v>
      </c>
      <c r="R425">
        <v>835043.7</v>
      </c>
      <c r="S425">
        <v>259226.95</v>
      </c>
      <c r="T425">
        <v>1738004.26</v>
      </c>
      <c r="U425">
        <v>170572.33</v>
      </c>
      <c r="V425">
        <v>2701844.85</v>
      </c>
      <c r="W425">
        <v>2516821.65</v>
      </c>
      <c r="X425">
        <v>3216507.76</v>
      </c>
      <c r="Y425">
        <v>0</v>
      </c>
      <c r="Z425">
        <v>0</v>
      </c>
      <c r="AA425">
        <v>1996966.74</v>
      </c>
      <c r="AB425">
        <v>5192</v>
      </c>
      <c r="AC425">
        <v>0</v>
      </c>
      <c r="AD425">
        <v>0</v>
      </c>
      <c r="AE425">
        <v>126723.95</v>
      </c>
      <c r="AF425">
        <v>43848.38</v>
      </c>
      <c r="AG425">
        <v>0</v>
      </c>
    </row>
    <row r="426" spans="1:33" x14ac:dyDescent="0.3">
      <c r="A426" t="s">
        <v>33</v>
      </c>
      <c r="B426" t="s">
        <v>937</v>
      </c>
      <c r="C426">
        <v>2046</v>
      </c>
      <c r="D426" t="s">
        <v>938</v>
      </c>
      <c r="E426">
        <v>406</v>
      </c>
      <c r="F426" t="s">
        <v>939</v>
      </c>
      <c r="G426" t="s">
        <v>63</v>
      </c>
      <c r="H426" t="s">
        <v>64</v>
      </c>
      <c r="I426" t="s">
        <v>39</v>
      </c>
      <c r="J426" t="s">
        <v>40</v>
      </c>
      <c r="K426">
        <v>224.57</v>
      </c>
      <c r="L426">
        <v>4283881.3600000003</v>
      </c>
      <c r="M426">
        <v>19075.928930845599</v>
      </c>
      <c r="N426">
        <v>0</v>
      </c>
      <c r="O426">
        <v>19075.928930845599</v>
      </c>
      <c r="P426">
        <v>2306150.83</v>
      </c>
      <c r="Q426">
        <v>723841.69</v>
      </c>
      <c r="R426">
        <v>1027683.55</v>
      </c>
      <c r="S426">
        <v>223662.69</v>
      </c>
      <c r="T426">
        <v>2542.6</v>
      </c>
      <c r="U426">
        <v>191580.19</v>
      </c>
      <c r="V426">
        <v>1124687.95</v>
      </c>
      <c r="W426">
        <v>2967613.22</v>
      </c>
      <c r="X426">
        <v>3522530.08</v>
      </c>
      <c r="Y426">
        <v>0</v>
      </c>
      <c r="Z426">
        <v>0</v>
      </c>
      <c r="AA426">
        <v>569771.09</v>
      </c>
      <c r="AB426">
        <v>0</v>
      </c>
      <c r="AC426">
        <v>0</v>
      </c>
      <c r="AD426">
        <v>0</v>
      </c>
      <c r="AE426">
        <v>153645.4</v>
      </c>
      <c r="AF426">
        <v>37934.79</v>
      </c>
      <c r="AG426">
        <v>0</v>
      </c>
    </row>
    <row r="427" spans="1:33" x14ac:dyDescent="0.3">
      <c r="A427" t="s">
        <v>33</v>
      </c>
      <c r="B427" t="s">
        <v>940</v>
      </c>
      <c r="C427">
        <v>2047</v>
      </c>
      <c r="D427" t="s">
        <v>941</v>
      </c>
      <c r="E427">
        <v>407</v>
      </c>
      <c r="F427" t="s">
        <v>942</v>
      </c>
      <c r="G427" t="s">
        <v>37</v>
      </c>
      <c r="H427" t="s">
        <v>43</v>
      </c>
      <c r="I427" t="s">
        <v>39</v>
      </c>
      <c r="J427" t="s">
        <v>40</v>
      </c>
      <c r="K427">
        <v>9.5399999999999991</v>
      </c>
      <c r="L427">
        <v>358089.59242595203</v>
      </c>
      <c r="M427">
        <v>37535.596690351304</v>
      </c>
      <c r="N427">
        <v>0</v>
      </c>
      <c r="O427">
        <v>37535.596690351304</v>
      </c>
      <c r="P427">
        <v>151304</v>
      </c>
      <c r="Q427">
        <v>34332.861875881499</v>
      </c>
      <c r="R427">
        <v>55969.083159379399</v>
      </c>
      <c r="S427">
        <v>92716.399153737599</v>
      </c>
      <c r="T427">
        <v>23767.248236953401</v>
      </c>
      <c r="U427">
        <v>11429.424583921</v>
      </c>
      <c r="V427">
        <v>292704</v>
      </c>
      <c r="W427">
        <v>53956.167842030998</v>
      </c>
      <c r="X427">
        <v>309916.69393511902</v>
      </c>
      <c r="Y427">
        <v>0</v>
      </c>
      <c r="Z427">
        <v>0</v>
      </c>
      <c r="AA427">
        <v>36743.473906911102</v>
      </c>
      <c r="AB427">
        <v>0</v>
      </c>
      <c r="AC427">
        <v>0</v>
      </c>
      <c r="AD427">
        <v>0</v>
      </c>
      <c r="AE427">
        <v>11429.424583921</v>
      </c>
      <c r="AF427">
        <v>0</v>
      </c>
      <c r="AG427">
        <v>0</v>
      </c>
    </row>
    <row r="428" spans="1:33" x14ac:dyDescent="0.3">
      <c r="A428" t="s">
        <v>33</v>
      </c>
      <c r="B428" t="s">
        <v>943</v>
      </c>
      <c r="C428">
        <v>2047</v>
      </c>
      <c r="D428" t="s">
        <v>941</v>
      </c>
      <c r="E428">
        <v>2047</v>
      </c>
      <c r="F428" t="s">
        <v>941</v>
      </c>
      <c r="G428" t="s">
        <v>55</v>
      </c>
      <c r="H428" t="s">
        <v>55</v>
      </c>
      <c r="I428" t="s">
        <v>56</v>
      </c>
      <c r="J428" t="s">
        <v>40</v>
      </c>
      <c r="K428">
        <v>4.6399999999999997</v>
      </c>
      <c r="L428">
        <v>31801.797574047901</v>
      </c>
      <c r="M428">
        <v>6853.8356840620499</v>
      </c>
      <c r="N428">
        <v>0</v>
      </c>
      <c r="O428">
        <v>6853.8356840620499</v>
      </c>
      <c r="P428">
        <v>0</v>
      </c>
      <c r="Q428">
        <v>6581.0481241184698</v>
      </c>
      <c r="R428">
        <v>558.396840620592</v>
      </c>
      <c r="S428">
        <v>13102.600846262299</v>
      </c>
      <c r="T428">
        <v>11559.751763046501</v>
      </c>
      <c r="U428">
        <v>5558.9654160789796</v>
      </c>
      <c r="V428">
        <v>0</v>
      </c>
      <c r="W428">
        <v>26242.8321579689</v>
      </c>
      <c r="X428">
        <v>25771.3060648801</v>
      </c>
      <c r="Y428">
        <v>0</v>
      </c>
      <c r="Z428">
        <v>0</v>
      </c>
      <c r="AA428">
        <v>471.52609308885701</v>
      </c>
      <c r="AB428">
        <v>0</v>
      </c>
      <c r="AC428">
        <v>0</v>
      </c>
      <c r="AD428">
        <v>0</v>
      </c>
      <c r="AE428">
        <v>5558.9654160789796</v>
      </c>
      <c r="AF428">
        <v>0</v>
      </c>
      <c r="AG428">
        <v>0</v>
      </c>
    </row>
    <row r="429" spans="1:33" x14ac:dyDescent="0.3">
      <c r="A429" t="s">
        <v>33</v>
      </c>
      <c r="B429" t="s">
        <v>944</v>
      </c>
      <c r="C429">
        <v>2048</v>
      </c>
      <c r="D429" t="s">
        <v>945</v>
      </c>
      <c r="E429">
        <v>408</v>
      </c>
      <c r="F429" t="s">
        <v>946</v>
      </c>
      <c r="G429" t="s">
        <v>37</v>
      </c>
      <c r="H429" t="s">
        <v>43</v>
      </c>
      <c r="I429" t="s">
        <v>44</v>
      </c>
      <c r="J429" t="s">
        <v>40</v>
      </c>
      <c r="K429">
        <v>574.27</v>
      </c>
      <c r="L429">
        <v>7539984.6208477505</v>
      </c>
      <c r="M429">
        <v>13129.6857242198</v>
      </c>
      <c r="N429">
        <v>0</v>
      </c>
      <c r="O429">
        <v>13129.6857242198</v>
      </c>
      <c r="P429">
        <v>4200216.9523827201</v>
      </c>
      <c r="Q429">
        <v>868317.56279948505</v>
      </c>
      <c r="R429">
        <v>1135163.03105312</v>
      </c>
      <c r="S429">
        <v>253508.88144944201</v>
      </c>
      <c r="T429">
        <v>1082778.19316297</v>
      </c>
      <c r="U429">
        <v>330762.34026883898</v>
      </c>
      <c r="V429">
        <v>4730623.0599999996</v>
      </c>
      <c r="W429">
        <v>2478599.2205789201</v>
      </c>
      <c r="X429">
        <v>5593725.5504448004</v>
      </c>
      <c r="Y429">
        <v>0</v>
      </c>
      <c r="Z429">
        <v>0</v>
      </c>
      <c r="AA429">
        <v>969972.30328361702</v>
      </c>
      <c r="AB429">
        <v>199.393351448533</v>
      </c>
      <c r="AC429">
        <v>645325.03349904798</v>
      </c>
      <c r="AD429">
        <v>0</v>
      </c>
      <c r="AE429">
        <v>244120.290220472</v>
      </c>
      <c r="AF429">
        <v>86642.050048366596</v>
      </c>
      <c r="AG429">
        <v>0</v>
      </c>
    </row>
    <row r="430" spans="1:33" x14ac:dyDescent="0.3">
      <c r="A430" t="s">
        <v>33</v>
      </c>
      <c r="B430" t="s">
        <v>947</v>
      </c>
      <c r="C430">
        <v>2048</v>
      </c>
      <c r="D430" t="s">
        <v>945</v>
      </c>
      <c r="E430">
        <v>409</v>
      </c>
      <c r="F430" t="s">
        <v>948</v>
      </c>
      <c r="G430" t="s">
        <v>37</v>
      </c>
      <c r="H430" t="s">
        <v>43</v>
      </c>
      <c r="I430" t="s">
        <v>44</v>
      </c>
      <c r="J430" t="s">
        <v>40</v>
      </c>
      <c r="K430">
        <v>695.01901960784301</v>
      </c>
      <c r="L430">
        <v>9339178.1848262399</v>
      </c>
      <c r="M430">
        <v>13437.298723272001</v>
      </c>
      <c r="N430">
        <v>0</v>
      </c>
      <c r="O430">
        <v>13437.298723272001</v>
      </c>
      <c r="P430">
        <v>4744598.4792240998</v>
      </c>
      <c r="Q430">
        <v>1039606.28377824</v>
      </c>
      <c r="R430">
        <v>1313873.92005749</v>
      </c>
      <c r="S430">
        <v>306714.435453891</v>
      </c>
      <c r="T430">
        <v>1934385.0663125201</v>
      </c>
      <c r="U430">
        <v>400310.16326265398</v>
      </c>
      <c r="V430">
        <v>5939105.54</v>
      </c>
      <c r="W430">
        <v>2999762.48156359</v>
      </c>
      <c r="X430">
        <v>6442263.6636254499</v>
      </c>
      <c r="Y430">
        <v>0</v>
      </c>
      <c r="Z430">
        <v>0</v>
      </c>
      <c r="AA430">
        <v>1715348.5822880999</v>
      </c>
      <c r="AB430">
        <v>241.31884242617801</v>
      </c>
      <c r="AC430">
        <v>781014.45680761104</v>
      </c>
      <c r="AD430">
        <v>0</v>
      </c>
      <c r="AE430">
        <v>295450.30173161498</v>
      </c>
      <c r="AF430">
        <v>104859.861531038</v>
      </c>
      <c r="AG430">
        <v>0</v>
      </c>
    </row>
    <row r="431" spans="1:33" x14ac:dyDescent="0.3">
      <c r="A431" t="s">
        <v>33</v>
      </c>
      <c r="B431" t="s">
        <v>949</v>
      </c>
      <c r="C431">
        <v>2048</v>
      </c>
      <c r="D431" t="s">
        <v>945</v>
      </c>
      <c r="E431">
        <v>410</v>
      </c>
      <c r="F431" t="s">
        <v>950</v>
      </c>
      <c r="G431" t="s">
        <v>37</v>
      </c>
      <c r="H431" t="s">
        <v>43</v>
      </c>
      <c r="I431" t="s">
        <v>44</v>
      </c>
      <c r="J431" t="s">
        <v>40</v>
      </c>
      <c r="K431">
        <v>413.58</v>
      </c>
      <c r="L431">
        <v>5712504.3250272796</v>
      </c>
      <c r="M431">
        <v>13812.332136532899</v>
      </c>
      <c r="N431">
        <v>0</v>
      </c>
      <c r="O431">
        <v>13812.332136532899</v>
      </c>
      <c r="P431">
        <v>3241046.2871517702</v>
      </c>
      <c r="Q431">
        <v>808858.11774533102</v>
      </c>
      <c r="R431">
        <v>846707.76292537095</v>
      </c>
      <c r="S431">
        <v>182514.36670984101</v>
      </c>
      <c r="T431">
        <v>633377.79049496399</v>
      </c>
      <c r="U431">
        <v>238209.70743445799</v>
      </c>
      <c r="V431">
        <v>3689247.4</v>
      </c>
      <c r="W431">
        <v>1785047.2175928201</v>
      </c>
      <c r="X431">
        <v>4351871.39231975</v>
      </c>
      <c r="Y431">
        <v>0</v>
      </c>
      <c r="Z431">
        <v>0</v>
      </c>
      <c r="AA431">
        <v>657526.93527563405</v>
      </c>
      <c r="AB431">
        <v>143.59987861473499</v>
      </c>
      <c r="AC431">
        <v>464752.69011882198</v>
      </c>
      <c r="AD431">
        <v>0</v>
      </c>
      <c r="AE431">
        <v>175811.49917178799</v>
      </c>
      <c r="AF431">
        <v>62398.208262669898</v>
      </c>
      <c r="AG431">
        <v>0</v>
      </c>
    </row>
    <row r="432" spans="1:33" x14ac:dyDescent="0.3">
      <c r="A432" t="s">
        <v>33</v>
      </c>
      <c r="B432" t="s">
        <v>951</v>
      </c>
      <c r="C432">
        <v>2048</v>
      </c>
      <c r="D432" t="s">
        <v>945</v>
      </c>
      <c r="E432">
        <v>411</v>
      </c>
      <c r="F432" t="s">
        <v>952</v>
      </c>
      <c r="G432" t="s">
        <v>37</v>
      </c>
      <c r="H432" t="s">
        <v>43</v>
      </c>
      <c r="I432" t="s">
        <v>44</v>
      </c>
      <c r="J432" t="s">
        <v>40</v>
      </c>
      <c r="K432">
        <v>401.46950495049498</v>
      </c>
      <c r="L432">
        <v>5851331.9432113804</v>
      </c>
      <c r="M432">
        <v>14574.785559199299</v>
      </c>
      <c r="N432">
        <v>0</v>
      </c>
      <c r="O432">
        <v>14574.785559199299</v>
      </c>
      <c r="P432">
        <v>3492325.3926954698</v>
      </c>
      <c r="Q432">
        <v>750058.14752878703</v>
      </c>
      <c r="R432">
        <v>808435.09785066196</v>
      </c>
      <c r="S432">
        <v>177169.960949158</v>
      </c>
      <c r="T432">
        <v>623343.34418730205</v>
      </c>
      <c r="U432">
        <v>231234.42458076801</v>
      </c>
      <c r="V432">
        <v>3887320.25</v>
      </c>
      <c r="W432">
        <v>1732777.2686306101</v>
      </c>
      <c r="X432">
        <v>4442032.76239176</v>
      </c>
      <c r="Y432">
        <v>0</v>
      </c>
      <c r="Z432">
        <v>0</v>
      </c>
      <c r="AA432">
        <v>726781.61053887405</v>
      </c>
      <c r="AB432">
        <v>139.39497117464299</v>
      </c>
      <c r="AC432">
        <v>451143.75072879402</v>
      </c>
      <c r="AD432">
        <v>0</v>
      </c>
      <c r="AE432">
        <v>170663.36751560101</v>
      </c>
      <c r="AF432">
        <v>60571.057065167501</v>
      </c>
      <c r="AG432">
        <v>0</v>
      </c>
    </row>
    <row r="433" spans="1:33" x14ac:dyDescent="0.3">
      <c r="A433" t="s">
        <v>33</v>
      </c>
      <c r="B433" t="s">
        <v>953</v>
      </c>
      <c r="C433">
        <v>2048</v>
      </c>
      <c r="D433" t="s">
        <v>945</v>
      </c>
      <c r="E433">
        <v>412</v>
      </c>
      <c r="F433" t="s">
        <v>954</v>
      </c>
      <c r="G433" t="s">
        <v>37</v>
      </c>
      <c r="H433" t="s">
        <v>43</v>
      </c>
      <c r="I433" t="s">
        <v>44</v>
      </c>
      <c r="J433" t="s">
        <v>40</v>
      </c>
      <c r="K433">
        <v>410.74274509803899</v>
      </c>
      <c r="L433">
        <v>6191303.2023853203</v>
      </c>
      <c r="M433">
        <v>15073.432887798201</v>
      </c>
      <c r="N433">
        <v>0</v>
      </c>
      <c r="O433">
        <v>15073.432887798201</v>
      </c>
      <c r="P433">
        <v>3642351.2619595099</v>
      </c>
      <c r="Q433">
        <v>769936.79522160196</v>
      </c>
      <c r="R433">
        <v>851413.205358885</v>
      </c>
      <c r="S433">
        <v>181262.275744065</v>
      </c>
      <c r="T433">
        <v>746339.66410125501</v>
      </c>
      <c r="U433">
        <v>236575.533489603</v>
      </c>
      <c r="V433">
        <v>4181926.29</v>
      </c>
      <c r="W433">
        <v>1772801.37889572</v>
      </c>
      <c r="X433">
        <v>4725053.0554454597</v>
      </c>
      <c r="Y433">
        <v>0</v>
      </c>
      <c r="Z433">
        <v>0</v>
      </c>
      <c r="AA433">
        <v>767967.62002832897</v>
      </c>
      <c r="AB433">
        <v>142.61475007969801</v>
      </c>
      <c r="AC433">
        <v>461564.37867184897</v>
      </c>
      <c r="AD433">
        <v>0</v>
      </c>
      <c r="AE433">
        <v>174605.39143484199</v>
      </c>
      <c r="AF433">
        <v>61970.142054761302</v>
      </c>
      <c r="AG433">
        <v>0</v>
      </c>
    </row>
    <row r="434" spans="1:33" x14ac:dyDescent="0.3">
      <c r="A434" t="s">
        <v>33</v>
      </c>
      <c r="B434" t="s">
        <v>955</v>
      </c>
      <c r="C434">
        <v>2048</v>
      </c>
      <c r="D434" t="s">
        <v>945</v>
      </c>
      <c r="E434">
        <v>413</v>
      </c>
      <c r="F434" t="s">
        <v>956</v>
      </c>
      <c r="G434" t="s">
        <v>37</v>
      </c>
      <c r="H434" t="s">
        <v>43</v>
      </c>
      <c r="I434" t="s">
        <v>44</v>
      </c>
      <c r="J434" t="s">
        <v>40</v>
      </c>
      <c r="K434">
        <v>477.71811881188103</v>
      </c>
      <c r="L434">
        <v>6123873.4467269704</v>
      </c>
      <c r="M434">
        <v>12819.010218740401</v>
      </c>
      <c r="N434">
        <v>0</v>
      </c>
      <c r="O434">
        <v>12819.010218740401</v>
      </c>
      <c r="P434">
        <v>3519444.7984629599</v>
      </c>
      <c r="Q434">
        <v>739229.95168427599</v>
      </c>
      <c r="R434">
        <v>936643.67620826804</v>
      </c>
      <c r="S434">
        <v>210818.75313304999</v>
      </c>
      <c r="T434">
        <v>717736.26723841601</v>
      </c>
      <c r="U434">
        <v>275151.34512867598</v>
      </c>
      <c r="V434">
        <v>3786849.19</v>
      </c>
      <c r="W434">
        <v>2061872.9115983001</v>
      </c>
      <c r="X434">
        <v>4503665.7832808299</v>
      </c>
      <c r="Y434">
        <v>0</v>
      </c>
      <c r="Z434">
        <v>0</v>
      </c>
      <c r="AA434">
        <v>808063.76282590802</v>
      </c>
      <c r="AB434">
        <v>165.86939376528301</v>
      </c>
      <c r="AC434">
        <v>536826.686097792</v>
      </c>
      <c r="AD434">
        <v>0</v>
      </c>
      <c r="AE434">
        <v>203076.40275120499</v>
      </c>
      <c r="AF434">
        <v>72074.942377471496</v>
      </c>
      <c r="AG434">
        <v>0</v>
      </c>
    </row>
    <row r="435" spans="1:33" x14ac:dyDescent="0.3">
      <c r="A435" t="s">
        <v>33</v>
      </c>
      <c r="B435" t="s">
        <v>957</v>
      </c>
      <c r="C435">
        <v>2048</v>
      </c>
      <c r="D435" t="s">
        <v>945</v>
      </c>
      <c r="E435">
        <v>414</v>
      </c>
      <c r="F435" t="s">
        <v>958</v>
      </c>
      <c r="G435" t="s">
        <v>37</v>
      </c>
      <c r="H435" t="s">
        <v>43</v>
      </c>
      <c r="I435" t="s">
        <v>44</v>
      </c>
      <c r="J435" t="s">
        <v>40</v>
      </c>
      <c r="K435">
        <v>570.546435643564</v>
      </c>
      <c r="L435">
        <v>7247035.2518542297</v>
      </c>
      <c r="M435">
        <v>12701.920122732299</v>
      </c>
      <c r="N435">
        <v>0</v>
      </c>
      <c r="O435">
        <v>12701.920122732299</v>
      </c>
      <c r="P435">
        <v>4228721.91210056</v>
      </c>
      <c r="Q435">
        <v>798271.01630888903</v>
      </c>
      <c r="R435">
        <v>1098016.9024330799</v>
      </c>
      <c r="S435">
        <v>251784.228879642</v>
      </c>
      <c r="T435">
        <v>870241.19213205006</v>
      </c>
      <c r="U435">
        <v>328617.67859283899</v>
      </c>
      <c r="V435">
        <v>4455889.58</v>
      </c>
      <c r="W435">
        <v>2462527.9932613899</v>
      </c>
      <c r="X435">
        <v>5548107.6961963698</v>
      </c>
      <c r="Y435">
        <v>0</v>
      </c>
      <c r="Z435">
        <v>0</v>
      </c>
      <c r="AA435">
        <v>728971.02798635303</v>
      </c>
      <c r="AB435">
        <v>198.10048576450899</v>
      </c>
      <c r="AC435">
        <v>641140.74859290104</v>
      </c>
      <c r="AD435">
        <v>0</v>
      </c>
      <c r="AE435">
        <v>242537.415246422</v>
      </c>
      <c r="AF435">
        <v>86080.263346416905</v>
      </c>
      <c r="AG435">
        <v>0</v>
      </c>
    </row>
    <row r="436" spans="1:33" x14ac:dyDescent="0.3">
      <c r="A436" t="s">
        <v>33</v>
      </c>
      <c r="B436" t="s">
        <v>959</v>
      </c>
      <c r="C436">
        <v>2048</v>
      </c>
      <c r="D436" t="s">
        <v>945</v>
      </c>
      <c r="E436">
        <v>415</v>
      </c>
      <c r="F436" t="s">
        <v>960</v>
      </c>
      <c r="G436" t="s">
        <v>37</v>
      </c>
      <c r="H436" t="s">
        <v>43</v>
      </c>
      <c r="I436" t="s">
        <v>44</v>
      </c>
      <c r="J436" t="s">
        <v>40</v>
      </c>
      <c r="K436">
        <v>473.636831683168</v>
      </c>
      <c r="L436">
        <v>6257993.2875490803</v>
      </c>
      <c r="M436">
        <v>13212.640717382499</v>
      </c>
      <c r="N436">
        <v>0</v>
      </c>
      <c r="O436">
        <v>13212.640717382499</v>
      </c>
      <c r="P436">
        <v>3546692.1412926498</v>
      </c>
      <c r="Q436">
        <v>790917.96988069999</v>
      </c>
      <c r="R436">
        <v>931882.24607513298</v>
      </c>
      <c r="S436">
        <v>209017.66619543699</v>
      </c>
      <c r="T436">
        <v>779483.26410515397</v>
      </c>
      <c r="U436">
        <v>272800.64583739801</v>
      </c>
      <c r="V436">
        <v>3940934.92</v>
      </c>
      <c r="W436">
        <v>2044257.7217116801</v>
      </c>
      <c r="X436">
        <v>4670875.2534644399</v>
      </c>
      <c r="Y436">
        <v>0</v>
      </c>
      <c r="Z436">
        <v>0</v>
      </c>
      <c r="AA436">
        <v>781912.51892172603</v>
      </c>
      <c r="AB436">
        <v>164.452322494247</v>
      </c>
      <c r="AC436">
        <v>532240.41700301901</v>
      </c>
      <c r="AD436">
        <v>0</v>
      </c>
      <c r="AE436">
        <v>201341.46100196801</v>
      </c>
      <c r="AF436">
        <v>71459.184835430802</v>
      </c>
      <c r="AG436">
        <v>0</v>
      </c>
    </row>
    <row r="437" spans="1:33" x14ac:dyDescent="0.3">
      <c r="A437" t="s">
        <v>33</v>
      </c>
      <c r="B437" t="s">
        <v>961</v>
      </c>
      <c r="C437">
        <v>2048</v>
      </c>
      <c r="D437" t="s">
        <v>945</v>
      </c>
      <c r="E437">
        <v>416</v>
      </c>
      <c r="F437" t="s">
        <v>962</v>
      </c>
      <c r="G437" t="s">
        <v>37</v>
      </c>
      <c r="H437" t="s">
        <v>43</v>
      </c>
      <c r="I437" t="s">
        <v>44</v>
      </c>
      <c r="J437" t="s">
        <v>40</v>
      </c>
      <c r="K437">
        <v>561.95509803921504</v>
      </c>
      <c r="L437">
        <v>7526302.9387751501</v>
      </c>
      <c r="M437">
        <v>13393.0681740161</v>
      </c>
      <c r="N437">
        <v>0</v>
      </c>
      <c r="O437">
        <v>13393.0681740161</v>
      </c>
      <c r="P437">
        <v>4465485.4047071999</v>
      </c>
      <c r="Q437">
        <v>878540.73367956094</v>
      </c>
      <c r="R437">
        <v>1089987.8396819599</v>
      </c>
      <c r="S437">
        <v>247992.840171174</v>
      </c>
      <c r="T437">
        <v>844296.12053524202</v>
      </c>
      <c r="U437">
        <v>323669.325149243</v>
      </c>
      <c r="V437">
        <v>4777186.58</v>
      </c>
      <c r="W437">
        <v>2425447.0336258998</v>
      </c>
      <c r="X437">
        <v>5700030.6189460801</v>
      </c>
      <c r="Y437">
        <v>0</v>
      </c>
      <c r="Z437">
        <v>0</v>
      </c>
      <c r="AA437">
        <v>870921.48149355501</v>
      </c>
      <c r="AB437">
        <v>195.117471505786</v>
      </c>
      <c r="AC437">
        <v>631486.39571476402</v>
      </c>
      <c r="AD437">
        <v>0</v>
      </c>
      <c r="AE437">
        <v>238885.26585788399</v>
      </c>
      <c r="AF437">
        <v>84784.059291358499</v>
      </c>
      <c r="AG437">
        <v>0</v>
      </c>
    </row>
    <row r="438" spans="1:33" x14ac:dyDescent="0.3">
      <c r="A438" t="s">
        <v>33</v>
      </c>
      <c r="B438" t="s">
        <v>963</v>
      </c>
      <c r="C438">
        <v>2048</v>
      </c>
      <c r="D438" t="s">
        <v>945</v>
      </c>
      <c r="E438">
        <v>417</v>
      </c>
      <c r="F438" t="s">
        <v>964</v>
      </c>
      <c r="G438" t="s">
        <v>37</v>
      </c>
      <c r="H438" t="s">
        <v>43</v>
      </c>
      <c r="I438" t="s">
        <v>44</v>
      </c>
      <c r="J438" t="s">
        <v>40</v>
      </c>
      <c r="K438">
        <v>398.67</v>
      </c>
      <c r="L438">
        <v>5643162.7054829197</v>
      </c>
      <c r="M438">
        <v>14154.972045759399</v>
      </c>
      <c r="N438">
        <v>0</v>
      </c>
      <c r="O438">
        <v>14154.972045759399</v>
      </c>
      <c r="P438">
        <v>3262216.1786870598</v>
      </c>
      <c r="Q438">
        <v>789467.55500055896</v>
      </c>
      <c r="R438">
        <v>816572.148306633</v>
      </c>
      <c r="S438">
        <v>175934.52917503801</v>
      </c>
      <c r="T438">
        <v>598972.29431362101</v>
      </c>
      <c r="U438">
        <v>229621.99347863899</v>
      </c>
      <c r="V438">
        <v>3692846.35</v>
      </c>
      <c r="W438">
        <v>1720694.3620042801</v>
      </c>
      <c r="X438">
        <v>4295463.6415963396</v>
      </c>
      <c r="Y438">
        <v>0</v>
      </c>
      <c r="Z438">
        <v>0</v>
      </c>
      <c r="AA438">
        <v>669940.78738342505</v>
      </c>
      <c r="AB438">
        <v>138.42294987024599</v>
      </c>
      <c r="AC438">
        <v>447997.86007464299</v>
      </c>
      <c r="AD438">
        <v>0</v>
      </c>
      <c r="AE438">
        <v>169473.30715899399</v>
      </c>
      <c r="AF438">
        <v>60148.686319644599</v>
      </c>
      <c r="AG438">
        <v>0</v>
      </c>
    </row>
    <row r="439" spans="1:33" x14ac:dyDescent="0.3">
      <c r="A439" t="s">
        <v>33</v>
      </c>
      <c r="B439" t="s">
        <v>965</v>
      </c>
      <c r="C439">
        <v>2048</v>
      </c>
      <c r="D439" t="s">
        <v>945</v>
      </c>
      <c r="E439">
        <v>418</v>
      </c>
      <c r="F439" t="s">
        <v>966</v>
      </c>
      <c r="G439" t="s">
        <v>37</v>
      </c>
      <c r="H439" t="s">
        <v>43</v>
      </c>
      <c r="I439" t="s">
        <v>44</v>
      </c>
      <c r="J439" t="s">
        <v>40</v>
      </c>
      <c r="K439">
        <v>223.31603960396001</v>
      </c>
      <c r="L439">
        <v>3227050.4398795301</v>
      </c>
      <c r="M439">
        <v>14450.5985580012</v>
      </c>
      <c r="N439">
        <v>0</v>
      </c>
      <c r="O439">
        <v>14450.5985580012</v>
      </c>
      <c r="P439">
        <v>1765440.9628538601</v>
      </c>
      <c r="Q439">
        <v>482830.59685088502</v>
      </c>
      <c r="R439">
        <v>470975.85326011799</v>
      </c>
      <c r="S439">
        <v>99076.495077776097</v>
      </c>
      <c r="T439">
        <v>408726.53183689603</v>
      </c>
      <c r="U439">
        <v>128623.358139855</v>
      </c>
      <c r="V439">
        <v>2134575.65</v>
      </c>
      <c r="W439">
        <v>963851.43173968198</v>
      </c>
      <c r="X439">
        <v>2385469.3582713599</v>
      </c>
      <c r="Y439">
        <v>0</v>
      </c>
      <c r="Z439">
        <v>0</v>
      </c>
      <c r="AA439">
        <v>461933.01649795601</v>
      </c>
      <c r="AB439">
        <v>77.537976159031501</v>
      </c>
      <c r="AC439">
        <v>250947.16899420199</v>
      </c>
      <c r="AD439">
        <v>0</v>
      </c>
      <c r="AE439">
        <v>94930.914724790302</v>
      </c>
      <c r="AF439">
        <v>33692.443415064903</v>
      </c>
      <c r="AG439">
        <v>0</v>
      </c>
    </row>
    <row r="440" spans="1:33" x14ac:dyDescent="0.3">
      <c r="A440" t="s">
        <v>33</v>
      </c>
      <c r="B440" t="s">
        <v>967</v>
      </c>
      <c r="C440">
        <v>2048</v>
      </c>
      <c r="D440" t="s">
        <v>945</v>
      </c>
      <c r="E440">
        <v>419</v>
      </c>
      <c r="F440" t="s">
        <v>968</v>
      </c>
      <c r="G440" t="s">
        <v>37</v>
      </c>
      <c r="H440" t="s">
        <v>43</v>
      </c>
      <c r="I440" t="s">
        <v>44</v>
      </c>
      <c r="J440" t="s">
        <v>40</v>
      </c>
      <c r="K440">
        <v>364.93631067961098</v>
      </c>
      <c r="L440">
        <v>5462727.8452440398</v>
      </c>
      <c r="M440">
        <v>14968.989616492099</v>
      </c>
      <c r="N440">
        <v>0</v>
      </c>
      <c r="O440">
        <v>14968.989616492099</v>
      </c>
      <c r="P440">
        <v>3152234.2380243698</v>
      </c>
      <c r="Q440">
        <v>789661.29357986397</v>
      </c>
      <c r="R440">
        <v>779704.67277289694</v>
      </c>
      <c r="S440">
        <v>161047.72869363899</v>
      </c>
      <c r="T440">
        <v>580079.91217326396</v>
      </c>
      <c r="U440">
        <v>210192.397599499</v>
      </c>
      <c r="V440">
        <v>3677438.62</v>
      </c>
      <c r="W440">
        <v>1575096.82764454</v>
      </c>
      <c r="X440">
        <v>4225710.18652876</v>
      </c>
      <c r="Y440">
        <v>0</v>
      </c>
      <c r="Z440">
        <v>0</v>
      </c>
      <c r="AA440">
        <v>616608.28514909197</v>
      </c>
      <c r="AB440">
        <v>126.710213056003</v>
      </c>
      <c r="AC440">
        <v>410090.26575363398</v>
      </c>
      <c r="AD440">
        <v>0</v>
      </c>
      <c r="AE440">
        <v>155133.22666183999</v>
      </c>
      <c r="AF440">
        <v>55059.170937658499</v>
      </c>
      <c r="AG440">
        <v>0</v>
      </c>
    </row>
    <row r="441" spans="1:33" x14ac:dyDescent="0.3">
      <c r="A441" t="s">
        <v>33</v>
      </c>
      <c r="B441" t="s">
        <v>969</v>
      </c>
      <c r="C441">
        <v>2048</v>
      </c>
      <c r="D441" t="s">
        <v>945</v>
      </c>
      <c r="E441">
        <v>420</v>
      </c>
      <c r="F441" t="s">
        <v>970</v>
      </c>
      <c r="G441" t="s">
        <v>37</v>
      </c>
      <c r="H441" t="s">
        <v>43</v>
      </c>
      <c r="I441" t="s">
        <v>44</v>
      </c>
      <c r="J441" t="s">
        <v>40</v>
      </c>
      <c r="K441">
        <v>484.28502931846498</v>
      </c>
      <c r="L441">
        <v>6214867.0370956603</v>
      </c>
      <c r="M441">
        <v>12833.0769295962</v>
      </c>
      <c r="N441">
        <v>0</v>
      </c>
      <c r="O441">
        <v>12833.0769295962</v>
      </c>
      <c r="P441">
        <v>3441747.4981515501</v>
      </c>
      <c r="Q441">
        <v>789737.01021345705</v>
      </c>
      <c r="R441">
        <v>960274.92765737604</v>
      </c>
      <c r="S441">
        <v>213716.75475873199</v>
      </c>
      <c r="T441">
        <v>809390.846314547</v>
      </c>
      <c r="U441">
        <v>278933.68912626302</v>
      </c>
      <c r="V441">
        <v>3845717.08</v>
      </c>
      <c r="W441">
        <v>2090216.2679693999</v>
      </c>
      <c r="X441">
        <v>4562210.6821161602</v>
      </c>
      <c r="Y441">
        <v>0</v>
      </c>
      <c r="Z441">
        <v>0</v>
      </c>
      <c r="AA441">
        <v>829348.38897462795</v>
      </c>
      <c r="AB441">
        <v>168.149502937921</v>
      </c>
      <c r="AC441">
        <v>544206.12737567001</v>
      </c>
      <c r="AD441">
        <v>0</v>
      </c>
      <c r="AE441">
        <v>205867.97483179299</v>
      </c>
      <c r="AF441">
        <v>73065.714294469799</v>
      </c>
      <c r="AG441">
        <v>0</v>
      </c>
    </row>
    <row r="442" spans="1:33" x14ac:dyDescent="0.3">
      <c r="A442" t="s">
        <v>33</v>
      </c>
      <c r="B442" t="s">
        <v>971</v>
      </c>
      <c r="C442">
        <v>2048</v>
      </c>
      <c r="D442" t="s">
        <v>945</v>
      </c>
      <c r="E442">
        <v>421</v>
      </c>
      <c r="F442" t="s">
        <v>972</v>
      </c>
      <c r="G442" t="s">
        <v>37</v>
      </c>
      <c r="H442" t="s">
        <v>38</v>
      </c>
      <c r="I442" t="s">
        <v>44</v>
      </c>
      <c r="J442" t="s">
        <v>40</v>
      </c>
      <c r="K442">
        <v>1012.91</v>
      </c>
      <c r="L442">
        <v>13307171.6537477</v>
      </c>
      <c r="M442">
        <v>13137.5656808084</v>
      </c>
      <c r="N442">
        <v>0</v>
      </c>
      <c r="O442">
        <v>13137.5656808084</v>
      </c>
      <c r="P442">
        <v>7172349.7526348</v>
      </c>
      <c r="Q442">
        <v>1906462.53276373</v>
      </c>
      <c r="R442">
        <v>2044433.10371327</v>
      </c>
      <c r="S442">
        <v>447000.88781871699</v>
      </c>
      <c r="T442">
        <v>1736925.3768171901</v>
      </c>
      <c r="U442">
        <v>583405.85801401699</v>
      </c>
      <c r="V442">
        <v>8351958.2199999997</v>
      </c>
      <c r="W442">
        <v>4371807.5757336998</v>
      </c>
      <c r="X442">
        <v>10084104.1152949</v>
      </c>
      <c r="Y442">
        <v>0</v>
      </c>
      <c r="Z442">
        <v>0</v>
      </c>
      <c r="AA442">
        <v>1501071.5621996699</v>
      </c>
      <c r="AB442">
        <v>351.69435912677602</v>
      </c>
      <c r="AC442">
        <v>1138238.42387991</v>
      </c>
      <c r="AD442">
        <v>0</v>
      </c>
      <c r="AE442">
        <v>430584.713056957</v>
      </c>
      <c r="AF442">
        <v>152821.14495705999</v>
      </c>
      <c r="AG442">
        <v>0</v>
      </c>
    </row>
    <row r="443" spans="1:33" x14ac:dyDescent="0.3">
      <c r="A443" t="s">
        <v>33</v>
      </c>
      <c r="B443" t="s">
        <v>973</v>
      </c>
      <c r="C443">
        <v>2048</v>
      </c>
      <c r="D443" t="s">
        <v>945</v>
      </c>
      <c r="E443">
        <v>422</v>
      </c>
      <c r="F443" t="s">
        <v>974</v>
      </c>
      <c r="G443" t="s">
        <v>37</v>
      </c>
      <c r="H443" t="s">
        <v>38</v>
      </c>
      <c r="I443" t="s">
        <v>44</v>
      </c>
      <c r="J443" t="s">
        <v>40</v>
      </c>
      <c r="K443">
        <v>979.71651329838801</v>
      </c>
      <c r="L443">
        <v>12626294.9854996</v>
      </c>
      <c r="M443">
        <v>12887.7025283477</v>
      </c>
      <c r="N443">
        <v>0</v>
      </c>
      <c r="O443">
        <v>12887.7025283477</v>
      </c>
      <c r="P443">
        <v>6726083.7540798504</v>
      </c>
      <c r="Q443">
        <v>1875984.8179390801</v>
      </c>
      <c r="R443">
        <v>1996275.0734515099</v>
      </c>
      <c r="S443">
        <v>432352.48072882899</v>
      </c>
      <c r="T443">
        <v>1595598.8593003601</v>
      </c>
      <c r="U443">
        <v>564287.40268271405</v>
      </c>
      <c r="V443">
        <v>7833465.9799999902</v>
      </c>
      <c r="W443">
        <v>4228541.60281693</v>
      </c>
      <c r="X443">
        <v>9524809.1866539996</v>
      </c>
      <c r="Y443">
        <v>0</v>
      </c>
      <c r="Z443">
        <v>0</v>
      </c>
      <c r="AA443">
        <v>1435920.3549577401</v>
      </c>
      <c r="AB443">
        <v>340.169187065382</v>
      </c>
      <c r="AC443">
        <v>1100937.87201813</v>
      </c>
      <c r="AD443">
        <v>0</v>
      </c>
      <c r="AE443">
        <v>416474.27091819502</v>
      </c>
      <c r="AF443">
        <v>147813.13176451801</v>
      </c>
      <c r="AG443">
        <v>0</v>
      </c>
    </row>
    <row r="444" spans="1:33" x14ac:dyDescent="0.3">
      <c r="A444" t="s">
        <v>33</v>
      </c>
      <c r="B444" t="s">
        <v>975</v>
      </c>
      <c r="C444">
        <v>2048</v>
      </c>
      <c r="D444" t="s">
        <v>945</v>
      </c>
      <c r="E444">
        <v>423</v>
      </c>
      <c r="F444" t="s">
        <v>976</v>
      </c>
      <c r="G444" t="s">
        <v>37</v>
      </c>
      <c r="H444" t="s">
        <v>53</v>
      </c>
      <c r="I444" t="s">
        <v>44</v>
      </c>
      <c r="J444" t="s">
        <v>40</v>
      </c>
      <c r="K444">
        <v>1774.46252378179</v>
      </c>
      <c r="L444">
        <v>22306076.731949501</v>
      </c>
      <c r="M444">
        <v>12570.610217459</v>
      </c>
      <c r="N444">
        <v>0</v>
      </c>
      <c r="O444">
        <v>12570.610217459</v>
      </c>
      <c r="P444">
        <v>11747485.219542401</v>
      </c>
      <c r="Q444">
        <v>3369327.6655895798</v>
      </c>
      <c r="R444">
        <v>3517494.2749525001</v>
      </c>
      <c r="S444">
        <v>783076.80201745697</v>
      </c>
      <c r="T444">
        <v>2888692.7698475299</v>
      </c>
      <c r="U444">
        <v>1022037.32927963</v>
      </c>
      <c r="V444">
        <v>13625304.9599999</v>
      </c>
      <c r="W444">
        <v>7658734.4426699001</v>
      </c>
      <c r="X444">
        <v>16665749.669664901</v>
      </c>
      <c r="Y444">
        <v>0</v>
      </c>
      <c r="Z444">
        <v>0</v>
      </c>
      <c r="AA444">
        <v>2520321.9729932002</v>
      </c>
      <c r="AB444">
        <v>103949.114422896</v>
      </c>
      <c r="AC444">
        <v>1994018.6455888101</v>
      </c>
      <c r="AD444">
        <v>0</v>
      </c>
      <c r="AE444">
        <v>754318.1888153</v>
      </c>
      <c r="AF444">
        <v>267719.140464333</v>
      </c>
      <c r="AG444">
        <v>0</v>
      </c>
    </row>
    <row r="445" spans="1:33" x14ac:dyDescent="0.3">
      <c r="A445" t="s">
        <v>33</v>
      </c>
      <c r="B445" t="s">
        <v>977</v>
      </c>
      <c r="C445">
        <v>2048</v>
      </c>
      <c r="D445" t="s">
        <v>945</v>
      </c>
      <c r="E445">
        <v>424</v>
      </c>
      <c r="F445" t="s">
        <v>978</v>
      </c>
      <c r="G445" t="s">
        <v>37</v>
      </c>
      <c r="H445" t="s">
        <v>53</v>
      </c>
      <c r="I445" t="s">
        <v>44</v>
      </c>
      <c r="J445" t="s">
        <v>40</v>
      </c>
      <c r="K445">
        <v>1659.23765288293</v>
      </c>
      <c r="L445">
        <v>21704037.938211199</v>
      </c>
      <c r="M445">
        <v>13080.728912160501</v>
      </c>
      <c r="N445">
        <v>0</v>
      </c>
      <c r="O445">
        <v>13080.728912160501</v>
      </c>
      <c r="P445">
        <v>11366325.2120292</v>
      </c>
      <c r="Q445">
        <v>3503290.2227397198</v>
      </c>
      <c r="R445">
        <v>3336948.40537747</v>
      </c>
      <c r="S445">
        <v>732227.64504340698</v>
      </c>
      <c r="T445">
        <v>2765246.4530213899</v>
      </c>
      <c r="U445">
        <v>955671.25068301498</v>
      </c>
      <c r="V445">
        <v>13586952.800000001</v>
      </c>
      <c r="W445">
        <v>7161413.8875282304</v>
      </c>
      <c r="X445">
        <v>16343349.180917701</v>
      </c>
      <c r="Y445">
        <v>0</v>
      </c>
      <c r="Z445">
        <v>0</v>
      </c>
      <c r="AA445">
        <v>2378479.4498864501</v>
      </c>
      <c r="AB445">
        <v>162001.176981834</v>
      </c>
      <c r="AC445">
        <v>1864536.87974221</v>
      </c>
      <c r="AD445">
        <v>0</v>
      </c>
      <c r="AE445">
        <v>705336.47477060906</v>
      </c>
      <c r="AF445">
        <v>250334.77591240601</v>
      </c>
      <c r="AG445">
        <v>0</v>
      </c>
    </row>
    <row r="446" spans="1:33" x14ac:dyDescent="0.3">
      <c r="A446" t="s">
        <v>33</v>
      </c>
      <c r="B446" t="s">
        <v>979</v>
      </c>
      <c r="C446">
        <v>2048</v>
      </c>
      <c r="D446" t="s">
        <v>945</v>
      </c>
      <c r="E446">
        <v>1350</v>
      </c>
      <c r="F446" t="s">
        <v>980</v>
      </c>
      <c r="G446" t="s">
        <v>37</v>
      </c>
      <c r="H446" t="s">
        <v>43</v>
      </c>
      <c r="I446" t="s">
        <v>44</v>
      </c>
      <c r="J446" t="s">
        <v>40</v>
      </c>
      <c r="K446">
        <v>532.75</v>
      </c>
      <c r="L446">
        <v>7172783.1951145604</v>
      </c>
      <c r="M446">
        <v>13463.694406597</v>
      </c>
      <c r="N446">
        <v>0</v>
      </c>
      <c r="O446">
        <v>13463.694406597</v>
      </c>
      <c r="P446">
        <v>3875418.8558733598</v>
      </c>
      <c r="Q446">
        <v>1138878.29998507</v>
      </c>
      <c r="R446">
        <v>1026232.21261785</v>
      </c>
      <c r="S446">
        <v>235104.523585927</v>
      </c>
      <c r="T446">
        <v>897149.30305235297</v>
      </c>
      <c r="U446">
        <v>306848.06237174798</v>
      </c>
      <c r="V446">
        <v>4566539.84</v>
      </c>
      <c r="W446">
        <v>2299395.29274282</v>
      </c>
      <c r="X446">
        <v>5493095.8251908803</v>
      </c>
      <c r="Y446">
        <v>0</v>
      </c>
      <c r="Z446">
        <v>0</v>
      </c>
      <c r="AA446">
        <v>773986.61038056505</v>
      </c>
      <c r="AB446">
        <v>184.97711526669599</v>
      </c>
      <c r="AC446">
        <v>598667.72005610203</v>
      </c>
      <c r="AD446">
        <v>0</v>
      </c>
      <c r="AE446">
        <v>226470.27463554899</v>
      </c>
      <c r="AF446">
        <v>80377.787736199505</v>
      </c>
      <c r="AG446">
        <v>0</v>
      </c>
    </row>
    <row r="447" spans="1:33" x14ac:dyDescent="0.3">
      <c r="A447" t="s">
        <v>33</v>
      </c>
      <c r="B447" t="s">
        <v>981</v>
      </c>
      <c r="C447">
        <v>2048</v>
      </c>
      <c r="D447" t="s">
        <v>945</v>
      </c>
      <c r="E447">
        <v>2048</v>
      </c>
      <c r="F447" t="s">
        <v>945</v>
      </c>
      <c r="G447" t="s">
        <v>55</v>
      </c>
      <c r="H447" t="s">
        <v>55</v>
      </c>
      <c r="I447" t="s">
        <v>56</v>
      </c>
      <c r="J447" t="s">
        <v>40</v>
      </c>
      <c r="K447">
        <v>447.44237623762302</v>
      </c>
      <c r="L447">
        <v>2188913.5989976102</v>
      </c>
      <c r="M447">
        <v>4892.0569781596796</v>
      </c>
      <c r="N447">
        <v>0</v>
      </c>
      <c r="O447">
        <v>4892.0569781596796</v>
      </c>
      <c r="P447">
        <v>366857.98821328301</v>
      </c>
      <c r="Q447">
        <v>198297.18053858899</v>
      </c>
      <c r="R447">
        <v>754051.27780258295</v>
      </c>
      <c r="S447">
        <v>197457.95719850101</v>
      </c>
      <c r="T447">
        <v>672249.19524465804</v>
      </c>
      <c r="U447">
        <v>257713.42312815701</v>
      </c>
      <c r="V447">
        <v>0</v>
      </c>
      <c r="W447">
        <v>1931200.17586945</v>
      </c>
      <c r="X447">
        <v>956236.896439804</v>
      </c>
      <c r="Y447">
        <v>0</v>
      </c>
      <c r="Z447">
        <v>0</v>
      </c>
      <c r="AA447">
        <v>472003.028207378</v>
      </c>
      <c r="AB447">
        <v>155.35729705211</v>
      </c>
      <c r="AC447">
        <v>502804.89392522298</v>
      </c>
      <c r="AD447">
        <v>0</v>
      </c>
      <c r="AE447">
        <v>190206.28405465401</v>
      </c>
      <c r="AF447">
        <v>67507.139073502505</v>
      </c>
      <c r="AG447">
        <v>0</v>
      </c>
    </row>
    <row r="448" spans="1:33" x14ac:dyDescent="0.3">
      <c r="A448" t="s">
        <v>33</v>
      </c>
      <c r="B448" t="s">
        <v>982</v>
      </c>
      <c r="C448">
        <v>2048</v>
      </c>
      <c r="D448" t="s">
        <v>945</v>
      </c>
      <c r="E448">
        <v>3554</v>
      </c>
      <c r="F448" t="s">
        <v>983</v>
      </c>
      <c r="G448" t="s">
        <v>59</v>
      </c>
      <c r="H448" t="s">
        <v>53</v>
      </c>
      <c r="I448" t="s">
        <v>44</v>
      </c>
      <c r="J448" t="s">
        <v>40</v>
      </c>
      <c r="K448">
        <v>151.457524752475</v>
      </c>
      <c r="L448">
        <v>4973226.8308601296</v>
      </c>
      <c r="M448">
        <v>32835.785735887301</v>
      </c>
      <c r="N448">
        <v>0</v>
      </c>
      <c r="O448">
        <v>32835.785735887301</v>
      </c>
      <c r="P448">
        <v>3487749.79910697</v>
      </c>
      <c r="Q448">
        <v>532530.99351950397</v>
      </c>
      <c r="R448">
        <v>652053.50957739202</v>
      </c>
      <c r="S448">
        <v>66838.759644175501</v>
      </c>
      <c r="T448">
        <v>234053.769012095</v>
      </c>
      <c r="U448">
        <v>87235.003288443302</v>
      </c>
      <c r="V448">
        <v>4232287.99</v>
      </c>
      <c r="W448">
        <v>653703.83757169498</v>
      </c>
      <c r="X448">
        <v>4307201.3344492903</v>
      </c>
      <c r="Y448">
        <v>0</v>
      </c>
      <c r="Z448">
        <v>0</v>
      </c>
      <c r="AA448">
        <v>402040.38105309999</v>
      </c>
      <c r="AB448">
        <v>6552.5878479852599</v>
      </c>
      <c r="AC448">
        <v>170197.524221314</v>
      </c>
      <c r="AD448">
        <v>0</v>
      </c>
      <c r="AE448">
        <v>64384.096154506798</v>
      </c>
      <c r="AF448">
        <v>22850.907133936402</v>
      </c>
      <c r="AG448">
        <v>0</v>
      </c>
    </row>
    <row r="449" spans="1:33" x14ac:dyDescent="0.3">
      <c r="A449" t="s">
        <v>33</v>
      </c>
      <c r="B449" t="s">
        <v>984</v>
      </c>
      <c r="C449">
        <v>2048</v>
      </c>
      <c r="D449" t="s">
        <v>945</v>
      </c>
      <c r="E449">
        <v>4593</v>
      </c>
      <c r="F449" t="s">
        <v>985</v>
      </c>
      <c r="G449" t="s">
        <v>63</v>
      </c>
      <c r="H449" t="s">
        <v>43</v>
      </c>
      <c r="I449" t="s">
        <v>44</v>
      </c>
      <c r="J449" t="s">
        <v>40</v>
      </c>
      <c r="K449">
        <v>232.29572815533899</v>
      </c>
      <c r="L449">
        <v>1290154.00791901</v>
      </c>
      <c r="M449">
        <v>5553.9291151159996</v>
      </c>
      <c r="N449">
        <v>0</v>
      </c>
      <c r="O449">
        <v>5553.9291151159996</v>
      </c>
      <c r="P449">
        <v>274879.94917475001</v>
      </c>
      <c r="Q449">
        <v>172278.02856497001</v>
      </c>
      <c r="R449">
        <v>391475.863588279</v>
      </c>
      <c r="S449">
        <v>102512.9544796</v>
      </c>
      <c r="T449">
        <v>349007.21211141301</v>
      </c>
      <c r="U449">
        <v>133795.39011112199</v>
      </c>
      <c r="V449">
        <v>153750.07</v>
      </c>
      <c r="W449">
        <v>1002608.54780789</v>
      </c>
      <c r="X449">
        <v>650193.31709539704</v>
      </c>
      <c r="Y449">
        <v>0</v>
      </c>
      <c r="Z449">
        <v>0</v>
      </c>
      <c r="AA449">
        <v>245046.72098989799</v>
      </c>
      <c r="AB449">
        <v>80.6558304701108</v>
      </c>
      <c r="AC449">
        <v>261037.923892124</v>
      </c>
      <c r="AD449">
        <v>0</v>
      </c>
      <c r="AE449">
        <v>98748.150824973505</v>
      </c>
      <c r="AF449">
        <v>35047.239286148797</v>
      </c>
      <c r="AG449">
        <v>0</v>
      </c>
    </row>
    <row r="450" spans="1:33" x14ac:dyDescent="0.3">
      <c r="A450" t="s">
        <v>33</v>
      </c>
      <c r="B450" t="s">
        <v>986</v>
      </c>
      <c r="C450">
        <v>2048</v>
      </c>
      <c r="D450" t="s">
        <v>945</v>
      </c>
      <c r="E450">
        <v>4821</v>
      </c>
      <c r="F450" t="s">
        <v>987</v>
      </c>
      <c r="G450" t="s">
        <v>63</v>
      </c>
      <c r="H450" t="s">
        <v>64</v>
      </c>
      <c r="I450" t="s">
        <v>39</v>
      </c>
      <c r="J450" t="s">
        <v>40</v>
      </c>
      <c r="K450">
        <v>976.01007654277703</v>
      </c>
      <c r="L450">
        <v>4774696.9057052499</v>
      </c>
      <c r="M450">
        <v>4892.0569781596796</v>
      </c>
      <c r="N450">
        <v>0</v>
      </c>
      <c r="O450">
        <v>4892.0569781596796</v>
      </c>
      <c r="P450">
        <v>800230.62671699596</v>
      </c>
      <c r="Q450">
        <v>432547.42204592098</v>
      </c>
      <c r="R450">
        <v>1644818.8290829801</v>
      </c>
      <c r="S450">
        <v>430716.81663191802</v>
      </c>
      <c r="T450">
        <v>1466383.21122743</v>
      </c>
      <c r="U450">
        <v>562152.605992403</v>
      </c>
      <c r="V450">
        <v>0</v>
      </c>
      <c r="W450">
        <v>4212544.2997128498</v>
      </c>
      <c r="X450">
        <v>2085848.13609963</v>
      </c>
      <c r="Y450">
        <v>0</v>
      </c>
      <c r="Z450">
        <v>0</v>
      </c>
      <c r="AA450">
        <v>1029584.44741597</v>
      </c>
      <c r="AB450">
        <v>338.88226828739698</v>
      </c>
      <c r="AC450">
        <v>1096772.8339289399</v>
      </c>
      <c r="AD450">
        <v>0</v>
      </c>
      <c r="AE450">
        <v>414898.67683098197</v>
      </c>
      <c r="AF450">
        <v>147253.92916142099</v>
      </c>
      <c r="AG450">
        <v>0</v>
      </c>
    </row>
    <row r="451" spans="1:33" x14ac:dyDescent="0.3">
      <c r="A451" t="s">
        <v>33</v>
      </c>
      <c r="B451" t="s">
        <v>988</v>
      </c>
      <c r="C451">
        <v>2048</v>
      </c>
      <c r="D451" t="s">
        <v>945</v>
      </c>
      <c r="E451">
        <v>5205</v>
      </c>
      <c r="F451" t="s">
        <v>989</v>
      </c>
      <c r="G451" t="s">
        <v>63</v>
      </c>
      <c r="H451" t="s">
        <v>43</v>
      </c>
      <c r="I451" t="s">
        <v>44</v>
      </c>
      <c r="J451" t="s">
        <v>40</v>
      </c>
      <c r="K451">
        <v>465.94247091242499</v>
      </c>
      <c r="L451">
        <v>2562957.4562480901</v>
      </c>
      <c r="M451">
        <v>5500.5877683337503</v>
      </c>
      <c r="N451">
        <v>0</v>
      </c>
      <c r="O451">
        <v>5500.5877683337503</v>
      </c>
      <c r="P451">
        <v>616675.73517296801</v>
      </c>
      <c r="Q451">
        <v>255386.858779414</v>
      </c>
      <c r="R451">
        <v>785228.52155473595</v>
      </c>
      <c r="S451">
        <v>205622.11664442101</v>
      </c>
      <c r="T451">
        <v>700044.22409655305</v>
      </c>
      <c r="U451">
        <v>268368.92421620298</v>
      </c>
      <c r="V451">
        <v>283540.34000000003</v>
      </c>
      <c r="W451">
        <v>2011048.1920318899</v>
      </c>
      <c r="X451">
        <v>1148624.9410300599</v>
      </c>
      <c r="Y451">
        <v>0</v>
      </c>
      <c r="Z451">
        <v>0</v>
      </c>
      <c r="AA451">
        <v>622207.78540333104</v>
      </c>
      <c r="AB451">
        <v>161.78074922499701</v>
      </c>
      <c r="AC451">
        <v>523594.02484926902</v>
      </c>
      <c r="AD451">
        <v>0</v>
      </c>
      <c r="AE451">
        <v>198070.61351835399</v>
      </c>
      <c r="AF451">
        <v>70298.310697849302</v>
      </c>
      <c r="AG451">
        <v>0</v>
      </c>
    </row>
    <row r="452" spans="1:33" x14ac:dyDescent="0.3">
      <c r="A452" t="s">
        <v>33</v>
      </c>
      <c r="B452" t="s">
        <v>990</v>
      </c>
      <c r="C452">
        <v>2048</v>
      </c>
      <c r="D452" t="s">
        <v>945</v>
      </c>
      <c r="E452">
        <v>5304</v>
      </c>
      <c r="F452" t="s">
        <v>991</v>
      </c>
      <c r="G452" t="s">
        <v>63</v>
      </c>
      <c r="H452" t="s">
        <v>38</v>
      </c>
      <c r="I452" t="s">
        <v>44</v>
      </c>
      <c r="J452" t="s">
        <v>40</v>
      </c>
      <c r="K452">
        <v>118.06</v>
      </c>
      <c r="L452">
        <v>663259.87684153102</v>
      </c>
      <c r="M452">
        <v>5617.9898089236904</v>
      </c>
      <c r="N452">
        <v>0</v>
      </c>
      <c r="O452">
        <v>5617.9898089236904</v>
      </c>
      <c r="P452">
        <v>133840.819761444</v>
      </c>
      <c r="Q452">
        <v>100981.943262763</v>
      </c>
      <c r="R452">
        <v>198960.35464038199</v>
      </c>
      <c r="S452">
        <v>52100.309816151297</v>
      </c>
      <c r="T452">
        <v>177376.449360789</v>
      </c>
      <c r="U452">
        <v>67999.028143798394</v>
      </c>
      <c r="V452">
        <v>85703.63</v>
      </c>
      <c r="W452">
        <v>509557.21869773301</v>
      </c>
      <c r="X452">
        <v>338011.71253558999</v>
      </c>
      <c r="Y452">
        <v>0</v>
      </c>
      <c r="Z452">
        <v>0</v>
      </c>
      <c r="AA452">
        <v>124540.45586546999</v>
      </c>
      <c r="AB452">
        <v>40.9918314939206</v>
      </c>
      <c r="AC452">
        <v>132667.68846517699</v>
      </c>
      <c r="AD452">
        <v>0</v>
      </c>
      <c r="AE452">
        <v>50186.918110695296</v>
      </c>
      <c r="AF452">
        <v>17812.110033103101</v>
      </c>
      <c r="AG452">
        <v>0</v>
      </c>
    </row>
    <row r="453" spans="1:33" x14ac:dyDescent="0.3">
      <c r="A453" t="s">
        <v>33</v>
      </c>
      <c r="B453" t="s">
        <v>992</v>
      </c>
      <c r="C453">
        <v>2050</v>
      </c>
      <c r="D453" t="s">
        <v>993</v>
      </c>
      <c r="E453">
        <v>425</v>
      </c>
      <c r="F453" t="s">
        <v>994</v>
      </c>
      <c r="G453" t="s">
        <v>37</v>
      </c>
      <c r="H453" t="s">
        <v>43</v>
      </c>
      <c r="I453" t="s">
        <v>44</v>
      </c>
      <c r="J453" t="s">
        <v>40</v>
      </c>
      <c r="K453">
        <v>305.87</v>
      </c>
      <c r="L453">
        <v>3712247.4772968902</v>
      </c>
      <c r="M453">
        <v>12136.683811086001</v>
      </c>
      <c r="N453">
        <v>0</v>
      </c>
      <c r="O453">
        <v>12136.683811086001</v>
      </c>
      <c r="P453">
        <v>2070457.4997551099</v>
      </c>
      <c r="Q453">
        <v>522251.370664555</v>
      </c>
      <c r="R453">
        <v>804981.17664955196</v>
      </c>
      <c r="S453">
        <v>313618.158099644</v>
      </c>
      <c r="T453">
        <v>939.27212802262795</v>
      </c>
      <c r="U453">
        <v>159208.10683079399</v>
      </c>
      <c r="V453">
        <v>1922464.79</v>
      </c>
      <c r="W453">
        <v>1630574.58046609</v>
      </c>
      <c r="X453">
        <v>3050524.8832030199</v>
      </c>
      <c r="Y453">
        <v>0</v>
      </c>
      <c r="Z453">
        <v>0</v>
      </c>
      <c r="AA453">
        <v>502514.48726307001</v>
      </c>
      <c r="AB453">
        <v>0</v>
      </c>
      <c r="AC453">
        <v>0</v>
      </c>
      <c r="AD453">
        <v>0</v>
      </c>
      <c r="AE453">
        <v>157270.95210680799</v>
      </c>
      <c r="AF453">
        <v>1937.15472398579</v>
      </c>
      <c r="AG453">
        <v>0</v>
      </c>
    </row>
    <row r="454" spans="1:33" x14ac:dyDescent="0.3">
      <c r="A454" t="s">
        <v>33</v>
      </c>
      <c r="B454" t="s">
        <v>995</v>
      </c>
      <c r="C454">
        <v>2050</v>
      </c>
      <c r="D454" t="s">
        <v>993</v>
      </c>
      <c r="E454">
        <v>426</v>
      </c>
      <c r="F454" t="s">
        <v>996</v>
      </c>
      <c r="G454" t="s">
        <v>37</v>
      </c>
      <c r="H454" t="s">
        <v>53</v>
      </c>
      <c r="I454" t="s">
        <v>44</v>
      </c>
      <c r="J454" t="s">
        <v>40</v>
      </c>
      <c r="K454">
        <v>198.09</v>
      </c>
      <c r="L454">
        <v>3691425.5005369601</v>
      </c>
      <c r="M454">
        <v>18635.092637371701</v>
      </c>
      <c r="N454">
        <v>0</v>
      </c>
      <c r="O454">
        <v>18635.092637371701</v>
      </c>
      <c r="P454">
        <v>2030128.8075423799</v>
      </c>
      <c r="Q454">
        <v>888669.91757328797</v>
      </c>
      <c r="R454">
        <v>568910.551686369</v>
      </c>
      <c r="S454">
        <v>203107.92473259399</v>
      </c>
      <c r="T454">
        <v>608.29900232125499</v>
      </c>
      <c r="U454">
        <v>103107.64011544699</v>
      </c>
      <c r="V454">
        <v>2532311.98</v>
      </c>
      <c r="W454">
        <v>1056005.88042151</v>
      </c>
      <c r="X454">
        <v>3050280.4548755502</v>
      </c>
      <c r="Y454">
        <v>0</v>
      </c>
      <c r="Z454">
        <v>0</v>
      </c>
      <c r="AA454">
        <v>538037.40554595599</v>
      </c>
      <c r="AB454">
        <v>0</v>
      </c>
      <c r="AC454">
        <v>0</v>
      </c>
      <c r="AD454">
        <v>0</v>
      </c>
      <c r="AE454">
        <v>101853.084326144</v>
      </c>
      <c r="AF454">
        <v>1254.5557893037701</v>
      </c>
      <c r="AG454">
        <v>0</v>
      </c>
    </row>
    <row r="455" spans="1:33" x14ac:dyDescent="0.3">
      <c r="A455" t="s">
        <v>33</v>
      </c>
      <c r="B455" t="s">
        <v>997</v>
      </c>
      <c r="C455">
        <v>2050</v>
      </c>
      <c r="D455" t="s">
        <v>993</v>
      </c>
      <c r="E455">
        <v>1295</v>
      </c>
      <c r="F455" t="s">
        <v>998</v>
      </c>
      <c r="G455" t="s">
        <v>37</v>
      </c>
      <c r="H455" t="s">
        <v>38</v>
      </c>
      <c r="I455" t="s">
        <v>44</v>
      </c>
      <c r="J455" t="s">
        <v>40</v>
      </c>
      <c r="K455">
        <v>146.54999999999899</v>
      </c>
      <c r="L455">
        <v>2066308.0021661399</v>
      </c>
      <c r="M455">
        <v>14099.679305125501</v>
      </c>
      <c r="N455">
        <v>0</v>
      </c>
      <c r="O455">
        <v>14099.679305125501</v>
      </c>
      <c r="P455">
        <v>1115748.05270249</v>
      </c>
      <c r="Q455">
        <v>414160.88176215498</v>
      </c>
      <c r="R455">
        <v>385686.70166407799</v>
      </c>
      <c r="S455">
        <v>150262.33716776001</v>
      </c>
      <c r="T455">
        <v>450.02886965611498</v>
      </c>
      <c r="U455">
        <v>76280.603053757804</v>
      </c>
      <c r="V455">
        <v>1208778.1599999999</v>
      </c>
      <c r="W455">
        <v>781249.23911238799</v>
      </c>
      <c r="X455">
        <v>1764810.6719214099</v>
      </c>
      <c r="Y455">
        <v>0</v>
      </c>
      <c r="Z455">
        <v>0</v>
      </c>
      <c r="AA455">
        <v>225216.727190973</v>
      </c>
      <c r="AB455">
        <v>0</v>
      </c>
      <c r="AC455">
        <v>0</v>
      </c>
      <c r="AD455">
        <v>0</v>
      </c>
      <c r="AE455">
        <v>75352.463567047307</v>
      </c>
      <c r="AF455">
        <v>928.13948671042704</v>
      </c>
      <c r="AG455">
        <v>0</v>
      </c>
    </row>
    <row r="456" spans="1:33" x14ac:dyDescent="0.3">
      <c r="A456" t="s">
        <v>33</v>
      </c>
      <c r="B456" t="s">
        <v>999</v>
      </c>
      <c r="C456">
        <v>2051</v>
      </c>
      <c r="D456" t="s">
        <v>1000</v>
      </c>
      <c r="E456">
        <v>427</v>
      </c>
      <c r="F456" t="s">
        <v>1001</v>
      </c>
      <c r="G456" t="s">
        <v>37</v>
      </c>
      <c r="H456" t="s">
        <v>43</v>
      </c>
      <c r="I456" t="s">
        <v>44</v>
      </c>
      <c r="J456" t="s">
        <v>40</v>
      </c>
      <c r="K456">
        <v>5.84</v>
      </c>
      <c r="L456">
        <v>305017.33491228003</v>
      </c>
      <c r="M456">
        <v>52228.995704157598</v>
      </c>
      <c r="N456">
        <v>0</v>
      </c>
      <c r="O456">
        <v>52228.995704157598</v>
      </c>
      <c r="P456">
        <v>95235.24</v>
      </c>
      <c r="Q456">
        <v>23494.218304093502</v>
      </c>
      <c r="R456">
        <v>118670.596608187</v>
      </c>
      <c r="S456">
        <v>50544.28</v>
      </c>
      <c r="T456">
        <v>17073</v>
      </c>
      <c r="U456">
        <v>10258.164912280699</v>
      </c>
      <c r="V456">
        <v>294759.17</v>
      </c>
      <c r="W456">
        <v>0</v>
      </c>
      <c r="X456">
        <v>219476.55</v>
      </c>
      <c r="Y456">
        <v>0</v>
      </c>
      <c r="Z456">
        <v>0</v>
      </c>
      <c r="AA456">
        <v>75282.62</v>
      </c>
      <c r="AB456">
        <v>0</v>
      </c>
      <c r="AC456">
        <v>0</v>
      </c>
      <c r="AD456">
        <v>0</v>
      </c>
      <c r="AE456">
        <v>10246.3824561403</v>
      </c>
      <c r="AF456">
        <v>11.782456140350799</v>
      </c>
      <c r="AG456">
        <v>0</v>
      </c>
    </row>
    <row r="457" spans="1:33" x14ac:dyDescent="0.3">
      <c r="A457" t="s">
        <v>33</v>
      </c>
      <c r="B457" t="s">
        <v>1002</v>
      </c>
      <c r="C457">
        <v>2051</v>
      </c>
      <c r="D457" t="s">
        <v>1000</v>
      </c>
      <c r="E457">
        <v>2051</v>
      </c>
      <c r="F457" t="s">
        <v>1000</v>
      </c>
      <c r="G457" t="s">
        <v>55</v>
      </c>
      <c r="H457" t="s">
        <v>55</v>
      </c>
      <c r="I457" t="s">
        <v>56</v>
      </c>
      <c r="J457" t="s">
        <v>40</v>
      </c>
      <c r="K457">
        <v>1</v>
      </c>
      <c r="L457">
        <v>1756.53508771929</v>
      </c>
      <c r="M457">
        <v>1756.53508771929</v>
      </c>
      <c r="N457">
        <v>0</v>
      </c>
      <c r="O457">
        <v>1756.53508771929</v>
      </c>
      <c r="P457">
        <v>0</v>
      </c>
      <c r="Q457">
        <v>1251.7616959064301</v>
      </c>
      <c r="R457">
        <v>504.77339181286499</v>
      </c>
      <c r="S457">
        <v>0</v>
      </c>
      <c r="T457">
        <v>0</v>
      </c>
      <c r="U457">
        <v>1756.53508771929</v>
      </c>
      <c r="V457">
        <v>0</v>
      </c>
      <c r="W457">
        <v>0</v>
      </c>
      <c r="X457">
        <v>0</v>
      </c>
      <c r="Y457">
        <v>0</v>
      </c>
      <c r="Z457">
        <v>0</v>
      </c>
      <c r="AA457">
        <v>0</v>
      </c>
      <c r="AB457">
        <v>0</v>
      </c>
      <c r="AC457">
        <v>0</v>
      </c>
      <c r="AD457">
        <v>0</v>
      </c>
      <c r="AE457">
        <v>1754.51754385964</v>
      </c>
      <c r="AF457">
        <v>2.0175438596491202</v>
      </c>
      <c r="AG457">
        <v>0</v>
      </c>
    </row>
    <row r="458" spans="1:33" x14ac:dyDescent="0.3">
      <c r="A458" t="s">
        <v>33</v>
      </c>
      <c r="B458" t="s">
        <v>1003</v>
      </c>
      <c r="C458">
        <v>2052</v>
      </c>
      <c r="D458" t="s">
        <v>1004</v>
      </c>
      <c r="E458">
        <v>428</v>
      </c>
      <c r="F458" t="s">
        <v>1005</v>
      </c>
      <c r="G458" t="s">
        <v>37</v>
      </c>
      <c r="H458" t="s">
        <v>43</v>
      </c>
      <c r="I458" t="s">
        <v>39</v>
      </c>
      <c r="J458" t="s">
        <v>40</v>
      </c>
      <c r="K458">
        <v>25.57</v>
      </c>
      <c r="L458">
        <v>570632.54492677399</v>
      </c>
      <c r="M458">
        <v>22316.485918137401</v>
      </c>
      <c r="N458">
        <v>0</v>
      </c>
      <c r="O458">
        <v>22316.485918137401</v>
      </c>
      <c r="P458">
        <v>287723.78926398797</v>
      </c>
      <c r="Q458">
        <v>88234.638088621796</v>
      </c>
      <c r="R458">
        <v>77975.998257604195</v>
      </c>
      <c r="S458">
        <v>102386.52406308601</v>
      </c>
      <c r="T458">
        <v>14311.595253473501</v>
      </c>
      <c r="U458">
        <v>21919.212763800198</v>
      </c>
      <c r="V458">
        <v>0</v>
      </c>
      <c r="W458">
        <v>548713.33216297405</v>
      </c>
      <c r="X458">
        <v>543692.28866691701</v>
      </c>
      <c r="Y458">
        <v>0</v>
      </c>
      <c r="Z458">
        <v>0</v>
      </c>
      <c r="AA458">
        <v>5021.0434960570701</v>
      </c>
      <c r="AB458">
        <v>0</v>
      </c>
      <c r="AC458">
        <v>0</v>
      </c>
      <c r="AD458">
        <v>0</v>
      </c>
      <c r="AE458">
        <v>21485.732609838498</v>
      </c>
      <c r="AF458">
        <v>433.480153961697</v>
      </c>
      <c r="AG458">
        <v>0</v>
      </c>
    </row>
    <row r="459" spans="1:33" x14ac:dyDescent="0.3">
      <c r="A459" t="s">
        <v>33</v>
      </c>
      <c r="B459" t="s">
        <v>1006</v>
      </c>
      <c r="C459">
        <v>2052</v>
      </c>
      <c r="D459" t="s">
        <v>1004</v>
      </c>
      <c r="E459">
        <v>2052</v>
      </c>
      <c r="F459" t="s">
        <v>1004</v>
      </c>
      <c r="G459" t="s">
        <v>55</v>
      </c>
      <c r="H459" t="s">
        <v>55</v>
      </c>
      <c r="I459" t="s">
        <v>56</v>
      </c>
      <c r="J459" t="s">
        <v>40</v>
      </c>
      <c r="K459">
        <v>1.06</v>
      </c>
      <c r="L459">
        <v>23655.4750732256</v>
      </c>
      <c r="M459">
        <v>22316.485918137401</v>
      </c>
      <c r="N459">
        <v>0</v>
      </c>
      <c r="O459">
        <v>22316.485918137401</v>
      </c>
      <c r="P459">
        <v>11927.540736012001</v>
      </c>
      <c r="Q459">
        <v>3657.75191137814</v>
      </c>
      <c r="R459">
        <v>3232.4817423957902</v>
      </c>
      <c r="S459">
        <v>4244.4159369132503</v>
      </c>
      <c r="T459">
        <v>593.28474652647299</v>
      </c>
      <c r="U459">
        <v>908.65723619977405</v>
      </c>
      <c r="V459">
        <v>0</v>
      </c>
      <c r="W459">
        <v>22746.817837025901</v>
      </c>
      <c r="X459">
        <v>22538.671333082901</v>
      </c>
      <c r="Y459">
        <v>0</v>
      </c>
      <c r="Z459">
        <v>0</v>
      </c>
      <c r="AA459">
        <v>208.14650394292099</v>
      </c>
      <c r="AB459">
        <v>0</v>
      </c>
      <c r="AC459">
        <v>0</v>
      </c>
      <c r="AD459">
        <v>0</v>
      </c>
      <c r="AE459">
        <v>890.68739016147197</v>
      </c>
      <c r="AF459">
        <v>17.969846038302599</v>
      </c>
      <c r="AG459">
        <v>0</v>
      </c>
    </row>
    <row r="460" spans="1:33" x14ac:dyDescent="0.3">
      <c r="A460" t="s">
        <v>33</v>
      </c>
      <c r="B460" t="s">
        <v>1007</v>
      </c>
      <c r="C460">
        <v>2053</v>
      </c>
      <c r="D460" t="s">
        <v>1008</v>
      </c>
      <c r="E460">
        <v>429</v>
      </c>
      <c r="F460" t="s">
        <v>1009</v>
      </c>
      <c r="G460" t="s">
        <v>37</v>
      </c>
      <c r="H460" t="s">
        <v>43</v>
      </c>
      <c r="I460" t="s">
        <v>44</v>
      </c>
      <c r="J460" t="s">
        <v>40</v>
      </c>
      <c r="K460">
        <v>306.2</v>
      </c>
      <c r="L460">
        <v>4354341.87729159</v>
      </c>
      <c r="M460">
        <v>14220.580918653101</v>
      </c>
      <c r="N460">
        <v>0</v>
      </c>
      <c r="O460">
        <v>14220.580918653101</v>
      </c>
      <c r="P460">
        <v>2225255.33522614</v>
      </c>
      <c r="Q460">
        <v>796562.28420433297</v>
      </c>
      <c r="R460">
        <v>1091494.0068403599</v>
      </c>
      <c r="S460">
        <v>240091.00493864101</v>
      </c>
      <c r="T460">
        <v>939.24608210152496</v>
      </c>
      <c r="U460">
        <v>174966.635419028</v>
      </c>
      <c r="V460">
        <v>3034182.35</v>
      </c>
      <c r="W460">
        <v>1145192.8918725599</v>
      </c>
      <c r="X460">
        <v>3638640.4899423099</v>
      </c>
      <c r="Y460">
        <v>0</v>
      </c>
      <c r="Z460">
        <v>0</v>
      </c>
      <c r="AA460">
        <v>540734.75193024799</v>
      </c>
      <c r="AB460">
        <v>0</v>
      </c>
      <c r="AC460">
        <v>0</v>
      </c>
      <c r="AD460">
        <v>0</v>
      </c>
      <c r="AE460">
        <v>173777.87436056501</v>
      </c>
      <c r="AF460">
        <v>1188.76105846364</v>
      </c>
      <c r="AG460">
        <v>0</v>
      </c>
    </row>
    <row r="461" spans="1:33" x14ac:dyDescent="0.3">
      <c r="A461" t="s">
        <v>33</v>
      </c>
      <c r="B461" t="s">
        <v>1010</v>
      </c>
      <c r="C461">
        <v>2053</v>
      </c>
      <c r="D461" t="s">
        <v>1008</v>
      </c>
      <c r="E461">
        <v>430</v>
      </c>
      <c r="F461" t="s">
        <v>1011</v>
      </c>
      <c r="G461" t="s">
        <v>37</v>
      </c>
      <c r="H461" t="s">
        <v>43</v>
      </c>
      <c r="I461" t="s">
        <v>44</v>
      </c>
      <c r="J461" t="s">
        <v>40</v>
      </c>
      <c r="K461">
        <v>399.98</v>
      </c>
      <c r="L461">
        <v>5847622.1289552199</v>
      </c>
      <c r="M461">
        <v>14619.786311703599</v>
      </c>
      <c r="N461">
        <v>0</v>
      </c>
      <c r="O461">
        <v>14619.786311703599</v>
      </c>
      <c r="P461">
        <v>3181398.8176053301</v>
      </c>
      <c r="Q461">
        <v>1080998.6223776899</v>
      </c>
      <c r="R461">
        <v>1270374.0037884</v>
      </c>
      <c r="S461">
        <v>313623.77581762802</v>
      </c>
      <c r="T461">
        <v>1226.90936616253</v>
      </c>
      <c r="U461">
        <v>228553.738846842</v>
      </c>
      <c r="V461">
        <v>4123136.8</v>
      </c>
      <c r="W461">
        <v>1495931.59010838</v>
      </c>
      <c r="X461">
        <v>4792395.6043015197</v>
      </c>
      <c r="Y461">
        <v>0</v>
      </c>
      <c r="Z461">
        <v>0</v>
      </c>
      <c r="AA461">
        <v>826672.78580686101</v>
      </c>
      <c r="AB461">
        <v>0</v>
      </c>
      <c r="AC461">
        <v>0</v>
      </c>
      <c r="AD461">
        <v>0</v>
      </c>
      <c r="AE461">
        <v>227000.89544983199</v>
      </c>
      <c r="AF461">
        <v>1552.84339700943</v>
      </c>
      <c r="AG461">
        <v>0</v>
      </c>
    </row>
    <row r="462" spans="1:33" x14ac:dyDescent="0.3">
      <c r="A462" t="s">
        <v>33</v>
      </c>
      <c r="B462" t="s">
        <v>1012</v>
      </c>
      <c r="C462">
        <v>2053</v>
      </c>
      <c r="D462" t="s">
        <v>1008</v>
      </c>
      <c r="E462">
        <v>431</v>
      </c>
      <c r="F462" t="s">
        <v>1013</v>
      </c>
      <c r="G462" t="s">
        <v>37</v>
      </c>
      <c r="H462" t="s">
        <v>43</v>
      </c>
      <c r="I462" t="s">
        <v>44</v>
      </c>
      <c r="J462" t="s">
        <v>40</v>
      </c>
      <c r="K462">
        <v>290.81</v>
      </c>
      <c r="L462">
        <v>4421613.8066154998</v>
      </c>
      <c r="M462">
        <v>15204.4764850435</v>
      </c>
      <c r="N462">
        <v>0</v>
      </c>
      <c r="O462">
        <v>15204.4764850435</v>
      </c>
      <c r="P462">
        <v>2460664.0335976998</v>
      </c>
      <c r="Q462">
        <v>797935.76945611404</v>
      </c>
      <c r="R462">
        <v>932868.87837768497</v>
      </c>
      <c r="S462">
        <v>228023.72680015099</v>
      </c>
      <c r="T462">
        <v>2121.3983838535</v>
      </c>
      <c r="U462">
        <v>166172.59061465599</v>
      </c>
      <c r="V462">
        <v>3167807.17</v>
      </c>
      <c r="W462">
        <v>1087634.0460008399</v>
      </c>
      <c r="X462">
        <v>3670978.0622211699</v>
      </c>
      <c r="Y462">
        <v>0</v>
      </c>
      <c r="Z462">
        <v>0</v>
      </c>
      <c r="AA462">
        <v>584463.15377967199</v>
      </c>
      <c r="AB462">
        <v>0</v>
      </c>
      <c r="AC462">
        <v>0</v>
      </c>
      <c r="AD462">
        <v>0</v>
      </c>
      <c r="AE462">
        <v>165043.57819332401</v>
      </c>
      <c r="AF462">
        <v>1129.01242133185</v>
      </c>
      <c r="AG462">
        <v>0</v>
      </c>
    </row>
    <row r="463" spans="1:33" x14ac:dyDescent="0.3">
      <c r="A463" t="s">
        <v>33</v>
      </c>
      <c r="B463" t="s">
        <v>1014</v>
      </c>
      <c r="C463">
        <v>2053</v>
      </c>
      <c r="D463" t="s">
        <v>1008</v>
      </c>
      <c r="E463">
        <v>432</v>
      </c>
      <c r="F463" t="s">
        <v>1015</v>
      </c>
      <c r="G463" t="s">
        <v>37</v>
      </c>
      <c r="H463" t="s">
        <v>43</v>
      </c>
      <c r="I463" t="s">
        <v>44</v>
      </c>
      <c r="J463" t="s">
        <v>40</v>
      </c>
      <c r="K463">
        <v>599.74</v>
      </c>
      <c r="L463">
        <v>10849124.334787199</v>
      </c>
      <c r="M463">
        <v>18089.712766844299</v>
      </c>
      <c r="N463">
        <v>0</v>
      </c>
      <c r="O463">
        <v>18089.712766844299</v>
      </c>
      <c r="P463">
        <v>5754750.0383524699</v>
      </c>
      <c r="Q463">
        <v>2344645.0357697802</v>
      </c>
      <c r="R463">
        <v>2085637.0910857001</v>
      </c>
      <c r="S463">
        <v>470255.32103821199</v>
      </c>
      <c r="T463">
        <v>193836.848541082</v>
      </c>
      <c r="U463">
        <v>342699.18329917698</v>
      </c>
      <c r="V463">
        <v>8263387.9699999997</v>
      </c>
      <c r="W463">
        <v>2243037.18148808</v>
      </c>
      <c r="X463">
        <v>7910830.6846832205</v>
      </c>
      <c r="Y463">
        <v>0</v>
      </c>
      <c r="Z463">
        <v>0</v>
      </c>
      <c r="AA463">
        <v>2595594.4668048499</v>
      </c>
      <c r="AB463">
        <v>0</v>
      </c>
      <c r="AC463">
        <v>0</v>
      </c>
      <c r="AD463">
        <v>0</v>
      </c>
      <c r="AE463">
        <v>340370.81113326299</v>
      </c>
      <c r="AF463">
        <v>2328.3721659143898</v>
      </c>
      <c r="AG463">
        <v>0</v>
      </c>
    </row>
    <row r="464" spans="1:33" x14ac:dyDescent="0.3">
      <c r="A464" t="s">
        <v>33</v>
      </c>
      <c r="B464" t="s">
        <v>1016</v>
      </c>
      <c r="C464">
        <v>2053</v>
      </c>
      <c r="D464" t="s">
        <v>1008</v>
      </c>
      <c r="E464">
        <v>434</v>
      </c>
      <c r="F464" t="s">
        <v>1017</v>
      </c>
      <c r="G464" t="s">
        <v>37</v>
      </c>
      <c r="H464" t="s">
        <v>53</v>
      </c>
      <c r="I464" t="s">
        <v>39</v>
      </c>
      <c r="J464" t="s">
        <v>40</v>
      </c>
      <c r="K464">
        <v>622.58376237623702</v>
      </c>
      <c r="L464">
        <v>10828952.261940001</v>
      </c>
      <c r="M464">
        <v>17393.566803941001</v>
      </c>
      <c r="N464">
        <v>0</v>
      </c>
      <c r="O464">
        <v>17393.566803941001</v>
      </c>
      <c r="P464">
        <v>5090393.6302969595</v>
      </c>
      <c r="Q464">
        <v>2977246.39135022</v>
      </c>
      <c r="R464">
        <v>2261713.6860309602</v>
      </c>
      <c r="S464">
        <v>488167.08415215899</v>
      </c>
      <c r="T464">
        <v>11431.4701097057</v>
      </c>
      <c r="U464">
        <v>355752.404211268</v>
      </c>
      <c r="V464">
        <v>8144726.6399999997</v>
      </c>
      <c r="W464">
        <v>2328473.2177287498</v>
      </c>
      <c r="X464">
        <v>8391334.0374216996</v>
      </c>
      <c r="Y464">
        <v>0</v>
      </c>
      <c r="Z464">
        <v>0</v>
      </c>
      <c r="AA464">
        <v>2081865.8203070499</v>
      </c>
      <c r="AB464">
        <v>0</v>
      </c>
      <c r="AC464">
        <v>0</v>
      </c>
      <c r="AD464">
        <v>0</v>
      </c>
      <c r="AE464">
        <v>353335.345647112</v>
      </c>
      <c r="AF464">
        <v>2417.0585641562802</v>
      </c>
      <c r="AG464">
        <v>0</v>
      </c>
    </row>
    <row r="465" spans="1:33" x14ac:dyDescent="0.3">
      <c r="A465" t="s">
        <v>33</v>
      </c>
      <c r="B465" t="s">
        <v>1018</v>
      </c>
      <c r="C465">
        <v>2053</v>
      </c>
      <c r="D465" t="s">
        <v>1008</v>
      </c>
      <c r="E465">
        <v>1773</v>
      </c>
      <c r="F465" t="s">
        <v>1019</v>
      </c>
      <c r="G465" t="s">
        <v>37</v>
      </c>
      <c r="H465" t="s">
        <v>38</v>
      </c>
      <c r="I465" t="s">
        <v>44</v>
      </c>
      <c r="J465" t="s">
        <v>40</v>
      </c>
      <c r="K465">
        <v>468.46</v>
      </c>
      <c r="L465">
        <v>7221964.8296048902</v>
      </c>
      <c r="M465">
        <v>15416.3959134288</v>
      </c>
      <c r="N465">
        <v>0</v>
      </c>
      <c r="O465">
        <v>15416.3959134288</v>
      </c>
      <c r="P465">
        <v>3022265.5538766799</v>
      </c>
      <c r="Q465">
        <v>1561144.74290778</v>
      </c>
      <c r="R465">
        <v>1802185.80507654</v>
      </c>
      <c r="S465">
        <v>367318.85099136399</v>
      </c>
      <c r="T465">
        <v>469049.876752518</v>
      </c>
      <c r="U465">
        <v>267684.09545525198</v>
      </c>
      <c r="V465">
        <v>5202232.8499999996</v>
      </c>
      <c r="W465">
        <v>1752047.8841496401</v>
      </c>
      <c r="X465">
        <v>6020902.1140639298</v>
      </c>
      <c r="Y465">
        <v>0</v>
      </c>
      <c r="Z465">
        <v>0</v>
      </c>
      <c r="AA465">
        <v>933378.62008570903</v>
      </c>
      <c r="AB465">
        <v>0</v>
      </c>
      <c r="AC465">
        <v>0</v>
      </c>
      <c r="AD465">
        <v>0</v>
      </c>
      <c r="AE465">
        <v>265865.39197567001</v>
      </c>
      <c r="AF465">
        <v>1818.70347958157</v>
      </c>
      <c r="AG465">
        <v>0</v>
      </c>
    </row>
    <row r="466" spans="1:33" x14ac:dyDescent="0.3">
      <c r="A466" t="s">
        <v>33</v>
      </c>
      <c r="B466" t="s">
        <v>1020</v>
      </c>
      <c r="C466">
        <v>2053</v>
      </c>
      <c r="D466" t="s">
        <v>1008</v>
      </c>
      <c r="E466">
        <v>2053</v>
      </c>
      <c r="F466" t="s">
        <v>1008</v>
      </c>
      <c r="G466" t="s">
        <v>55</v>
      </c>
      <c r="H466" t="s">
        <v>55</v>
      </c>
      <c r="I466" t="s">
        <v>56</v>
      </c>
      <c r="J466" t="s">
        <v>40</v>
      </c>
      <c r="K466">
        <v>2.75</v>
      </c>
      <c r="L466">
        <v>11856.42945804</v>
      </c>
      <c r="M466">
        <v>4311.42889383275</v>
      </c>
      <c r="N466">
        <v>0</v>
      </c>
      <c r="O466">
        <v>4311.42889383275</v>
      </c>
      <c r="P466">
        <v>885.23762041770897</v>
      </c>
      <c r="Q466">
        <v>3455.0497438338198</v>
      </c>
      <c r="R466">
        <v>5351.4353978151803</v>
      </c>
      <c r="S466">
        <v>2156.2712723098002</v>
      </c>
      <c r="T466">
        <v>8.4354236635505995</v>
      </c>
      <c r="U466">
        <v>1571.3855238482299</v>
      </c>
      <c r="V466">
        <v>0</v>
      </c>
      <c r="W466">
        <v>10285.043934191801</v>
      </c>
      <c r="X466">
        <v>7764.0483257392598</v>
      </c>
      <c r="Y466">
        <v>0</v>
      </c>
      <c r="Z466">
        <v>0</v>
      </c>
      <c r="AA466">
        <v>2520.9956084525902</v>
      </c>
      <c r="AB466">
        <v>0</v>
      </c>
      <c r="AC466">
        <v>0</v>
      </c>
      <c r="AD466">
        <v>0</v>
      </c>
      <c r="AE466">
        <v>1560.7091916771799</v>
      </c>
      <c r="AF466">
        <v>10.676332171048401</v>
      </c>
      <c r="AG466">
        <v>0</v>
      </c>
    </row>
    <row r="467" spans="1:33" x14ac:dyDescent="0.3">
      <c r="A467" t="s">
        <v>33</v>
      </c>
      <c r="B467" t="s">
        <v>1021</v>
      </c>
      <c r="C467">
        <v>2053</v>
      </c>
      <c r="D467" t="s">
        <v>1008</v>
      </c>
      <c r="E467">
        <v>3458</v>
      </c>
      <c r="F467" t="s">
        <v>1022</v>
      </c>
      <c r="G467" t="s">
        <v>37</v>
      </c>
      <c r="H467" t="s">
        <v>43</v>
      </c>
      <c r="I467" t="s">
        <v>44</v>
      </c>
      <c r="J467" t="s">
        <v>40</v>
      </c>
      <c r="K467">
        <v>15</v>
      </c>
      <c r="L467">
        <v>312197.44340749102</v>
      </c>
      <c r="M467">
        <v>20813.162893832701</v>
      </c>
      <c r="N467">
        <v>0</v>
      </c>
      <c r="O467">
        <v>20813.162893832701</v>
      </c>
      <c r="P467">
        <v>249908.04883864199</v>
      </c>
      <c r="Q467">
        <v>19208.385875457199</v>
      </c>
      <c r="R467">
        <v>31273.517624446398</v>
      </c>
      <c r="S467">
        <v>11761.4796671444</v>
      </c>
      <c r="T467">
        <v>46.011401801185102</v>
      </c>
      <c r="U467">
        <v>8571.1937664448997</v>
      </c>
      <c r="V467">
        <v>247526.01</v>
      </c>
      <c r="W467">
        <v>56100.239641046399</v>
      </c>
      <c r="X467">
        <v>288984.88450403197</v>
      </c>
      <c r="Y467">
        <v>0</v>
      </c>
      <c r="Z467">
        <v>0</v>
      </c>
      <c r="AA467">
        <v>14641.3651370141</v>
      </c>
      <c r="AB467">
        <v>0</v>
      </c>
      <c r="AC467">
        <v>0</v>
      </c>
      <c r="AD467">
        <v>0</v>
      </c>
      <c r="AE467">
        <v>8512.9592273300896</v>
      </c>
      <c r="AF467">
        <v>58.2345391148095</v>
      </c>
      <c r="AG467">
        <v>0</v>
      </c>
    </row>
    <row r="468" spans="1:33" x14ac:dyDescent="0.3">
      <c r="A468" t="s">
        <v>33</v>
      </c>
      <c r="B468" t="s">
        <v>1023</v>
      </c>
      <c r="C468">
        <v>2053</v>
      </c>
      <c r="D468" t="s">
        <v>1008</v>
      </c>
      <c r="E468">
        <v>5359</v>
      </c>
      <c r="F468" t="s">
        <v>1024</v>
      </c>
      <c r="G468" t="s">
        <v>59</v>
      </c>
      <c r="H468" t="s">
        <v>53</v>
      </c>
      <c r="I468" t="s">
        <v>44</v>
      </c>
      <c r="J468" t="s">
        <v>40</v>
      </c>
      <c r="K468">
        <v>99.296237623762295</v>
      </c>
      <c r="L468">
        <v>1557852.63793997</v>
      </c>
      <c r="M468">
        <v>15688.9392309378</v>
      </c>
      <c r="N468">
        <v>0</v>
      </c>
      <c r="O468">
        <v>15688.9392309378</v>
      </c>
      <c r="P468">
        <v>745817.87458563305</v>
      </c>
      <c r="Q468">
        <v>488008.04831477901</v>
      </c>
      <c r="R468">
        <v>245864.08577806101</v>
      </c>
      <c r="S468">
        <v>77858.045322388105</v>
      </c>
      <c r="T468">
        <v>304.58393911019198</v>
      </c>
      <c r="U468">
        <v>56739.152863481599</v>
      </c>
      <c r="V468">
        <v>1129743.97</v>
      </c>
      <c r="W468">
        <v>371369.51507649099</v>
      </c>
      <c r="X468">
        <v>1298363.1645363499</v>
      </c>
      <c r="Y468">
        <v>0</v>
      </c>
      <c r="Z468">
        <v>0</v>
      </c>
      <c r="AA468">
        <v>202750.32054013401</v>
      </c>
      <c r="AB468">
        <v>0</v>
      </c>
      <c r="AC468">
        <v>0</v>
      </c>
      <c r="AD468">
        <v>0</v>
      </c>
      <c r="AE468">
        <v>56353.654821224598</v>
      </c>
      <c r="AF468">
        <v>385.49804225695999</v>
      </c>
      <c r="AG468">
        <v>0</v>
      </c>
    </row>
    <row r="469" spans="1:33" x14ac:dyDescent="0.3">
      <c r="A469" t="s">
        <v>33</v>
      </c>
      <c r="B469" t="s">
        <v>1025</v>
      </c>
      <c r="C469">
        <v>2054</v>
      </c>
      <c r="D469" t="s">
        <v>1026</v>
      </c>
      <c r="E469">
        <v>435</v>
      </c>
      <c r="F469" t="s">
        <v>1027</v>
      </c>
      <c r="G469" t="s">
        <v>37</v>
      </c>
      <c r="H469" t="s">
        <v>43</v>
      </c>
      <c r="I469" t="s">
        <v>44</v>
      </c>
      <c r="J469" t="s">
        <v>40</v>
      </c>
      <c r="K469">
        <v>435.02</v>
      </c>
      <c r="L469">
        <v>5304665.3671259396</v>
      </c>
      <c r="M469">
        <v>12194.0723808697</v>
      </c>
      <c r="N469">
        <v>0</v>
      </c>
      <c r="O469">
        <v>12194.0723808697</v>
      </c>
      <c r="P469">
        <v>3319254.47213251</v>
      </c>
      <c r="Q469">
        <v>693749.90217127104</v>
      </c>
      <c r="R469">
        <v>1002016.27279364</v>
      </c>
      <c r="S469">
        <v>167207.248104556</v>
      </c>
      <c r="T469">
        <v>122437.471923959</v>
      </c>
      <c r="U469">
        <v>220637.62469324999</v>
      </c>
      <c r="V469">
        <v>3901417.3</v>
      </c>
      <c r="W469">
        <v>1182610.4424326899</v>
      </c>
      <c r="X469">
        <v>4366317.9541015197</v>
      </c>
      <c r="Y469">
        <v>0</v>
      </c>
      <c r="Z469">
        <v>0</v>
      </c>
      <c r="AA469">
        <v>714240.17967263795</v>
      </c>
      <c r="AB469">
        <v>0</v>
      </c>
      <c r="AC469">
        <v>3469.6086585284202</v>
      </c>
      <c r="AD469">
        <v>0</v>
      </c>
      <c r="AE469">
        <v>182905.77494915901</v>
      </c>
      <c r="AF469">
        <v>37731.849744090803</v>
      </c>
      <c r="AG469">
        <v>0</v>
      </c>
    </row>
    <row r="470" spans="1:33" x14ac:dyDescent="0.3">
      <c r="A470" t="s">
        <v>33</v>
      </c>
      <c r="B470" t="s">
        <v>1028</v>
      </c>
      <c r="C470">
        <v>2054</v>
      </c>
      <c r="D470" t="s">
        <v>1026</v>
      </c>
      <c r="E470">
        <v>436</v>
      </c>
      <c r="F470" t="s">
        <v>739</v>
      </c>
      <c r="G470" t="s">
        <v>37</v>
      </c>
      <c r="H470" t="s">
        <v>43</v>
      </c>
      <c r="I470" t="s">
        <v>44</v>
      </c>
      <c r="J470" t="s">
        <v>40</v>
      </c>
      <c r="K470">
        <v>449.29</v>
      </c>
      <c r="L470">
        <v>4970049.8290809896</v>
      </c>
      <c r="M470">
        <v>11062.0085670301</v>
      </c>
      <c r="N470">
        <v>0</v>
      </c>
      <c r="O470">
        <v>11062.0085670301</v>
      </c>
      <c r="P470">
        <v>3153295.4969739602</v>
      </c>
      <c r="Q470">
        <v>575832.50016328099</v>
      </c>
      <c r="R470">
        <v>941775.87023713195</v>
      </c>
      <c r="S470">
        <v>172692.162431373</v>
      </c>
      <c r="T470">
        <v>126453.799275242</v>
      </c>
      <c r="U470">
        <v>227875.22044602601</v>
      </c>
      <c r="V470">
        <v>3520770.89</v>
      </c>
      <c r="W470">
        <v>1221403.71863497</v>
      </c>
      <c r="X470">
        <v>4065213.1863371199</v>
      </c>
      <c r="Y470">
        <v>0</v>
      </c>
      <c r="Z470">
        <v>0</v>
      </c>
      <c r="AA470">
        <v>673377.99975591805</v>
      </c>
      <c r="AB470">
        <v>0</v>
      </c>
      <c r="AC470">
        <v>3583.4225419296499</v>
      </c>
      <c r="AD470">
        <v>0</v>
      </c>
      <c r="AE470">
        <v>188905.64945728399</v>
      </c>
      <c r="AF470">
        <v>38969.570988742002</v>
      </c>
      <c r="AG470">
        <v>0</v>
      </c>
    </row>
    <row r="471" spans="1:33" x14ac:dyDescent="0.3">
      <c r="A471" t="s">
        <v>33</v>
      </c>
      <c r="B471" t="s">
        <v>1029</v>
      </c>
      <c r="C471">
        <v>2054</v>
      </c>
      <c r="D471" t="s">
        <v>1026</v>
      </c>
      <c r="E471">
        <v>437</v>
      </c>
      <c r="F471" t="s">
        <v>109</v>
      </c>
      <c r="G471" t="s">
        <v>37</v>
      </c>
      <c r="H471" t="s">
        <v>43</v>
      </c>
      <c r="I471" t="s">
        <v>44</v>
      </c>
      <c r="J471" t="s">
        <v>40</v>
      </c>
      <c r="K471">
        <v>447.77</v>
      </c>
      <c r="L471">
        <v>5451377.3609189996</v>
      </c>
      <c r="M471">
        <v>12174.50334082</v>
      </c>
      <c r="N471">
        <v>0</v>
      </c>
      <c r="O471">
        <v>12174.50334082</v>
      </c>
      <c r="P471">
        <v>3450329.1220504199</v>
      </c>
      <c r="Q471">
        <v>671773.72593427903</v>
      </c>
      <c r="R471">
        <v>1031140.59659213</v>
      </c>
      <c r="S471">
        <v>172107.924885699</v>
      </c>
      <c r="T471">
        <v>126025.991456465</v>
      </c>
      <c r="U471">
        <v>227104.29223689999</v>
      </c>
      <c r="V471">
        <v>4007001.5</v>
      </c>
      <c r="W471">
        <v>1217271.5686820999</v>
      </c>
      <c r="X471">
        <v>4480525.7753701899</v>
      </c>
      <c r="Y471">
        <v>0</v>
      </c>
      <c r="Z471">
        <v>0</v>
      </c>
      <c r="AA471">
        <v>740175.99390261795</v>
      </c>
      <c r="AB471">
        <v>0</v>
      </c>
      <c r="AC471">
        <v>3571.2994092898498</v>
      </c>
      <c r="AD471">
        <v>0</v>
      </c>
      <c r="AE471">
        <v>188266.55981100799</v>
      </c>
      <c r="AF471">
        <v>38837.732425891998</v>
      </c>
      <c r="AG471">
        <v>0</v>
      </c>
    </row>
    <row r="472" spans="1:33" x14ac:dyDescent="0.3">
      <c r="A472" t="s">
        <v>33</v>
      </c>
      <c r="B472" t="s">
        <v>1030</v>
      </c>
      <c r="C472">
        <v>2054</v>
      </c>
      <c r="D472" t="s">
        <v>1026</v>
      </c>
      <c r="E472">
        <v>438</v>
      </c>
      <c r="F472" t="s">
        <v>1031</v>
      </c>
      <c r="G472" t="s">
        <v>37</v>
      </c>
      <c r="H472" t="s">
        <v>38</v>
      </c>
      <c r="I472" t="s">
        <v>44</v>
      </c>
      <c r="J472" t="s">
        <v>40</v>
      </c>
      <c r="K472">
        <v>775.63</v>
      </c>
      <c r="L472">
        <v>9595639.0276242401</v>
      </c>
      <c r="M472">
        <v>12371.412951567399</v>
      </c>
      <c r="N472">
        <v>0</v>
      </c>
      <c r="O472">
        <v>12371.412951567399</v>
      </c>
      <c r="P472">
        <v>5693543.7420728598</v>
      </c>
      <c r="Q472">
        <v>1652158.5499609199</v>
      </c>
      <c r="R472">
        <v>1733507.2974135301</v>
      </c>
      <c r="S472">
        <v>298126.42602026701</v>
      </c>
      <c r="T472">
        <v>218303.012156638</v>
      </c>
      <c r="U472">
        <v>393391.478186808</v>
      </c>
      <c r="V472">
        <v>7093682.1100000003</v>
      </c>
      <c r="W472">
        <v>2108565.4394374299</v>
      </c>
      <c r="X472">
        <v>8299541.9513030797</v>
      </c>
      <c r="Y472">
        <v>0</v>
      </c>
      <c r="Z472">
        <v>0</v>
      </c>
      <c r="AA472">
        <v>896519.37091763096</v>
      </c>
      <c r="AB472">
        <v>0</v>
      </c>
      <c r="AC472">
        <v>6186.2272167128003</v>
      </c>
      <c r="AD472">
        <v>0</v>
      </c>
      <c r="AE472">
        <v>326116.51469775202</v>
      </c>
      <c r="AF472">
        <v>67274.963489056099</v>
      </c>
      <c r="AG472">
        <v>0</v>
      </c>
    </row>
    <row r="473" spans="1:33" x14ac:dyDescent="0.3">
      <c r="A473" t="s">
        <v>33</v>
      </c>
      <c r="B473" t="s">
        <v>1032</v>
      </c>
      <c r="C473">
        <v>2054</v>
      </c>
      <c r="D473" t="s">
        <v>1026</v>
      </c>
      <c r="E473">
        <v>439</v>
      </c>
      <c r="F473" t="s">
        <v>1033</v>
      </c>
      <c r="G473" t="s">
        <v>37</v>
      </c>
      <c r="H473" t="s">
        <v>43</v>
      </c>
      <c r="I473" t="s">
        <v>44</v>
      </c>
      <c r="J473" t="s">
        <v>40</v>
      </c>
      <c r="K473">
        <v>462.77</v>
      </c>
      <c r="L473">
        <v>6035423.6106755398</v>
      </c>
      <c r="M473">
        <v>13041.9508841876</v>
      </c>
      <c r="N473">
        <v>0</v>
      </c>
      <c r="O473">
        <v>13041.9508841876</v>
      </c>
      <c r="P473">
        <v>4026356.6219538399</v>
      </c>
      <c r="Q473">
        <v>655650.99977311201</v>
      </c>
      <c r="R473">
        <v>1045294.7828256499</v>
      </c>
      <c r="S473">
        <v>177873.42698116199</v>
      </c>
      <c r="T473">
        <v>130247.779141765</v>
      </c>
      <c r="U473">
        <v>234712.13640590099</v>
      </c>
      <c r="V473">
        <v>4542662.1100000003</v>
      </c>
      <c r="W473">
        <v>1258049.3642696301</v>
      </c>
      <c r="X473">
        <v>5032842.8933333196</v>
      </c>
      <c r="Y473">
        <v>0</v>
      </c>
      <c r="Z473">
        <v>0</v>
      </c>
      <c r="AA473">
        <v>764177.64534965402</v>
      </c>
      <c r="AB473">
        <v>0</v>
      </c>
      <c r="AC473">
        <v>3690.93558665624</v>
      </c>
      <c r="AD473">
        <v>0</v>
      </c>
      <c r="AE473">
        <v>194573.36553083101</v>
      </c>
      <c r="AF473">
        <v>40138.770875069902</v>
      </c>
      <c r="AG473">
        <v>0</v>
      </c>
    </row>
    <row r="474" spans="1:33" x14ac:dyDescent="0.3">
      <c r="A474" t="s">
        <v>33</v>
      </c>
      <c r="B474" t="s">
        <v>1034</v>
      </c>
      <c r="C474">
        <v>2054</v>
      </c>
      <c r="D474" t="s">
        <v>1026</v>
      </c>
      <c r="E474">
        <v>440</v>
      </c>
      <c r="F474" t="s">
        <v>193</v>
      </c>
      <c r="G474" t="s">
        <v>37</v>
      </c>
      <c r="H474" t="s">
        <v>43</v>
      </c>
      <c r="I474" t="s">
        <v>44</v>
      </c>
      <c r="J474" t="s">
        <v>40</v>
      </c>
      <c r="K474">
        <v>411.47</v>
      </c>
      <c r="L474">
        <v>5456127.94270817</v>
      </c>
      <c r="M474">
        <v>13260.086865891</v>
      </c>
      <c r="N474">
        <v>0</v>
      </c>
      <c r="O474">
        <v>13260.086865891</v>
      </c>
      <c r="P474">
        <v>3691662.32828413</v>
      </c>
      <c r="Q474">
        <v>535811.32204430399</v>
      </c>
      <c r="R474">
        <v>954689.61730702396</v>
      </c>
      <c r="S474">
        <v>158155.40981467901</v>
      </c>
      <c r="T474">
        <v>115809.26525803799</v>
      </c>
      <c r="U474">
        <v>208693.309347918</v>
      </c>
      <c r="V474">
        <v>4128845.33</v>
      </c>
      <c r="W474">
        <v>1118589.3033602601</v>
      </c>
      <c r="X474">
        <v>4521330.3606994003</v>
      </c>
      <c r="Y474">
        <v>0</v>
      </c>
      <c r="Z474">
        <v>0</v>
      </c>
      <c r="AA474">
        <v>722822.49280079105</v>
      </c>
      <c r="AB474">
        <v>0</v>
      </c>
      <c r="AC474">
        <v>3281.77986006319</v>
      </c>
      <c r="AD474">
        <v>0</v>
      </c>
      <c r="AE474">
        <v>173004.08996903701</v>
      </c>
      <c r="AF474">
        <v>35689.219378881498</v>
      </c>
      <c r="AG474">
        <v>0</v>
      </c>
    </row>
    <row r="475" spans="1:33" x14ac:dyDescent="0.3">
      <c r="A475" t="s">
        <v>33</v>
      </c>
      <c r="B475" t="s">
        <v>1035</v>
      </c>
      <c r="C475">
        <v>2054</v>
      </c>
      <c r="D475" t="s">
        <v>1026</v>
      </c>
      <c r="E475">
        <v>441</v>
      </c>
      <c r="F475" t="s">
        <v>1036</v>
      </c>
      <c r="G475" t="s">
        <v>37</v>
      </c>
      <c r="H475" t="s">
        <v>38</v>
      </c>
      <c r="I475" t="s">
        <v>44</v>
      </c>
      <c r="J475" t="s">
        <v>40</v>
      </c>
      <c r="K475">
        <v>718.66</v>
      </c>
      <c r="L475">
        <v>8059592.3078289004</v>
      </c>
      <c r="M475">
        <v>11214.7501013398</v>
      </c>
      <c r="N475">
        <v>0</v>
      </c>
      <c r="O475">
        <v>11214.7501013398</v>
      </c>
      <c r="P475">
        <v>4377396.5848396597</v>
      </c>
      <c r="Q475">
        <v>1660188.0676410401</v>
      </c>
      <c r="R475">
        <v>1543509.94375863</v>
      </c>
      <c r="S475">
        <v>276229.04906169901</v>
      </c>
      <c r="T475">
        <v>202268.66252786701</v>
      </c>
      <c r="U475">
        <v>364496.88603294297</v>
      </c>
      <c r="V475">
        <v>5741404.0499999998</v>
      </c>
      <c r="W475">
        <v>1953691.37179596</v>
      </c>
      <c r="X475">
        <v>6784525.51979909</v>
      </c>
      <c r="Y475">
        <v>0</v>
      </c>
      <c r="Z475">
        <v>0</v>
      </c>
      <c r="AA475">
        <v>904838.05298178899</v>
      </c>
      <c r="AB475">
        <v>0</v>
      </c>
      <c r="AC475">
        <v>5731.8490150752596</v>
      </c>
      <c r="AD475">
        <v>0</v>
      </c>
      <c r="AE475">
        <v>302163.26657386398</v>
      </c>
      <c r="AF475">
        <v>62333.619459078502</v>
      </c>
      <c r="AG475">
        <v>0</v>
      </c>
    </row>
    <row r="476" spans="1:33" x14ac:dyDescent="0.3">
      <c r="A476" t="s">
        <v>33</v>
      </c>
      <c r="B476" t="s">
        <v>1037</v>
      </c>
      <c r="C476">
        <v>2054</v>
      </c>
      <c r="D476" t="s">
        <v>1026</v>
      </c>
      <c r="E476">
        <v>442</v>
      </c>
      <c r="F476" t="s">
        <v>1038</v>
      </c>
      <c r="G476" t="s">
        <v>37</v>
      </c>
      <c r="H476" t="s">
        <v>53</v>
      </c>
      <c r="I476" t="s">
        <v>39</v>
      </c>
      <c r="J476" t="s">
        <v>40</v>
      </c>
      <c r="K476">
        <v>1879.47</v>
      </c>
      <c r="L476">
        <v>25562366.1402147</v>
      </c>
      <c r="M476">
        <v>13600.8375447411</v>
      </c>
      <c r="N476">
        <v>0</v>
      </c>
      <c r="O476">
        <v>13600.8375447411</v>
      </c>
      <c r="P476">
        <v>14381244.665499199</v>
      </c>
      <c r="Q476">
        <v>5162064.1837380799</v>
      </c>
      <c r="R476">
        <v>4755871.2560272496</v>
      </c>
      <c r="S476">
        <v>722514.08155733102</v>
      </c>
      <c r="T476">
        <v>540671.95339277398</v>
      </c>
      <c r="U476">
        <v>953247.65868746804</v>
      </c>
      <c r="V476">
        <v>19499742.25</v>
      </c>
      <c r="W476">
        <v>5109376.2315272298</v>
      </c>
      <c r="X476">
        <v>21209225.6840248</v>
      </c>
      <c r="Y476">
        <v>0</v>
      </c>
      <c r="Z476">
        <v>0</v>
      </c>
      <c r="AA476">
        <v>3384902.6237507001</v>
      </c>
      <c r="AB476">
        <v>0</v>
      </c>
      <c r="AC476">
        <v>14990.1737516537</v>
      </c>
      <c r="AD476">
        <v>0</v>
      </c>
      <c r="AE476">
        <v>790230.14308237797</v>
      </c>
      <c r="AF476">
        <v>163017.51560509001</v>
      </c>
      <c r="AG476">
        <v>0</v>
      </c>
    </row>
    <row r="477" spans="1:33" x14ac:dyDescent="0.3">
      <c r="A477" t="s">
        <v>33</v>
      </c>
      <c r="B477" t="s">
        <v>1039</v>
      </c>
      <c r="C477">
        <v>2054</v>
      </c>
      <c r="D477" t="s">
        <v>1026</v>
      </c>
      <c r="E477">
        <v>1351</v>
      </c>
      <c r="F477" t="s">
        <v>1040</v>
      </c>
      <c r="G477" t="s">
        <v>37</v>
      </c>
      <c r="H477" t="s">
        <v>43</v>
      </c>
      <c r="I477" t="s">
        <v>44</v>
      </c>
      <c r="J477" t="s">
        <v>40</v>
      </c>
      <c r="K477">
        <v>442.89</v>
      </c>
      <c r="L477">
        <v>5611711.4394515399</v>
      </c>
      <c r="M477">
        <v>12670.666394480601</v>
      </c>
      <c r="N477">
        <v>0</v>
      </c>
      <c r="O477">
        <v>12670.666394480601</v>
      </c>
      <c r="P477">
        <v>3636415.8083485002</v>
      </c>
      <c r="Q477">
        <v>631581.15972537897</v>
      </c>
      <c r="R477">
        <v>1048829.7533108301</v>
      </c>
      <c r="S477">
        <v>170232.214870642</v>
      </c>
      <c r="T477">
        <v>124652.50319618</v>
      </c>
      <c r="U477">
        <v>224629.20693391899</v>
      </c>
      <c r="V477">
        <v>4183077.04</v>
      </c>
      <c r="W477">
        <v>1204005.19251762</v>
      </c>
      <c r="X477">
        <v>4593977.36173952</v>
      </c>
      <c r="Y477">
        <v>0</v>
      </c>
      <c r="Z477">
        <v>0</v>
      </c>
      <c r="AA477">
        <v>789572.49300518201</v>
      </c>
      <c r="AB477">
        <v>0</v>
      </c>
      <c r="AC477">
        <v>3532.3777729199901</v>
      </c>
      <c r="AD477">
        <v>0</v>
      </c>
      <c r="AE477">
        <v>186214.74568349199</v>
      </c>
      <c r="AF477">
        <v>38414.461250426102</v>
      </c>
      <c r="AG477">
        <v>0</v>
      </c>
    </row>
    <row r="478" spans="1:33" x14ac:dyDescent="0.3">
      <c r="A478" t="s">
        <v>33</v>
      </c>
      <c r="B478" t="s">
        <v>1041</v>
      </c>
      <c r="C478">
        <v>2054</v>
      </c>
      <c r="D478" t="s">
        <v>1026</v>
      </c>
      <c r="E478">
        <v>2054</v>
      </c>
      <c r="F478" t="s">
        <v>1026</v>
      </c>
      <c r="G478" t="s">
        <v>55</v>
      </c>
      <c r="H478" t="s">
        <v>55</v>
      </c>
      <c r="I478" t="s">
        <v>56</v>
      </c>
      <c r="J478" t="s">
        <v>40</v>
      </c>
      <c r="K478">
        <v>106.94</v>
      </c>
      <c r="L478">
        <v>344957.35437094502</v>
      </c>
      <c r="M478">
        <v>3225.7093171025299</v>
      </c>
      <c r="N478">
        <v>0</v>
      </c>
      <c r="O478">
        <v>3225.7093171025299</v>
      </c>
      <c r="P478">
        <v>66489.587844813301</v>
      </c>
      <c r="Q478">
        <v>52244.708848319096</v>
      </c>
      <c r="R478">
        <v>155020.33973415499</v>
      </c>
      <c r="S478">
        <v>41104.186272587998</v>
      </c>
      <c r="T478">
        <v>30098.5316710685</v>
      </c>
      <c r="U478">
        <v>54238.857028863298</v>
      </c>
      <c r="V478">
        <v>0</v>
      </c>
      <c r="W478">
        <v>290718.49734208098</v>
      </c>
      <c r="X478">
        <v>205662.57329184201</v>
      </c>
      <c r="Y478">
        <v>0</v>
      </c>
      <c r="Z478">
        <v>0</v>
      </c>
      <c r="AA478">
        <v>84202.9978630681</v>
      </c>
      <c r="AB478">
        <v>0</v>
      </c>
      <c r="AC478">
        <v>852.92618717077403</v>
      </c>
      <c r="AD478">
        <v>0</v>
      </c>
      <c r="AE478">
        <v>44963.3202451912</v>
      </c>
      <c r="AF478">
        <v>9275.5367836721907</v>
      </c>
      <c r="AG478">
        <v>0</v>
      </c>
    </row>
    <row r="479" spans="1:33" x14ac:dyDescent="0.3">
      <c r="A479" t="s">
        <v>33</v>
      </c>
      <c r="B479" t="s">
        <v>1042</v>
      </c>
      <c r="C479">
        <v>2055</v>
      </c>
      <c r="D479" t="s">
        <v>1043</v>
      </c>
      <c r="E479">
        <v>402</v>
      </c>
      <c r="F479" t="s">
        <v>1044</v>
      </c>
      <c r="G479" t="s">
        <v>37</v>
      </c>
      <c r="H479" t="s">
        <v>43</v>
      </c>
      <c r="I479" t="s">
        <v>44</v>
      </c>
      <c r="J479" t="s">
        <v>40</v>
      </c>
      <c r="K479">
        <v>113.03</v>
      </c>
      <c r="L479">
        <v>1646486.36683995</v>
      </c>
      <c r="M479">
        <v>14566.808518446</v>
      </c>
      <c r="N479">
        <v>0</v>
      </c>
      <c r="O479">
        <v>14566.808518446</v>
      </c>
      <c r="P479">
        <v>798123.47049364902</v>
      </c>
      <c r="Q479">
        <v>376660.33055874502</v>
      </c>
      <c r="R479">
        <v>379963.01145253202</v>
      </c>
      <c r="S479">
        <v>53525.807879970896</v>
      </c>
      <c r="T479">
        <v>38213.746455059001</v>
      </c>
      <c r="U479">
        <v>56971.819042953401</v>
      </c>
      <c r="V479">
        <v>1104729.1099999901</v>
      </c>
      <c r="W479">
        <v>484785.43779700302</v>
      </c>
      <c r="X479">
        <v>1319222.00515466</v>
      </c>
      <c r="Y479">
        <v>0</v>
      </c>
      <c r="Z479">
        <v>0</v>
      </c>
      <c r="AA479">
        <v>260312.956246471</v>
      </c>
      <c r="AB479">
        <v>-11.4213668932573</v>
      </c>
      <c r="AC479">
        <v>9991.0077627645096</v>
      </c>
      <c r="AD479">
        <v>0</v>
      </c>
      <c r="AE479">
        <v>46836.159904464403</v>
      </c>
      <c r="AF479">
        <v>10135.6591384889</v>
      </c>
      <c r="AG479">
        <v>0</v>
      </c>
    </row>
    <row r="480" spans="1:33" x14ac:dyDescent="0.3">
      <c r="A480" t="s">
        <v>33</v>
      </c>
      <c r="B480" t="s">
        <v>1045</v>
      </c>
      <c r="C480">
        <v>2055</v>
      </c>
      <c r="D480" t="s">
        <v>1043</v>
      </c>
      <c r="E480">
        <v>443</v>
      </c>
      <c r="F480" t="s">
        <v>1046</v>
      </c>
      <c r="G480" t="s">
        <v>37</v>
      </c>
      <c r="H480" t="s">
        <v>43</v>
      </c>
      <c r="I480" t="s">
        <v>44</v>
      </c>
      <c r="J480" t="s">
        <v>40</v>
      </c>
      <c r="K480">
        <v>396.97970297029701</v>
      </c>
      <c r="L480">
        <v>5205317.4746034602</v>
      </c>
      <c r="M480">
        <v>13112.3012981672</v>
      </c>
      <c r="N480">
        <v>0</v>
      </c>
      <c r="O480">
        <v>13112.3012981672</v>
      </c>
      <c r="P480">
        <v>2860150.4389120601</v>
      </c>
      <c r="Q480">
        <v>788017.24759487796</v>
      </c>
      <c r="R480">
        <v>1234945.5854021099</v>
      </c>
      <c r="S480">
        <v>187991.32366129299</v>
      </c>
      <c r="T480">
        <v>134212.87903310201</v>
      </c>
      <c r="U480">
        <v>200094.27409846199</v>
      </c>
      <c r="V480">
        <v>3302578.07</v>
      </c>
      <c r="W480">
        <v>1702645.13050499</v>
      </c>
      <c r="X480">
        <v>4006560.00742224</v>
      </c>
      <c r="Y480">
        <v>0</v>
      </c>
      <c r="Z480">
        <v>0</v>
      </c>
      <c r="AA480">
        <v>963613.26613239106</v>
      </c>
      <c r="AB480">
        <v>-40.113694035212802</v>
      </c>
      <c r="AC480">
        <v>35090.040644396897</v>
      </c>
      <c r="AD480">
        <v>0</v>
      </c>
      <c r="AE480">
        <v>164496.19434790401</v>
      </c>
      <c r="AF480">
        <v>35598.079750557597</v>
      </c>
      <c r="AG480">
        <v>0</v>
      </c>
    </row>
    <row r="481" spans="1:33" x14ac:dyDescent="0.3">
      <c r="A481" t="s">
        <v>33</v>
      </c>
      <c r="B481" t="s">
        <v>1047</v>
      </c>
      <c r="C481">
        <v>2055</v>
      </c>
      <c r="D481" t="s">
        <v>1043</v>
      </c>
      <c r="E481">
        <v>444</v>
      </c>
      <c r="F481" t="s">
        <v>1048</v>
      </c>
      <c r="G481" t="s">
        <v>37</v>
      </c>
      <c r="H481" t="s">
        <v>38</v>
      </c>
      <c r="I481" t="s">
        <v>39</v>
      </c>
      <c r="J481" t="s">
        <v>40</v>
      </c>
      <c r="K481">
        <v>429.16</v>
      </c>
      <c r="L481">
        <v>4949648.9900020799</v>
      </c>
      <c r="M481">
        <v>11533.341853858899</v>
      </c>
      <c r="N481">
        <v>0</v>
      </c>
      <c r="O481">
        <v>11533.341853858899</v>
      </c>
      <c r="P481">
        <v>2315060.0615151199</v>
      </c>
      <c r="Q481">
        <v>1039457.82620889</v>
      </c>
      <c r="R481">
        <v>1246808.11600521</v>
      </c>
      <c r="S481">
        <v>203230.431830207</v>
      </c>
      <c r="T481">
        <v>145092.554442653</v>
      </c>
      <c r="U481">
        <v>216314.48164623399</v>
      </c>
      <c r="V481">
        <v>2892668.15</v>
      </c>
      <c r="W481">
        <v>1840666.35835585</v>
      </c>
      <c r="X481">
        <v>4125351.6038394598</v>
      </c>
      <c r="Y481">
        <v>0</v>
      </c>
      <c r="Z481">
        <v>0</v>
      </c>
      <c r="AA481">
        <v>570091.73139729095</v>
      </c>
      <c r="AB481">
        <v>-43.365423479698599</v>
      </c>
      <c r="AC481">
        <v>37934.5385425817</v>
      </c>
      <c r="AD481">
        <v>0</v>
      </c>
      <c r="AE481">
        <v>177830.720911262</v>
      </c>
      <c r="AF481">
        <v>38483.760734972297</v>
      </c>
      <c r="AG481">
        <v>0</v>
      </c>
    </row>
    <row r="482" spans="1:33" x14ac:dyDescent="0.3">
      <c r="A482" t="s">
        <v>33</v>
      </c>
      <c r="B482" t="s">
        <v>1049</v>
      </c>
      <c r="C482">
        <v>2055</v>
      </c>
      <c r="D482" t="s">
        <v>1043</v>
      </c>
      <c r="E482">
        <v>445</v>
      </c>
      <c r="F482" t="s">
        <v>1050</v>
      </c>
      <c r="G482" t="s">
        <v>37</v>
      </c>
      <c r="H482" t="s">
        <v>43</v>
      </c>
      <c r="I482" t="s">
        <v>44</v>
      </c>
      <c r="J482" t="s">
        <v>40</v>
      </c>
      <c r="K482">
        <v>377.18</v>
      </c>
      <c r="L482">
        <v>4603073.9358010702</v>
      </c>
      <c r="M482">
        <v>12203.918383268099</v>
      </c>
      <c r="N482">
        <v>0</v>
      </c>
      <c r="O482">
        <v>12203.918383268099</v>
      </c>
      <c r="P482">
        <v>2434608.3803529502</v>
      </c>
      <c r="Q482">
        <v>761697.50935191906</v>
      </c>
      <c r="R482">
        <v>1100634.05419947</v>
      </c>
      <c r="S482">
        <v>178615.09525052999</v>
      </c>
      <c r="T482">
        <v>127518.89664619201</v>
      </c>
      <c r="U482">
        <v>190114.40066018901</v>
      </c>
      <c r="V482">
        <v>2795235.29</v>
      </c>
      <c r="W482">
        <v>1617724.2451408801</v>
      </c>
      <c r="X482">
        <v>3633248.32120087</v>
      </c>
      <c r="Y482">
        <v>0</v>
      </c>
      <c r="Z482">
        <v>0</v>
      </c>
      <c r="AA482">
        <v>746409.43214052997</v>
      </c>
      <c r="AB482">
        <v>-38.112989160389397</v>
      </c>
      <c r="AC482">
        <v>33339.894788635902</v>
      </c>
      <c r="AD482">
        <v>0</v>
      </c>
      <c r="AE482">
        <v>156291.805651295</v>
      </c>
      <c r="AF482">
        <v>33822.595008893797</v>
      </c>
      <c r="AG482">
        <v>0</v>
      </c>
    </row>
    <row r="483" spans="1:33" x14ac:dyDescent="0.3">
      <c r="A483" t="s">
        <v>33</v>
      </c>
      <c r="B483" t="s">
        <v>1051</v>
      </c>
      <c r="C483">
        <v>2055</v>
      </c>
      <c r="D483" t="s">
        <v>1043</v>
      </c>
      <c r="E483">
        <v>446</v>
      </c>
      <c r="F483" t="s">
        <v>1052</v>
      </c>
      <c r="G483" t="s">
        <v>37</v>
      </c>
      <c r="H483" t="s">
        <v>43</v>
      </c>
      <c r="I483" t="s">
        <v>44</v>
      </c>
      <c r="J483" t="s">
        <v>40</v>
      </c>
      <c r="K483">
        <v>255.95</v>
      </c>
      <c r="L483">
        <v>3453191.4949047701</v>
      </c>
      <c r="M483">
        <v>13491.6643676686</v>
      </c>
      <c r="N483">
        <v>0</v>
      </c>
      <c r="O483">
        <v>13491.6643676686</v>
      </c>
      <c r="P483">
        <v>1865892.2996952001</v>
      </c>
      <c r="Q483">
        <v>558799.03021242796</v>
      </c>
      <c r="R483">
        <v>820761.16710232396</v>
      </c>
      <c r="S483">
        <v>121206.14462424599</v>
      </c>
      <c r="T483">
        <v>86532.853270568507</v>
      </c>
      <c r="U483">
        <v>129009.44071524301</v>
      </c>
      <c r="V483">
        <v>2226413.0299999998</v>
      </c>
      <c r="W483">
        <v>1097769.0241895299</v>
      </c>
      <c r="X483">
        <v>2611632.58148222</v>
      </c>
      <c r="Y483">
        <v>0</v>
      </c>
      <c r="Z483">
        <v>0</v>
      </c>
      <c r="AA483">
        <v>689951.26746956003</v>
      </c>
      <c r="AB483">
        <v>-25.8630350909424</v>
      </c>
      <c r="AC483">
        <v>22624.068272844099</v>
      </c>
      <c r="AD483">
        <v>0</v>
      </c>
      <c r="AE483">
        <v>106057.817637332</v>
      </c>
      <c r="AF483">
        <v>22951.623077910699</v>
      </c>
      <c r="AG483">
        <v>0</v>
      </c>
    </row>
    <row r="484" spans="1:33" x14ac:dyDescent="0.3">
      <c r="A484" t="s">
        <v>33</v>
      </c>
      <c r="B484" t="s">
        <v>1053</v>
      </c>
      <c r="C484">
        <v>2055</v>
      </c>
      <c r="D484" t="s">
        <v>1043</v>
      </c>
      <c r="E484">
        <v>448</v>
      </c>
      <c r="F484" t="s">
        <v>1054</v>
      </c>
      <c r="G484" t="s">
        <v>37</v>
      </c>
      <c r="H484" t="s">
        <v>38</v>
      </c>
      <c r="I484" t="s">
        <v>39</v>
      </c>
      <c r="J484" t="s">
        <v>40</v>
      </c>
      <c r="K484">
        <v>381.05686274509799</v>
      </c>
      <c r="L484">
        <v>4904446.7021483099</v>
      </c>
      <c r="M484">
        <v>12870.642630123801</v>
      </c>
      <c r="N484">
        <v>0</v>
      </c>
      <c r="O484">
        <v>12870.642630123801</v>
      </c>
      <c r="P484">
        <v>2386542.7884888798</v>
      </c>
      <c r="Q484">
        <v>1083299.9854814799</v>
      </c>
      <c r="R484">
        <v>1125323.3233425899</v>
      </c>
      <c r="S484">
        <v>180450.99908553899</v>
      </c>
      <c r="T484">
        <v>128829.605749813</v>
      </c>
      <c r="U484">
        <v>192068.500658137</v>
      </c>
      <c r="V484">
        <v>3078026.1</v>
      </c>
      <c r="W484">
        <v>1634352.10149018</v>
      </c>
      <c r="X484">
        <v>4071649.52437159</v>
      </c>
      <c r="Y484">
        <v>0</v>
      </c>
      <c r="Z484">
        <v>0</v>
      </c>
      <c r="AA484">
        <v>607084.60135548003</v>
      </c>
      <c r="AB484">
        <v>-38.5047353499547</v>
      </c>
      <c r="AC484">
        <v>33682.580498460302</v>
      </c>
      <c r="AD484">
        <v>0</v>
      </c>
      <c r="AE484">
        <v>157898.25848202201</v>
      </c>
      <c r="AF484">
        <v>34170.242176115098</v>
      </c>
      <c r="AG484">
        <v>0</v>
      </c>
    </row>
    <row r="485" spans="1:33" x14ac:dyDescent="0.3">
      <c r="A485" t="s">
        <v>33</v>
      </c>
      <c r="B485" t="s">
        <v>1055</v>
      </c>
      <c r="C485">
        <v>2055</v>
      </c>
      <c r="D485" t="s">
        <v>1043</v>
      </c>
      <c r="E485">
        <v>449</v>
      </c>
      <c r="F485" t="s">
        <v>1056</v>
      </c>
      <c r="G485" t="s">
        <v>37</v>
      </c>
      <c r="H485" t="s">
        <v>38</v>
      </c>
      <c r="I485" t="s">
        <v>39</v>
      </c>
      <c r="J485" t="s">
        <v>40</v>
      </c>
      <c r="K485">
        <v>352.13</v>
      </c>
      <c r="L485">
        <v>4321689.6758484803</v>
      </c>
      <c r="M485">
        <v>12272.994848063099</v>
      </c>
      <c r="N485">
        <v>0</v>
      </c>
      <c r="O485">
        <v>12272.994848063099</v>
      </c>
      <c r="P485">
        <v>2047178.00296141</v>
      </c>
      <c r="Q485">
        <v>824988.32795585995</v>
      </c>
      <c r="R485">
        <v>1163720.90957781</v>
      </c>
      <c r="S485">
        <v>166752.567714537</v>
      </c>
      <c r="T485">
        <v>119049.867638856</v>
      </c>
      <c r="U485">
        <v>177488.159246175</v>
      </c>
      <c r="V485">
        <v>2633916.67</v>
      </c>
      <c r="W485">
        <v>1510284.8466022999</v>
      </c>
      <c r="X485">
        <v>3383966.16579501</v>
      </c>
      <c r="Y485">
        <v>0</v>
      </c>
      <c r="Z485">
        <v>0</v>
      </c>
      <c r="AA485">
        <v>729145.27067300701</v>
      </c>
      <c r="AB485">
        <v>-35.581756384346797</v>
      </c>
      <c r="AC485">
        <v>31125.6618906685</v>
      </c>
      <c r="AD485">
        <v>0</v>
      </c>
      <c r="AE485">
        <v>145911.85514605901</v>
      </c>
      <c r="AF485">
        <v>31576.304100116002</v>
      </c>
      <c r="AG485">
        <v>0</v>
      </c>
    </row>
    <row r="486" spans="1:33" x14ac:dyDescent="0.3">
      <c r="A486" t="s">
        <v>33</v>
      </c>
      <c r="B486" t="s">
        <v>1057</v>
      </c>
      <c r="C486">
        <v>2055</v>
      </c>
      <c r="D486" t="s">
        <v>1043</v>
      </c>
      <c r="E486">
        <v>450</v>
      </c>
      <c r="F486" t="s">
        <v>1058</v>
      </c>
      <c r="G486" t="s">
        <v>37</v>
      </c>
      <c r="H486" t="s">
        <v>43</v>
      </c>
      <c r="I486" t="s">
        <v>44</v>
      </c>
      <c r="J486" t="s">
        <v>40</v>
      </c>
      <c r="K486">
        <v>329.49</v>
      </c>
      <c r="L486">
        <v>4603046.8811368402</v>
      </c>
      <c r="M486">
        <v>13970.217248283199</v>
      </c>
      <c r="N486">
        <v>0</v>
      </c>
      <c r="O486">
        <v>13970.217248283199</v>
      </c>
      <c r="P486">
        <v>2641627.4576302902</v>
      </c>
      <c r="Q486">
        <v>682884.67772804503</v>
      </c>
      <c r="R486">
        <v>1011107.81701756</v>
      </c>
      <c r="S486">
        <v>156031.30530276499</v>
      </c>
      <c r="T486">
        <v>111395.623458173</v>
      </c>
      <c r="U486">
        <v>166076.65802408801</v>
      </c>
      <c r="V486">
        <v>3023788.29</v>
      </c>
      <c r="W486">
        <v>1413181.9331127501</v>
      </c>
      <c r="X486">
        <v>3761290.3989012502</v>
      </c>
      <c r="Y486">
        <v>0</v>
      </c>
      <c r="Z486">
        <v>0</v>
      </c>
      <c r="AA486">
        <v>646588.66326683096</v>
      </c>
      <c r="AB486">
        <v>-33.294047400330697</v>
      </c>
      <c r="AC486">
        <v>29124.454992066501</v>
      </c>
      <c r="AD486">
        <v>0</v>
      </c>
      <c r="AE486">
        <v>136530.53460958999</v>
      </c>
      <c r="AF486">
        <v>29546.123414498099</v>
      </c>
      <c r="AG486">
        <v>0</v>
      </c>
    </row>
    <row r="487" spans="1:33" x14ac:dyDescent="0.3">
      <c r="A487" t="s">
        <v>33</v>
      </c>
      <c r="B487" t="s">
        <v>1059</v>
      </c>
      <c r="C487">
        <v>2055</v>
      </c>
      <c r="D487" t="s">
        <v>1043</v>
      </c>
      <c r="E487">
        <v>451</v>
      </c>
      <c r="F487" t="s">
        <v>1060</v>
      </c>
      <c r="G487" t="s">
        <v>37</v>
      </c>
      <c r="H487" t="s">
        <v>43</v>
      </c>
      <c r="I487" t="s">
        <v>44</v>
      </c>
      <c r="J487" t="s">
        <v>40</v>
      </c>
      <c r="K487">
        <v>376.45</v>
      </c>
      <c r="L487">
        <v>5312694.0169521496</v>
      </c>
      <c r="M487">
        <v>14112.615266176501</v>
      </c>
      <c r="N487">
        <v>0</v>
      </c>
      <c r="O487">
        <v>14112.615266176501</v>
      </c>
      <c r="P487">
        <v>3118383.2627163902</v>
      </c>
      <c r="Q487">
        <v>735164.79862460901</v>
      </c>
      <c r="R487">
        <v>1099036.9701725701</v>
      </c>
      <c r="S487">
        <v>178269.400835309</v>
      </c>
      <c r="T487">
        <v>181839.584603264</v>
      </c>
      <c r="U487">
        <v>189746.450311597</v>
      </c>
      <c r="V487">
        <v>3508354.29</v>
      </c>
      <c r="W487">
        <v>1614593.27664055</v>
      </c>
      <c r="X487">
        <v>4227654.4470872497</v>
      </c>
      <c r="Y487">
        <v>0</v>
      </c>
      <c r="Z487">
        <v>0</v>
      </c>
      <c r="AA487">
        <v>807488.30053688597</v>
      </c>
      <c r="AB487">
        <v>-38.039224692265201</v>
      </c>
      <c r="AC487">
        <v>87842.858241110298</v>
      </c>
      <c r="AD487">
        <v>0</v>
      </c>
      <c r="AE487">
        <v>155989.316075693</v>
      </c>
      <c r="AF487">
        <v>33757.134235903402</v>
      </c>
      <c r="AG487">
        <v>0</v>
      </c>
    </row>
    <row r="488" spans="1:33" x14ac:dyDescent="0.3">
      <c r="A488" t="s">
        <v>33</v>
      </c>
      <c r="B488" t="s">
        <v>1061</v>
      </c>
      <c r="C488">
        <v>2055</v>
      </c>
      <c r="D488" t="s">
        <v>1043</v>
      </c>
      <c r="E488">
        <v>453</v>
      </c>
      <c r="F488" t="s">
        <v>1062</v>
      </c>
      <c r="G488" t="s">
        <v>37</v>
      </c>
      <c r="H488" t="s">
        <v>43</v>
      </c>
      <c r="I488" t="s">
        <v>44</v>
      </c>
      <c r="J488" t="s">
        <v>40</v>
      </c>
      <c r="K488">
        <v>80.11</v>
      </c>
      <c r="L488">
        <v>1083478.84587232</v>
      </c>
      <c r="M488">
        <v>13524.8888512336</v>
      </c>
      <c r="N488">
        <v>0</v>
      </c>
      <c r="O488">
        <v>13524.8888512336</v>
      </c>
      <c r="P488">
        <v>499280.496664126</v>
      </c>
      <c r="Q488">
        <v>201402.614061409</v>
      </c>
      <c r="R488">
        <v>317775.33615732403</v>
      </c>
      <c r="S488">
        <v>37936.410415504397</v>
      </c>
      <c r="T488">
        <v>27083.988573960702</v>
      </c>
      <c r="U488">
        <v>40378.770446173497</v>
      </c>
      <c r="V488">
        <v>699508.45</v>
      </c>
      <c r="W488">
        <v>343591.62542615202</v>
      </c>
      <c r="X488">
        <v>852257.204441651</v>
      </c>
      <c r="Y488">
        <v>0</v>
      </c>
      <c r="Z488">
        <v>0</v>
      </c>
      <c r="AA488">
        <v>183769.84023007</v>
      </c>
      <c r="AB488">
        <v>-8.0948925225059707</v>
      </c>
      <c r="AC488">
        <v>7081.1256469527098</v>
      </c>
      <c r="AD488">
        <v>0</v>
      </c>
      <c r="AE488">
        <v>33195.123152673099</v>
      </c>
      <c r="AF488">
        <v>7183.6472935004003</v>
      </c>
      <c r="AG488">
        <v>0</v>
      </c>
    </row>
    <row r="489" spans="1:33" x14ac:dyDescent="0.3">
      <c r="A489" t="s">
        <v>33</v>
      </c>
      <c r="B489" t="s">
        <v>1063</v>
      </c>
      <c r="C489">
        <v>2055</v>
      </c>
      <c r="D489" t="s">
        <v>1043</v>
      </c>
      <c r="E489">
        <v>455</v>
      </c>
      <c r="F489" t="s">
        <v>1064</v>
      </c>
      <c r="G489" t="s">
        <v>37</v>
      </c>
      <c r="H489" t="s">
        <v>53</v>
      </c>
      <c r="I489" t="s">
        <v>39</v>
      </c>
      <c r="J489" t="s">
        <v>40</v>
      </c>
      <c r="K489">
        <v>589.54</v>
      </c>
      <c r="L489">
        <v>7527707.5180697804</v>
      </c>
      <c r="M489">
        <v>12768.781623078599</v>
      </c>
      <c r="N489">
        <v>0</v>
      </c>
      <c r="O489">
        <v>12768.781623078599</v>
      </c>
      <c r="P489">
        <v>3261556.1124075502</v>
      </c>
      <c r="Q489">
        <v>1966771.2772308399</v>
      </c>
      <c r="R489">
        <v>1820886.4819421901</v>
      </c>
      <c r="S489">
        <v>279179.02130016801</v>
      </c>
      <c r="T489">
        <v>199314.62518902501</v>
      </c>
      <c r="U489">
        <v>297152.669190327</v>
      </c>
      <c r="V489">
        <v>4702019</v>
      </c>
      <c r="W489">
        <v>2528535.8488794598</v>
      </c>
      <c r="X489">
        <v>6107016.60266547</v>
      </c>
      <c r="Y489">
        <v>0</v>
      </c>
      <c r="Z489">
        <v>0</v>
      </c>
      <c r="AA489">
        <v>1071486.8849486399</v>
      </c>
      <c r="AB489">
        <v>-59.571376079367901</v>
      </c>
      <c r="AC489">
        <v>52110.932641424297</v>
      </c>
      <c r="AD489">
        <v>0</v>
      </c>
      <c r="AE489">
        <v>244287.26630167101</v>
      </c>
      <c r="AF489">
        <v>52865.402888655903</v>
      </c>
      <c r="AG489">
        <v>0</v>
      </c>
    </row>
    <row r="490" spans="1:33" x14ac:dyDescent="0.3">
      <c r="A490" t="s">
        <v>33</v>
      </c>
      <c r="B490" t="s">
        <v>1065</v>
      </c>
      <c r="C490">
        <v>2055</v>
      </c>
      <c r="D490" t="s">
        <v>1043</v>
      </c>
      <c r="E490">
        <v>456</v>
      </c>
      <c r="F490" t="s">
        <v>1066</v>
      </c>
      <c r="G490" t="s">
        <v>37</v>
      </c>
      <c r="H490" t="s">
        <v>53</v>
      </c>
      <c r="I490" t="s">
        <v>39</v>
      </c>
      <c r="J490" t="s">
        <v>40</v>
      </c>
      <c r="K490">
        <v>303.12</v>
      </c>
      <c r="L490">
        <v>4770880.1490190905</v>
      </c>
      <c r="M490">
        <v>15739.245675043099</v>
      </c>
      <c r="N490">
        <v>0</v>
      </c>
      <c r="O490">
        <v>15739.245675043099</v>
      </c>
      <c r="P490">
        <v>2113607.53533429</v>
      </c>
      <c r="Q490">
        <v>1182764.7224141001</v>
      </c>
      <c r="R490">
        <v>1165443.2225116401</v>
      </c>
      <c r="S490">
        <v>143543.68649541499</v>
      </c>
      <c r="T490">
        <v>165520.982263624</v>
      </c>
      <c r="U490">
        <v>152785.08173316799</v>
      </c>
      <c r="V490">
        <v>3318014.01</v>
      </c>
      <c r="W490">
        <v>1300081.05728592</v>
      </c>
      <c r="X490">
        <v>3919346.33646802</v>
      </c>
      <c r="Y490">
        <v>0</v>
      </c>
      <c r="Z490">
        <v>0</v>
      </c>
      <c r="AA490">
        <v>615945.15629682795</v>
      </c>
      <c r="AB490">
        <v>56010.0305677016</v>
      </c>
      <c r="AC490">
        <v>26793.543953367898</v>
      </c>
      <c r="AD490">
        <v>0</v>
      </c>
      <c r="AE490">
        <v>125603.616652581</v>
      </c>
      <c r="AF490">
        <v>27181.465080587201</v>
      </c>
      <c r="AG490">
        <v>0</v>
      </c>
    </row>
    <row r="491" spans="1:33" x14ac:dyDescent="0.3">
      <c r="A491" t="s">
        <v>33</v>
      </c>
      <c r="B491" t="s">
        <v>1067</v>
      </c>
      <c r="C491">
        <v>2055</v>
      </c>
      <c r="D491" t="s">
        <v>1043</v>
      </c>
      <c r="E491">
        <v>457</v>
      </c>
      <c r="F491" t="s">
        <v>1068</v>
      </c>
      <c r="G491" t="s">
        <v>37</v>
      </c>
      <c r="H491" t="s">
        <v>53</v>
      </c>
      <c r="I491" t="s">
        <v>39</v>
      </c>
      <c r="J491" t="s">
        <v>40</v>
      </c>
      <c r="K491">
        <v>460.02</v>
      </c>
      <c r="L491">
        <v>6814512.03956044</v>
      </c>
      <c r="M491">
        <v>14813.512541977399</v>
      </c>
      <c r="N491">
        <v>0</v>
      </c>
      <c r="O491">
        <v>14813.512541977399</v>
      </c>
      <c r="P491">
        <v>3205140.78420586</v>
      </c>
      <c r="Q491">
        <v>1745547.06037984</v>
      </c>
      <c r="R491">
        <v>1490454.0296628601</v>
      </c>
      <c r="S491">
        <v>217844.30806816</v>
      </c>
      <c r="T491">
        <v>155525.857243707</v>
      </c>
      <c r="U491">
        <v>231869.204601782</v>
      </c>
      <c r="V491">
        <v>4609618</v>
      </c>
      <c r="W491">
        <v>1973024.83495866</v>
      </c>
      <c r="X491">
        <v>5760291.3440400502</v>
      </c>
      <c r="Y491">
        <v>0</v>
      </c>
      <c r="Z491">
        <v>0</v>
      </c>
      <c r="AA491">
        <v>781735.64261436695</v>
      </c>
      <c r="AB491">
        <v>-46.4837405842366</v>
      </c>
      <c r="AC491">
        <v>40662.332044828203</v>
      </c>
      <c r="AD491">
        <v>0</v>
      </c>
      <c r="AE491">
        <v>190618.156942862</v>
      </c>
      <c r="AF491">
        <v>41251.047658919699</v>
      </c>
      <c r="AG491">
        <v>0</v>
      </c>
    </row>
    <row r="492" spans="1:33" x14ac:dyDescent="0.3">
      <c r="A492" t="s">
        <v>33</v>
      </c>
      <c r="B492" t="s">
        <v>1069</v>
      </c>
      <c r="C492">
        <v>2055</v>
      </c>
      <c r="D492" t="s">
        <v>1043</v>
      </c>
      <c r="E492">
        <v>2055</v>
      </c>
      <c r="F492" t="s">
        <v>1043</v>
      </c>
      <c r="G492" t="s">
        <v>55</v>
      </c>
      <c r="H492" t="s">
        <v>55</v>
      </c>
      <c r="I492" t="s">
        <v>56</v>
      </c>
      <c r="J492" t="s">
        <v>40</v>
      </c>
      <c r="K492">
        <v>65.53</v>
      </c>
      <c r="L492">
        <v>314087.87968435202</v>
      </c>
      <c r="M492">
        <v>4793.0395190653499</v>
      </c>
      <c r="N492">
        <v>0</v>
      </c>
      <c r="O492">
        <v>4793.0395190653499</v>
      </c>
      <c r="P492">
        <v>54053.061128451001</v>
      </c>
      <c r="Q492">
        <v>66301.164877595002</v>
      </c>
      <c r="R492">
        <v>140546.951072144</v>
      </c>
      <c r="S492">
        <v>31031.993190962501</v>
      </c>
      <c r="T492">
        <v>22154.709415199599</v>
      </c>
      <c r="U492">
        <v>33029.844305801402</v>
      </c>
      <c r="V492">
        <v>0</v>
      </c>
      <c r="W492">
        <v>281058.03537855099</v>
      </c>
      <c r="X492">
        <v>200583.21091201299</v>
      </c>
      <c r="Y492">
        <v>0</v>
      </c>
      <c r="Z492">
        <v>0</v>
      </c>
      <c r="AA492">
        <v>74689.083543583896</v>
      </c>
      <c r="AB492">
        <v>-6.6216241043542103</v>
      </c>
      <c r="AC492">
        <v>5792.36254705793</v>
      </c>
      <c r="AD492">
        <v>0</v>
      </c>
      <c r="AE492">
        <v>27153.619026272201</v>
      </c>
      <c r="AF492">
        <v>5876.2252795291697</v>
      </c>
      <c r="AG492">
        <v>0</v>
      </c>
    </row>
    <row r="493" spans="1:33" x14ac:dyDescent="0.3">
      <c r="A493" t="s">
        <v>33</v>
      </c>
      <c r="B493" t="s">
        <v>1070</v>
      </c>
      <c r="C493">
        <v>2055</v>
      </c>
      <c r="D493" t="s">
        <v>1043</v>
      </c>
      <c r="E493">
        <v>4823</v>
      </c>
      <c r="F493" t="s">
        <v>1071</v>
      </c>
      <c r="G493" t="s">
        <v>63</v>
      </c>
      <c r="H493" t="s">
        <v>43</v>
      </c>
      <c r="I493" t="s">
        <v>44</v>
      </c>
      <c r="J493" t="s">
        <v>40</v>
      </c>
      <c r="K493">
        <v>114.5</v>
      </c>
      <c r="L493">
        <v>548803.02493298298</v>
      </c>
      <c r="M493">
        <v>4793.0395190653499</v>
      </c>
      <c r="N493">
        <v>0</v>
      </c>
      <c r="O493">
        <v>4793.0395190653499</v>
      </c>
      <c r="P493">
        <v>94446.444364529903</v>
      </c>
      <c r="Q493">
        <v>115847.449694561</v>
      </c>
      <c r="R493">
        <v>245576.467232725</v>
      </c>
      <c r="S493">
        <v>54221.932250346501</v>
      </c>
      <c r="T493">
        <v>38710.731390818801</v>
      </c>
      <c r="U493">
        <v>57712.760155871503</v>
      </c>
      <c r="V493">
        <v>0</v>
      </c>
      <c r="W493">
        <v>491090.26477711101</v>
      </c>
      <c r="X493">
        <v>350477.30275332701</v>
      </c>
      <c r="Y493">
        <v>0</v>
      </c>
      <c r="Z493">
        <v>0</v>
      </c>
      <c r="AA493">
        <v>130503.587146961</v>
      </c>
      <c r="AB493">
        <v>-11.5699063016718</v>
      </c>
      <c r="AC493">
        <v>10120.9447831242</v>
      </c>
      <c r="AD493">
        <v>0</v>
      </c>
      <c r="AE493">
        <v>47445.282748484198</v>
      </c>
      <c r="AF493">
        <v>10267.4774073873</v>
      </c>
      <c r="AG493">
        <v>0</v>
      </c>
    </row>
    <row r="494" spans="1:33" x14ac:dyDescent="0.3">
      <c r="A494" t="s">
        <v>33</v>
      </c>
      <c r="B494" t="s">
        <v>1072</v>
      </c>
      <c r="C494">
        <v>2055</v>
      </c>
      <c r="D494" t="s">
        <v>1043</v>
      </c>
      <c r="E494">
        <v>5063</v>
      </c>
      <c r="F494" t="s">
        <v>1073</v>
      </c>
      <c r="G494" t="s">
        <v>63</v>
      </c>
      <c r="H494" t="s">
        <v>43</v>
      </c>
      <c r="I494" t="s">
        <v>44</v>
      </c>
      <c r="J494" t="s">
        <v>40</v>
      </c>
      <c r="K494">
        <v>165.593434284604</v>
      </c>
      <c r="L494">
        <v>793695.87462386303</v>
      </c>
      <c r="M494">
        <v>4793.0395190653499</v>
      </c>
      <c r="N494">
        <v>0</v>
      </c>
      <c r="O494">
        <v>4793.0395190653499</v>
      </c>
      <c r="P494">
        <v>136591.36312919101</v>
      </c>
      <c r="Q494">
        <v>167542.15762476399</v>
      </c>
      <c r="R494">
        <v>355160.26714888902</v>
      </c>
      <c r="S494">
        <v>78417.432095039796</v>
      </c>
      <c r="T494">
        <v>55984.654625978699</v>
      </c>
      <c r="U494">
        <v>83465.975163794603</v>
      </c>
      <c r="V494">
        <v>0</v>
      </c>
      <c r="W494">
        <v>710229.89946006797</v>
      </c>
      <c r="X494">
        <v>506871.09346488002</v>
      </c>
      <c r="Y494">
        <v>0</v>
      </c>
      <c r="Z494">
        <v>0</v>
      </c>
      <c r="AA494">
        <v>188738.31600109601</v>
      </c>
      <c r="AB494">
        <v>-16.732755623099798</v>
      </c>
      <c r="AC494">
        <v>14637.2227497153</v>
      </c>
      <c r="AD494">
        <v>0</v>
      </c>
      <c r="AE494">
        <v>68616.832409830793</v>
      </c>
      <c r="AF494">
        <v>14849.142753963801</v>
      </c>
      <c r="AG494">
        <v>0</v>
      </c>
    </row>
    <row r="495" spans="1:33" x14ac:dyDescent="0.3">
      <c r="A495" t="s">
        <v>33</v>
      </c>
      <c r="B495" t="s">
        <v>1074</v>
      </c>
      <c r="C495">
        <v>2056</v>
      </c>
      <c r="D495" t="s">
        <v>1075</v>
      </c>
      <c r="E495">
        <v>459</v>
      </c>
      <c r="F495" t="s">
        <v>1076</v>
      </c>
      <c r="G495" t="s">
        <v>37</v>
      </c>
      <c r="H495" t="s">
        <v>43</v>
      </c>
      <c r="I495" t="s">
        <v>44</v>
      </c>
      <c r="J495" t="s">
        <v>40</v>
      </c>
      <c r="K495">
        <v>380.84</v>
      </c>
      <c r="L495">
        <v>5433169.6995586902</v>
      </c>
      <c r="M495">
        <v>14266.279013650499</v>
      </c>
      <c r="N495">
        <v>0</v>
      </c>
      <c r="O495">
        <v>14266.279013650499</v>
      </c>
      <c r="P495">
        <v>3280187.6553180902</v>
      </c>
      <c r="Q495">
        <v>784928.63031381206</v>
      </c>
      <c r="R495">
        <v>982826.89750185004</v>
      </c>
      <c r="S495">
        <v>250543.489701096</v>
      </c>
      <c r="T495">
        <v>134683.026723836</v>
      </c>
      <c r="U495">
        <v>204677.107035908</v>
      </c>
      <c r="V495">
        <v>2860640.19</v>
      </c>
      <c r="W495">
        <v>2367852.40252278</v>
      </c>
      <c r="X495">
        <v>3923458.9923596298</v>
      </c>
      <c r="Y495">
        <v>0</v>
      </c>
      <c r="Z495">
        <v>0</v>
      </c>
      <c r="AA495">
        <v>1305033.6001631401</v>
      </c>
      <c r="AB495">
        <v>0</v>
      </c>
      <c r="AC495">
        <v>0</v>
      </c>
      <c r="AD495">
        <v>0</v>
      </c>
      <c r="AE495">
        <v>164904.338480885</v>
      </c>
      <c r="AF495">
        <v>39772.7685550229</v>
      </c>
      <c r="AG495">
        <v>0</v>
      </c>
    </row>
    <row r="496" spans="1:33" x14ac:dyDescent="0.3">
      <c r="A496" t="s">
        <v>33</v>
      </c>
      <c r="B496" t="s">
        <v>1077</v>
      </c>
      <c r="C496">
        <v>2056</v>
      </c>
      <c r="D496" t="s">
        <v>1075</v>
      </c>
      <c r="E496">
        <v>461</v>
      </c>
      <c r="F496" t="s">
        <v>1078</v>
      </c>
      <c r="G496" t="s">
        <v>37</v>
      </c>
      <c r="H496" t="s">
        <v>43</v>
      </c>
      <c r="I496" t="s">
        <v>44</v>
      </c>
      <c r="J496" t="s">
        <v>40</v>
      </c>
      <c r="K496">
        <v>357.2</v>
      </c>
      <c r="L496">
        <v>5685480.8436423801</v>
      </c>
      <c r="M496">
        <v>15916.7996742507</v>
      </c>
      <c r="N496">
        <v>0</v>
      </c>
      <c r="O496">
        <v>15916.7996742507</v>
      </c>
      <c r="P496">
        <v>3267663.83074683</v>
      </c>
      <c r="Q496">
        <v>1021448.25679995</v>
      </c>
      <c r="R496">
        <v>978227.71714436798</v>
      </c>
      <c r="S496">
        <v>234991.425588782</v>
      </c>
      <c r="T496">
        <v>183149.61336244599</v>
      </c>
      <c r="U496">
        <v>191972.12118797001</v>
      </c>
      <c r="V496">
        <v>3272636.76</v>
      </c>
      <c r="W496">
        <v>2220871.9624544098</v>
      </c>
      <c r="X496">
        <v>3871640.0397932399</v>
      </c>
      <c r="Y496">
        <v>0</v>
      </c>
      <c r="Z496">
        <v>0</v>
      </c>
      <c r="AA496">
        <v>1621868.6826611599</v>
      </c>
      <c r="AB496">
        <v>0</v>
      </c>
      <c r="AC496">
        <v>0</v>
      </c>
      <c r="AD496">
        <v>0</v>
      </c>
      <c r="AE496">
        <v>154668.180089728</v>
      </c>
      <c r="AF496">
        <v>37303.941098241201</v>
      </c>
      <c r="AG496">
        <v>0</v>
      </c>
    </row>
    <row r="497" spans="1:33" x14ac:dyDescent="0.3">
      <c r="A497" t="s">
        <v>33</v>
      </c>
      <c r="B497" t="s">
        <v>1079</v>
      </c>
      <c r="C497">
        <v>2056</v>
      </c>
      <c r="D497" t="s">
        <v>1075</v>
      </c>
      <c r="E497">
        <v>462</v>
      </c>
      <c r="F497" t="s">
        <v>1080</v>
      </c>
      <c r="G497" t="s">
        <v>37</v>
      </c>
      <c r="H497" t="s">
        <v>43</v>
      </c>
      <c r="I497" t="s">
        <v>44</v>
      </c>
      <c r="J497" t="s">
        <v>40</v>
      </c>
      <c r="K497">
        <v>225.05</v>
      </c>
      <c r="L497">
        <v>3650206.6710518398</v>
      </c>
      <c r="M497">
        <v>16219.536418804</v>
      </c>
      <c r="N497">
        <v>0</v>
      </c>
      <c r="O497">
        <v>16219.536418804</v>
      </c>
      <c r="P497">
        <v>2209581.11024376</v>
      </c>
      <c r="Q497">
        <v>551863.45189061901</v>
      </c>
      <c r="R497">
        <v>655570.70060285495</v>
      </c>
      <c r="S497">
        <v>148053.80831118501</v>
      </c>
      <c r="T497">
        <v>85137.600003411702</v>
      </c>
      <c r="U497">
        <v>120949.960451715</v>
      </c>
      <c r="V497">
        <v>2130020.33</v>
      </c>
      <c r="W497">
        <v>1399236.3806001199</v>
      </c>
      <c r="X497">
        <v>2709517.5365382698</v>
      </c>
      <c r="Y497">
        <v>0</v>
      </c>
      <c r="Z497">
        <v>0</v>
      </c>
      <c r="AA497">
        <v>819739.17406185495</v>
      </c>
      <c r="AB497">
        <v>0</v>
      </c>
      <c r="AC497">
        <v>0</v>
      </c>
      <c r="AD497">
        <v>0</v>
      </c>
      <c r="AE497">
        <v>97447.015479265101</v>
      </c>
      <c r="AF497">
        <v>23502.944972450099</v>
      </c>
      <c r="AG497">
        <v>0</v>
      </c>
    </row>
    <row r="498" spans="1:33" x14ac:dyDescent="0.3">
      <c r="A498" t="s">
        <v>33</v>
      </c>
      <c r="B498" t="s">
        <v>1081</v>
      </c>
      <c r="C498">
        <v>2056</v>
      </c>
      <c r="D498" t="s">
        <v>1075</v>
      </c>
      <c r="E498">
        <v>463</v>
      </c>
      <c r="F498" t="s">
        <v>1082</v>
      </c>
      <c r="G498" t="s">
        <v>37</v>
      </c>
      <c r="H498" t="s">
        <v>38</v>
      </c>
      <c r="I498" t="s">
        <v>44</v>
      </c>
      <c r="J498" t="s">
        <v>40</v>
      </c>
      <c r="K498">
        <v>623.9</v>
      </c>
      <c r="L498">
        <v>8936334.4271905906</v>
      </c>
      <c r="M498">
        <v>14323.3441692428</v>
      </c>
      <c r="N498">
        <v>0</v>
      </c>
      <c r="O498">
        <v>14323.3441692428</v>
      </c>
      <c r="P498">
        <v>4886970.3914556196</v>
      </c>
      <c r="Q498">
        <v>1674556.9934728099</v>
      </c>
      <c r="R498">
        <v>1620375.6334108899</v>
      </c>
      <c r="S498">
        <v>410445.54990157101</v>
      </c>
      <c r="T498">
        <v>343985.85894969298</v>
      </c>
      <c r="U498">
        <v>335306.28893945803</v>
      </c>
      <c r="V498">
        <v>4721963.1399999997</v>
      </c>
      <c r="W498">
        <v>3879064.9982511299</v>
      </c>
      <c r="X498">
        <v>6681692.8751931898</v>
      </c>
      <c r="Y498">
        <v>0</v>
      </c>
      <c r="Z498">
        <v>0</v>
      </c>
      <c r="AA498">
        <v>1919335.2630579399</v>
      </c>
      <c r="AB498">
        <v>0</v>
      </c>
      <c r="AC498">
        <v>0</v>
      </c>
      <c r="AD498">
        <v>0</v>
      </c>
      <c r="AE498">
        <v>270149.71320823499</v>
      </c>
      <c r="AF498">
        <v>65156.575731222598</v>
      </c>
      <c r="AG498">
        <v>0</v>
      </c>
    </row>
    <row r="499" spans="1:33" x14ac:dyDescent="0.3">
      <c r="A499" t="s">
        <v>33</v>
      </c>
      <c r="B499" t="s">
        <v>1083</v>
      </c>
      <c r="C499">
        <v>2056</v>
      </c>
      <c r="D499" t="s">
        <v>1075</v>
      </c>
      <c r="E499">
        <v>465</v>
      </c>
      <c r="F499" t="s">
        <v>964</v>
      </c>
      <c r="G499" t="s">
        <v>37</v>
      </c>
      <c r="H499" t="s">
        <v>43</v>
      </c>
      <c r="I499" t="s">
        <v>44</v>
      </c>
      <c r="J499" t="s">
        <v>40</v>
      </c>
      <c r="K499">
        <v>387.29</v>
      </c>
      <c r="L499">
        <v>5189310.71267037</v>
      </c>
      <c r="M499">
        <v>13399.030991428501</v>
      </c>
      <c r="N499">
        <v>0</v>
      </c>
      <c r="O499">
        <v>13399.030991428501</v>
      </c>
      <c r="P499">
        <v>3007895.9301439999</v>
      </c>
      <c r="Q499">
        <v>880153.32123447198</v>
      </c>
      <c r="R499">
        <v>924076.41980750905</v>
      </c>
      <c r="S499">
        <v>254786.755924634</v>
      </c>
      <c r="T499">
        <v>122398.28555974799</v>
      </c>
      <c r="U499">
        <v>208143.56891066299</v>
      </c>
      <c r="V499">
        <v>2573212.21</v>
      </c>
      <c r="W499">
        <v>2407954.9337597098</v>
      </c>
      <c r="X499">
        <v>3762500.0175014702</v>
      </c>
      <c r="Y499">
        <v>0</v>
      </c>
      <c r="Z499">
        <v>0</v>
      </c>
      <c r="AA499">
        <v>1218667.1262582301</v>
      </c>
      <c r="AB499">
        <v>0</v>
      </c>
      <c r="AC499">
        <v>0</v>
      </c>
      <c r="AD499">
        <v>0</v>
      </c>
      <c r="AE499">
        <v>167697.19895563001</v>
      </c>
      <c r="AF499">
        <v>40446.3699550331</v>
      </c>
      <c r="AG499">
        <v>0</v>
      </c>
    </row>
    <row r="500" spans="1:33" x14ac:dyDescent="0.3">
      <c r="A500" t="s">
        <v>33</v>
      </c>
      <c r="B500" t="s">
        <v>1084</v>
      </c>
      <c r="C500">
        <v>2056</v>
      </c>
      <c r="D500" t="s">
        <v>1075</v>
      </c>
      <c r="E500">
        <v>487</v>
      </c>
      <c r="F500" t="s">
        <v>1085</v>
      </c>
      <c r="G500" t="s">
        <v>37</v>
      </c>
      <c r="H500" t="s">
        <v>53</v>
      </c>
      <c r="I500" t="s">
        <v>39</v>
      </c>
      <c r="J500" t="s">
        <v>40</v>
      </c>
      <c r="K500">
        <v>628.89940594059397</v>
      </c>
      <c r="L500">
        <v>10565231.0576538</v>
      </c>
      <c r="M500">
        <v>16799.556428030501</v>
      </c>
      <c r="N500">
        <v>0</v>
      </c>
      <c r="O500">
        <v>16799.556428030501</v>
      </c>
      <c r="P500">
        <v>4803924.0160218896</v>
      </c>
      <c r="Q500">
        <v>3015182.6922490499</v>
      </c>
      <c r="R500">
        <v>2043001.3438361201</v>
      </c>
      <c r="S500">
        <v>418663.51274893101</v>
      </c>
      <c r="T500">
        <v>284459.49279788602</v>
      </c>
      <c r="U500">
        <v>337993.14941844897</v>
      </c>
      <c r="V500">
        <v>6317089.3700000001</v>
      </c>
      <c r="W500">
        <v>3910148.5382354399</v>
      </c>
      <c r="X500">
        <v>7931603.3260962795</v>
      </c>
      <c r="Y500">
        <v>0</v>
      </c>
      <c r="Z500">
        <v>0</v>
      </c>
      <c r="AA500">
        <v>2295634.5821391498</v>
      </c>
      <c r="AB500">
        <v>0</v>
      </c>
      <c r="AC500">
        <v>0</v>
      </c>
      <c r="AD500">
        <v>0</v>
      </c>
      <c r="AE500">
        <v>272314.46409950498</v>
      </c>
      <c r="AF500">
        <v>65678.685318944103</v>
      </c>
      <c r="AG500">
        <v>0</v>
      </c>
    </row>
    <row r="501" spans="1:33" x14ac:dyDescent="0.3">
      <c r="A501" t="s">
        <v>33</v>
      </c>
      <c r="B501" t="s">
        <v>1086</v>
      </c>
      <c r="C501">
        <v>2056</v>
      </c>
      <c r="D501" t="s">
        <v>1075</v>
      </c>
      <c r="E501">
        <v>2056</v>
      </c>
      <c r="F501" t="s">
        <v>1075</v>
      </c>
      <c r="G501" t="s">
        <v>55</v>
      </c>
      <c r="H501" t="s">
        <v>55</v>
      </c>
      <c r="I501" t="s">
        <v>56</v>
      </c>
      <c r="J501" t="s">
        <v>40</v>
      </c>
      <c r="K501">
        <v>29.36</v>
      </c>
      <c r="L501">
        <v>198323.35469132199</v>
      </c>
      <c r="M501">
        <v>6754.88265297418</v>
      </c>
      <c r="N501">
        <v>0</v>
      </c>
      <c r="O501">
        <v>6754.88265297418</v>
      </c>
      <c r="P501">
        <v>83391.571362617397</v>
      </c>
      <c r="Q501">
        <v>37668.474516367802</v>
      </c>
      <c r="R501">
        <v>49152.838278159703</v>
      </c>
      <c r="S501">
        <v>19315.084701250398</v>
      </c>
      <c r="T501">
        <v>8795.3858329267605</v>
      </c>
      <c r="U501">
        <v>15779.119479503899</v>
      </c>
      <c r="V501">
        <v>0</v>
      </c>
      <c r="W501">
        <v>182544.23521181801</v>
      </c>
      <c r="X501">
        <v>115119.445420855</v>
      </c>
      <c r="Y501">
        <v>0</v>
      </c>
      <c r="Z501">
        <v>0</v>
      </c>
      <c r="AA501">
        <v>67424.789790962197</v>
      </c>
      <c r="AB501">
        <v>0</v>
      </c>
      <c r="AC501">
        <v>0</v>
      </c>
      <c r="AD501">
        <v>0</v>
      </c>
      <c r="AE501">
        <v>12712.9276803875</v>
      </c>
      <c r="AF501">
        <v>3066.19179911635</v>
      </c>
      <c r="AG501">
        <v>0</v>
      </c>
    </row>
    <row r="502" spans="1:33" x14ac:dyDescent="0.3">
      <c r="A502" t="s">
        <v>33</v>
      </c>
      <c r="B502" t="s">
        <v>1087</v>
      </c>
      <c r="C502">
        <v>2056</v>
      </c>
      <c r="D502" t="s">
        <v>1075</v>
      </c>
      <c r="E502">
        <v>4545</v>
      </c>
      <c r="F502" t="s">
        <v>1088</v>
      </c>
      <c r="G502" t="s">
        <v>63</v>
      </c>
      <c r="H502" t="s">
        <v>53</v>
      </c>
      <c r="I502" t="s">
        <v>44</v>
      </c>
      <c r="J502" t="s">
        <v>40</v>
      </c>
      <c r="K502">
        <v>179.490594059405</v>
      </c>
      <c r="L502">
        <v>1212437.90018391</v>
      </c>
      <c r="M502">
        <v>6754.88265297419</v>
      </c>
      <c r="N502">
        <v>0</v>
      </c>
      <c r="O502">
        <v>6754.88265297419</v>
      </c>
      <c r="P502">
        <v>509809.35570243699</v>
      </c>
      <c r="Q502">
        <v>230283.95327842099</v>
      </c>
      <c r="R502">
        <v>300492.92037645698</v>
      </c>
      <c r="S502">
        <v>118081.608560462</v>
      </c>
      <c r="T502">
        <v>53770.062266134402</v>
      </c>
      <c r="U502">
        <v>96464.697857987194</v>
      </c>
      <c r="V502">
        <v>0</v>
      </c>
      <c r="W502">
        <v>1115973.2023259201</v>
      </c>
      <c r="X502">
        <v>703775.80539437302</v>
      </c>
      <c r="Y502">
        <v>0</v>
      </c>
      <c r="Z502">
        <v>0</v>
      </c>
      <c r="AA502">
        <v>412197.39693155198</v>
      </c>
      <c r="AB502">
        <v>0</v>
      </c>
      <c r="AC502">
        <v>0</v>
      </c>
      <c r="AD502">
        <v>0</v>
      </c>
      <c r="AE502">
        <v>77719.718718904303</v>
      </c>
      <c r="AF502">
        <v>18744.9791390828</v>
      </c>
      <c r="AG502">
        <v>0</v>
      </c>
    </row>
    <row r="503" spans="1:33" x14ac:dyDescent="0.3">
      <c r="A503" t="s">
        <v>33</v>
      </c>
      <c r="B503" t="s">
        <v>1089</v>
      </c>
      <c r="C503">
        <v>2056</v>
      </c>
      <c r="D503" t="s">
        <v>1075</v>
      </c>
      <c r="E503">
        <v>5355</v>
      </c>
      <c r="F503" t="s">
        <v>1090</v>
      </c>
      <c r="G503" t="s">
        <v>59</v>
      </c>
      <c r="H503" t="s">
        <v>64</v>
      </c>
      <c r="I503" t="s">
        <v>60</v>
      </c>
      <c r="J503" t="s">
        <v>40</v>
      </c>
      <c r="K503">
        <v>119.02</v>
      </c>
      <c r="L503">
        <v>803966.13335698796</v>
      </c>
      <c r="M503">
        <v>6754.88265297418</v>
      </c>
      <c r="N503">
        <v>0</v>
      </c>
      <c r="O503">
        <v>6754.88265297418</v>
      </c>
      <c r="P503">
        <v>338053.979004725</v>
      </c>
      <c r="Q503">
        <v>152701.01624448501</v>
      </c>
      <c r="R503">
        <v>199256.499041776</v>
      </c>
      <c r="S503">
        <v>78299.774562085193</v>
      </c>
      <c r="T503">
        <v>35654.864503914898</v>
      </c>
      <c r="U503">
        <v>63965.626718343199</v>
      </c>
      <c r="V503">
        <v>0</v>
      </c>
      <c r="W503">
        <v>740000.50663864403</v>
      </c>
      <c r="X503">
        <v>466672.90170266601</v>
      </c>
      <c r="Y503">
        <v>0</v>
      </c>
      <c r="Z503">
        <v>0</v>
      </c>
      <c r="AA503">
        <v>273327.60493597802</v>
      </c>
      <c r="AB503">
        <v>0</v>
      </c>
      <c r="AC503">
        <v>0</v>
      </c>
      <c r="AD503">
        <v>0</v>
      </c>
      <c r="AE503">
        <v>51535.853287456703</v>
      </c>
      <c r="AF503">
        <v>12429.7734308865</v>
      </c>
      <c r="AG503">
        <v>0</v>
      </c>
    </row>
    <row r="504" spans="1:33" x14ac:dyDescent="0.3">
      <c r="A504" t="s">
        <v>33</v>
      </c>
      <c r="B504" t="s">
        <v>1091</v>
      </c>
      <c r="C504">
        <v>2057</v>
      </c>
      <c r="D504" t="s">
        <v>1092</v>
      </c>
      <c r="E504">
        <v>467</v>
      </c>
      <c r="F504" t="s">
        <v>1093</v>
      </c>
      <c r="G504" t="s">
        <v>37</v>
      </c>
      <c r="H504" t="s">
        <v>43</v>
      </c>
      <c r="I504" t="s">
        <v>44</v>
      </c>
      <c r="J504" t="s">
        <v>40</v>
      </c>
      <c r="K504">
        <v>239.45</v>
      </c>
      <c r="L504">
        <v>2823946.3155978802</v>
      </c>
      <c r="M504">
        <v>11793.4696830147</v>
      </c>
      <c r="N504">
        <v>0</v>
      </c>
      <c r="O504">
        <v>11793.4696830147</v>
      </c>
      <c r="P504">
        <v>1611653.9377498301</v>
      </c>
      <c r="Q504">
        <v>490253.27133744903</v>
      </c>
      <c r="R504">
        <v>523656.61725918599</v>
      </c>
      <c r="S504">
        <v>115973.16276662701</v>
      </c>
      <c r="T504">
        <v>82409.326484791905</v>
      </c>
      <c r="U504">
        <v>118819.686418212</v>
      </c>
      <c r="V504">
        <v>1997230.73</v>
      </c>
      <c r="W504">
        <v>707895.89917967399</v>
      </c>
      <c r="X504">
        <v>2459468.3390655201</v>
      </c>
      <c r="Y504">
        <v>0</v>
      </c>
      <c r="Z504">
        <v>0</v>
      </c>
      <c r="AA504">
        <v>245475.92902927601</v>
      </c>
      <c r="AB504">
        <v>182.361084872242</v>
      </c>
      <c r="AC504">
        <v>0</v>
      </c>
      <c r="AD504">
        <v>0</v>
      </c>
      <c r="AE504">
        <v>98371.453505791593</v>
      </c>
      <c r="AF504">
        <v>20448.232912420801</v>
      </c>
      <c r="AG504">
        <v>0</v>
      </c>
    </row>
    <row r="505" spans="1:33" x14ac:dyDescent="0.3">
      <c r="A505" t="s">
        <v>33</v>
      </c>
      <c r="B505" t="s">
        <v>1094</v>
      </c>
      <c r="C505">
        <v>2057</v>
      </c>
      <c r="D505" t="s">
        <v>1092</v>
      </c>
      <c r="E505">
        <v>468</v>
      </c>
      <c r="F505" t="s">
        <v>1095</v>
      </c>
      <c r="G505" t="s">
        <v>37</v>
      </c>
      <c r="H505" t="s">
        <v>43</v>
      </c>
      <c r="I505" t="s">
        <v>44</v>
      </c>
      <c r="J505" t="s">
        <v>40</v>
      </c>
      <c r="K505">
        <v>183.23</v>
      </c>
      <c r="L505">
        <v>2736620.72042222</v>
      </c>
      <c r="M505">
        <v>14935.440268636199</v>
      </c>
      <c r="N505">
        <v>0</v>
      </c>
      <c r="O505">
        <v>14935.440268636199</v>
      </c>
      <c r="P505">
        <v>1424832.44003466</v>
      </c>
      <c r="Q505">
        <v>432577.77487559302</v>
      </c>
      <c r="R505">
        <v>726425.88396241597</v>
      </c>
      <c r="S505">
        <v>90866.7393369356</v>
      </c>
      <c r="T505">
        <v>61917.882212605597</v>
      </c>
      <c r="U505">
        <v>90922.2432341159</v>
      </c>
      <c r="V505">
        <v>2104008.08</v>
      </c>
      <c r="W505">
        <v>541690.39718810504</v>
      </c>
      <c r="X505">
        <v>2148219.7758403602</v>
      </c>
      <c r="Y505">
        <v>0</v>
      </c>
      <c r="Z505">
        <v>0</v>
      </c>
      <c r="AA505">
        <v>492926.43646746402</v>
      </c>
      <c r="AB505">
        <v>139.544880272044</v>
      </c>
      <c r="AC505">
        <v>4412.72</v>
      </c>
      <c r="AD505">
        <v>0</v>
      </c>
      <c r="AE505">
        <v>75275.011175051899</v>
      </c>
      <c r="AF505">
        <v>15647.232059063999</v>
      </c>
      <c r="AG505">
        <v>0</v>
      </c>
    </row>
    <row r="506" spans="1:33" x14ac:dyDescent="0.3">
      <c r="A506" t="s">
        <v>33</v>
      </c>
      <c r="B506" t="s">
        <v>1096</v>
      </c>
      <c r="C506">
        <v>2057</v>
      </c>
      <c r="D506" t="s">
        <v>1092</v>
      </c>
      <c r="E506">
        <v>470</v>
      </c>
      <c r="F506" t="s">
        <v>1097</v>
      </c>
      <c r="G506" t="s">
        <v>37</v>
      </c>
      <c r="H506" t="s">
        <v>43</v>
      </c>
      <c r="I506" t="s">
        <v>44</v>
      </c>
      <c r="J506" t="s">
        <v>40</v>
      </c>
      <c r="K506">
        <v>540.30999999999995</v>
      </c>
      <c r="L506">
        <v>5611309.2048001401</v>
      </c>
      <c r="M506">
        <v>10385.3513812443</v>
      </c>
      <c r="N506">
        <v>0</v>
      </c>
      <c r="O506">
        <v>10385.3513812443</v>
      </c>
      <c r="P506">
        <v>3034170.0999516002</v>
      </c>
      <c r="Q506">
        <v>899878.15541631705</v>
      </c>
      <c r="R506">
        <v>1232946.57612909</v>
      </c>
      <c r="S506">
        <v>261689.11912481399</v>
      </c>
      <c r="T506">
        <v>182625.25417831601</v>
      </c>
      <c r="U506">
        <v>268112.19364637398</v>
      </c>
      <c r="V506">
        <v>3745856.3</v>
      </c>
      <c r="W506">
        <v>1597340.7111537601</v>
      </c>
      <c r="X506">
        <v>4659314.0092419796</v>
      </c>
      <c r="Y506">
        <v>0</v>
      </c>
      <c r="Z506">
        <v>0</v>
      </c>
      <c r="AA506">
        <v>683471.51092089503</v>
      </c>
      <c r="AB506">
        <v>411.49099088461702</v>
      </c>
      <c r="AC506">
        <v>0</v>
      </c>
      <c r="AD506">
        <v>0</v>
      </c>
      <c r="AE506">
        <v>221971.51824478601</v>
      </c>
      <c r="AF506">
        <v>46140.675401587498</v>
      </c>
      <c r="AG506">
        <v>0</v>
      </c>
    </row>
    <row r="507" spans="1:33" x14ac:dyDescent="0.3">
      <c r="A507" t="s">
        <v>33</v>
      </c>
      <c r="B507" t="s">
        <v>1098</v>
      </c>
      <c r="C507">
        <v>2057</v>
      </c>
      <c r="D507" t="s">
        <v>1092</v>
      </c>
      <c r="E507">
        <v>471</v>
      </c>
      <c r="F507" t="s">
        <v>388</v>
      </c>
      <c r="G507" t="s">
        <v>37</v>
      </c>
      <c r="H507" t="s">
        <v>43</v>
      </c>
      <c r="I507" t="s">
        <v>44</v>
      </c>
      <c r="J507" t="s">
        <v>40</v>
      </c>
      <c r="K507">
        <v>11.28</v>
      </c>
      <c r="L507">
        <v>282572.16120920499</v>
      </c>
      <c r="M507">
        <v>25050.7235114543</v>
      </c>
      <c r="N507">
        <v>0</v>
      </c>
      <c r="O507">
        <v>25050.7235114543</v>
      </c>
      <c r="P507">
        <v>122774.631462593</v>
      </c>
      <c r="Q507">
        <v>20638.934572923001</v>
      </c>
      <c r="R507">
        <v>130155.205410664</v>
      </c>
      <c r="S507">
        <v>5463.2586176970599</v>
      </c>
      <c r="T507">
        <v>3540.1311453265898</v>
      </c>
      <c r="U507">
        <v>5597.3525278656698</v>
      </c>
      <c r="V507">
        <v>243627.28</v>
      </c>
      <c r="W507">
        <v>33347.528681339398</v>
      </c>
      <c r="X507">
        <v>245841.16251475899</v>
      </c>
      <c r="Y507">
        <v>0</v>
      </c>
      <c r="Z507">
        <v>0</v>
      </c>
      <c r="AA507">
        <v>31125.055508666599</v>
      </c>
      <c r="AB507">
        <v>8.5906579133802392</v>
      </c>
      <c r="AC507">
        <v>0</v>
      </c>
      <c r="AD507">
        <v>0</v>
      </c>
      <c r="AE507">
        <v>4634.0780770320698</v>
      </c>
      <c r="AF507">
        <v>963.27445083360794</v>
      </c>
      <c r="AG507">
        <v>0</v>
      </c>
    </row>
    <row r="508" spans="1:33" x14ac:dyDescent="0.3">
      <c r="A508" t="s">
        <v>33</v>
      </c>
      <c r="B508" t="s">
        <v>1099</v>
      </c>
      <c r="C508">
        <v>2057</v>
      </c>
      <c r="D508" t="s">
        <v>1092</v>
      </c>
      <c r="E508">
        <v>472</v>
      </c>
      <c r="F508" t="s">
        <v>1100</v>
      </c>
      <c r="G508" t="s">
        <v>37</v>
      </c>
      <c r="H508" t="s">
        <v>43</v>
      </c>
      <c r="I508" t="s">
        <v>44</v>
      </c>
      <c r="J508" t="s">
        <v>40</v>
      </c>
      <c r="K508">
        <v>123.13</v>
      </c>
      <c r="L508">
        <v>1847672.6309299101</v>
      </c>
      <c r="M508">
        <v>15005.8688453659</v>
      </c>
      <c r="N508">
        <v>0</v>
      </c>
      <c r="O508">
        <v>15005.8688453659</v>
      </c>
      <c r="P508">
        <v>1130845.6454334301</v>
      </c>
      <c r="Q508">
        <v>330968.92262092303</v>
      </c>
      <c r="R508">
        <v>283874.039691057</v>
      </c>
      <c r="S508">
        <v>59635.729928815497</v>
      </c>
      <c r="T508">
        <v>42348.293255679397</v>
      </c>
      <c r="U508">
        <v>61099.469570576301</v>
      </c>
      <c r="V508">
        <v>1422558.87</v>
      </c>
      <c r="W508">
        <v>364014.29135933699</v>
      </c>
      <c r="X508">
        <v>1636561.50554453</v>
      </c>
      <c r="Y508">
        <v>0</v>
      </c>
      <c r="Z508">
        <v>0</v>
      </c>
      <c r="AA508">
        <v>149917.88208174901</v>
      </c>
      <c r="AB508">
        <v>93.773733056250805</v>
      </c>
      <c r="AC508">
        <v>0</v>
      </c>
      <c r="AD508">
        <v>0</v>
      </c>
      <c r="AE508">
        <v>50584.577449021097</v>
      </c>
      <c r="AF508">
        <v>10514.8921215551</v>
      </c>
      <c r="AG508">
        <v>0</v>
      </c>
    </row>
    <row r="509" spans="1:33" x14ac:dyDescent="0.3">
      <c r="A509" t="s">
        <v>33</v>
      </c>
      <c r="B509" t="s">
        <v>1101</v>
      </c>
      <c r="C509">
        <v>2057</v>
      </c>
      <c r="D509" t="s">
        <v>1092</v>
      </c>
      <c r="E509">
        <v>473</v>
      </c>
      <c r="F509" t="s">
        <v>1102</v>
      </c>
      <c r="G509" t="s">
        <v>37</v>
      </c>
      <c r="H509" t="s">
        <v>43</v>
      </c>
      <c r="I509" t="s">
        <v>44</v>
      </c>
      <c r="J509" t="s">
        <v>40</v>
      </c>
      <c r="K509">
        <v>559.77</v>
      </c>
      <c r="L509">
        <v>6346592.1100067999</v>
      </c>
      <c r="M509">
        <v>11337.856816204499</v>
      </c>
      <c r="N509">
        <v>0</v>
      </c>
      <c r="O509">
        <v>11337.856816204499</v>
      </c>
      <c r="P509">
        <v>3723837.3775812201</v>
      </c>
      <c r="Q509">
        <v>926873.85318130697</v>
      </c>
      <c r="R509">
        <v>1234478.07225422</v>
      </c>
      <c r="S509">
        <v>272203.99890321598</v>
      </c>
      <c r="T509">
        <v>189198.808086832</v>
      </c>
      <c r="U509">
        <v>277768.61919533397</v>
      </c>
      <c r="V509">
        <v>4413952.38</v>
      </c>
      <c r="W509">
        <v>1654871.1108114601</v>
      </c>
      <c r="X509">
        <v>5420871.8410449298</v>
      </c>
      <c r="Y509">
        <v>0</v>
      </c>
      <c r="Z509">
        <v>0</v>
      </c>
      <c r="AA509">
        <v>647525.33836758405</v>
      </c>
      <c r="AB509">
        <v>426.31139895149403</v>
      </c>
      <c r="AC509">
        <v>0</v>
      </c>
      <c r="AD509">
        <v>0</v>
      </c>
      <c r="AE509">
        <v>229966.12457271601</v>
      </c>
      <c r="AF509">
        <v>47802.4946226178</v>
      </c>
      <c r="AG509">
        <v>0</v>
      </c>
    </row>
    <row r="510" spans="1:33" x14ac:dyDescent="0.3">
      <c r="A510" t="s">
        <v>33</v>
      </c>
      <c r="B510" t="s">
        <v>1103</v>
      </c>
      <c r="C510">
        <v>2057</v>
      </c>
      <c r="D510" t="s">
        <v>1092</v>
      </c>
      <c r="E510">
        <v>474</v>
      </c>
      <c r="F510" t="s">
        <v>1104</v>
      </c>
      <c r="G510" t="s">
        <v>37</v>
      </c>
      <c r="H510" t="s">
        <v>43</v>
      </c>
      <c r="I510" t="s">
        <v>44</v>
      </c>
      <c r="J510" t="s">
        <v>40</v>
      </c>
      <c r="K510">
        <v>220.79</v>
      </c>
      <c r="L510">
        <v>2726774.0487039299</v>
      </c>
      <c r="M510">
        <v>12350.0794814254</v>
      </c>
      <c r="N510">
        <v>0</v>
      </c>
      <c r="O510">
        <v>12350.0794814254</v>
      </c>
      <c r="P510">
        <v>1518684.0127771299</v>
      </c>
      <c r="Q510">
        <v>439564.37425138999</v>
      </c>
      <c r="R510">
        <v>583967.57782984199</v>
      </c>
      <c r="S510">
        <v>106935.538138416</v>
      </c>
      <c r="T510">
        <v>77622.545707150595</v>
      </c>
      <c r="U510">
        <v>109560.236225838</v>
      </c>
      <c r="V510">
        <v>1964483.24</v>
      </c>
      <c r="W510">
        <v>652730.57247809705</v>
      </c>
      <c r="X510">
        <v>2317054.0432565301</v>
      </c>
      <c r="Y510">
        <v>0</v>
      </c>
      <c r="Z510">
        <v>0</v>
      </c>
      <c r="AA510">
        <v>298810.51927823701</v>
      </c>
      <c r="AB510">
        <v>168.14994332404399</v>
      </c>
      <c r="AC510">
        <v>1181.0999999999999</v>
      </c>
      <c r="AD510">
        <v>0</v>
      </c>
      <c r="AE510">
        <v>90705.505197509803</v>
      </c>
      <c r="AF510">
        <v>18854.731028329101</v>
      </c>
      <c r="AG510">
        <v>0</v>
      </c>
    </row>
    <row r="511" spans="1:33" x14ac:dyDescent="0.3">
      <c r="A511" t="s">
        <v>33</v>
      </c>
      <c r="B511" t="s">
        <v>1105</v>
      </c>
      <c r="C511">
        <v>2057</v>
      </c>
      <c r="D511" t="s">
        <v>1092</v>
      </c>
      <c r="E511">
        <v>475</v>
      </c>
      <c r="F511" t="s">
        <v>1106</v>
      </c>
      <c r="G511" t="s">
        <v>37</v>
      </c>
      <c r="H511" t="s">
        <v>43</v>
      </c>
      <c r="I511" t="s">
        <v>44</v>
      </c>
      <c r="J511" t="s">
        <v>40</v>
      </c>
      <c r="K511">
        <v>124.78</v>
      </c>
      <c r="L511">
        <v>1838812.11557487</v>
      </c>
      <c r="M511">
        <v>14736.4330467613</v>
      </c>
      <c r="N511">
        <v>0</v>
      </c>
      <c r="O511">
        <v>14736.4330467613</v>
      </c>
      <c r="P511">
        <v>1043568.7434133301</v>
      </c>
      <c r="Q511">
        <v>286748.03964621801</v>
      </c>
      <c r="R511">
        <v>406904.324126127</v>
      </c>
      <c r="S511">
        <v>60434.876801085098</v>
      </c>
      <c r="T511">
        <v>41156.131588107499</v>
      </c>
      <c r="U511">
        <v>61918.231243535403</v>
      </c>
      <c r="V511">
        <v>1408001.63</v>
      </c>
      <c r="W511">
        <v>368892.25433134101</v>
      </c>
      <c r="X511">
        <v>1631464.19290706</v>
      </c>
      <c r="Y511">
        <v>0</v>
      </c>
      <c r="Z511">
        <v>0</v>
      </c>
      <c r="AA511">
        <v>145334.66107902699</v>
      </c>
      <c r="AB511">
        <v>95.0303452510272</v>
      </c>
      <c r="AC511">
        <v>0</v>
      </c>
      <c r="AD511">
        <v>0</v>
      </c>
      <c r="AE511">
        <v>51262.4346145444</v>
      </c>
      <c r="AF511">
        <v>10655.7966289909</v>
      </c>
      <c r="AG511">
        <v>0</v>
      </c>
    </row>
    <row r="512" spans="1:33" x14ac:dyDescent="0.3">
      <c r="A512" t="s">
        <v>33</v>
      </c>
      <c r="B512" t="s">
        <v>1107</v>
      </c>
      <c r="C512">
        <v>2057</v>
      </c>
      <c r="D512" t="s">
        <v>1092</v>
      </c>
      <c r="E512">
        <v>476</v>
      </c>
      <c r="F512" t="s">
        <v>1108</v>
      </c>
      <c r="G512" t="s">
        <v>37</v>
      </c>
      <c r="H512" t="s">
        <v>43</v>
      </c>
      <c r="I512" t="s">
        <v>44</v>
      </c>
      <c r="J512" t="s">
        <v>40</v>
      </c>
      <c r="K512">
        <v>149.47</v>
      </c>
      <c r="L512">
        <v>3355169.9516258701</v>
      </c>
      <c r="M512">
        <v>22447.112809432499</v>
      </c>
      <c r="N512">
        <v>0</v>
      </c>
      <c r="O512">
        <v>22447.112809432499</v>
      </c>
      <c r="P512">
        <v>1283905.4299125799</v>
      </c>
      <c r="Q512">
        <v>301828.85622471699</v>
      </c>
      <c r="R512">
        <v>486044.87940000201</v>
      </c>
      <c r="S512">
        <v>72393.019998863499</v>
      </c>
      <c r="T512">
        <v>1210997.7660897099</v>
      </c>
      <c r="U512">
        <v>74169.883186177496</v>
      </c>
      <c r="V512">
        <v>2839115.75</v>
      </c>
      <c r="W512">
        <v>441884.31843969901</v>
      </c>
      <c r="X512">
        <v>1912406.31689548</v>
      </c>
      <c r="Y512">
        <v>0</v>
      </c>
      <c r="Z512">
        <v>0</v>
      </c>
      <c r="AA512">
        <v>1368479.91771102</v>
      </c>
      <c r="AB512">
        <v>113.83383318377101</v>
      </c>
      <c r="AC512">
        <v>0</v>
      </c>
      <c r="AD512">
        <v>0</v>
      </c>
      <c r="AE512">
        <v>61405.642745920501</v>
      </c>
      <c r="AF512">
        <v>12764.240440256999</v>
      </c>
      <c r="AG512">
        <v>0</v>
      </c>
    </row>
    <row r="513" spans="1:33" x14ac:dyDescent="0.3">
      <c r="A513" t="s">
        <v>33</v>
      </c>
      <c r="B513" t="s">
        <v>1109</v>
      </c>
      <c r="C513">
        <v>2057</v>
      </c>
      <c r="D513" t="s">
        <v>1092</v>
      </c>
      <c r="E513">
        <v>477</v>
      </c>
      <c r="F513" t="s">
        <v>1110</v>
      </c>
      <c r="G513" t="s">
        <v>37</v>
      </c>
      <c r="H513" t="s">
        <v>43</v>
      </c>
      <c r="I513" t="s">
        <v>44</v>
      </c>
      <c r="J513" t="s">
        <v>40</v>
      </c>
      <c r="K513">
        <v>624.30999999999995</v>
      </c>
      <c r="L513">
        <v>6708754.3176346496</v>
      </c>
      <c r="M513">
        <v>10745.8703490808</v>
      </c>
      <c r="N513">
        <v>0</v>
      </c>
      <c r="O513">
        <v>10745.8703490808</v>
      </c>
      <c r="P513">
        <v>3776148.5989283598</v>
      </c>
      <c r="Q513">
        <v>1025150.31670404</v>
      </c>
      <c r="R513">
        <v>1389901.30918723</v>
      </c>
      <c r="S513">
        <v>305768.959894898</v>
      </c>
      <c r="T513">
        <v>211785.13292010999</v>
      </c>
      <c r="U513">
        <v>309794.60608792701</v>
      </c>
      <c r="V513">
        <v>4553286.34</v>
      </c>
      <c r="W513">
        <v>1845673.3715467199</v>
      </c>
      <c r="X513">
        <v>5696756.9786072103</v>
      </c>
      <c r="Y513">
        <v>0</v>
      </c>
      <c r="Z513">
        <v>0</v>
      </c>
      <c r="AA513">
        <v>701727.26896415802</v>
      </c>
      <c r="AB513">
        <v>475.463975345959</v>
      </c>
      <c r="AC513">
        <v>0</v>
      </c>
      <c r="AD513">
        <v>0</v>
      </c>
      <c r="AE513">
        <v>256480.61030779101</v>
      </c>
      <c r="AF513">
        <v>53313.995780135599</v>
      </c>
      <c r="AG513">
        <v>0</v>
      </c>
    </row>
    <row r="514" spans="1:33" x14ac:dyDescent="0.3">
      <c r="A514" t="s">
        <v>33</v>
      </c>
      <c r="B514" t="s">
        <v>1111</v>
      </c>
      <c r="C514">
        <v>2057</v>
      </c>
      <c r="D514" t="s">
        <v>1092</v>
      </c>
      <c r="E514">
        <v>478</v>
      </c>
      <c r="F514" t="s">
        <v>1112</v>
      </c>
      <c r="G514" t="s">
        <v>37</v>
      </c>
      <c r="H514" t="s">
        <v>43</v>
      </c>
      <c r="I514" t="s">
        <v>44</v>
      </c>
      <c r="J514" t="s">
        <v>40</v>
      </c>
      <c r="K514">
        <v>603.39372549019595</v>
      </c>
      <c r="L514">
        <v>7238513.1467371797</v>
      </c>
      <c r="M514">
        <v>11996.3347992334</v>
      </c>
      <c r="N514">
        <v>0</v>
      </c>
      <c r="O514">
        <v>11996.3347992334</v>
      </c>
      <c r="P514">
        <v>4235803.3795308601</v>
      </c>
      <c r="Q514">
        <v>1023973.83732326</v>
      </c>
      <c r="R514">
        <v>1482243.4395327701</v>
      </c>
      <c r="S514">
        <v>292242.55058941903</v>
      </c>
      <c r="T514">
        <v>204249.93976085799</v>
      </c>
      <c r="U514">
        <v>299415.54917294602</v>
      </c>
      <c r="V514">
        <v>5155259.87</v>
      </c>
      <c r="W514">
        <v>1783837.7275642301</v>
      </c>
      <c r="X514">
        <v>6126307.0643834099</v>
      </c>
      <c r="Y514">
        <v>0</v>
      </c>
      <c r="Z514">
        <v>0</v>
      </c>
      <c r="AA514">
        <v>812330.99868766603</v>
      </c>
      <c r="AB514">
        <v>459.53449315304402</v>
      </c>
      <c r="AC514">
        <v>0</v>
      </c>
      <c r="AD514">
        <v>0</v>
      </c>
      <c r="AE514">
        <v>247887.73360929199</v>
      </c>
      <c r="AF514">
        <v>51527.815563653698</v>
      </c>
      <c r="AG514">
        <v>0</v>
      </c>
    </row>
    <row r="515" spans="1:33" x14ac:dyDescent="0.3">
      <c r="A515" t="s">
        <v>33</v>
      </c>
      <c r="B515" t="s">
        <v>1113</v>
      </c>
      <c r="C515">
        <v>2057</v>
      </c>
      <c r="D515" t="s">
        <v>1092</v>
      </c>
      <c r="E515">
        <v>479</v>
      </c>
      <c r="F515" t="s">
        <v>1114</v>
      </c>
      <c r="G515" t="s">
        <v>37</v>
      </c>
      <c r="H515" t="s">
        <v>43</v>
      </c>
      <c r="I515" t="s">
        <v>44</v>
      </c>
      <c r="J515" t="s">
        <v>40</v>
      </c>
      <c r="K515">
        <v>330.35952380952301</v>
      </c>
      <c r="L515">
        <v>4386013.9766570404</v>
      </c>
      <c r="M515">
        <v>13276.4871618652</v>
      </c>
      <c r="N515">
        <v>0</v>
      </c>
      <c r="O515">
        <v>13276.4871618652</v>
      </c>
      <c r="P515">
        <v>2635094.8608646402</v>
      </c>
      <c r="Q515">
        <v>655441.13200093806</v>
      </c>
      <c r="R515">
        <v>823091.580707766</v>
      </c>
      <c r="S515">
        <v>160003.50313747101</v>
      </c>
      <c r="T515">
        <v>112382.899946219</v>
      </c>
      <c r="U515">
        <v>163930.73720742299</v>
      </c>
      <c r="V515">
        <v>3245427.77</v>
      </c>
      <c r="W515">
        <v>976655.46944962197</v>
      </c>
      <c r="X515">
        <v>3749584.0597237698</v>
      </c>
      <c r="Y515">
        <v>0</v>
      </c>
      <c r="Z515">
        <v>0</v>
      </c>
      <c r="AA515">
        <v>472247.58347961202</v>
      </c>
      <c r="AB515">
        <v>251.596246230036</v>
      </c>
      <c r="AC515">
        <v>0</v>
      </c>
      <c r="AD515">
        <v>0</v>
      </c>
      <c r="AE515">
        <v>135719.13358372901</v>
      </c>
      <c r="AF515">
        <v>28211.603623694202</v>
      </c>
      <c r="AG515">
        <v>0</v>
      </c>
    </row>
    <row r="516" spans="1:33" x14ac:dyDescent="0.3">
      <c r="A516" t="s">
        <v>33</v>
      </c>
      <c r="B516" t="s">
        <v>1115</v>
      </c>
      <c r="C516">
        <v>2057</v>
      </c>
      <c r="D516" t="s">
        <v>1092</v>
      </c>
      <c r="E516">
        <v>480</v>
      </c>
      <c r="F516" t="s">
        <v>1116</v>
      </c>
      <c r="G516" t="s">
        <v>37</v>
      </c>
      <c r="H516" t="s">
        <v>38</v>
      </c>
      <c r="I516" t="s">
        <v>44</v>
      </c>
      <c r="J516" t="s">
        <v>40</v>
      </c>
      <c r="K516">
        <v>393.252568807339</v>
      </c>
      <c r="L516">
        <v>4985437.6026787702</v>
      </c>
      <c r="M516">
        <v>12677.444467301601</v>
      </c>
      <c r="N516">
        <v>0</v>
      </c>
      <c r="O516">
        <v>12677.444467301601</v>
      </c>
      <c r="P516">
        <v>2666205.0583129898</v>
      </c>
      <c r="Q516">
        <v>1006897.95012093</v>
      </c>
      <c r="R516">
        <v>997296.07010629505</v>
      </c>
      <c r="S516">
        <v>190464.58204505299</v>
      </c>
      <c r="T516">
        <v>124573.942093488</v>
      </c>
      <c r="U516">
        <v>195139.47341342401</v>
      </c>
      <c r="V516">
        <v>3627709.36</v>
      </c>
      <c r="W516">
        <v>1162588.76926535</v>
      </c>
      <c r="X516">
        <v>4187365.3946151901</v>
      </c>
      <c r="Y516">
        <v>0</v>
      </c>
      <c r="Z516">
        <v>0</v>
      </c>
      <c r="AA516">
        <v>602633.24012070405</v>
      </c>
      <c r="AB516">
        <v>299.49452944874798</v>
      </c>
      <c r="AC516">
        <v>0</v>
      </c>
      <c r="AD516">
        <v>0</v>
      </c>
      <c r="AE516">
        <v>161557.01310697099</v>
      </c>
      <c r="AF516">
        <v>33582.460306453497</v>
      </c>
      <c r="AG516">
        <v>0</v>
      </c>
    </row>
    <row r="517" spans="1:33" x14ac:dyDescent="0.3">
      <c r="A517" t="s">
        <v>33</v>
      </c>
      <c r="B517" t="s">
        <v>1117</v>
      </c>
      <c r="C517">
        <v>2057</v>
      </c>
      <c r="D517" t="s">
        <v>1092</v>
      </c>
      <c r="E517">
        <v>481</v>
      </c>
      <c r="F517" t="s">
        <v>1118</v>
      </c>
      <c r="G517" t="s">
        <v>37</v>
      </c>
      <c r="H517" t="s">
        <v>38</v>
      </c>
      <c r="I517" t="s">
        <v>44</v>
      </c>
      <c r="J517" t="s">
        <v>40</v>
      </c>
      <c r="K517">
        <v>365.34940594059401</v>
      </c>
      <c r="L517">
        <v>5347857.6577845803</v>
      </c>
      <c r="M517">
        <v>14637.652534336199</v>
      </c>
      <c r="N517">
        <v>0</v>
      </c>
      <c r="O517">
        <v>14637.652534336199</v>
      </c>
      <c r="P517">
        <v>2068136.15867296</v>
      </c>
      <c r="Q517">
        <v>991300.10046089301</v>
      </c>
      <c r="R517">
        <v>937240.39157870703</v>
      </c>
      <c r="S517">
        <v>176973.09305633401</v>
      </c>
      <c r="T517">
        <v>1174207.9140156701</v>
      </c>
      <c r="U517">
        <v>181293.38837728699</v>
      </c>
      <c r="V517">
        <v>4086466.77</v>
      </c>
      <c r="W517">
        <v>1080097.49940729</v>
      </c>
      <c r="X517">
        <v>3579324.2860626401</v>
      </c>
      <c r="Y517">
        <v>0</v>
      </c>
      <c r="Z517">
        <v>0</v>
      </c>
      <c r="AA517">
        <v>1585226.7393938201</v>
      </c>
      <c r="AB517">
        <v>278.243950823788</v>
      </c>
      <c r="AC517">
        <v>1735</v>
      </c>
      <c r="AD517">
        <v>0</v>
      </c>
      <c r="AE517">
        <v>150093.765294857</v>
      </c>
      <c r="AF517">
        <v>31199.62308243</v>
      </c>
      <c r="AG517">
        <v>0</v>
      </c>
    </row>
    <row r="518" spans="1:33" x14ac:dyDescent="0.3">
      <c r="A518" t="s">
        <v>33</v>
      </c>
      <c r="B518" t="s">
        <v>1119</v>
      </c>
      <c r="C518">
        <v>2057</v>
      </c>
      <c r="D518" t="s">
        <v>1092</v>
      </c>
      <c r="E518">
        <v>482</v>
      </c>
      <c r="F518" t="s">
        <v>1120</v>
      </c>
      <c r="G518" t="s">
        <v>37</v>
      </c>
      <c r="H518" t="s">
        <v>53</v>
      </c>
      <c r="I518" t="s">
        <v>44</v>
      </c>
      <c r="J518" t="s">
        <v>40</v>
      </c>
      <c r="K518">
        <v>187.93</v>
      </c>
      <c r="L518">
        <v>3371296.5942593799</v>
      </c>
      <c r="M518">
        <v>17939.1081480305</v>
      </c>
      <c r="N518">
        <v>0</v>
      </c>
      <c r="O518">
        <v>17939.1081480305</v>
      </c>
      <c r="P518">
        <v>1711176.9706440801</v>
      </c>
      <c r="Q518">
        <v>823094.19761431101</v>
      </c>
      <c r="R518">
        <v>683876.80205019296</v>
      </c>
      <c r="S518">
        <v>91020.407094309296</v>
      </c>
      <c r="T518">
        <v>62128.216856491701</v>
      </c>
      <c r="U518">
        <v>93254.473454060004</v>
      </c>
      <c r="V518">
        <v>2722456.92</v>
      </c>
      <c r="W518">
        <v>555585.20080532995</v>
      </c>
      <c r="X518">
        <v>2706835.31105485</v>
      </c>
      <c r="Y518">
        <v>0</v>
      </c>
      <c r="Z518">
        <v>0</v>
      </c>
      <c r="AA518">
        <v>571063.68542940798</v>
      </c>
      <c r="AB518">
        <v>143.124321069286</v>
      </c>
      <c r="AC518">
        <v>0</v>
      </c>
      <c r="AD518">
        <v>0</v>
      </c>
      <c r="AE518">
        <v>77205.877040481893</v>
      </c>
      <c r="AF518">
        <v>16048.596413578</v>
      </c>
      <c r="AG518">
        <v>0</v>
      </c>
    </row>
    <row r="519" spans="1:33" x14ac:dyDescent="0.3">
      <c r="A519" t="s">
        <v>33</v>
      </c>
      <c r="B519" t="s">
        <v>1121</v>
      </c>
      <c r="C519">
        <v>2057</v>
      </c>
      <c r="D519" t="s">
        <v>1092</v>
      </c>
      <c r="E519">
        <v>483</v>
      </c>
      <c r="F519" t="s">
        <v>1122</v>
      </c>
      <c r="G519" t="s">
        <v>37</v>
      </c>
      <c r="H519" t="s">
        <v>53</v>
      </c>
      <c r="I519" t="s">
        <v>44</v>
      </c>
      <c r="J519" t="s">
        <v>40</v>
      </c>
      <c r="K519">
        <v>123.39</v>
      </c>
      <c r="L519">
        <v>2733281.5666315402</v>
      </c>
      <c r="M519">
        <v>22151.564686210699</v>
      </c>
      <c r="N519">
        <v>0</v>
      </c>
      <c r="O519">
        <v>22151.564686210699</v>
      </c>
      <c r="P519">
        <v>1423679.9292969301</v>
      </c>
      <c r="Q519">
        <v>717959.834091575</v>
      </c>
      <c r="R519">
        <v>492188.97511718899</v>
      </c>
      <c r="S519">
        <v>60083.936102627697</v>
      </c>
      <c r="T519">
        <v>39368.892023213499</v>
      </c>
      <c r="U519">
        <v>61228.486561466802</v>
      </c>
      <c r="V519">
        <v>2307270.14</v>
      </c>
      <c r="W519">
        <v>364782.94007007702</v>
      </c>
      <c r="X519">
        <v>2291033.24349256</v>
      </c>
      <c r="Y519">
        <v>0</v>
      </c>
      <c r="Z519">
        <v>0</v>
      </c>
      <c r="AA519">
        <v>380925.86483283498</v>
      </c>
      <c r="AB519">
        <v>93.971744674821693</v>
      </c>
      <c r="AC519">
        <v>0</v>
      </c>
      <c r="AD519">
        <v>0</v>
      </c>
      <c r="AE519">
        <v>50691.3913054066</v>
      </c>
      <c r="AF519">
        <v>10537.0952560601</v>
      </c>
      <c r="AG519">
        <v>0</v>
      </c>
    </row>
    <row r="520" spans="1:33" x14ac:dyDescent="0.3">
      <c r="A520" t="s">
        <v>33</v>
      </c>
      <c r="B520" t="s">
        <v>1123</v>
      </c>
      <c r="C520">
        <v>2057</v>
      </c>
      <c r="D520" t="s">
        <v>1092</v>
      </c>
      <c r="E520">
        <v>484</v>
      </c>
      <c r="F520" t="s">
        <v>1124</v>
      </c>
      <c r="G520" t="s">
        <v>37</v>
      </c>
      <c r="H520" t="s">
        <v>53</v>
      </c>
      <c r="I520" t="s">
        <v>44</v>
      </c>
      <c r="J520" t="s">
        <v>40</v>
      </c>
      <c r="K520">
        <v>85.07</v>
      </c>
      <c r="L520">
        <v>2385984.2024527499</v>
      </c>
      <c r="M520">
        <v>28047.304601536998</v>
      </c>
      <c r="N520">
        <v>0</v>
      </c>
      <c r="O520">
        <v>28047.304601536998</v>
      </c>
      <c r="P520">
        <v>1268422.49603039</v>
      </c>
      <c r="Q520">
        <v>493767.41657079401</v>
      </c>
      <c r="R520">
        <v>554143.72538876103</v>
      </c>
      <c r="S520">
        <v>41202.075408465302</v>
      </c>
      <c r="T520">
        <v>28448.489054337999</v>
      </c>
      <c r="U520">
        <v>42213.366980986902</v>
      </c>
      <c r="V520">
        <v>2092274.89</v>
      </c>
      <c r="W520">
        <v>251495.94547176801</v>
      </c>
      <c r="X520">
        <v>1994810.3143821401</v>
      </c>
      <c r="Y520">
        <v>0</v>
      </c>
      <c r="Z520">
        <v>0</v>
      </c>
      <c r="AA520">
        <v>347645.73321119399</v>
      </c>
      <c r="AB520">
        <v>64.787878430076006</v>
      </c>
      <c r="AC520">
        <v>1250</v>
      </c>
      <c r="AD520">
        <v>0</v>
      </c>
      <c r="AE520">
        <v>34948.672164283496</v>
      </c>
      <c r="AF520">
        <v>7264.6948167034598</v>
      </c>
      <c r="AG520">
        <v>0</v>
      </c>
    </row>
    <row r="521" spans="1:33" x14ac:dyDescent="0.3">
      <c r="A521" t="s">
        <v>33</v>
      </c>
      <c r="B521" t="s">
        <v>1125</v>
      </c>
      <c r="C521">
        <v>2057</v>
      </c>
      <c r="D521" t="s">
        <v>1092</v>
      </c>
      <c r="E521">
        <v>485</v>
      </c>
      <c r="F521" t="s">
        <v>1126</v>
      </c>
      <c r="G521" t="s">
        <v>37</v>
      </c>
      <c r="H521" t="s">
        <v>53</v>
      </c>
      <c r="I521" t="s">
        <v>44</v>
      </c>
      <c r="J521" t="s">
        <v>40</v>
      </c>
      <c r="K521">
        <v>654.52</v>
      </c>
      <c r="L521">
        <v>9979324.0770433396</v>
      </c>
      <c r="M521">
        <v>15246.7824925798</v>
      </c>
      <c r="N521">
        <v>0</v>
      </c>
      <c r="O521">
        <v>15246.7824925798</v>
      </c>
      <c r="P521">
        <v>4369149.8997603599</v>
      </c>
      <c r="Q521">
        <v>2127962.6529671601</v>
      </c>
      <c r="R521">
        <v>1738364.44966206</v>
      </c>
      <c r="S521">
        <v>318124.37262899597</v>
      </c>
      <c r="T521">
        <v>1425722.7020247399</v>
      </c>
      <c r="U521">
        <v>324785.38799101399</v>
      </c>
      <c r="V521">
        <v>7719554.25</v>
      </c>
      <c r="W521">
        <v>1934984.4390523301</v>
      </c>
      <c r="X521">
        <v>7187274.2859539203</v>
      </c>
      <c r="Y521">
        <v>0</v>
      </c>
      <c r="Z521">
        <v>0</v>
      </c>
      <c r="AA521">
        <v>2463015.3616961399</v>
      </c>
      <c r="AB521">
        <v>498.47140225759199</v>
      </c>
      <c r="AC521">
        <v>3750.57</v>
      </c>
      <c r="AD521">
        <v>0</v>
      </c>
      <c r="AE521">
        <v>268891.55877473601</v>
      </c>
      <c r="AF521">
        <v>55893.829216277802</v>
      </c>
      <c r="AG521">
        <v>0</v>
      </c>
    </row>
    <row r="522" spans="1:33" x14ac:dyDescent="0.3">
      <c r="A522" t="s">
        <v>33</v>
      </c>
      <c r="B522" t="s">
        <v>1127</v>
      </c>
      <c r="C522">
        <v>2057</v>
      </c>
      <c r="D522" t="s">
        <v>1092</v>
      </c>
      <c r="E522">
        <v>486</v>
      </c>
      <c r="F522" t="s">
        <v>1128</v>
      </c>
      <c r="G522" t="s">
        <v>37</v>
      </c>
      <c r="H522" t="s">
        <v>53</v>
      </c>
      <c r="I522" t="s">
        <v>44</v>
      </c>
      <c r="J522" t="s">
        <v>40</v>
      </c>
      <c r="K522">
        <v>222.98</v>
      </c>
      <c r="L522">
        <v>3795567.2059599701</v>
      </c>
      <c r="M522">
        <v>17022.0073816484</v>
      </c>
      <c r="N522">
        <v>0</v>
      </c>
      <c r="O522">
        <v>17022.0073816484</v>
      </c>
      <c r="P522">
        <v>1855347.9795504501</v>
      </c>
      <c r="Q522">
        <v>1021613.21048496</v>
      </c>
      <c r="R522">
        <v>710347.58353457204</v>
      </c>
      <c r="S522">
        <v>107996.223987064</v>
      </c>
      <c r="T522">
        <v>100262.208402918</v>
      </c>
      <c r="U522">
        <v>110646.956264493</v>
      </c>
      <c r="V522">
        <v>3025715.29</v>
      </c>
      <c r="W522">
        <v>659204.95969548402</v>
      </c>
      <c r="X522">
        <v>3045387.94866498</v>
      </c>
      <c r="Y522">
        <v>0</v>
      </c>
      <c r="Z522">
        <v>0</v>
      </c>
      <c r="AA522">
        <v>637774.873220079</v>
      </c>
      <c r="AB522">
        <v>169.81781041892901</v>
      </c>
      <c r="AC522">
        <v>1587.61</v>
      </c>
      <c r="AD522">
        <v>0</v>
      </c>
      <c r="AE522">
        <v>91605.206526295195</v>
      </c>
      <c r="AF522">
        <v>19041.749738198399</v>
      </c>
      <c r="AG522">
        <v>0</v>
      </c>
    </row>
    <row r="523" spans="1:33" x14ac:dyDescent="0.3">
      <c r="A523" t="s">
        <v>33</v>
      </c>
      <c r="B523" t="s">
        <v>1129</v>
      </c>
      <c r="C523">
        <v>2057</v>
      </c>
      <c r="D523" t="s">
        <v>1092</v>
      </c>
      <c r="E523">
        <v>488</v>
      </c>
      <c r="F523" t="s">
        <v>1130</v>
      </c>
      <c r="G523" t="s">
        <v>37</v>
      </c>
      <c r="H523" t="s">
        <v>53</v>
      </c>
      <c r="I523" t="s">
        <v>44</v>
      </c>
      <c r="J523" t="s">
        <v>40</v>
      </c>
      <c r="K523">
        <v>707.88</v>
      </c>
      <c r="L523">
        <v>10498927.399501</v>
      </c>
      <c r="M523">
        <v>14831.5073169196</v>
      </c>
      <c r="N523">
        <v>0</v>
      </c>
      <c r="O523">
        <v>14831.5073169196</v>
      </c>
      <c r="P523">
        <v>5595284.5549770296</v>
      </c>
      <c r="Q523">
        <v>2352144.2832518402</v>
      </c>
      <c r="R523">
        <v>1956481.99327138</v>
      </c>
      <c r="S523">
        <v>347585.00814675499</v>
      </c>
      <c r="T523">
        <v>247431.55985405901</v>
      </c>
      <c r="U523">
        <v>351263.64427531499</v>
      </c>
      <c r="V523">
        <v>8054928.9500000002</v>
      </c>
      <c r="W523">
        <v>2092734.80522575</v>
      </c>
      <c r="X523">
        <v>8903515.29175069</v>
      </c>
      <c r="Y523">
        <v>0</v>
      </c>
      <c r="Z523">
        <v>0</v>
      </c>
      <c r="AA523">
        <v>1243609.353996</v>
      </c>
      <c r="AB523">
        <v>539.109479053511</v>
      </c>
      <c r="AC523">
        <v>0</v>
      </c>
      <c r="AD523">
        <v>0</v>
      </c>
      <c r="AE523">
        <v>290813.04868523497</v>
      </c>
      <c r="AF523">
        <v>60450.595590079298</v>
      </c>
      <c r="AG523">
        <v>0</v>
      </c>
    </row>
    <row r="524" spans="1:33" x14ac:dyDescent="0.3">
      <c r="A524" t="s">
        <v>33</v>
      </c>
      <c r="B524" t="s">
        <v>1131</v>
      </c>
      <c r="C524">
        <v>2057</v>
      </c>
      <c r="D524" t="s">
        <v>1092</v>
      </c>
      <c r="E524">
        <v>2057</v>
      </c>
      <c r="F524" t="s">
        <v>1092</v>
      </c>
      <c r="G524" t="s">
        <v>55</v>
      </c>
      <c r="H524" t="s">
        <v>55</v>
      </c>
      <c r="I524" t="s">
        <v>56</v>
      </c>
      <c r="J524" t="s">
        <v>40</v>
      </c>
      <c r="K524">
        <v>177.39418189294</v>
      </c>
      <c r="L524">
        <v>612464.125977366</v>
      </c>
      <c r="M524">
        <v>3452.5603908869698</v>
      </c>
      <c r="N524">
        <v>0</v>
      </c>
      <c r="O524">
        <v>3452.5603908869698</v>
      </c>
      <c r="P524">
        <v>102188.507632459</v>
      </c>
      <c r="Q524">
        <v>128843.762284064</v>
      </c>
      <c r="R524">
        <v>239840.63608966701</v>
      </c>
      <c r="S524">
        <v>85917.579162759605</v>
      </c>
      <c r="T524">
        <v>55673.640808415803</v>
      </c>
      <c r="U524">
        <v>88026.398266588207</v>
      </c>
      <c r="V524">
        <v>0</v>
      </c>
      <c r="W524">
        <v>524437.72771077801</v>
      </c>
      <c r="X524">
        <v>458760.42290916602</v>
      </c>
      <c r="Y524">
        <v>0</v>
      </c>
      <c r="Z524">
        <v>0</v>
      </c>
      <c r="AA524">
        <v>65542.204382067095</v>
      </c>
      <c r="AB524">
        <v>135.10041954487599</v>
      </c>
      <c r="AC524">
        <v>0</v>
      </c>
      <c r="AD524">
        <v>0</v>
      </c>
      <c r="AE524">
        <v>72877.525647439295</v>
      </c>
      <c r="AF524">
        <v>15148.8726191489</v>
      </c>
      <c r="AG524">
        <v>0</v>
      </c>
    </row>
    <row r="525" spans="1:33" x14ac:dyDescent="0.3">
      <c r="A525" t="s">
        <v>33</v>
      </c>
      <c r="B525" t="s">
        <v>1132</v>
      </c>
      <c r="C525">
        <v>2057</v>
      </c>
      <c r="D525" t="s">
        <v>1092</v>
      </c>
      <c r="E525">
        <v>4581</v>
      </c>
      <c r="F525" t="s">
        <v>1133</v>
      </c>
      <c r="G525" t="s">
        <v>63</v>
      </c>
      <c r="H525" t="s">
        <v>43</v>
      </c>
      <c r="I525" t="s">
        <v>44</v>
      </c>
      <c r="J525" t="s">
        <v>40</v>
      </c>
      <c r="K525">
        <v>23.08</v>
      </c>
      <c r="L525">
        <v>79685.093821671398</v>
      </c>
      <c r="M525">
        <v>3452.5603908869698</v>
      </c>
      <c r="N525">
        <v>0</v>
      </c>
      <c r="O525">
        <v>3452.5603908869698</v>
      </c>
      <c r="P525">
        <v>13295.310652186699</v>
      </c>
      <c r="Q525">
        <v>16763.312087151</v>
      </c>
      <c r="R525">
        <v>31204.641673593698</v>
      </c>
      <c r="S525">
        <v>11178.369583018401</v>
      </c>
      <c r="T525">
        <v>7243.4598257214302</v>
      </c>
      <c r="U525">
        <v>11452.7390375123</v>
      </c>
      <c r="V525">
        <v>0</v>
      </c>
      <c r="W525">
        <v>68232.354784159004</v>
      </c>
      <c r="X525">
        <v>59687.360925589099</v>
      </c>
      <c r="Y525">
        <v>0</v>
      </c>
      <c r="Z525">
        <v>0</v>
      </c>
      <c r="AA525">
        <v>8527.4165195059704</v>
      </c>
      <c r="AB525">
        <v>17.577339063902102</v>
      </c>
      <c r="AC525">
        <v>0</v>
      </c>
      <c r="AD525">
        <v>0</v>
      </c>
      <c r="AE525">
        <v>9481.7838668351196</v>
      </c>
      <c r="AF525">
        <v>1970.95517067727</v>
      </c>
      <c r="AG525">
        <v>0</v>
      </c>
    </row>
    <row r="526" spans="1:33" x14ac:dyDescent="0.3">
      <c r="A526" t="s">
        <v>33</v>
      </c>
      <c r="B526" t="s">
        <v>1134</v>
      </c>
      <c r="C526">
        <v>2057</v>
      </c>
      <c r="D526" t="s">
        <v>1092</v>
      </c>
      <c r="E526">
        <v>4848</v>
      </c>
      <c r="F526" t="s">
        <v>1135</v>
      </c>
      <c r="G526" t="s">
        <v>59</v>
      </c>
      <c r="H526" t="s">
        <v>53</v>
      </c>
      <c r="I526" t="s">
        <v>39</v>
      </c>
      <c r="J526" t="s">
        <v>40</v>
      </c>
      <c r="K526">
        <v>124.240594059405</v>
      </c>
      <c r="L526">
        <v>428948.15398977301</v>
      </c>
      <c r="M526">
        <v>3452.5603908869698</v>
      </c>
      <c r="N526">
        <v>0</v>
      </c>
      <c r="O526">
        <v>3452.5603908869698</v>
      </c>
      <c r="P526">
        <v>71569.206829810602</v>
      </c>
      <c r="Q526">
        <v>90237.601911216203</v>
      </c>
      <c r="R526">
        <v>167975.876037182</v>
      </c>
      <c r="S526">
        <v>60173.625546352101</v>
      </c>
      <c r="T526">
        <v>38991.843665211098</v>
      </c>
      <c r="U526">
        <v>61650.567661520297</v>
      </c>
      <c r="V526">
        <v>0</v>
      </c>
      <c r="W526">
        <v>367297.58632825199</v>
      </c>
      <c r="X526">
        <v>321299.53116262401</v>
      </c>
      <c r="Y526">
        <v>0</v>
      </c>
      <c r="Z526">
        <v>0</v>
      </c>
      <c r="AA526">
        <v>45903.435622851503</v>
      </c>
      <c r="AB526">
        <v>94.619542776551299</v>
      </c>
      <c r="AC526">
        <v>0</v>
      </c>
      <c r="AD526">
        <v>0</v>
      </c>
      <c r="AE526">
        <v>51040.834504267099</v>
      </c>
      <c r="AF526">
        <v>10609.7331572531</v>
      </c>
      <c r="AG526">
        <v>0</v>
      </c>
    </row>
    <row r="527" spans="1:33" x14ac:dyDescent="0.3">
      <c r="A527" t="s">
        <v>33</v>
      </c>
      <c r="B527" t="s">
        <v>1136</v>
      </c>
      <c r="C527">
        <v>2059</v>
      </c>
      <c r="D527" t="s">
        <v>1137</v>
      </c>
      <c r="E527">
        <v>489</v>
      </c>
      <c r="F527" t="s">
        <v>1138</v>
      </c>
      <c r="G527" t="s">
        <v>37</v>
      </c>
      <c r="H527" t="s">
        <v>43</v>
      </c>
      <c r="I527" t="s">
        <v>44</v>
      </c>
      <c r="J527" t="s">
        <v>40</v>
      </c>
      <c r="K527">
        <v>51.6</v>
      </c>
      <c r="L527">
        <v>731084.46315199404</v>
      </c>
      <c r="M527">
        <v>14168.3035494572</v>
      </c>
      <c r="N527">
        <v>0</v>
      </c>
      <c r="O527">
        <v>14168.3035494572</v>
      </c>
      <c r="P527">
        <v>439291.12224530103</v>
      </c>
      <c r="Q527">
        <v>41023.889742828796</v>
      </c>
      <c r="R527">
        <v>189912.551378173</v>
      </c>
      <c r="S527">
        <v>37857.301368282198</v>
      </c>
      <c r="T527">
        <v>22999.598417408499</v>
      </c>
      <c r="U527">
        <v>55844.870540718701</v>
      </c>
      <c r="V527">
        <v>537462.98</v>
      </c>
      <c r="W527">
        <v>137776.61261127499</v>
      </c>
      <c r="X527">
        <v>562118.74346851301</v>
      </c>
      <c r="Y527">
        <v>0</v>
      </c>
      <c r="Z527">
        <v>0</v>
      </c>
      <c r="AA527">
        <v>109097.62495878599</v>
      </c>
      <c r="AB527">
        <v>57.537487636003902</v>
      </c>
      <c r="AC527">
        <v>3965.6866963402499</v>
      </c>
      <c r="AD527">
        <v>0</v>
      </c>
      <c r="AE527">
        <v>52396.210995713802</v>
      </c>
      <c r="AF527">
        <v>3448.6595450049399</v>
      </c>
      <c r="AG527">
        <v>0</v>
      </c>
    </row>
    <row r="528" spans="1:33" x14ac:dyDescent="0.3">
      <c r="A528" t="s">
        <v>33</v>
      </c>
      <c r="B528" t="s">
        <v>1139</v>
      </c>
      <c r="C528">
        <v>2059</v>
      </c>
      <c r="D528" t="s">
        <v>1137</v>
      </c>
      <c r="E528">
        <v>490</v>
      </c>
      <c r="F528" t="s">
        <v>1140</v>
      </c>
      <c r="G528" t="s">
        <v>37</v>
      </c>
      <c r="H528" t="s">
        <v>43</v>
      </c>
      <c r="I528" t="s">
        <v>44</v>
      </c>
      <c r="J528" t="s">
        <v>40</v>
      </c>
      <c r="K528">
        <v>356.61</v>
      </c>
      <c r="L528">
        <v>5160088.4057138097</v>
      </c>
      <c r="M528">
        <v>14469.8365321045</v>
      </c>
      <c r="N528">
        <v>0</v>
      </c>
      <c r="O528">
        <v>14469.8365321045</v>
      </c>
      <c r="P528">
        <v>3007767.9326162199</v>
      </c>
      <c r="Q528">
        <v>705806.52221686405</v>
      </c>
      <c r="R528">
        <v>1014545.88590834</v>
      </c>
      <c r="S528">
        <v>261633.57056091301</v>
      </c>
      <c r="T528">
        <v>170334.49441147299</v>
      </c>
      <c r="U528">
        <v>385946.49774274603</v>
      </c>
      <c r="V528">
        <v>3821961.33</v>
      </c>
      <c r="W528">
        <v>952180.57797106798</v>
      </c>
      <c r="X528">
        <v>4095886.12183152</v>
      </c>
      <c r="Y528">
        <v>0</v>
      </c>
      <c r="Z528">
        <v>0</v>
      </c>
      <c r="AA528">
        <v>650451.09667738201</v>
      </c>
      <c r="AB528">
        <v>397.64425321463801</v>
      </c>
      <c r="AC528">
        <v>27407.045208951498</v>
      </c>
      <c r="AD528">
        <v>0</v>
      </c>
      <c r="AE528">
        <v>362112.65122444701</v>
      </c>
      <c r="AF528">
        <v>23833.846518298698</v>
      </c>
      <c r="AG528">
        <v>0</v>
      </c>
    </row>
    <row r="529" spans="1:33" x14ac:dyDescent="0.3">
      <c r="A529" t="s">
        <v>33</v>
      </c>
      <c r="B529" t="s">
        <v>1141</v>
      </c>
      <c r="C529">
        <v>2059</v>
      </c>
      <c r="D529" t="s">
        <v>1137</v>
      </c>
      <c r="E529">
        <v>491</v>
      </c>
      <c r="F529" t="s">
        <v>1142</v>
      </c>
      <c r="G529" t="s">
        <v>37</v>
      </c>
      <c r="H529" t="s">
        <v>38</v>
      </c>
      <c r="I529" t="s">
        <v>44</v>
      </c>
      <c r="J529" t="s">
        <v>40</v>
      </c>
      <c r="K529">
        <v>114.28</v>
      </c>
      <c r="L529">
        <v>1232875.22222112</v>
      </c>
      <c r="M529">
        <v>10788.197604315001</v>
      </c>
      <c r="N529">
        <v>0</v>
      </c>
      <c r="O529">
        <v>10788.197604315001</v>
      </c>
      <c r="P529">
        <v>705120.63110451703</v>
      </c>
      <c r="Q529">
        <v>194177.40808935001</v>
      </c>
      <c r="R529">
        <v>198795.66156390801</v>
      </c>
      <c r="S529">
        <v>83843.651169908699</v>
      </c>
      <c r="T529">
        <v>50937.870293438798</v>
      </c>
      <c r="U529">
        <v>123681.23653862999</v>
      </c>
      <c r="V529">
        <v>804056.17</v>
      </c>
      <c r="W529">
        <v>305137.81568249199</v>
      </c>
      <c r="X529">
        <v>1056460.11149576</v>
      </c>
      <c r="Y529">
        <v>0</v>
      </c>
      <c r="Z529">
        <v>0</v>
      </c>
      <c r="AA529">
        <v>43823.524191669399</v>
      </c>
      <c r="AB529">
        <v>127.42992416749</v>
      </c>
      <c r="AC529">
        <v>8782.9200708869103</v>
      </c>
      <c r="AD529">
        <v>0</v>
      </c>
      <c r="AE529">
        <v>116043.391329266</v>
      </c>
      <c r="AF529">
        <v>7637.8452093636597</v>
      </c>
      <c r="AG529">
        <v>0</v>
      </c>
    </row>
    <row r="530" spans="1:33" x14ac:dyDescent="0.3">
      <c r="A530" t="s">
        <v>33</v>
      </c>
      <c r="B530" t="s">
        <v>1143</v>
      </c>
      <c r="C530">
        <v>2059</v>
      </c>
      <c r="D530" t="s">
        <v>1137</v>
      </c>
      <c r="E530">
        <v>492</v>
      </c>
      <c r="F530" t="s">
        <v>1144</v>
      </c>
      <c r="G530" t="s">
        <v>37</v>
      </c>
      <c r="H530" t="s">
        <v>53</v>
      </c>
      <c r="I530" t="s">
        <v>39</v>
      </c>
      <c r="J530" t="s">
        <v>40</v>
      </c>
      <c r="K530">
        <v>205.43</v>
      </c>
      <c r="L530">
        <v>4668530.2289130604</v>
      </c>
      <c r="M530">
        <v>22725.649753751</v>
      </c>
      <c r="N530">
        <v>0</v>
      </c>
      <c r="O530">
        <v>22725.649753751</v>
      </c>
      <c r="P530">
        <v>2481357.85403396</v>
      </c>
      <c r="Q530">
        <v>1160151.8099509501</v>
      </c>
      <c r="R530">
        <v>784736.98114957602</v>
      </c>
      <c r="S530">
        <v>150717.54690089499</v>
      </c>
      <c r="T530">
        <v>91566.036877678795</v>
      </c>
      <c r="U530">
        <v>222329.685177904</v>
      </c>
      <c r="V530">
        <v>3897684.08</v>
      </c>
      <c r="W530">
        <v>548516.46373516298</v>
      </c>
      <c r="X530">
        <v>3278568.7132041901</v>
      </c>
      <c r="Y530">
        <v>0</v>
      </c>
      <c r="Z530">
        <v>0</v>
      </c>
      <c r="AA530">
        <v>1151614.5641721601</v>
      </c>
      <c r="AB530">
        <v>229.068334981866</v>
      </c>
      <c r="AC530">
        <v>15788.1980238212</v>
      </c>
      <c r="AD530">
        <v>0</v>
      </c>
      <c r="AE530">
        <v>208599.876450571</v>
      </c>
      <c r="AF530">
        <v>13729.8087273326</v>
      </c>
      <c r="AG530">
        <v>0</v>
      </c>
    </row>
    <row r="531" spans="1:33" x14ac:dyDescent="0.3">
      <c r="A531" t="s">
        <v>33</v>
      </c>
      <c r="B531" t="s">
        <v>1145</v>
      </c>
      <c r="C531">
        <v>2060</v>
      </c>
      <c r="D531" t="s">
        <v>1146</v>
      </c>
      <c r="E531">
        <v>3360</v>
      </c>
      <c r="F531" t="s">
        <v>1147</v>
      </c>
      <c r="G531" t="s">
        <v>63</v>
      </c>
      <c r="H531" t="s">
        <v>64</v>
      </c>
      <c r="I531" t="s">
        <v>60</v>
      </c>
      <c r="J531" t="s">
        <v>40</v>
      </c>
      <c r="K531">
        <v>208.32</v>
      </c>
      <c r="L531">
        <v>3153178.03</v>
      </c>
      <c r="M531">
        <v>15136.2232622887</v>
      </c>
      <c r="N531">
        <v>0</v>
      </c>
      <c r="O531">
        <v>15136.2232622887</v>
      </c>
      <c r="P531">
        <v>2012573.68</v>
      </c>
      <c r="Q531">
        <v>194958.09</v>
      </c>
      <c r="R531">
        <v>561326.179999999</v>
      </c>
      <c r="S531">
        <v>357778.53</v>
      </c>
      <c r="T531">
        <v>26541.55</v>
      </c>
      <c r="U531">
        <v>148402.97</v>
      </c>
      <c r="V531">
        <v>2178245.62</v>
      </c>
      <c r="W531">
        <v>826529.44</v>
      </c>
      <c r="X531">
        <v>2745757.8</v>
      </c>
      <c r="Y531">
        <v>0</v>
      </c>
      <c r="Z531">
        <v>0</v>
      </c>
      <c r="AA531">
        <v>259017.26</v>
      </c>
      <c r="AB531">
        <v>0</v>
      </c>
      <c r="AC531">
        <v>0</v>
      </c>
      <c r="AD531">
        <v>0</v>
      </c>
      <c r="AE531">
        <v>142320.87</v>
      </c>
      <c r="AF531">
        <v>6082.1</v>
      </c>
      <c r="AG531">
        <v>0</v>
      </c>
    </row>
    <row r="532" spans="1:33" x14ac:dyDescent="0.3">
      <c r="A532" t="s">
        <v>33</v>
      </c>
      <c r="B532" t="s">
        <v>1148</v>
      </c>
      <c r="C532">
        <v>2061</v>
      </c>
      <c r="D532" t="s">
        <v>1149</v>
      </c>
      <c r="E532">
        <v>1289</v>
      </c>
      <c r="F532" t="s">
        <v>1150</v>
      </c>
      <c r="G532" t="s">
        <v>37</v>
      </c>
      <c r="H532" t="s">
        <v>64</v>
      </c>
      <c r="I532" t="s">
        <v>39</v>
      </c>
      <c r="J532" t="s">
        <v>40</v>
      </c>
      <c r="K532">
        <v>157.07</v>
      </c>
      <c r="L532">
        <v>4541003</v>
      </c>
      <c r="M532">
        <v>28910.6958680842</v>
      </c>
      <c r="N532">
        <v>0</v>
      </c>
      <c r="O532">
        <v>28910.6958680842</v>
      </c>
      <c r="P532">
        <v>2190767.23</v>
      </c>
      <c r="Q532">
        <v>661449.35</v>
      </c>
      <c r="R532">
        <v>1086251.8500000001</v>
      </c>
      <c r="S532">
        <v>330754.82</v>
      </c>
      <c r="T532">
        <v>271779.75</v>
      </c>
      <c r="U532">
        <v>323146.14</v>
      </c>
      <c r="V532">
        <v>3881152.52</v>
      </c>
      <c r="W532">
        <v>336704.34</v>
      </c>
      <c r="X532">
        <v>3687405.17</v>
      </c>
      <c r="Y532">
        <v>0</v>
      </c>
      <c r="Z532">
        <v>0</v>
      </c>
      <c r="AA532">
        <v>419422.83</v>
      </c>
      <c r="AB532">
        <v>107462.58</v>
      </c>
      <c r="AC532">
        <v>3566.28</v>
      </c>
      <c r="AD532">
        <v>0</v>
      </c>
      <c r="AE532">
        <v>303630.93</v>
      </c>
      <c r="AF532">
        <v>19515.21</v>
      </c>
      <c r="AG532">
        <v>0</v>
      </c>
    </row>
    <row r="533" spans="1:33" x14ac:dyDescent="0.3">
      <c r="A533" t="s">
        <v>33</v>
      </c>
      <c r="B533" t="s">
        <v>1151</v>
      </c>
      <c r="C533">
        <v>2062</v>
      </c>
      <c r="D533" t="s">
        <v>1152</v>
      </c>
      <c r="E533">
        <v>497</v>
      </c>
      <c r="F533" t="s">
        <v>1153</v>
      </c>
      <c r="G533" t="s">
        <v>37</v>
      </c>
      <c r="H533" t="s">
        <v>43</v>
      </c>
      <c r="I533" t="s">
        <v>44</v>
      </c>
      <c r="J533" t="s">
        <v>40</v>
      </c>
      <c r="K533">
        <v>4</v>
      </c>
      <c r="L533">
        <v>250729.68</v>
      </c>
      <c r="M533">
        <v>62682.42</v>
      </c>
      <c r="N533">
        <v>0</v>
      </c>
      <c r="O533">
        <v>62682.42</v>
      </c>
      <c r="P533">
        <v>140114.32500000001</v>
      </c>
      <c r="Q533">
        <v>17916.14</v>
      </c>
      <c r="R533">
        <v>50564.35</v>
      </c>
      <c r="S533">
        <v>18842.945</v>
      </c>
      <c r="T533">
        <v>23291.919999999998</v>
      </c>
      <c r="U533">
        <v>28457.555</v>
      </c>
      <c r="V533">
        <v>140108.70000000001</v>
      </c>
      <c r="W533">
        <v>82163.425000000003</v>
      </c>
      <c r="X533">
        <v>198442.55499999999</v>
      </c>
      <c r="Y533">
        <v>0</v>
      </c>
      <c r="Z533">
        <v>0</v>
      </c>
      <c r="AA533">
        <v>23829.57</v>
      </c>
      <c r="AB533">
        <v>0</v>
      </c>
      <c r="AC533">
        <v>0</v>
      </c>
      <c r="AD533">
        <v>0</v>
      </c>
      <c r="AE533">
        <v>26505.02</v>
      </c>
      <c r="AF533">
        <v>1952.5350000000001</v>
      </c>
      <c r="AG533">
        <v>0</v>
      </c>
    </row>
    <row r="534" spans="1:33" x14ac:dyDescent="0.3">
      <c r="A534" t="s">
        <v>33</v>
      </c>
      <c r="B534" t="s">
        <v>1154</v>
      </c>
      <c r="C534">
        <v>2062</v>
      </c>
      <c r="D534" t="s">
        <v>1152</v>
      </c>
      <c r="E534">
        <v>2062</v>
      </c>
      <c r="F534" t="s">
        <v>1152</v>
      </c>
      <c r="G534" t="s">
        <v>55</v>
      </c>
      <c r="H534" t="s">
        <v>55</v>
      </c>
      <c r="I534" t="s">
        <v>56</v>
      </c>
      <c r="J534" t="s">
        <v>40</v>
      </c>
      <c r="K534">
        <v>4</v>
      </c>
      <c r="L534">
        <v>110620.98</v>
      </c>
      <c r="M534">
        <v>27655.244999999999</v>
      </c>
      <c r="N534">
        <v>0</v>
      </c>
      <c r="O534">
        <v>27655.244999999999</v>
      </c>
      <c r="P534">
        <v>5715.7550000000001</v>
      </c>
      <c r="Q534">
        <v>12206.01</v>
      </c>
      <c r="R534">
        <v>50564.35</v>
      </c>
      <c r="S534">
        <v>18842.945</v>
      </c>
      <c r="T534">
        <v>23291.919999999998</v>
      </c>
      <c r="U534">
        <v>28457.555</v>
      </c>
      <c r="V534">
        <v>0</v>
      </c>
      <c r="W534">
        <v>82163.425000000003</v>
      </c>
      <c r="X534">
        <v>82163.425000000003</v>
      </c>
      <c r="Y534">
        <v>0</v>
      </c>
      <c r="Z534">
        <v>0</v>
      </c>
      <c r="AA534">
        <v>0</v>
      </c>
      <c r="AB534">
        <v>0</v>
      </c>
      <c r="AC534">
        <v>0</v>
      </c>
      <c r="AD534">
        <v>0</v>
      </c>
      <c r="AE534">
        <v>26505.02</v>
      </c>
      <c r="AF534">
        <v>1952.5350000000001</v>
      </c>
      <c r="AG534">
        <v>0</v>
      </c>
    </row>
    <row r="535" spans="1:33" x14ac:dyDescent="0.3">
      <c r="A535" t="s">
        <v>33</v>
      </c>
      <c r="B535" t="s">
        <v>1155</v>
      </c>
      <c r="C535">
        <v>2063</v>
      </c>
      <c r="D535" t="s">
        <v>1156</v>
      </c>
      <c r="E535">
        <v>498</v>
      </c>
      <c r="F535" t="s">
        <v>1157</v>
      </c>
      <c r="G535" t="s">
        <v>37</v>
      </c>
      <c r="H535" t="s">
        <v>43</v>
      </c>
      <c r="I535" t="s">
        <v>44</v>
      </c>
      <c r="J535" t="s">
        <v>40</v>
      </c>
      <c r="K535">
        <v>5</v>
      </c>
      <c r="L535">
        <v>146128.56071428501</v>
      </c>
      <c r="M535">
        <v>29225.712142857101</v>
      </c>
      <c r="N535">
        <v>0</v>
      </c>
      <c r="O535">
        <v>29225.712142857101</v>
      </c>
      <c r="P535">
        <v>65242.532142857097</v>
      </c>
      <c r="Q535">
        <v>17392.75</v>
      </c>
      <c r="R535">
        <v>28569.339285714199</v>
      </c>
      <c r="S535">
        <v>8845.1928571428507</v>
      </c>
      <c r="T535">
        <v>26078.746428571401</v>
      </c>
      <c r="U535">
        <v>25950.410714285699</v>
      </c>
      <c r="V535">
        <v>0</v>
      </c>
      <c r="W535">
        <v>120178.15</v>
      </c>
      <c r="X535">
        <v>113730.91785714201</v>
      </c>
      <c r="Y535">
        <v>0</v>
      </c>
      <c r="Z535">
        <v>0</v>
      </c>
      <c r="AA535">
        <v>6447.2321428571404</v>
      </c>
      <c r="AB535">
        <v>0</v>
      </c>
      <c r="AC535">
        <v>0</v>
      </c>
      <c r="AD535">
        <v>0</v>
      </c>
      <c r="AE535">
        <v>25565.924999999999</v>
      </c>
      <c r="AF535">
        <v>384.48571428571398</v>
      </c>
      <c r="AG535">
        <v>0</v>
      </c>
    </row>
    <row r="536" spans="1:33" x14ac:dyDescent="0.3">
      <c r="A536" t="s">
        <v>33</v>
      </c>
      <c r="B536" t="s">
        <v>1158</v>
      </c>
      <c r="C536">
        <v>2063</v>
      </c>
      <c r="D536" t="s">
        <v>1156</v>
      </c>
      <c r="E536">
        <v>2063</v>
      </c>
      <c r="F536" t="s">
        <v>1156</v>
      </c>
      <c r="G536" t="s">
        <v>55</v>
      </c>
      <c r="H536" t="s">
        <v>55</v>
      </c>
      <c r="I536" t="s">
        <v>56</v>
      </c>
      <c r="J536" t="s">
        <v>40</v>
      </c>
      <c r="K536">
        <v>9</v>
      </c>
      <c r="L536">
        <v>263031.40928571398</v>
      </c>
      <c r="M536">
        <v>29225.712142857101</v>
      </c>
      <c r="N536">
        <v>0</v>
      </c>
      <c r="O536">
        <v>29225.712142857101</v>
      </c>
      <c r="P536">
        <v>117436.557857142</v>
      </c>
      <c r="Q536">
        <v>31306.95</v>
      </c>
      <c r="R536">
        <v>51424.810714285697</v>
      </c>
      <c r="S536">
        <v>15921.347142857099</v>
      </c>
      <c r="T536">
        <v>46941.743571428502</v>
      </c>
      <c r="U536">
        <v>46710.739285714197</v>
      </c>
      <c r="V536">
        <v>0</v>
      </c>
      <c r="W536">
        <v>216320.67</v>
      </c>
      <c r="X536">
        <v>204715.652142857</v>
      </c>
      <c r="Y536">
        <v>0</v>
      </c>
      <c r="Z536">
        <v>0</v>
      </c>
      <c r="AA536">
        <v>11605.0178571428</v>
      </c>
      <c r="AB536">
        <v>0</v>
      </c>
      <c r="AC536">
        <v>0</v>
      </c>
      <c r="AD536">
        <v>0</v>
      </c>
      <c r="AE536">
        <v>46018.665000000001</v>
      </c>
      <c r="AF536">
        <v>692.074285714285</v>
      </c>
      <c r="AG536">
        <v>0</v>
      </c>
    </row>
    <row r="537" spans="1:33" x14ac:dyDescent="0.3">
      <c r="A537" t="s">
        <v>33</v>
      </c>
      <c r="B537" t="s">
        <v>1159</v>
      </c>
      <c r="C537">
        <v>2081</v>
      </c>
      <c r="D537" t="s">
        <v>1160</v>
      </c>
      <c r="E537">
        <v>500</v>
      </c>
      <c r="F537" t="s">
        <v>1161</v>
      </c>
      <c r="G537" t="s">
        <v>37</v>
      </c>
      <c r="H537" t="s">
        <v>43</v>
      </c>
      <c r="I537" t="s">
        <v>44</v>
      </c>
      <c r="J537" t="s">
        <v>40</v>
      </c>
      <c r="K537">
        <v>445.18</v>
      </c>
      <c r="L537">
        <v>5320577.0226540398</v>
      </c>
      <c r="M537">
        <v>11951.5185377915</v>
      </c>
      <c r="N537">
        <v>0</v>
      </c>
      <c r="O537">
        <v>11951.5185377915</v>
      </c>
      <c r="P537">
        <v>3027136.77550577</v>
      </c>
      <c r="Q537">
        <v>697055.28556271701</v>
      </c>
      <c r="R537">
        <v>1075437.67525174</v>
      </c>
      <c r="S537">
        <v>427911.66663463099</v>
      </c>
      <c r="T537">
        <v>93035.619699180505</v>
      </c>
      <c r="U537">
        <v>251324.278257981</v>
      </c>
      <c r="V537">
        <v>3905024.98</v>
      </c>
      <c r="W537">
        <v>1164227.76439606</v>
      </c>
      <c r="X537">
        <v>4025144.5619354001</v>
      </c>
      <c r="Y537">
        <v>0</v>
      </c>
      <c r="Z537">
        <v>0</v>
      </c>
      <c r="AA537">
        <v>1044108.18246066</v>
      </c>
      <c r="AB537">
        <v>0</v>
      </c>
      <c r="AC537">
        <v>0</v>
      </c>
      <c r="AD537">
        <v>0</v>
      </c>
      <c r="AE537">
        <v>196213.649154677</v>
      </c>
      <c r="AF537">
        <v>55110.629103304098</v>
      </c>
      <c r="AG537">
        <v>0</v>
      </c>
    </row>
    <row r="538" spans="1:33" x14ac:dyDescent="0.3">
      <c r="A538" t="s">
        <v>33</v>
      </c>
      <c r="B538" t="s">
        <v>1162</v>
      </c>
      <c r="C538">
        <v>2081</v>
      </c>
      <c r="D538" t="s">
        <v>1160</v>
      </c>
      <c r="E538">
        <v>502</v>
      </c>
      <c r="F538" t="s">
        <v>1163</v>
      </c>
      <c r="G538" t="s">
        <v>37</v>
      </c>
      <c r="H538" t="s">
        <v>64</v>
      </c>
      <c r="I538" t="s">
        <v>39</v>
      </c>
      <c r="J538" t="s">
        <v>40</v>
      </c>
      <c r="K538">
        <v>574.72</v>
      </c>
      <c r="L538">
        <v>7363421.4006615998</v>
      </c>
      <c r="M538">
        <v>12812.189241128901</v>
      </c>
      <c r="N538">
        <v>0</v>
      </c>
      <c r="O538">
        <v>12812.189241128901</v>
      </c>
      <c r="P538">
        <v>3724808.0801021601</v>
      </c>
      <c r="Q538">
        <v>1610305.1607287</v>
      </c>
      <c r="R538">
        <v>1208831.67921083</v>
      </c>
      <c r="S538">
        <v>552426.867892212</v>
      </c>
      <c r="T538">
        <v>267049.61272769002</v>
      </c>
      <c r="U538">
        <v>324455.47688671399</v>
      </c>
      <c r="V538">
        <v>5535967.1799999997</v>
      </c>
      <c r="W538">
        <v>1502998.74377489</v>
      </c>
      <c r="X538">
        <v>5637554.2927883398</v>
      </c>
      <c r="Y538">
        <v>0</v>
      </c>
      <c r="Z538">
        <v>0</v>
      </c>
      <c r="AA538">
        <v>1401411.6309865499</v>
      </c>
      <c r="AB538">
        <v>0</v>
      </c>
      <c r="AC538">
        <v>0</v>
      </c>
      <c r="AD538">
        <v>0</v>
      </c>
      <c r="AE538">
        <v>253308.56831433601</v>
      </c>
      <c r="AF538">
        <v>71146.908572377302</v>
      </c>
      <c r="AG538">
        <v>0</v>
      </c>
    </row>
    <row r="539" spans="1:33" x14ac:dyDescent="0.3">
      <c r="A539" t="s">
        <v>33</v>
      </c>
      <c r="B539" t="s">
        <v>1164</v>
      </c>
      <c r="C539">
        <v>2081</v>
      </c>
      <c r="D539" t="s">
        <v>1160</v>
      </c>
      <c r="E539">
        <v>2081</v>
      </c>
      <c r="F539" t="s">
        <v>1160</v>
      </c>
      <c r="G539" t="s">
        <v>55</v>
      </c>
      <c r="H539" t="s">
        <v>55</v>
      </c>
      <c r="I539" t="s">
        <v>56</v>
      </c>
      <c r="J539" t="s">
        <v>40</v>
      </c>
      <c r="K539">
        <v>3.96999999999999</v>
      </c>
      <c r="L539">
        <v>12623.526684344601</v>
      </c>
      <c r="M539">
        <v>3179.7296434117602</v>
      </c>
      <c r="N539">
        <v>0</v>
      </c>
      <c r="O539">
        <v>3179.7296434117602</v>
      </c>
      <c r="P539">
        <v>1236.5343920614901</v>
      </c>
      <c r="Q539">
        <v>2073.2237085762799</v>
      </c>
      <c r="R539">
        <v>4668.0955374217401</v>
      </c>
      <c r="S539">
        <v>3816.0054731557698</v>
      </c>
      <c r="T539">
        <v>829.66757312940103</v>
      </c>
      <c r="U539">
        <v>2241.2448553038898</v>
      </c>
      <c r="V539">
        <v>0</v>
      </c>
      <c r="W539">
        <v>10382.281829040699</v>
      </c>
      <c r="X539">
        <v>7973.6052762557701</v>
      </c>
      <c r="Y539">
        <v>0</v>
      </c>
      <c r="Z539">
        <v>0</v>
      </c>
      <c r="AA539">
        <v>2408.6765527850198</v>
      </c>
      <c r="AB539">
        <v>0</v>
      </c>
      <c r="AC539">
        <v>0</v>
      </c>
      <c r="AD539">
        <v>0</v>
      </c>
      <c r="AE539">
        <v>1749.7825309853699</v>
      </c>
      <c r="AF539">
        <v>491.46232431851701</v>
      </c>
      <c r="AG539">
        <v>0</v>
      </c>
    </row>
    <row r="540" spans="1:33" x14ac:dyDescent="0.3">
      <c r="A540" t="s">
        <v>33</v>
      </c>
      <c r="B540" t="s">
        <v>1165</v>
      </c>
      <c r="C540">
        <v>2082</v>
      </c>
      <c r="D540" t="s">
        <v>1166</v>
      </c>
      <c r="E540">
        <v>503</v>
      </c>
      <c r="F540" t="s">
        <v>99</v>
      </c>
      <c r="G540" t="s">
        <v>37</v>
      </c>
      <c r="H540" t="s">
        <v>43</v>
      </c>
      <c r="I540" t="s">
        <v>44</v>
      </c>
      <c r="J540" t="s">
        <v>40</v>
      </c>
      <c r="K540">
        <v>478.05572815533901</v>
      </c>
      <c r="L540">
        <v>6884870.1661685603</v>
      </c>
      <c r="M540">
        <v>14401.8150200501</v>
      </c>
      <c r="N540">
        <v>0</v>
      </c>
      <c r="O540">
        <v>14401.8150200501</v>
      </c>
      <c r="P540">
        <v>3333617.9768110202</v>
      </c>
      <c r="Q540">
        <v>1308612.3812867301</v>
      </c>
      <c r="R540">
        <v>940458.80115539196</v>
      </c>
      <c r="S540">
        <v>226343.697642691</v>
      </c>
      <c r="T540">
        <v>1075837.30927272</v>
      </c>
      <c r="U540">
        <v>232050.16268971001</v>
      </c>
      <c r="V540">
        <v>3045834.28</v>
      </c>
      <c r="W540">
        <v>3606985.72347885</v>
      </c>
      <c r="X540">
        <v>5013127.9506680705</v>
      </c>
      <c r="Y540">
        <v>0</v>
      </c>
      <c r="Z540">
        <v>0</v>
      </c>
      <c r="AA540">
        <v>644451.65624517004</v>
      </c>
      <c r="AB540">
        <v>0</v>
      </c>
      <c r="AC540">
        <v>995240.39656560798</v>
      </c>
      <c r="AD540">
        <v>0</v>
      </c>
      <c r="AE540">
        <v>192055.496526823</v>
      </c>
      <c r="AF540">
        <v>39994.666162886999</v>
      </c>
      <c r="AG540">
        <v>0</v>
      </c>
    </row>
    <row r="541" spans="1:33" x14ac:dyDescent="0.3">
      <c r="A541" t="s">
        <v>33</v>
      </c>
      <c r="B541" t="s">
        <v>1167</v>
      </c>
      <c r="C541">
        <v>2082</v>
      </c>
      <c r="D541" t="s">
        <v>1166</v>
      </c>
      <c r="E541">
        <v>504</v>
      </c>
      <c r="F541" t="s">
        <v>1168</v>
      </c>
      <c r="G541" t="s">
        <v>37</v>
      </c>
      <c r="H541" t="s">
        <v>43</v>
      </c>
      <c r="I541" t="s">
        <v>44</v>
      </c>
      <c r="J541" t="s">
        <v>40</v>
      </c>
      <c r="K541">
        <v>439.33</v>
      </c>
      <c r="L541">
        <v>6421947.8778955797</v>
      </c>
      <c r="M541">
        <v>14617.594696231899</v>
      </c>
      <c r="N541">
        <v>0</v>
      </c>
      <c r="O541">
        <v>14617.594696231899</v>
      </c>
      <c r="P541">
        <v>3228623.11292161</v>
      </c>
      <c r="Q541">
        <v>1066981.7003725399</v>
      </c>
      <c r="R541">
        <v>928231.23437045596</v>
      </c>
      <c r="S541">
        <v>209424.576327374</v>
      </c>
      <c r="T541">
        <v>988687.25390359096</v>
      </c>
      <c r="U541">
        <v>213252.53933855999</v>
      </c>
      <c r="V541">
        <v>2893899.71</v>
      </c>
      <c r="W541">
        <v>3314795.6285570199</v>
      </c>
      <c r="X541">
        <v>4555864.1250874801</v>
      </c>
      <c r="Y541">
        <v>0</v>
      </c>
      <c r="Z541">
        <v>0</v>
      </c>
      <c r="AA541">
        <v>738211.98045599204</v>
      </c>
      <c r="AB541">
        <v>0</v>
      </c>
      <c r="AC541">
        <v>914619.233013544</v>
      </c>
      <c r="AD541">
        <v>0</v>
      </c>
      <c r="AE541">
        <v>176497.71003624899</v>
      </c>
      <c r="AF541">
        <v>36754.829302310201</v>
      </c>
      <c r="AG541">
        <v>0</v>
      </c>
    </row>
    <row r="542" spans="1:33" x14ac:dyDescent="0.3">
      <c r="A542" t="s">
        <v>33</v>
      </c>
      <c r="B542" t="s">
        <v>1169</v>
      </c>
      <c r="C542">
        <v>2082</v>
      </c>
      <c r="D542" t="s">
        <v>1166</v>
      </c>
      <c r="E542">
        <v>506</v>
      </c>
      <c r="F542" t="s">
        <v>1170</v>
      </c>
      <c r="G542" t="s">
        <v>37</v>
      </c>
      <c r="H542" t="s">
        <v>38</v>
      </c>
      <c r="I542" t="s">
        <v>39</v>
      </c>
      <c r="J542" t="s">
        <v>40</v>
      </c>
      <c r="K542">
        <v>530.26346534653396</v>
      </c>
      <c r="L542">
        <v>7584360.1720067002</v>
      </c>
      <c r="M542">
        <v>14303.0034457497</v>
      </c>
      <c r="N542">
        <v>0</v>
      </c>
      <c r="O542">
        <v>14303.0034457497</v>
      </c>
      <c r="P542">
        <v>3517388.4867934398</v>
      </c>
      <c r="Q542">
        <v>1565648.72759153</v>
      </c>
      <c r="R542">
        <v>1043798.59834671</v>
      </c>
      <c r="S542">
        <v>251062.34776118299</v>
      </c>
      <c r="T542">
        <v>1206462.0115138199</v>
      </c>
      <c r="U542">
        <v>257392.00715547099</v>
      </c>
      <c r="V542">
        <v>3326069.03</v>
      </c>
      <c r="W542">
        <v>4000899.1348512298</v>
      </c>
      <c r="X542">
        <v>5531061.8850052403</v>
      </c>
      <c r="Y542">
        <v>0</v>
      </c>
      <c r="Z542">
        <v>0</v>
      </c>
      <c r="AA542">
        <v>691977.196991754</v>
      </c>
      <c r="AB542">
        <v>0</v>
      </c>
      <c r="AC542">
        <v>1103929.08285423</v>
      </c>
      <c r="AD542">
        <v>0</v>
      </c>
      <c r="AE542">
        <v>213029.58447988899</v>
      </c>
      <c r="AF542">
        <v>44362.422675581904</v>
      </c>
      <c r="AG542">
        <v>0</v>
      </c>
    </row>
    <row r="543" spans="1:33" x14ac:dyDescent="0.3">
      <c r="A543" t="s">
        <v>33</v>
      </c>
      <c r="B543" t="s">
        <v>1171</v>
      </c>
      <c r="C543">
        <v>2082</v>
      </c>
      <c r="D543" t="s">
        <v>1166</v>
      </c>
      <c r="E543">
        <v>507</v>
      </c>
      <c r="F543" t="s">
        <v>1172</v>
      </c>
      <c r="G543" t="s">
        <v>63</v>
      </c>
      <c r="H543" t="s">
        <v>43</v>
      </c>
      <c r="I543" t="s">
        <v>44</v>
      </c>
      <c r="J543" t="s">
        <v>40</v>
      </c>
      <c r="K543">
        <v>222.6</v>
      </c>
      <c r="L543">
        <v>1790036.5889205299</v>
      </c>
      <c r="M543">
        <v>8041.4941101551203</v>
      </c>
      <c r="N543">
        <v>0</v>
      </c>
      <c r="O543">
        <v>8041.4941101551203</v>
      </c>
      <c r="P543">
        <v>513850.58504370699</v>
      </c>
      <c r="Q543">
        <v>305257.75980453898</v>
      </c>
      <c r="R543">
        <v>364585.77170432999</v>
      </c>
      <c r="S543">
        <v>105393.794337908</v>
      </c>
      <c r="T543">
        <v>500948.67803004402</v>
      </c>
      <c r="U543">
        <v>108050.930409404</v>
      </c>
      <c r="V543">
        <v>2442.9299999999998</v>
      </c>
      <c r="W543">
        <v>1679542.72851112</v>
      </c>
      <c r="X543">
        <v>973377.18379458296</v>
      </c>
      <c r="Y543">
        <v>0</v>
      </c>
      <c r="Z543">
        <v>0</v>
      </c>
      <c r="AA543">
        <v>245188.627975335</v>
      </c>
      <c r="AB543">
        <v>0</v>
      </c>
      <c r="AC543">
        <v>463419.84674120799</v>
      </c>
      <c r="AD543">
        <v>0</v>
      </c>
      <c r="AE543">
        <v>89427.970441511396</v>
      </c>
      <c r="AF543">
        <v>18622.959967892599</v>
      </c>
      <c r="AG543">
        <v>0</v>
      </c>
    </row>
    <row r="544" spans="1:33" x14ac:dyDescent="0.3">
      <c r="A544" t="s">
        <v>33</v>
      </c>
      <c r="B544" t="s">
        <v>1173</v>
      </c>
      <c r="C544">
        <v>2082</v>
      </c>
      <c r="D544" t="s">
        <v>1166</v>
      </c>
      <c r="E544">
        <v>510</v>
      </c>
      <c r="F544" t="s">
        <v>1174</v>
      </c>
      <c r="G544" t="s">
        <v>37</v>
      </c>
      <c r="H544" t="s">
        <v>43</v>
      </c>
      <c r="I544" t="s">
        <v>44</v>
      </c>
      <c r="J544" t="s">
        <v>40</v>
      </c>
      <c r="K544">
        <v>311.66000000000003</v>
      </c>
      <c r="L544">
        <v>4628775.7028803797</v>
      </c>
      <c r="M544">
        <v>14852.0044371442</v>
      </c>
      <c r="N544">
        <v>0</v>
      </c>
      <c r="O544">
        <v>14852.0044371442</v>
      </c>
      <c r="P544">
        <v>2328967.5956375599</v>
      </c>
      <c r="Q544">
        <v>823684.48029956303</v>
      </c>
      <c r="R544">
        <v>626387.727418561</v>
      </c>
      <c r="S544">
        <v>148362.74141667801</v>
      </c>
      <c r="T544">
        <v>701373.15810801205</v>
      </c>
      <c r="U544">
        <v>151281.01065316601</v>
      </c>
      <c r="V544">
        <v>2125983.9700000002</v>
      </c>
      <c r="W544">
        <v>2351510.7222272102</v>
      </c>
      <c r="X544">
        <v>3333431.9925849899</v>
      </c>
      <c r="Y544">
        <v>0</v>
      </c>
      <c r="Z544">
        <v>0</v>
      </c>
      <c r="AA544">
        <v>495233.27720122598</v>
      </c>
      <c r="AB544">
        <v>0</v>
      </c>
      <c r="AC544">
        <v>648829.42244099197</v>
      </c>
      <c r="AD544">
        <v>0</v>
      </c>
      <c r="AE544">
        <v>125207.193476197</v>
      </c>
      <c r="AF544">
        <v>26073.8171769695</v>
      </c>
      <c r="AG544">
        <v>0</v>
      </c>
    </row>
    <row r="545" spans="1:33" x14ac:dyDescent="0.3">
      <c r="A545" t="s">
        <v>33</v>
      </c>
      <c r="B545" t="s">
        <v>1175</v>
      </c>
      <c r="C545">
        <v>2082</v>
      </c>
      <c r="D545" t="s">
        <v>1166</v>
      </c>
      <c r="E545">
        <v>513</v>
      </c>
      <c r="F545" t="s">
        <v>1176</v>
      </c>
      <c r="G545" t="s">
        <v>37</v>
      </c>
      <c r="H545" t="s">
        <v>43</v>
      </c>
      <c r="I545" t="s">
        <v>44</v>
      </c>
      <c r="J545" t="s">
        <v>40</v>
      </c>
      <c r="K545">
        <v>562.87</v>
      </c>
      <c r="L545">
        <v>7821972.9270377299</v>
      </c>
      <c r="M545">
        <v>13896.588780780099</v>
      </c>
      <c r="N545">
        <v>0</v>
      </c>
      <c r="O545">
        <v>13896.588780780099</v>
      </c>
      <c r="P545">
        <v>3931633.0191844101</v>
      </c>
      <c r="Q545">
        <v>1230873.78307808</v>
      </c>
      <c r="R545">
        <v>1122321.1341114801</v>
      </c>
      <c r="S545">
        <v>266500.47178337199</v>
      </c>
      <c r="T545">
        <v>1270644.5188803701</v>
      </c>
      <c r="U545">
        <v>273219.34950377903</v>
      </c>
      <c r="V545">
        <v>3301834.37</v>
      </c>
      <c r="W545">
        <v>4246919.20753395</v>
      </c>
      <c r="X545">
        <v>5662772.0338025903</v>
      </c>
      <c r="Y545">
        <v>0</v>
      </c>
      <c r="Z545">
        <v>0</v>
      </c>
      <c r="AA545">
        <v>714170.54132693994</v>
      </c>
      <c r="AB545">
        <v>0</v>
      </c>
      <c r="AC545">
        <v>1171811.0024044199</v>
      </c>
      <c r="AD545">
        <v>0</v>
      </c>
      <c r="AE545">
        <v>226129.02840257599</v>
      </c>
      <c r="AF545">
        <v>47090.321101202702</v>
      </c>
      <c r="AG545">
        <v>0</v>
      </c>
    </row>
    <row r="546" spans="1:33" x14ac:dyDescent="0.3">
      <c r="A546" t="s">
        <v>33</v>
      </c>
      <c r="B546" t="s">
        <v>1177</v>
      </c>
      <c r="C546">
        <v>2082</v>
      </c>
      <c r="D546" t="s">
        <v>1166</v>
      </c>
      <c r="E546">
        <v>515</v>
      </c>
      <c r="F546" t="s">
        <v>950</v>
      </c>
      <c r="G546" t="s">
        <v>37</v>
      </c>
      <c r="H546" t="s">
        <v>43</v>
      </c>
      <c r="I546" t="s">
        <v>44</v>
      </c>
      <c r="J546" t="s">
        <v>40</v>
      </c>
      <c r="K546">
        <v>495.38</v>
      </c>
      <c r="L546">
        <v>7742568.67045845</v>
      </c>
      <c r="M546">
        <v>15629.554423792701</v>
      </c>
      <c r="N546">
        <v>0</v>
      </c>
      <c r="O546">
        <v>15629.554423792701</v>
      </c>
      <c r="P546">
        <v>4125518.7582100201</v>
      </c>
      <c r="Q546">
        <v>1131739.2117878301</v>
      </c>
      <c r="R546">
        <v>1131743.8279464999</v>
      </c>
      <c r="S546">
        <v>238742.27178397699</v>
      </c>
      <c r="T546">
        <v>1114824.60073011</v>
      </c>
      <c r="U546">
        <v>240459.433540928</v>
      </c>
      <c r="V546">
        <v>3764409.88</v>
      </c>
      <c r="W546">
        <v>3737699.3569175201</v>
      </c>
      <c r="X546">
        <v>5158170.0464876899</v>
      </c>
      <c r="Y546">
        <v>0</v>
      </c>
      <c r="Z546">
        <v>0</v>
      </c>
      <c r="AA546">
        <v>1312632.25566496</v>
      </c>
      <c r="AB546">
        <v>0</v>
      </c>
      <c r="AC546">
        <v>1031306.93476486</v>
      </c>
      <c r="AD546">
        <v>0</v>
      </c>
      <c r="AE546">
        <v>199015.39980824699</v>
      </c>
      <c r="AF546">
        <v>41444.033732680298</v>
      </c>
      <c r="AG546">
        <v>0</v>
      </c>
    </row>
    <row r="547" spans="1:33" x14ac:dyDescent="0.3">
      <c r="A547" t="s">
        <v>33</v>
      </c>
      <c r="B547" t="s">
        <v>1178</v>
      </c>
      <c r="C547">
        <v>2082</v>
      </c>
      <c r="D547" t="s">
        <v>1166</v>
      </c>
      <c r="E547">
        <v>518</v>
      </c>
      <c r="F547" t="s">
        <v>1179</v>
      </c>
      <c r="G547" t="s">
        <v>37</v>
      </c>
      <c r="H547" t="s">
        <v>38</v>
      </c>
      <c r="I547" t="s">
        <v>39</v>
      </c>
      <c r="J547" t="s">
        <v>40</v>
      </c>
      <c r="K547">
        <v>454.27603960395999</v>
      </c>
      <c r="L547">
        <v>6735612.6016063401</v>
      </c>
      <c r="M547">
        <v>14827.135957860401</v>
      </c>
      <c r="N547">
        <v>0</v>
      </c>
      <c r="O547">
        <v>14827.135957860401</v>
      </c>
      <c r="P547">
        <v>3085225.03503326</v>
      </c>
      <c r="Q547">
        <v>1415739.7428408901</v>
      </c>
      <c r="R547">
        <v>995570.36962172901</v>
      </c>
      <c r="S547">
        <v>216754.98555552299</v>
      </c>
      <c r="T547">
        <v>1022322.4685549299</v>
      </c>
      <c r="U547">
        <v>220507.40674711199</v>
      </c>
      <c r="V547">
        <v>3087539.97</v>
      </c>
      <c r="W547">
        <v>3427565.22485922</v>
      </c>
      <c r="X547">
        <v>4806041.8634638796</v>
      </c>
      <c r="Y547">
        <v>0</v>
      </c>
      <c r="Z547">
        <v>0</v>
      </c>
      <c r="AA547">
        <v>763328.68336538295</v>
      </c>
      <c r="AB547">
        <v>0</v>
      </c>
      <c r="AC547">
        <v>945734.648029965</v>
      </c>
      <c r="AD547">
        <v>0</v>
      </c>
      <c r="AE547">
        <v>182502.17539078899</v>
      </c>
      <c r="AF547">
        <v>38005.2313563223</v>
      </c>
      <c r="AG547">
        <v>0</v>
      </c>
    </row>
    <row r="548" spans="1:33" x14ac:dyDescent="0.3">
      <c r="A548" t="s">
        <v>33</v>
      </c>
      <c r="B548" t="s">
        <v>1180</v>
      </c>
      <c r="C548">
        <v>2082</v>
      </c>
      <c r="D548" t="s">
        <v>1166</v>
      </c>
      <c r="E548">
        <v>519</v>
      </c>
      <c r="F548" t="s">
        <v>1181</v>
      </c>
      <c r="G548" t="s">
        <v>37</v>
      </c>
      <c r="H548" t="s">
        <v>38</v>
      </c>
      <c r="I548" t="s">
        <v>39</v>
      </c>
      <c r="J548" t="s">
        <v>40</v>
      </c>
      <c r="K548">
        <v>374.71</v>
      </c>
      <c r="L548">
        <v>5596568.9525162196</v>
      </c>
      <c r="M548">
        <v>14935.7341744715</v>
      </c>
      <c r="N548">
        <v>0</v>
      </c>
      <c r="O548">
        <v>14935.7341744715</v>
      </c>
      <c r="P548">
        <v>2566888.9526569</v>
      </c>
      <c r="Q548">
        <v>1153913.2623376399</v>
      </c>
      <c r="R548">
        <v>855090.24236895598</v>
      </c>
      <c r="S548">
        <v>177412.88713547899</v>
      </c>
      <c r="T548">
        <v>843263.608017241</v>
      </c>
      <c r="U548">
        <v>181885.73285582999</v>
      </c>
      <c r="V548">
        <v>2587452.96</v>
      </c>
      <c r="W548">
        <v>2827230.2596603902</v>
      </c>
      <c r="X548">
        <v>4160955.0493875402</v>
      </c>
      <c r="Y548">
        <v>0</v>
      </c>
      <c r="Z548">
        <v>0</v>
      </c>
      <c r="AA548">
        <v>473638.09492514702</v>
      </c>
      <c r="AB548">
        <v>0</v>
      </c>
      <c r="AC548">
        <v>780090.07534770004</v>
      </c>
      <c r="AD548">
        <v>0</v>
      </c>
      <c r="AE548">
        <v>150537.08357654401</v>
      </c>
      <c r="AF548">
        <v>31348.649279285899</v>
      </c>
      <c r="AG548">
        <v>0</v>
      </c>
    </row>
    <row r="549" spans="1:33" x14ac:dyDescent="0.3">
      <c r="A549" t="s">
        <v>33</v>
      </c>
      <c r="B549" t="s">
        <v>1182</v>
      </c>
      <c r="C549">
        <v>2082</v>
      </c>
      <c r="D549" t="s">
        <v>1166</v>
      </c>
      <c r="E549">
        <v>520</v>
      </c>
      <c r="F549" t="s">
        <v>1183</v>
      </c>
      <c r="G549" t="s">
        <v>37</v>
      </c>
      <c r="H549" t="s">
        <v>38</v>
      </c>
      <c r="I549" t="s">
        <v>39</v>
      </c>
      <c r="J549" t="s">
        <v>40</v>
      </c>
      <c r="K549">
        <v>427.14</v>
      </c>
      <c r="L549">
        <v>6146020.1941927904</v>
      </c>
      <c r="M549">
        <v>14388.772285884699</v>
      </c>
      <c r="N549">
        <v>0</v>
      </c>
      <c r="O549">
        <v>14388.772285884699</v>
      </c>
      <c r="P549">
        <v>2755917.6956215999</v>
      </c>
      <c r="Q549">
        <v>1327211.5340022901</v>
      </c>
      <c r="R549">
        <v>885778.65306283801</v>
      </c>
      <c r="S549">
        <v>202236.77139934499</v>
      </c>
      <c r="T549">
        <v>974875.54010670702</v>
      </c>
      <c r="U549">
        <v>207335.46457804501</v>
      </c>
      <c r="V549">
        <v>2715864.06</v>
      </c>
      <c r="W549">
        <v>3222820.6696147402</v>
      </c>
      <c r="X549">
        <v>4456452.4564511096</v>
      </c>
      <c r="Y549">
        <v>0</v>
      </c>
      <c r="Z549">
        <v>0</v>
      </c>
      <c r="AA549">
        <v>592990.79366210499</v>
      </c>
      <c r="AB549">
        <v>0</v>
      </c>
      <c r="AC549">
        <v>889241.47950152599</v>
      </c>
      <c r="AD549">
        <v>0</v>
      </c>
      <c r="AE549">
        <v>171600.46403588101</v>
      </c>
      <c r="AF549">
        <v>35735.000542163798</v>
      </c>
      <c r="AG549">
        <v>0</v>
      </c>
    </row>
    <row r="550" spans="1:33" x14ac:dyDescent="0.3">
      <c r="A550" t="s">
        <v>33</v>
      </c>
      <c r="B550" t="s">
        <v>1184</v>
      </c>
      <c r="C550">
        <v>2082</v>
      </c>
      <c r="D550" t="s">
        <v>1166</v>
      </c>
      <c r="E550">
        <v>522</v>
      </c>
      <c r="F550" t="s">
        <v>1185</v>
      </c>
      <c r="G550" t="s">
        <v>37</v>
      </c>
      <c r="H550" t="s">
        <v>43</v>
      </c>
      <c r="I550" t="s">
        <v>44</v>
      </c>
      <c r="J550" t="s">
        <v>40</v>
      </c>
      <c r="K550">
        <v>322.77</v>
      </c>
      <c r="L550">
        <v>5235893.8954347698</v>
      </c>
      <c r="M550">
        <v>16221.748909238</v>
      </c>
      <c r="N550">
        <v>0</v>
      </c>
      <c r="O550">
        <v>16221.748909238</v>
      </c>
      <c r="P550">
        <v>2826092.3398133698</v>
      </c>
      <c r="Q550">
        <v>855458.85171658196</v>
      </c>
      <c r="R550">
        <v>672731.57897127897</v>
      </c>
      <c r="S550">
        <v>155235.54178996701</v>
      </c>
      <c r="T550">
        <v>726375.58314356406</v>
      </c>
      <c r="U550">
        <v>156673.84909363501</v>
      </c>
      <c r="V550">
        <v>2643883.09</v>
      </c>
      <c r="W550">
        <v>2435336.9563411302</v>
      </c>
      <c r="X550">
        <v>3658997.7465021401</v>
      </c>
      <c r="Y550">
        <v>0</v>
      </c>
      <c r="Z550">
        <v>0</v>
      </c>
      <c r="AA550">
        <v>748263.52206423494</v>
      </c>
      <c r="AB550">
        <v>0</v>
      </c>
      <c r="AC550">
        <v>671958.777774752</v>
      </c>
      <c r="AD550">
        <v>0</v>
      </c>
      <c r="AE550">
        <v>129670.557140191</v>
      </c>
      <c r="AF550">
        <v>27003.291953444299</v>
      </c>
      <c r="AG550">
        <v>0</v>
      </c>
    </row>
    <row r="551" spans="1:33" x14ac:dyDescent="0.3">
      <c r="A551" t="s">
        <v>33</v>
      </c>
      <c r="B551" t="s">
        <v>1186</v>
      </c>
      <c r="C551">
        <v>2082</v>
      </c>
      <c r="D551" t="s">
        <v>1166</v>
      </c>
      <c r="E551">
        <v>524</v>
      </c>
      <c r="F551" t="s">
        <v>1187</v>
      </c>
      <c r="G551" t="s">
        <v>37</v>
      </c>
      <c r="H551" t="s">
        <v>38</v>
      </c>
      <c r="I551" t="s">
        <v>39</v>
      </c>
      <c r="J551" t="s">
        <v>40</v>
      </c>
      <c r="K551">
        <v>565.97</v>
      </c>
      <c r="L551">
        <v>8053024.6977414703</v>
      </c>
      <c r="M551">
        <v>14228.7130019991</v>
      </c>
      <c r="N551">
        <v>0</v>
      </c>
      <c r="O551">
        <v>14228.7130019991</v>
      </c>
      <c r="P551">
        <v>3696554.1485223998</v>
      </c>
      <c r="Q551">
        <v>1652404.4719253101</v>
      </c>
      <c r="R551">
        <v>1162414.46414869</v>
      </c>
      <c r="S551">
        <v>267968.22004234599</v>
      </c>
      <c r="T551">
        <v>1273683.3931027099</v>
      </c>
      <c r="U551">
        <v>274724.10190390999</v>
      </c>
      <c r="V551">
        <v>3507991.53</v>
      </c>
      <c r="W551">
        <v>4270309.0658375602</v>
      </c>
      <c r="X551">
        <v>5837727.5510521997</v>
      </c>
      <c r="Y551">
        <v>0</v>
      </c>
      <c r="Z551">
        <v>0</v>
      </c>
      <c r="AA551">
        <v>762308.30686927401</v>
      </c>
      <c r="AB551">
        <v>0</v>
      </c>
      <c r="AC551">
        <v>1178264.7379160901</v>
      </c>
      <c r="AD551">
        <v>0</v>
      </c>
      <c r="AE551">
        <v>227374.43140513101</v>
      </c>
      <c r="AF551">
        <v>47349.670498778898</v>
      </c>
      <c r="AG551">
        <v>0</v>
      </c>
    </row>
    <row r="552" spans="1:33" x14ac:dyDescent="0.3">
      <c r="A552" t="s">
        <v>33</v>
      </c>
      <c r="B552" t="s">
        <v>1188</v>
      </c>
      <c r="C552">
        <v>2082</v>
      </c>
      <c r="D552" t="s">
        <v>1166</v>
      </c>
      <c r="E552">
        <v>525</v>
      </c>
      <c r="F552" t="s">
        <v>1189</v>
      </c>
      <c r="G552" t="s">
        <v>37</v>
      </c>
      <c r="H552" t="s">
        <v>43</v>
      </c>
      <c r="I552" t="s">
        <v>44</v>
      </c>
      <c r="J552" t="s">
        <v>40</v>
      </c>
      <c r="K552">
        <v>427.81</v>
      </c>
      <c r="L552">
        <v>6306195.9223126303</v>
      </c>
      <c r="M552">
        <v>14740.6463671083</v>
      </c>
      <c r="N552">
        <v>0</v>
      </c>
      <c r="O552">
        <v>14740.6463671083</v>
      </c>
      <c r="P552">
        <v>3242413.85293013</v>
      </c>
      <c r="Q552">
        <v>972180.63420476101</v>
      </c>
      <c r="R552">
        <v>923908.46365152497</v>
      </c>
      <c r="S552">
        <v>204930.824410156</v>
      </c>
      <c r="T552">
        <v>962762.14711605199</v>
      </c>
      <c r="U552">
        <v>207660.685258073</v>
      </c>
      <c r="V552">
        <v>2870659.34</v>
      </c>
      <c r="W552">
        <v>3227875.89705456</v>
      </c>
      <c r="X552">
        <v>4315536.09808248</v>
      </c>
      <c r="Y552">
        <v>0</v>
      </c>
      <c r="Z552">
        <v>0</v>
      </c>
      <c r="AA552">
        <v>892362.81985996396</v>
      </c>
      <c r="AB552">
        <v>0</v>
      </c>
      <c r="AC552">
        <v>890636.31911211298</v>
      </c>
      <c r="AD552">
        <v>0</v>
      </c>
      <c r="AE552">
        <v>171869.63178159401</v>
      </c>
      <c r="AF552">
        <v>35791.053476478599</v>
      </c>
      <c r="AG552">
        <v>0</v>
      </c>
    </row>
    <row r="553" spans="1:33" x14ac:dyDescent="0.3">
      <c r="A553" t="s">
        <v>33</v>
      </c>
      <c r="B553" t="s">
        <v>1190</v>
      </c>
      <c r="C553">
        <v>2082</v>
      </c>
      <c r="D553" t="s">
        <v>1166</v>
      </c>
      <c r="E553">
        <v>526</v>
      </c>
      <c r="F553" t="s">
        <v>1191</v>
      </c>
      <c r="G553" t="s">
        <v>37</v>
      </c>
      <c r="H553" t="s">
        <v>38</v>
      </c>
      <c r="I553" t="s">
        <v>39</v>
      </c>
      <c r="J553" t="s">
        <v>40</v>
      </c>
      <c r="K553">
        <v>588.44079207920697</v>
      </c>
      <c r="L553">
        <v>8232747.9535533004</v>
      </c>
      <c r="M553">
        <v>13990.7838891718</v>
      </c>
      <c r="N553">
        <v>0</v>
      </c>
      <c r="O553">
        <v>13990.7838891718</v>
      </c>
      <c r="P553">
        <v>3787088.2538243001</v>
      </c>
      <c r="Q553">
        <v>1614234.6831253699</v>
      </c>
      <c r="R553">
        <v>1228564.97746857</v>
      </c>
      <c r="S553">
        <v>278607.40260751202</v>
      </c>
      <c r="T553">
        <v>1324252.6365275399</v>
      </c>
      <c r="U553">
        <v>285631.51426327502</v>
      </c>
      <c r="V553">
        <v>3507262.65</v>
      </c>
      <c r="W553">
        <v>4439853.7892900296</v>
      </c>
      <c r="X553">
        <v>5976064.3133688802</v>
      </c>
      <c r="Y553">
        <v>0</v>
      </c>
      <c r="Z553">
        <v>0</v>
      </c>
      <c r="AA553">
        <v>746006.56580604799</v>
      </c>
      <c r="AB553">
        <v>0</v>
      </c>
      <c r="AC553">
        <v>1225045.5601150999</v>
      </c>
      <c r="AD553">
        <v>0</v>
      </c>
      <c r="AE553">
        <v>236401.91267133399</v>
      </c>
      <c r="AF553">
        <v>49229.601591941202</v>
      </c>
      <c r="AG553">
        <v>0</v>
      </c>
    </row>
    <row r="554" spans="1:33" x14ac:dyDescent="0.3">
      <c r="A554" t="s">
        <v>33</v>
      </c>
      <c r="B554" t="s">
        <v>1192</v>
      </c>
      <c r="C554">
        <v>2082</v>
      </c>
      <c r="D554" t="s">
        <v>1166</v>
      </c>
      <c r="E554">
        <v>528</v>
      </c>
      <c r="F554" t="s">
        <v>1193</v>
      </c>
      <c r="G554" t="s">
        <v>37</v>
      </c>
      <c r="H554" t="s">
        <v>38</v>
      </c>
      <c r="I554" t="s">
        <v>39</v>
      </c>
      <c r="J554" t="s">
        <v>40</v>
      </c>
      <c r="K554">
        <v>408.43049504950397</v>
      </c>
      <c r="L554">
        <v>6125490.5183210596</v>
      </c>
      <c r="M554">
        <v>14997.632626766999</v>
      </c>
      <c r="N554">
        <v>0</v>
      </c>
      <c r="O554">
        <v>14997.632626766999</v>
      </c>
      <c r="P554">
        <v>2808099.1197646302</v>
      </c>
      <c r="Q554">
        <v>1341897.3236418201</v>
      </c>
      <c r="R554">
        <v>861975.30997846101</v>
      </c>
      <c r="S554">
        <v>193378.43484536299</v>
      </c>
      <c r="T554">
        <v>920140.33009077294</v>
      </c>
      <c r="U554">
        <v>198253.79603626399</v>
      </c>
      <c r="V554">
        <v>2845581.43</v>
      </c>
      <c r="W554">
        <v>3081655.29228479</v>
      </c>
      <c r="X554">
        <v>4545623.1436887402</v>
      </c>
      <c r="Y554">
        <v>0</v>
      </c>
      <c r="Z554">
        <v>0</v>
      </c>
      <c r="AA554">
        <v>530331.82506380801</v>
      </c>
      <c r="AB554">
        <v>990.66</v>
      </c>
      <c r="AC554">
        <v>850291.09353224305</v>
      </c>
      <c r="AD554">
        <v>0</v>
      </c>
      <c r="AE554">
        <v>164084.05318373299</v>
      </c>
      <c r="AF554">
        <v>34169.742852531403</v>
      </c>
      <c r="AG554">
        <v>0</v>
      </c>
    </row>
    <row r="555" spans="1:33" x14ac:dyDescent="0.3">
      <c r="A555" t="s">
        <v>33</v>
      </c>
      <c r="B555" t="s">
        <v>1194</v>
      </c>
      <c r="C555">
        <v>2082</v>
      </c>
      <c r="D555" t="s">
        <v>1166</v>
      </c>
      <c r="E555">
        <v>529</v>
      </c>
      <c r="F555" t="s">
        <v>1195</v>
      </c>
      <c r="G555" t="s">
        <v>37</v>
      </c>
      <c r="H555" t="s">
        <v>43</v>
      </c>
      <c r="I555" t="s">
        <v>44</v>
      </c>
      <c r="J555" t="s">
        <v>40</v>
      </c>
      <c r="K555">
        <v>292.10000000000002</v>
      </c>
      <c r="L555">
        <v>4304832.6698593302</v>
      </c>
      <c r="M555">
        <v>14737.530537005499</v>
      </c>
      <c r="N555">
        <v>0</v>
      </c>
      <c r="O555">
        <v>14737.530537005499</v>
      </c>
      <c r="P555">
        <v>2109655.3679436902</v>
      </c>
      <c r="Q555">
        <v>790741.89170218306</v>
      </c>
      <c r="R555">
        <v>607789.18963537703</v>
      </c>
      <c r="S555">
        <v>139291.73336973501</v>
      </c>
      <c r="T555">
        <v>657354.48720833706</v>
      </c>
      <c r="U555">
        <v>141786.50841233999</v>
      </c>
      <c r="V555">
        <v>1959117.9</v>
      </c>
      <c r="W555">
        <v>2203928.2614469901</v>
      </c>
      <c r="X555">
        <v>3078918.2760035801</v>
      </c>
      <c r="Y555">
        <v>0</v>
      </c>
      <c r="Z555">
        <v>0</v>
      </c>
      <c r="AA555">
        <v>476019.45223088597</v>
      </c>
      <c r="AB555">
        <v>0</v>
      </c>
      <c r="AC555">
        <v>608108.43321251997</v>
      </c>
      <c r="AD555">
        <v>0</v>
      </c>
      <c r="AE555">
        <v>117349.10227298</v>
      </c>
      <c r="AF555">
        <v>24437.4061393595</v>
      </c>
      <c r="AG555">
        <v>0</v>
      </c>
    </row>
    <row r="556" spans="1:33" x14ac:dyDescent="0.3">
      <c r="A556" t="s">
        <v>33</v>
      </c>
      <c r="B556" t="s">
        <v>1196</v>
      </c>
      <c r="C556">
        <v>2082</v>
      </c>
      <c r="D556" t="s">
        <v>1166</v>
      </c>
      <c r="E556">
        <v>530</v>
      </c>
      <c r="F556" t="s">
        <v>1197</v>
      </c>
      <c r="G556" t="s">
        <v>37</v>
      </c>
      <c r="H556" t="s">
        <v>43</v>
      </c>
      <c r="I556" t="s">
        <v>44</v>
      </c>
      <c r="J556" t="s">
        <v>40</v>
      </c>
      <c r="K556">
        <v>229.76</v>
      </c>
      <c r="L556">
        <v>3479746.3391266</v>
      </c>
      <c r="M556">
        <v>15145.1355289284</v>
      </c>
      <c r="N556">
        <v>0</v>
      </c>
      <c r="O556">
        <v>15145.1355289284</v>
      </c>
      <c r="P556">
        <v>1582734.6153856299</v>
      </c>
      <c r="Q556">
        <v>742768.19301298703</v>
      </c>
      <c r="R556">
        <v>527884.89933866495</v>
      </c>
      <c r="S556">
        <v>109296.779348957</v>
      </c>
      <c r="T556">
        <v>517061.85204035399</v>
      </c>
      <c r="U556">
        <v>111526.42304970601</v>
      </c>
      <c r="V556">
        <v>1634654.16</v>
      </c>
      <c r="W556">
        <v>1733565.75607689</v>
      </c>
      <c r="X556">
        <v>2529119.35137755</v>
      </c>
      <c r="Y556">
        <v>0</v>
      </c>
      <c r="Z556">
        <v>0</v>
      </c>
      <c r="AA556">
        <v>360774.67077633803</v>
      </c>
      <c r="AB556">
        <v>0</v>
      </c>
      <c r="AC556">
        <v>478325.89392300101</v>
      </c>
      <c r="AD556">
        <v>0</v>
      </c>
      <c r="AE556">
        <v>92304.449634508797</v>
      </c>
      <c r="AF556">
        <v>19221.973415197699</v>
      </c>
      <c r="AG556">
        <v>0</v>
      </c>
    </row>
    <row r="557" spans="1:33" x14ac:dyDescent="0.3">
      <c r="A557" t="s">
        <v>33</v>
      </c>
      <c r="B557" t="s">
        <v>1198</v>
      </c>
      <c r="C557">
        <v>2082</v>
      </c>
      <c r="D557" t="s">
        <v>1166</v>
      </c>
      <c r="E557">
        <v>534</v>
      </c>
      <c r="F557" t="s">
        <v>1199</v>
      </c>
      <c r="G557" t="s">
        <v>37</v>
      </c>
      <c r="H557" t="s">
        <v>43</v>
      </c>
      <c r="I557" t="s">
        <v>44</v>
      </c>
      <c r="J557" t="s">
        <v>40</v>
      </c>
      <c r="K557">
        <v>519.57000000000005</v>
      </c>
      <c r="L557">
        <v>7331979.5491434801</v>
      </c>
      <c r="M557">
        <v>14111.6299038502</v>
      </c>
      <c r="N557">
        <v>0</v>
      </c>
      <c r="O557">
        <v>14111.6299038502</v>
      </c>
      <c r="P557">
        <v>3721887.3813344901</v>
      </c>
      <c r="Q557">
        <v>1163903.4920828501</v>
      </c>
      <c r="R557">
        <v>1029416.598753</v>
      </c>
      <c r="S557">
        <v>247509.25287577399</v>
      </c>
      <c r="T557">
        <v>1169262.82409735</v>
      </c>
      <c r="U557">
        <v>252201.35630195</v>
      </c>
      <c r="V557">
        <v>3159562.48999999</v>
      </c>
      <c r="W557">
        <v>3920215.7028415301</v>
      </c>
      <c r="X557">
        <v>5230785.2386709396</v>
      </c>
      <c r="Y557">
        <v>0</v>
      </c>
      <c r="Z557">
        <v>0</v>
      </c>
      <c r="AA557">
        <v>767326.06391304894</v>
      </c>
      <c r="AB557">
        <v>0</v>
      </c>
      <c r="AC557">
        <v>1081666.8902575399</v>
      </c>
      <c r="AD557">
        <v>0</v>
      </c>
      <c r="AE557">
        <v>208733.56065721501</v>
      </c>
      <c r="AF557">
        <v>43467.795644734797</v>
      </c>
      <c r="AG557">
        <v>0</v>
      </c>
    </row>
    <row r="558" spans="1:33" x14ac:dyDescent="0.3">
      <c r="A558" t="s">
        <v>33</v>
      </c>
      <c r="B558" t="s">
        <v>1200</v>
      </c>
      <c r="C558">
        <v>2082</v>
      </c>
      <c r="D558" t="s">
        <v>1166</v>
      </c>
      <c r="E558">
        <v>536</v>
      </c>
      <c r="F558" t="s">
        <v>1201</v>
      </c>
      <c r="G558" t="s">
        <v>37</v>
      </c>
      <c r="H558" t="s">
        <v>53</v>
      </c>
      <c r="I558" t="s">
        <v>39</v>
      </c>
      <c r="J558" t="s">
        <v>40</v>
      </c>
      <c r="K558">
        <v>950.12673267326704</v>
      </c>
      <c r="L558">
        <v>15298475.0719749</v>
      </c>
      <c r="M558">
        <v>16101.5099837589</v>
      </c>
      <c r="N558">
        <v>0</v>
      </c>
      <c r="O558">
        <v>16101.5099837589</v>
      </c>
      <c r="P558">
        <v>6999402.4670654703</v>
      </c>
      <c r="Q558">
        <v>3665034.0195249198</v>
      </c>
      <c r="R558">
        <v>1979878.0129766201</v>
      </c>
      <c r="S558">
        <v>449881.74505981797</v>
      </c>
      <c r="T558">
        <v>2204278.82734806</v>
      </c>
      <c r="U558">
        <v>461195.31658667402</v>
      </c>
      <c r="V558">
        <v>7668463.7400000002</v>
      </c>
      <c r="W558">
        <v>7168816.0153882299</v>
      </c>
      <c r="X558">
        <v>11308982.539485401</v>
      </c>
      <c r="Y558">
        <v>0</v>
      </c>
      <c r="Z558">
        <v>0</v>
      </c>
      <c r="AA558">
        <v>1491858.2306639501</v>
      </c>
      <c r="AB558">
        <v>9075</v>
      </c>
      <c r="AC558">
        <v>2027363.9852388599</v>
      </c>
      <c r="AD558">
        <v>0</v>
      </c>
      <c r="AE558">
        <v>381706.67279961699</v>
      </c>
      <c r="AF558">
        <v>79488.643787056993</v>
      </c>
      <c r="AG558">
        <v>0</v>
      </c>
    </row>
    <row r="559" spans="1:33" x14ac:dyDescent="0.3">
      <c r="A559" t="s">
        <v>33</v>
      </c>
      <c r="B559" t="s">
        <v>1202</v>
      </c>
      <c r="C559">
        <v>2082</v>
      </c>
      <c r="D559" t="s">
        <v>1166</v>
      </c>
      <c r="E559">
        <v>537</v>
      </c>
      <c r="F559" t="s">
        <v>1203</v>
      </c>
      <c r="G559" t="s">
        <v>59</v>
      </c>
      <c r="H559" t="s">
        <v>53</v>
      </c>
      <c r="I559" t="s">
        <v>39</v>
      </c>
      <c r="J559" t="s">
        <v>40</v>
      </c>
      <c r="K559">
        <v>89.427843137254897</v>
      </c>
      <c r="L559">
        <v>2300724.3754766202</v>
      </c>
      <c r="M559">
        <v>25727.159403201102</v>
      </c>
      <c r="N559">
        <v>0</v>
      </c>
      <c r="O559">
        <v>25727.159403201102</v>
      </c>
      <c r="P559">
        <v>1103345.92401814</v>
      </c>
      <c r="Q559">
        <v>767299.394331672</v>
      </c>
      <c r="R559">
        <v>185726.508194294</v>
      </c>
      <c r="S559">
        <v>43100.258731763701</v>
      </c>
      <c r="T559">
        <v>201252.29020074499</v>
      </c>
      <c r="U559">
        <v>43408.632773974001</v>
      </c>
      <c r="V559">
        <v>1582572.33</v>
      </c>
      <c r="W559">
        <v>674743.412702651</v>
      </c>
      <c r="X559">
        <v>1874713.04988214</v>
      </c>
      <c r="Y559">
        <v>0</v>
      </c>
      <c r="Z559">
        <v>0</v>
      </c>
      <c r="AA559">
        <v>196427.322824715</v>
      </c>
      <c r="AB559">
        <v>0</v>
      </c>
      <c r="AC559">
        <v>186175.36999579199</v>
      </c>
      <c r="AD559">
        <v>0</v>
      </c>
      <c r="AE559">
        <v>35927.001404881099</v>
      </c>
      <c r="AF559">
        <v>7481.6313690929001</v>
      </c>
      <c r="AG559">
        <v>0</v>
      </c>
    </row>
    <row r="560" spans="1:33" x14ac:dyDescent="0.3">
      <c r="A560" t="s">
        <v>33</v>
      </c>
      <c r="B560" t="s">
        <v>1204</v>
      </c>
      <c r="C560">
        <v>2082</v>
      </c>
      <c r="D560" t="s">
        <v>1166</v>
      </c>
      <c r="E560">
        <v>538</v>
      </c>
      <c r="F560" t="s">
        <v>1205</v>
      </c>
      <c r="G560" t="s">
        <v>37</v>
      </c>
      <c r="H560" t="s">
        <v>53</v>
      </c>
      <c r="I560" t="s">
        <v>39</v>
      </c>
      <c r="J560" t="s">
        <v>40</v>
      </c>
      <c r="K560">
        <v>1340.5</v>
      </c>
      <c r="L560">
        <v>20895239.599474199</v>
      </c>
      <c r="M560">
        <v>15587.646101808399</v>
      </c>
      <c r="N560">
        <v>0</v>
      </c>
      <c r="O560">
        <v>15587.646101808399</v>
      </c>
      <c r="P560">
        <v>9762062.1414739005</v>
      </c>
      <c r="Q560">
        <v>4688903.3192631798</v>
      </c>
      <c r="R560">
        <v>2680928.5731880199</v>
      </c>
      <c r="S560">
        <v>636273.82521099201</v>
      </c>
      <c r="T560">
        <v>3127071.7403381602</v>
      </c>
      <c r="U560">
        <v>650684.06205663097</v>
      </c>
      <c r="V560">
        <v>10130328.1</v>
      </c>
      <c r="W560">
        <v>10114227.4374176</v>
      </c>
      <c r="X560">
        <v>15161337.274549101</v>
      </c>
      <c r="Y560">
        <v>0</v>
      </c>
      <c r="Z560">
        <v>0</v>
      </c>
      <c r="AA560">
        <v>2182352.35661247</v>
      </c>
      <c r="AB560">
        <v>25144</v>
      </c>
      <c r="AC560">
        <v>2875721.9062560098</v>
      </c>
      <c r="AD560">
        <v>0</v>
      </c>
      <c r="AE560">
        <v>538536.36287891294</v>
      </c>
      <c r="AF560">
        <v>112147.69917771799</v>
      </c>
      <c r="AG560">
        <v>0</v>
      </c>
    </row>
    <row r="561" spans="1:33" x14ac:dyDescent="0.3">
      <c r="A561" t="s">
        <v>33</v>
      </c>
      <c r="B561" t="s">
        <v>1206</v>
      </c>
      <c r="C561">
        <v>2082</v>
      </c>
      <c r="D561" t="s">
        <v>1166</v>
      </c>
      <c r="E561">
        <v>539</v>
      </c>
      <c r="F561" t="s">
        <v>1207</v>
      </c>
      <c r="G561" t="s">
        <v>37</v>
      </c>
      <c r="H561" t="s">
        <v>53</v>
      </c>
      <c r="I561" t="s">
        <v>39</v>
      </c>
      <c r="J561" t="s">
        <v>40</v>
      </c>
      <c r="K561">
        <v>1496.56739856338</v>
      </c>
      <c r="L561">
        <v>22226960.119726401</v>
      </c>
      <c r="M561">
        <v>14851.960654136201</v>
      </c>
      <c r="N561">
        <v>0</v>
      </c>
      <c r="O561">
        <v>14851.960654136201</v>
      </c>
      <c r="P561">
        <v>10166284.620593701</v>
      </c>
      <c r="Q561">
        <v>4833099.2058668695</v>
      </c>
      <c r="R561">
        <v>2999532.6855200999</v>
      </c>
      <c r="S561">
        <v>710025.88634774799</v>
      </c>
      <c r="T561">
        <v>3518017.7213979801</v>
      </c>
      <c r="U561">
        <v>726439.801595486</v>
      </c>
      <c r="V561">
        <v>10208746.32</v>
      </c>
      <c r="W561">
        <v>11291773.998130901</v>
      </c>
      <c r="X561">
        <v>15903149.668645101</v>
      </c>
      <c r="Y561">
        <v>0</v>
      </c>
      <c r="Z561">
        <v>0</v>
      </c>
      <c r="AA561">
        <v>2333421.4137708899</v>
      </c>
      <c r="AB561">
        <v>1000</v>
      </c>
      <c r="AC561">
        <v>3262949.2357148798</v>
      </c>
      <c r="AD561">
        <v>0</v>
      </c>
      <c r="AE561">
        <v>601235.33280528302</v>
      </c>
      <c r="AF561">
        <v>125204.46879020199</v>
      </c>
      <c r="AG561">
        <v>0</v>
      </c>
    </row>
    <row r="562" spans="1:33" x14ac:dyDescent="0.3">
      <c r="A562" t="s">
        <v>33</v>
      </c>
      <c r="B562" t="s">
        <v>1208</v>
      </c>
      <c r="C562">
        <v>2082</v>
      </c>
      <c r="D562" t="s">
        <v>1166</v>
      </c>
      <c r="E562">
        <v>540</v>
      </c>
      <c r="F562" t="s">
        <v>1209</v>
      </c>
      <c r="G562" t="s">
        <v>37</v>
      </c>
      <c r="H562" t="s">
        <v>53</v>
      </c>
      <c r="I562" t="s">
        <v>39</v>
      </c>
      <c r="J562" t="s">
        <v>40</v>
      </c>
      <c r="K562">
        <v>1035.5371559632999</v>
      </c>
      <c r="L562">
        <v>16584180.3386999</v>
      </c>
      <c r="M562">
        <v>16015.0509744602</v>
      </c>
      <c r="N562">
        <v>0</v>
      </c>
      <c r="O562">
        <v>16015.0509744602</v>
      </c>
      <c r="P562">
        <v>7716005.3849497801</v>
      </c>
      <c r="Q562">
        <v>3779414.50087925</v>
      </c>
      <c r="R562">
        <v>2181453.2735462198</v>
      </c>
      <c r="S562">
        <v>491243.41734438099</v>
      </c>
      <c r="T562">
        <v>2416063.76198027</v>
      </c>
      <c r="U562">
        <v>502653.87769695802</v>
      </c>
      <c r="V562">
        <v>8268278.9299999997</v>
      </c>
      <c r="W562">
        <v>7813247.5310029499</v>
      </c>
      <c r="X562">
        <v>12277084.4919775</v>
      </c>
      <c r="Y562">
        <v>0</v>
      </c>
      <c r="Z562">
        <v>0</v>
      </c>
      <c r="AA562">
        <v>1563118.40996273</v>
      </c>
      <c r="AB562">
        <v>4300</v>
      </c>
      <c r="AC562">
        <v>2237023.5590626202</v>
      </c>
      <c r="AD562">
        <v>0</v>
      </c>
      <c r="AE562">
        <v>416019.70428828802</v>
      </c>
      <c r="AF562">
        <v>86634.173408670104</v>
      </c>
      <c r="AG562">
        <v>0</v>
      </c>
    </row>
    <row r="563" spans="1:33" x14ac:dyDescent="0.3">
      <c r="A563" t="s">
        <v>33</v>
      </c>
      <c r="B563" t="s">
        <v>1210</v>
      </c>
      <c r="C563">
        <v>2082</v>
      </c>
      <c r="D563" t="s">
        <v>1166</v>
      </c>
      <c r="E563">
        <v>1240</v>
      </c>
      <c r="F563" t="s">
        <v>1211</v>
      </c>
      <c r="G563" t="s">
        <v>37</v>
      </c>
      <c r="H563" t="s">
        <v>43</v>
      </c>
      <c r="I563" t="s">
        <v>44</v>
      </c>
      <c r="J563" t="s">
        <v>40</v>
      </c>
      <c r="K563">
        <v>352.75</v>
      </c>
      <c r="L563">
        <v>4925991.5924987197</v>
      </c>
      <c r="M563">
        <v>13964.5403047448</v>
      </c>
      <c r="N563">
        <v>0</v>
      </c>
      <c r="O563">
        <v>13964.5403047448</v>
      </c>
      <c r="P563">
        <v>2342335.5857981401</v>
      </c>
      <c r="Q563">
        <v>908304.82495530602</v>
      </c>
      <c r="R563">
        <v>714491.76068599499</v>
      </c>
      <c r="S563">
        <v>167015.54785578299</v>
      </c>
      <c r="T563">
        <v>793843.87320349505</v>
      </c>
      <c r="U563">
        <v>171226.261014902</v>
      </c>
      <c r="V563">
        <v>2093225.81</v>
      </c>
      <c r="W563">
        <v>2661539.5214838199</v>
      </c>
      <c r="X563">
        <v>3567389.5000967602</v>
      </c>
      <c r="Y563">
        <v>0</v>
      </c>
      <c r="Z563">
        <v>0</v>
      </c>
      <c r="AA563">
        <v>453003.18566396798</v>
      </c>
      <c r="AB563">
        <v>0</v>
      </c>
      <c r="AC563">
        <v>734372.64572309598</v>
      </c>
      <c r="AD563">
        <v>0</v>
      </c>
      <c r="AE563">
        <v>141714.809403608</v>
      </c>
      <c r="AF563">
        <v>29511.451611294298</v>
      </c>
      <c r="AG563">
        <v>0</v>
      </c>
    </row>
    <row r="564" spans="1:33" x14ac:dyDescent="0.3">
      <c r="A564" t="s">
        <v>33</v>
      </c>
      <c r="B564" t="s">
        <v>1212</v>
      </c>
      <c r="C564">
        <v>2082</v>
      </c>
      <c r="D564" t="s">
        <v>1166</v>
      </c>
      <c r="E564">
        <v>1241</v>
      </c>
      <c r="F564" t="s">
        <v>1213</v>
      </c>
      <c r="G564" t="s">
        <v>37</v>
      </c>
      <c r="H564" t="s">
        <v>43</v>
      </c>
      <c r="I564" t="s">
        <v>44</v>
      </c>
      <c r="J564" t="s">
        <v>40</v>
      </c>
      <c r="K564">
        <v>450.94</v>
      </c>
      <c r="L564">
        <v>5870572.0202408899</v>
      </c>
      <c r="M564">
        <v>13018.521355925101</v>
      </c>
      <c r="N564">
        <v>0</v>
      </c>
      <c r="O564">
        <v>13018.521355925101</v>
      </c>
      <c r="P564">
        <v>2637198.3515067799</v>
      </c>
      <c r="Q564">
        <v>1122914.6361197601</v>
      </c>
      <c r="R564">
        <v>882138.84173562797</v>
      </c>
      <c r="S564">
        <v>213505.29029082</v>
      </c>
      <c r="T564">
        <v>1014814.9005879</v>
      </c>
      <c r="U564">
        <v>218888.07977904999</v>
      </c>
      <c r="V564">
        <v>2249289.52</v>
      </c>
      <c r="W564">
        <v>3402394.42046184</v>
      </c>
      <c r="X564">
        <v>4143275.1108190799</v>
      </c>
      <c r="Y564">
        <v>0</v>
      </c>
      <c r="Z564">
        <v>0</v>
      </c>
      <c r="AA564">
        <v>569619.31621292699</v>
      </c>
      <c r="AB564">
        <v>0</v>
      </c>
      <c r="AC564">
        <v>938789.51342983101</v>
      </c>
      <c r="AD564">
        <v>0</v>
      </c>
      <c r="AE564">
        <v>181161.94515226901</v>
      </c>
      <c r="AF564">
        <v>37726.134626781197</v>
      </c>
      <c r="AG564">
        <v>0</v>
      </c>
    </row>
    <row r="565" spans="1:33" x14ac:dyDescent="0.3">
      <c r="A565" t="s">
        <v>33</v>
      </c>
      <c r="B565" t="s">
        <v>1214</v>
      </c>
      <c r="C565">
        <v>2082</v>
      </c>
      <c r="D565" t="s">
        <v>1166</v>
      </c>
      <c r="E565">
        <v>1242</v>
      </c>
      <c r="F565" t="s">
        <v>1215</v>
      </c>
      <c r="G565" t="s">
        <v>59</v>
      </c>
      <c r="H565" t="s">
        <v>43</v>
      </c>
      <c r="I565" t="s">
        <v>44</v>
      </c>
      <c r="J565" t="s">
        <v>40</v>
      </c>
      <c r="K565">
        <v>142.41</v>
      </c>
      <c r="L565">
        <v>2302767.3836517199</v>
      </c>
      <c r="M565">
        <v>16169.9837346515</v>
      </c>
      <c r="N565">
        <v>0</v>
      </c>
      <c r="O565">
        <v>16169.9837346515</v>
      </c>
      <c r="P565">
        <v>1125128.6480717601</v>
      </c>
      <c r="Q565">
        <v>479512.40452724299</v>
      </c>
      <c r="R565">
        <v>309474.59990302601</v>
      </c>
      <c r="S565">
        <v>68166.1011485247</v>
      </c>
      <c r="T565">
        <v>320485.63000116101</v>
      </c>
      <c r="U565">
        <v>69126.3836460163</v>
      </c>
      <c r="V565">
        <v>1159141.0900000001</v>
      </c>
      <c r="W565">
        <v>1074499.9100057001</v>
      </c>
      <c r="X565">
        <v>1671103.0983925699</v>
      </c>
      <c r="Y565">
        <v>0</v>
      </c>
      <c r="Z565">
        <v>0</v>
      </c>
      <c r="AA565">
        <v>266061.61960767</v>
      </c>
      <c r="AB565">
        <v>0</v>
      </c>
      <c r="AC565">
        <v>296476.28200546</v>
      </c>
      <c r="AD565">
        <v>0</v>
      </c>
      <c r="AE565">
        <v>57212.206965748599</v>
      </c>
      <c r="AF565">
        <v>11914.176680267699</v>
      </c>
      <c r="AG565">
        <v>0</v>
      </c>
    </row>
    <row r="566" spans="1:33" x14ac:dyDescent="0.3">
      <c r="A566" t="s">
        <v>33</v>
      </c>
      <c r="B566" t="s">
        <v>1216</v>
      </c>
      <c r="C566">
        <v>2082</v>
      </c>
      <c r="D566" t="s">
        <v>1166</v>
      </c>
      <c r="E566">
        <v>1259</v>
      </c>
      <c r="F566" t="s">
        <v>1217</v>
      </c>
      <c r="G566" t="s">
        <v>37</v>
      </c>
      <c r="H566" t="s">
        <v>43</v>
      </c>
      <c r="I566" t="s">
        <v>44</v>
      </c>
      <c r="J566" t="s">
        <v>40</v>
      </c>
      <c r="K566">
        <v>300.39999999999998</v>
      </c>
      <c r="L566">
        <v>4273340.0023887102</v>
      </c>
      <c r="M566">
        <v>14225.4993421728</v>
      </c>
      <c r="N566">
        <v>0</v>
      </c>
      <c r="O566">
        <v>14225.4993421728</v>
      </c>
      <c r="P566">
        <v>2218369.7971389401</v>
      </c>
      <c r="Q566">
        <v>696412.81958348397</v>
      </c>
      <c r="R566">
        <v>540294.67812210601</v>
      </c>
      <c r="S566">
        <v>142229.540966342</v>
      </c>
      <c r="T566">
        <v>676033.16657783103</v>
      </c>
      <c r="U566">
        <v>145815.36161269</v>
      </c>
      <c r="V566">
        <v>1860971.92</v>
      </c>
      <c r="W566">
        <v>2266552.7207760201</v>
      </c>
      <c r="X566">
        <v>3146246.9341234998</v>
      </c>
      <c r="Y566">
        <v>0</v>
      </c>
      <c r="Z566">
        <v>0</v>
      </c>
      <c r="AA566">
        <v>355889.91707003798</v>
      </c>
      <c r="AB566">
        <v>0</v>
      </c>
      <c r="AC566">
        <v>625387.78958247497</v>
      </c>
      <c r="AD566">
        <v>0</v>
      </c>
      <c r="AE566">
        <v>120683.568376594</v>
      </c>
      <c r="AF566">
        <v>25131.793236095898</v>
      </c>
      <c r="AG566">
        <v>0</v>
      </c>
    </row>
    <row r="567" spans="1:33" x14ac:dyDescent="0.3">
      <c r="A567" t="s">
        <v>33</v>
      </c>
      <c r="B567" t="s">
        <v>1218</v>
      </c>
      <c r="C567">
        <v>2082</v>
      </c>
      <c r="D567" t="s">
        <v>1166</v>
      </c>
      <c r="E567">
        <v>1339</v>
      </c>
      <c r="F567" t="s">
        <v>1219</v>
      </c>
      <c r="G567" t="s">
        <v>59</v>
      </c>
      <c r="H567" t="s">
        <v>43</v>
      </c>
      <c r="I567" t="s">
        <v>44</v>
      </c>
      <c r="J567" t="s">
        <v>40</v>
      </c>
      <c r="K567">
        <v>150.19999999999999</v>
      </c>
      <c r="L567">
        <v>2634737.2811943502</v>
      </c>
      <c r="M567">
        <v>17541.5265059544</v>
      </c>
      <c r="N567">
        <v>0</v>
      </c>
      <c r="O567">
        <v>17541.5265059544</v>
      </c>
      <c r="P567">
        <v>1493485.0185694699</v>
      </c>
      <c r="Q567">
        <v>369310.43479174201</v>
      </c>
      <c r="R567">
        <v>361986.60406105302</v>
      </c>
      <c r="S567">
        <v>71938.640483171199</v>
      </c>
      <c r="T567">
        <v>338016.58328891499</v>
      </c>
      <c r="U567">
        <v>72907.680806345394</v>
      </c>
      <c r="V567">
        <v>1428553.24</v>
      </c>
      <c r="W567">
        <v>1133276.36038801</v>
      </c>
      <c r="X567">
        <v>1953677.6570617501</v>
      </c>
      <c r="Y567">
        <v>0</v>
      </c>
      <c r="Z567">
        <v>0</v>
      </c>
      <c r="AA567">
        <v>295458.04853501898</v>
      </c>
      <c r="AB567">
        <v>0</v>
      </c>
      <c r="AC567">
        <v>312693.89479123702</v>
      </c>
      <c r="AD567">
        <v>0</v>
      </c>
      <c r="AE567">
        <v>60341.784188297403</v>
      </c>
      <c r="AF567">
        <v>12565.8966180479</v>
      </c>
      <c r="AG567">
        <v>0</v>
      </c>
    </row>
    <row r="568" spans="1:33" x14ac:dyDescent="0.3">
      <c r="A568" t="s">
        <v>33</v>
      </c>
      <c r="B568" t="s">
        <v>1220</v>
      </c>
      <c r="C568">
        <v>2082</v>
      </c>
      <c r="D568" t="s">
        <v>1166</v>
      </c>
      <c r="E568">
        <v>1774</v>
      </c>
      <c r="F568" t="s">
        <v>1221</v>
      </c>
      <c r="G568" t="s">
        <v>37</v>
      </c>
      <c r="H568" t="s">
        <v>43</v>
      </c>
      <c r="I568" t="s">
        <v>44</v>
      </c>
      <c r="J568" t="s">
        <v>40</v>
      </c>
      <c r="K568">
        <v>384.72</v>
      </c>
      <c r="L568">
        <v>5531941.0635305699</v>
      </c>
      <c r="M568">
        <v>14379.1356402853</v>
      </c>
      <c r="N568">
        <v>0</v>
      </c>
      <c r="O568">
        <v>14379.1356402853</v>
      </c>
      <c r="P568">
        <v>2671326.32513214</v>
      </c>
      <c r="Q568">
        <v>987419.902228222</v>
      </c>
      <c r="R568">
        <v>808695.68713427696</v>
      </c>
      <c r="S568">
        <v>182152.29361042299</v>
      </c>
      <c r="T568">
        <v>882346.85542550997</v>
      </c>
      <c r="U568">
        <v>186744.626896253</v>
      </c>
      <c r="V568">
        <v>2442439.5699999998</v>
      </c>
      <c r="W568">
        <v>2902756.86663432</v>
      </c>
      <c r="X568">
        <v>3996076.6633128999</v>
      </c>
      <c r="Y568">
        <v>0</v>
      </c>
      <c r="Z568">
        <v>0</v>
      </c>
      <c r="AA568">
        <v>548190.37782152195</v>
      </c>
      <c r="AB568">
        <v>0</v>
      </c>
      <c r="AC568">
        <v>800929.39549989905</v>
      </c>
      <c r="AD568">
        <v>0</v>
      </c>
      <c r="AE568">
        <v>154558.530046083</v>
      </c>
      <c r="AF568">
        <v>32186.096850169099</v>
      </c>
      <c r="AG568">
        <v>0</v>
      </c>
    </row>
    <row r="569" spans="1:33" x14ac:dyDescent="0.3">
      <c r="A569" t="s">
        <v>33</v>
      </c>
      <c r="B569" t="s">
        <v>1222</v>
      </c>
      <c r="C569">
        <v>2082</v>
      </c>
      <c r="D569" t="s">
        <v>1166</v>
      </c>
      <c r="E569">
        <v>1861</v>
      </c>
      <c r="F569" t="s">
        <v>1223</v>
      </c>
      <c r="G569" t="s">
        <v>63</v>
      </c>
      <c r="H569" t="s">
        <v>64</v>
      </c>
      <c r="I569" t="s">
        <v>44</v>
      </c>
      <c r="J569" t="s">
        <v>40</v>
      </c>
      <c r="K569">
        <v>35.746336633663297</v>
      </c>
      <c r="L569">
        <v>287061.65631615103</v>
      </c>
      <c r="M569">
        <v>8030.5195818532302</v>
      </c>
      <c r="N569">
        <v>0</v>
      </c>
      <c r="O569">
        <v>8030.5195818532302</v>
      </c>
      <c r="P569">
        <v>82124.663945304404</v>
      </c>
      <c r="Q569">
        <v>49019.975929968597</v>
      </c>
      <c r="R569">
        <v>58547.195539923297</v>
      </c>
      <c r="S569">
        <v>16924.717212497599</v>
      </c>
      <c r="T569">
        <v>80445.103688457297</v>
      </c>
      <c r="U569">
        <v>17351.414788836799</v>
      </c>
      <c r="V569">
        <v>0</v>
      </c>
      <c r="W569">
        <v>269710.24152731401</v>
      </c>
      <c r="X569">
        <v>156310.28069833</v>
      </c>
      <c r="Y569">
        <v>0</v>
      </c>
      <c r="Z569">
        <v>0</v>
      </c>
      <c r="AA569">
        <v>38981.444008085797</v>
      </c>
      <c r="AB569">
        <v>0</v>
      </c>
      <c r="AC569">
        <v>74418.516820898105</v>
      </c>
      <c r="AD569">
        <v>0</v>
      </c>
      <c r="AE569">
        <v>14360.837088353799</v>
      </c>
      <c r="AF569">
        <v>2990.5777004830502</v>
      </c>
      <c r="AG569">
        <v>0</v>
      </c>
    </row>
    <row r="570" spans="1:33" x14ac:dyDescent="0.3">
      <c r="A570" t="s">
        <v>33</v>
      </c>
      <c r="B570" t="s">
        <v>1224</v>
      </c>
      <c r="C570">
        <v>2082</v>
      </c>
      <c r="D570" t="s">
        <v>1166</v>
      </c>
      <c r="E570">
        <v>2082</v>
      </c>
      <c r="F570" t="s">
        <v>1166</v>
      </c>
      <c r="G570" t="s">
        <v>55</v>
      </c>
      <c r="H570" t="s">
        <v>55</v>
      </c>
      <c r="I570" t="s">
        <v>56</v>
      </c>
      <c r="J570" t="s">
        <v>40</v>
      </c>
      <c r="K570">
        <v>273.22979497279601</v>
      </c>
      <c r="L570">
        <v>2194177.21887478</v>
      </c>
      <c r="M570">
        <v>8030.5195818532302</v>
      </c>
      <c r="N570">
        <v>0</v>
      </c>
      <c r="O570">
        <v>8030.5195818532302</v>
      </c>
      <c r="P570">
        <v>627726.005099328</v>
      </c>
      <c r="Q570">
        <v>374687.848720796</v>
      </c>
      <c r="R570">
        <v>447509.86366923997</v>
      </c>
      <c r="S570">
        <v>129365.34060355699</v>
      </c>
      <c r="T570">
        <v>614888.16078186</v>
      </c>
      <c r="U570">
        <v>132626.83541051799</v>
      </c>
      <c r="V570">
        <v>0</v>
      </c>
      <c r="W570">
        <v>2061550.38346426</v>
      </c>
      <c r="X570">
        <v>1194769.3097906101</v>
      </c>
      <c r="Y570">
        <v>0</v>
      </c>
      <c r="Z570">
        <v>0</v>
      </c>
      <c r="AA570">
        <v>297957.57991163101</v>
      </c>
      <c r="AB570">
        <v>0</v>
      </c>
      <c r="AC570">
        <v>568823.49376201595</v>
      </c>
      <c r="AD570">
        <v>0</v>
      </c>
      <c r="AE570">
        <v>109768.131305334</v>
      </c>
      <c r="AF570">
        <v>22858.7041051837</v>
      </c>
      <c r="AG570">
        <v>0</v>
      </c>
    </row>
    <row r="571" spans="1:33" x14ac:dyDescent="0.3">
      <c r="A571" t="s">
        <v>33</v>
      </c>
      <c r="B571" t="s">
        <v>1225</v>
      </c>
      <c r="C571">
        <v>2082</v>
      </c>
      <c r="D571" t="s">
        <v>1166</v>
      </c>
      <c r="E571">
        <v>3229</v>
      </c>
      <c r="F571" t="s">
        <v>1226</v>
      </c>
      <c r="G571" t="s">
        <v>63</v>
      </c>
      <c r="H571" t="s">
        <v>43</v>
      </c>
      <c r="I571" t="s">
        <v>44</v>
      </c>
      <c r="J571" t="s">
        <v>40</v>
      </c>
      <c r="K571">
        <v>219.96643564356401</v>
      </c>
      <c r="L571">
        <v>1835707.5087861</v>
      </c>
      <c r="M571">
        <v>8345.3982577628303</v>
      </c>
      <c r="N571">
        <v>0</v>
      </c>
      <c r="O571">
        <v>8345.3982577628303</v>
      </c>
      <c r="P571">
        <v>574016.84839531803</v>
      </c>
      <c r="Q571">
        <v>301646.27752355702</v>
      </c>
      <c r="R571">
        <v>360875.504043844</v>
      </c>
      <c r="S571">
        <v>104146.888047891</v>
      </c>
      <c r="T571">
        <v>495021.99077549099</v>
      </c>
      <c r="U571">
        <v>106772.587736421</v>
      </c>
      <c r="V571">
        <v>69262.740000000005</v>
      </c>
      <c r="W571">
        <v>1659672.1810496801</v>
      </c>
      <c r="X571">
        <v>961861.22936237697</v>
      </c>
      <c r="Y571">
        <v>0</v>
      </c>
      <c r="Z571">
        <v>0</v>
      </c>
      <c r="AA571">
        <v>309136.531336224</v>
      </c>
      <c r="AB571">
        <v>0</v>
      </c>
      <c r="AC571">
        <v>457937.16035108001</v>
      </c>
      <c r="AD571">
        <v>0</v>
      </c>
      <c r="AE571">
        <v>88369.954648954605</v>
      </c>
      <c r="AF571">
        <v>18402.633087466798</v>
      </c>
      <c r="AG571">
        <v>0</v>
      </c>
    </row>
    <row r="572" spans="1:33" x14ac:dyDescent="0.3">
      <c r="A572" t="s">
        <v>33</v>
      </c>
      <c r="B572" t="s">
        <v>1227</v>
      </c>
      <c r="C572">
        <v>2082</v>
      </c>
      <c r="D572" t="s">
        <v>1166</v>
      </c>
      <c r="E572">
        <v>3233</v>
      </c>
      <c r="F572" t="s">
        <v>1228</v>
      </c>
      <c r="G572" t="s">
        <v>63</v>
      </c>
      <c r="H572" t="s">
        <v>43</v>
      </c>
      <c r="I572" t="s">
        <v>44</v>
      </c>
      <c r="J572" t="s">
        <v>40</v>
      </c>
      <c r="K572">
        <v>247.08</v>
      </c>
      <c r="L572">
        <v>1984180.7782842901</v>
      </c>
      <c r="M572">
        <v>8030.5195818532302</v>
      </c>
      <c r="N572">
        <v>0</v>
      </c>
      <c r="O572">
        <v>8030.5195818532302</v>
      </c>
      <c r="P572">
        <v>567648.71252560301</v>
      </c>
      <c r="Q572">
        <v>338827.88541107601</v>
      </c>
      <c r="R572">
        <v>404680.379482057</v>
      </c>
      <c r="S572">
        <v>116984.27091199601</v>
      </c>
      <c r="T572">
        <v>556039.52995356405</v>
      </c>
      <c r="U572">
        <v>119933.620330438</v>
      </c>
      <c r="V572">
        <v>0</v>
      </c>
      <c r="W572">
        <v>1864247.15795386</v>
      </c>
      <c r="X572">
        <v>1080422.4374302099</v>
      </c>
      <c r="Y572">
        <v>0</v>
      </c>
      <c r="Z572">
        <v>0</v>
      </c>
      <c r="AA572">
        <v>269441.18174189399</v>
      </c>
      <c r="AB572">
        <v>0</v>
      </c>
      <c r="AC572">
        <v>514383.53878175002</v>
      </c>
      <c r="AD572">
        <v>0</v>
      </c>
      <c r="AE572">
        <v>99262.636732653395</v>
      </c>
      <c r="AF572">
        <v>20670.983597784802</v>
      </c>
      <c r="AG572">
        <v>0</v>
      </c>
    </row>
    <row r="573" spans="1:33" x14ac:dyDescent="0.3">
      <c r="A573" t="s">
        <v>33</v>
      </c>
      <c r="B573" t="s">
        <v>1229</v>
      </c>
      <c r="C573">
        <v>2082</v>
      </c>
      <c r="D573" t="s">
        <v>1166</v>
      </c>
      <c r="E573">
        <v>4041</v>
      </c>
      <c r="F573" t="s">
        <v>1230</v>
      </c>
      <c r="G573" t="s">
        <v>63</v>
      </c>
      <c r="H573" t="s">
        <v>53</v>
      </c>
      <c r="I573" t="s">
        <v>39</v>
      </c>
      <c r="J573" t="s">
        <v>40</v>
      </c>
      <c r="K573">
        <v>109.11900990098999</v>
      </c>
      <c r="L573">
        <v>876282.34576233802</v>
      </c>
      <c r="M573">
        <v>8030.5195818532302</v>
      </c>
      <c r="N573">
        <v>0</v>
      </c>
      <c r="O573">
        <v>8030.5195818532302</v>
      </c>
      <c r="P573">
        <v>250693.15801507799</v>
      </c>
      <c r="Q573">
        <v>149638.02567145301</v>
      </c>
      <c r="R573">
        <v>178720.74767459501</v>
      </c>
      <c r="S573">
        <v>51664.269936483302</v>
      </c>
      <c r="T573">
        <v>245566.144464727</v>
      </c>
      <c r="U573">
        <v>52966.803886590002</v>
      </c>
      <c r="V573">
        <v>0</v>
      </c>
      <c r="W573">
        <v>823315.54187574796</v>
      </c>
      <c r="X573">
        <v>477151.63771733601</v>
      </c>
      <c r="Y573">
        <v>0</v>
      </c>
      <c r="Z573">
        <v>0</v>
      </c>
      <c r="AA573">
        <v>118994.475385414</v>
      </c>
      <c r="AB573">
        <v>0</v>
      </c>
      <c r="AC573">
        <v>227169.42877299699</v>
      </c>
      <c r="AD573">
        <v>0</v>
      </c>
      <c r="AE573">
        <v>43837.7879246753</v>
      </c>
      <c r="AF573">
        <v>9129.0159619147307</v>
      </c>
      <c r="AG573">
        <v>0</v>
      </c>
    </row>
    <row r="574" spans="1:33" x14ac:dyDescent="0.3">
      <c r="A574" t="s">
        <v>33</v>
      </c>
      <c r="B574" t="s">
        <v>1231</v>
      </c>
      <c r="C574">
        <v>2082</v>
      </c>
      <c r="D574" t="s">
        <v>1166</v>
      </c>
      <c r="E574">
        <v>4146</v>
      </c>
      <c r="F574" t="s">
        <v>1232</v>
      </c>
      <c r="G574" t="s">
        <v>37</v>
      </c>
      <c r="H574" t="s">
        <v>43</v>
      </c>
      <c r="I574" t="s">
        <v>44</v>
      </c>
      <c r="J574" t="s">
        <v>40</v>
      </c>
      <c r="K574">
        <v>428.38</v>
      </c>
      <c r="L574">
        <v>6606346.10847429</v>
      </c>
      <c r="M574">
        <v>15421.6959439616</v>
      </c>
      <c r="N574">
        <v>0</v>
      </c>
      <c r="O574">
        <v>15421.6959439616</v>
      </c>
      <c r="P574">
        <v>3480696.8873567898</v>
      </c>
      <c r="Q574">
        <v>991855.77154118801</v>
      </c>
      <c r="R574">
        <v>964143.28907772305</v>
      </c>
      <c r="S574">
        <v>205605.26070293499</v>
      </c>
      <c r="T574">
        <v>964044.89979564399</v>
      </c>
      <c r="U574">
        <v>207937.36553809699</v>
      </c>
      <c r="V574">
        <v>3166232.13</v>
      </c>
      <c r="W574">
        <v>3232176.6129361899</v>
      </c>
      <c r="X574">
        <v>4484254.2433509501</v>
      </c>
      <c r="Y574">
        <v>0</v>
      </c>
      <c r="Z574">
        <v>0</v>
      </c>
      <c r="AA574">
        <v>1022331.52587903</v>
      </c>
      <c r="AB574">
        <v>0</v>
      </c>
      <c r="AC574">
        <v>891822.97370619397</v>
      </c>
      <c r="AD574">
        <v>0</v>
      </c>
      <c r="AE574">
        <v>172098.625236903</v>
      </c>
      <c r="AF574">
        <v>35838.740301194201</v>
      </c>
      <c r="AG574">
        <v>0</v>
      </c>
    </row>
    <row r="575" spans="1:33" x14ac:dyDescent="0.3">
      <c r="A575" t="s">
        <v>33</v>
      </c>
      <c r="B575" t="s">
        <v>1233</v>
      </c>
      <c r="C575">
        <v>2082</v>
      </c>
      <c r="D575" t="s">
        <v>1166</v>
      </c>
      <c r="E575">
        <v>4157</v>
      </c>
      <c r="F575" t="s">
        <v>1234</v>
      </c>
      <c r="G575" t="s">
        <v>37</v>
      </c>
      <c r="H575" t="s">
        <v>43</v>
      </c>
      <c r="I575" t="s">
        <v>44</v>
      </c>
      <c r="J575" t="s">
        <v>40</v>
      </c>
      <c r="K575">
        <v>513.74</v>
      </c>
      <c r="L575">
        <v>7819588.8899812801</v>
      </c>
      <c r="M575">
        <v>15220.9072487664</v>
      </c>
      <c r="N575">
        <v>0</v>
      </c>
      <c r="O575">
        <v>15220.9072487664</v>
      </c>
      <c r="P575">
        <v>3999833.4913214399</v>
      </c>
      <c r="Q575">
        <v>1282105.85599274</v>
      </c>
      <c r="R575">
        <v>1136478.15377979</v>
      </c>
      <c r="S575">
        <v>245028.64921454299</v>
      </c>
      <c r="T575">
        <v>1156142.73967275</v>
      </c>
      <c r="U575">
        <v>249371.450981703</v>
      </c>
      <c r="V575">
        <v>3693989.76</v>
      </c>
      <c r="W575">
        <v>3876227.6789995702</v>
      </c>
      <c r="X575">
        <v>5590650.6967144096</v>
      </c>
      <c r="Y575">
        <v>0</v>
      </c>
      <c r="Z575">
        <v>0</v>
      </c>
      <c r="AA575">
        <v>910037.03848988598</v>
      </c>
      <c r="AB575">
        <v>0</v>
      </c>
      <c r="AC575">
        <v>1069529.7037952701</v>
      </c>
      <c r="AD575">
        <v>0</v>
      </c>
      <c r="AE575">
        <v>206391.39952660399</v>
      </c>
      <c r="AF575">
        <v>42980.051455099499</v>
      </c>
      <c r="AG575">
        <v>0</v>
      </c>
    </row>
    <row r="576" spans="1:33" x14ac:dyDescent="0.3">
      <c r="A576" t="s">
        <v>33</v>
      </c>
      <c r="B576" t="s">
        <v>1235</v>
      </c>
      <c r="C576">
        <v>2082</v>
      </c>
      <c r="D576" t="s">
        <v>1166</v>
      </c>
      <c r="E576">
        <v>4554</v>
      </c>
      <c r="F576" t="s">
        <v>1236</v>
      </c>
      <c r="G576" t="s">
        <v>37</v>
      </c>
      <c r="H576" t="s">
        <v>38</v>
      </c>
      <c r="I576" t="s">
        <v>39</v>
      </c>
      <c r="J576" t="s">
        <v>40</v>
      </c>
      <c r="K576">
        <v>440.78</v>
      </c>
      <c r="L576">
        <v>6624932.0212892704</v>
      </c>
      <c r="M576">
        <v>15030.019559166099</v>
      </c>
      <c r="N576">
        <v>0</v>
      </c>
      <c r="O576">
        <v>15030.019559166099</v>
      </c>
      <c r="P576">
        <v>3130535.80470873</v>
      </c>
      <c r="Q576">
        <v>1286254.21693012</v>
      </c>
      <c r="R576">
        <v>1005544.08922657</v>
      </c>
      <c r="S576">
        <v>210647.513738829</v>
      </c>
      <c r="T576">
        <v>991950.39668500796</v>
      </c>
      <c r="U576">
        <v>213956.37513862099</v>
      </c>
      <c r="V576">
        <v>3085239.6</v>
      </c>
      <c r="W576">
        <v>3325736.0461506401</v>
      </c>
      <c r="X576">
        <v>4745759.3523493996</v>
      </c>
      <c r="Y576">
        <v>0</v>
      </c>
      <c r="Z576">
        <v>0</v>
      </c>
      <c r="AA576">
        <v>747578.37804837397</v>
      </c>
      <c r="AB576">
        <v>0</v>
      </c>
      <c r="AC576">
        <v>917637.91575287399</v>
      </c>
      <c r="AD576">
        <v>0</v>
      </c>
      <c r="AE576">
        <v>177080.23724712199</v>
      </c>
      <c r="AF576">
        <v>36876.1378914991</v>
      </c>
      <c r="AG576">
        <v>0</v>
      </c>
    </row>
    <row r="577" spans="1:33" x14ac:dyDescent="0.3">
      <c r="A577" t="s">
        <v>33</v>
      </c>
      <c r="B577" t="s">
        <v>1237</v>
      </c>
      <c r="C577">
        <v>2082</v>
      </c>
      <c r="D577" t="s">
        <v>1166</v>
      </c>
      <c r="E577">
        <v>4739</v>
      </c>
      <c r="F577" t="s">
        <v>1238</v>
      </c>
      <c r="G577" t="s">
        <v>37</v>
      </c>
      <c r="H577" t="s">
        <v>43</v>
      </c>
      <c r="I577" t="s">
        <v>44</v>
      </c>
      <c r="J577" t="s">
        <v>40</v>
      </c>
      <c r="K577">
        <v>358.432772277227</v>
      </c>
      <c r="L577">
        <v>5282276.4065502202</v>
      </c>
      <c r="M577">
        <v>14737.146865757701</v>
      </c>
      <c r="N577">
        <v>0</v>
      </c>
      <c r="O577">
        <v>14737.146865757701</v>
      </c>
      <c r="P577">
        <v>2640955.3205979802</v>
      </c>
      <c r="Q577">
        <v>940476.80344958196</v>
      </c>
      <c r="R577">
        <v>723650.98849422997</v>
      </c>
      <c r="S577">
        <v>170560.664022249</v>
      </c>
      <c r="T577">
        <v>806632.629986168</v>
      </c>
      <c r="U577">
        <v>173984.701409598</v>
      </c>
      <c r="V577">
        <v>2403875.0099999998</v>
      </c>
      <c r="W577">
        <v>2704416.6951406202</v>
      </c>
      <c r="X577">
        <v>3795898.0300219799</v>
      </c>
      <c r="Y577">
        <v>0</v>
      </c>
      <c r="Z577">
        <v>0</v>
      </c>
      <c r="AA577">
        <v>566190.34899222804</v>
      </c>
      <c r="AB577">
        <v>0</v>
      </c>
      <c r="AC577">
        <v>746203.32612641202</v>
      </c>
      <c r="AD577">
        <v>0</v>
      </c>
      <c r="AE577">
        <v>143997.82284131501</v>
      </c>
      <c r="AF577">
        <v>29986.878568282002</v>
      </c>
      <c r="AG577">
        <v>0</v>
      </c>
    </row>
    <row r="578" spans="1:33" x14ac:dyDescent="0.3">
      <c r="A578" t="s">
        <v>33</v>
      </c>
      <c r="B578" t="s">
        <v>1239</v>
      </c>
      <c r="C578">
        <v>2082</v>
      </c>
      <c r="D578" t="s">
        <v>1166</v>
      </c>
      <c r="E578">
        <v>5408</v>
      </c>
      <c r="F578" t="s">
        <v>1240</v>
      </c>
      <c r="G578" t="s">
        <v>37</v>
      </c>
      <c r="H578" t="s">
        <v>43</v>
      </c>
      <c r="I578" t="s">
        <v>44</v>
      </c>
      <c r="J578" t="s">
        <v>40</v>
      </c>
      <c r="K578">
        <v>71.63</v>
      </c>
      <c r="L578">
        <v>1047867.29764814</v>
      </c>
      <c r="M578">
        <v>14628.888700937399</v>
      </c>
      <c r="N578">
        <v>0</v>
      </c>
      <c r="O578">
        <v>14628.888700937399</v>
      </c>
      <c r="P578">
        <v>510716.05628383002</v>
      </c>
      <c r="Q578">
        <v>224324.52194429</v>
      </c>
      <c r="R578">
        <v>117713.011892098</v>
      </c>
      <c r="S578">
        <v>33914.454125895798</v>
      </c>
      <c r="T578">
        <v>161199.25340203001</v>
      </c>
      <c r="U578">
        <v>34769.488523026099</v>
      </c>
      <c r="V578">
        <v>472641.18</v>
      </c>
      <c r="W578">
        <v>540456.62912512105</v>
      </c>
      <c r="X578">
        <v>771172.58873857104</v>
      </c>
      <c r="Y578">
        <v>0</v>
      </c>
      <c r="Z578">
        <v>0</v>
      </c>
      <c r="AA578">
        <v>92802.293063671299</v>
      </c>
      <c r="AB578">
        <v>0</v>
      </c>
      <c r="AC578">
        <v>149122.92732287801</v>
      </c>
      <c r="AD578">
        <v>0</v>
      </c>
      <c r="AE578">
        <v>28776.844217095499</v>
      </c>
      <c r="AF578">
        <v>5992.6443059305902</v>
      </c>
      <c r="AG578">
        <v>0</v>
      </c>
    </row>
    <row r="579" spans="1:33" x14ac:dyDescent="0.3">
      <c r="A579" t="s">
        <v>33</v>
      </c>
      <c r="B579" t="s">
        <v>1241</v>
      </c>
      <c r="C579">
        <v>2083</v>
      </c>
      <c r="D579" t="s">
        <v>1242</v>
      </c>
      <c r="E579">
        <v>542</v>
      </c>
      <c r="F579" t="s">
        <v>1243</v>
      </c>
      <c r="G579" t="s">
        <v>37</v>
      </c>
      <c r="H579" t="s">
        <v>38</v>
      </c>
      <c r="I579" t="s">
        <v>39</v>
      </c>
      <c r="J579" t="s">
        <v>40</v>
      </c>
      <c r="K579">
        <v>508.67922811148401</v>
      </c>
      <c r="L579">
        <v>7504934.3539818795</v>
      </c>
      <c r="M579">
        <v>14753.7661049078</v>
      </c>
      <c r="N579">
        <v>0</v>
      </c>
      <c r="O579">
        <v>14753.7661049078</v>
      </c>
      <c r="P579">
        <v>3560966.2899679001</v>
      </c>
      <c r="Q579">
        <v>1470253.1599830301</v>
      </c>
      <c r="R579">
        <v>1090101.7122346901</v>
      </c>
      <c r="S579">
        <v>191230.76239908399</v>
      </c>
      <c r="T579">
        <v>1192382.42939716</v>
      </c>
      <c r="U579">
        <v>268224.01707439602</v>
      </c>
      <c r="V579">
        <v>4460781.4800000004</v>
      </c>
      <c r="W579">
        <v>2775928.8569074799</v>
      </c>
      <c r="X579">
        <v>5502177.9543812899</v>
      </c>
      <c r="Y579">
        <v>0</v>
      </c>
      <c r="Z579">
        <v>0</v>
      </c>
      <c r="AA579">
        <v>693649.00716471998</v>
      </c>
      <c r="AB579">
        <v>33409.3699116153</v>
      </c>
      <c r="AC579">
        <v>1007474.00544985</v>
      </c>
      <c r="AD579">
        <v>0</v>
      </c>
      <c r="AE579">
        <v>216588.827575259</v>
      </c>
      <c r="AF579">
        <v>51635.189499136497</v>
      </c>
      <c r="AG579">
        <v>0</v>
      </c>
    </row>
    <row r="580" spans="1:33" x14ac:dyDescent="0.3">
      <c r="A580" t="s">
        <v>33</v>
      </c>
      <c r="B580" t="s">
        <v>1244</v>
      </c>
      <c r="C580">
        <v>2083</v>
      </c>
      <c r="D580" t="s">
        <v>1242</v>
      </c>
      <c r="E580">
        <v>544</v>
      </c>
      <c r="F580" t="s">
        <v>1245</v>
      </c>
      <c r="G580" t="s">
        <v>37</v>
      </c>
      <c r="H580" t="s">
        <v>43</v>
      </c>
      <c r="I580" t="s">
        <v>39</v>
      </c>
      <c r="J580" t="s">
        <v>40</v>
      </c>
      <c r="K580">
        <v>380.55</v>
      </c>
      <c r="L580">
        <v>5882300.6916205203</v>
      </c>
      <c r="M580">
        <v>15457.366158508699</v>
      </c>
      <c r="N580">
        <v>0</v>
      </c>
      <c r="O580">
        <v>15457.366158508699</v>
      </c>
      <c r="P580">
        <v>2922963.0624324698</v>
      </c>
      <c r="Q580">
        <v>990711.15783167502</v>
      </c>
      <c r="R580">
        <v>933092.16078017897</v>
      </c>
      <c r="S580">
        <v>143062.39101043501</v>
      </c>
      <c r="T580">
        <v>892471.91956575401</v>
      </c>
      <c r="U580">
        <v>200662.11485893501</v>
      </c>
      <c r="V580">
        <v>3604927.62</v>
      </c>
      <c r="W580">
        <v>2076710.95676158</v>
      </c>
      <c r="X580">
        <v>4104571.7180536799</v>
      </c>
      <c r="Y580">
        <v>0</v>
      </c>
      <c r="Z580">
        <v>0</v>
      </c>
      <c r="AA580">
        <v>798367.53975911206</v>
      </c>
      <c r="AB580">
        <v>24994.013942866899</v>
      </c>
      <c r="AC580">
        <v>753705.30500592198</v>
      </c>
      <c r="AD580">
        <v>0</v>
      </c>
      <c r="AE580">
        <v>162033.111986442</v>
      </c>
      <c r="AF580">
        <v>38629.0028724937</v>
      </c>
      <c r="AG580">
        <v>0</v>
      </c>
    </row>
    <row r="581" spans="1:33" x14ac:dyDescent="0.3">
      <c r="A581" t="s">
        <v>33</v>
      </c>
      <c r="B581" t="s">
        <v>1246</v>
      </c>
      <c r="C581">
        <v>2083</v>
      </c>
      <c r="D581" t="s">
        <v>1242</v>
      </c>
      <c r="E581">
        <v>545</v>
      </c>
      <c r="F581" t="s">
        <v>1247</v>
      </c>
      <c r="G581" t="s">
        <v>37</v>
      </c>
      <c r="H581" t="s">
        <v>43</v>
      </c>
      <c r="I581" t="s">
        <v>39</v>
      </c>
      <c r="J581" t="s">
        <v>40</v>
      </c>
      <c r="K581">
        <v>363.91</v>
      </c>
      <c r="L581">
        <v>5622866.2535919603</v>
      </c>
      <c r="M581">
        <v>15451.255127894099</v>
      </c>
      <c r="N581">
        <v>0</v>
      </c>
      <c r="O581">
        <v>15451.255127894099</v>
      </c>
      <c r="P581">
        <v>2910873.8833065298</v>
      </c>
      <c r="Q581">
        <v>910555.67985028203</v>
      </c>
      <c r="R581">
        <v>811181.84009411396</v>
      </c>
      <c r="S581">
        <v>136806.818322448</v>
      </c>
      <c r="T581">
        <v>853448.03201858699</v>
      </c>
      <c r="U581">
        <v>191887.92594485701</v>
      </c>
      <c r="V581">
        <v>3445074.02</v>
      </c>
      <c r="W581">
        <v>1985904.30764711</v>
      </c>
      <c r="X581">
        <v>3917537.2914432101</v>
      </c>
      <c r="Y581">
        <v>0</v>
      </c>
      <c r="Z581">
        <v>0</v>
      </c>
      <c r="AA581">
        <v>768791.26834512805</v>
      </c>
      <c r="AB581">
        <v>23901.121045719799</v>
      </c>
      <c r="AC581">
        <v>720748.64681304805</v>
      </c>
      <c r="AD581">
        <v>0</v>
      </c>
      <c r="AE581">
        <v>154948.02202860601</v>
      </c>
      <c r="AF581">
        <v>36939.903916250601</v>
      </c>
      <c r="AG581">
        <v>0</v>
      </c>
    </row>
    <row r="582" spans="1:33" x14ac:dyDescent="0.3">
      <c r="A582" t="s">
        <v>33</v>
      </c>
      <c r="B582" t="s">
        <v>1248</v>
      </c>
      <c r="C582">
        <v>2083</v>
      </c>
      <c r="D582" t="s">
        <v>1242</v>
      </c>
      <c r="E582">
        <v>546</v>
      </c>
      <c r="F582" t="s">
        <v>1249</v>
      </c>
      <c r="G582" t="s">
        <v>37</v>
      </c>
      <c r="H582" t="s">
        <v>43</v>
      </c>
      <c r="I582" t="s">
        <v>39</v>
      </c>
      <c r="J582" t="s">
        <v>40</v>
      </c>
      <c r="K582">
        <v>359.46</v>
      </c>
      <c r="L582">
        <v>5609729.1807297599</v>
      </c>
      <c r="M582">
        <v>15605.990042646599</v>
      </c>
      <c r="N582">
        <v>0</v>
      </c>
      <c r="O582">
        <v>15605.990042646599</v>
      </c>
      <c r="P582">
        <v>2842741.3256496498</v>
      </c>
      <c r="Q582">
        <v>950393.54729516199</v>
      </c>
      <c r="R582">
        <v>838056.85228443902</v>
      </c>
      <c r="S582">
        <v>135133.90375144099</v>
      </c>
      <c r="T582">
        <v>843403.55174906296</v>
      </c>
      <c r="U582">
        <v>189541.463164349</v>
      </c>
      <c r="V582">
        <v>3458567.64</v>
      </c>
      <c r="W582">
        <v>1961620.0775654099</v>
      </c>
      <c r="X582">
        <v>3868907.0140503901</v>
      </c>
      <c r="Y582">
        <v>0</v>
      </c>
      <c r="Z582">
        <v>0</v>
      </c>
      <c r="AA582">
        <v>815736.73507636494</v>
      </c>
      <c r="AB582">
        <v>23608.851010124599</v>
      </c>
      <c r="AC582">
        <v>711935.11742853501</v>
      </c>
      <c r="AD582">
        <v>0</v>
      </c>
      <c r="AE582">
        <v>153053.27140887201</v>
      </c>
      <c r="AF582">
        <v>36488.191755476502</v>
      </c>
      <c r="AG582">
        <v>0</v>
      </c>
    </row>
    <row r="583" spans="1:33" x14ac:dyDescent="0.3">
      <c r="A583" t="s">
        <v>33</v>
      </c>
      <c r="B583" t="s">
        <v>1250</v>
      </c>
      <c r="C583">
        <v>2083</v>
      </c>
      <c r="D583" t="s">
        <v>1242</v>
      </c>
      <c r="E583">
        <v>548</v>
      </c>
      <c r="F583" t="s">
        <v>1251</v>
      </c>
      <c r="G583" t="s">
        <v>37</v>
      </c>
      <c r="H583" t="s">
        <v>43</v>
      </c>
      <c r="I583" t="s">
        <v>39</v>
      </c>
      <c r="J583" t="s">
        <v>40</v>
      </c>
      <c r="K583">
        <v>402.9</v>
      </c>
      <c r="L583">
        <v>6917965.6984677603</v>
      </c>
      <c r="M583">
        <v>17170.428638539899</v>
      </c>
      <c r="N583">
        <v>0</v>
      </c>
      <c r="O583">
        <v>17170.428638539899</v>
      </c>
      <c r="P583">
        <v>3804477.6477428498</v>
      </c>
      <c r="Q583">
        <v>1050586.7897658099</v>
      </c>
      <c r="R583">
        <v>966464.70056585001</v>
      </c>
      <c r="S583">
        <v>151464.55745133199</v>
      </c>
      <c r="T583">
        <v>944972.00294190506</v>
      </c>
      <c r="U583">
        <v>212447.15826216</v>
      </c>
      <c r="V583">
        <v>4506840.72</v>
      </c>
      <c r="W583">
        <v>2198677.8202056</v>
      </c>
      <c r="X583">
        <v>4892955.58630752</v>
      </c>
      <c r="Y583">
        <v>0</v>
      </c>
      <c r="Z583">
        <v>0</v>
      </c>
      <c r="AA583">
        <v>988130.013142679</v>
      </c>
      <c r="AB583">
        <v>26461.9319868114</v>
      </c>
      <c r="AC583">
        <v>797971.00876858796</v>
      </c>
      <c r="AD583">
        <v>0</v>
      </c>
      <c r="AE583">
        <v>171549.44375072201</v>
      </c>
      <c r="AF583">
        <v>40897.714511437902</v>
      </c>
      <c r="AG583">
        <v>0</v>
      </c>
    </row>
    <row r="584" spans="1:33" x14ac:dyDescent="0.3">
      <c r="A584" t="s">
        <v>33</v>
      </c>
      <c r="B584" t="s">
        <v>1252</v>
      </c>
      <c r="C584">
        <v>2083</v>
      </c>
      <c r="D584" t="s">
        <v>1242</v>
      </c>
      <c r="E584">
        <v>549</v>
      </c>
      <c r="F584" t="s">
        <v>1253</v>
      </c>
      <c r="G584" t="s">
        <v>37</v>
      </c>
      <c r="H584" t="s">
        <v>38</v>
      </c>
      <c r="I584" t="s">
        <v>39</v>
      </c>
      <c r="J584" t="s">
        <v>40</v>
      </c>
      <c r="K584">
        <v>676.72819721924304</v>
      </c>
      <c r="L584">
        <v>9787110.7168175094</v>
      </c>
      <c r="M584">
        <v>14462.395326563699</v>
      </c>
      <c r="N584">
        <v>0</v>
      </c>
      <c r="O584">
        <v>14462.395326563699</v>
      </c>
      <c r="P584">
        <v>4622381.9373752102</v>
      </c>
      <c r="Q584">
        <v>1740859.0600782901</v>
      </c>
      <c r="R584">
        <v>1582593.8215603901</v>
      </c>
      <c r="S584">
        <v>254406.395896378</v>
      </c>
      <c r="T584">
        <v>1586869.5019072201</v>
      </c>
      <c r="U584">
        <v>356835.39939216501</v>
      </c>
      <c r="V584">
        <v>5737281.3300000001</v>
      </c>
      <c r="W584">
        <v>3692993.9874253501</v>
      </c>
      <c r="X584">
        <v>6806887.0534999399</v>
      </c>
      <c r="Y584">
        <v>0</v>
      </c>
      <c r="Z584">
        <v>0</v>
      </c>
      <c r="AA584">
        <v>1238635.1794737701</v>
      </c>
      <c r="AB584">
        <v>44446.600963944198</v>
      </c>
      <c r="AC584">
        <v>1340306.4834876801</v>
      </c>
      <c r="AD584">
        <v>0</v>
      </c>
      <c r="AE584">
        <v>288141.836196055</v>
      </c>
      <c r="AF584">
        <v>68693.563196110001</v>
      </c>
      <c r="AG584">
        <v>0</v>
      </c>
    </row>
    <row r="585" spans="1:33" x14ac:dyDescent="0.3">
      <c r="A585" t="s">
        <v>33</v>
      </c>
      <c r="B585" t="s">
        <v>1254</v>
      </c>
      <c r="C585">
        <v>2083</v>
      </c>
      <c r="D585" t="s">
        <v>1242</v>
      </c>
      <c r="E585">
        <v>550</v>
      </c>
      <c r="F585" t="s">
        <v>1255</v>
      </c>
      <c r="G585" t="s">
        <v>37</v>
      </c>
      <c r="H585" t="s">
        <v>43</v>
      </c>
      <c r="I585" t="s">
        <v>39</v>
      </c>
      <c r="J585" t="s">
        <v>40</v>
      </c>
      <c r="K585">
        <v>322.27999999999997</v>
      </c>
      <c r="L585">
        <v>6312515.9257597104</v>
      </c>
      <c r="M585">
        <v>19587.054504653399</v>
      </c>
      <c r="N585">
        <v>0</v>
      </c>
      <c r="O585">
        <v>19587.054504653399</v>
      </c>
      <c r="P585">
        <v>3137934.98338388</v>
      </c>
      <c r="Q585">
        <v>906254.44414923701</v>
      </c>
      <c r="R585">
        <v>835813.88215776102</v>
      </c>
      <c r="S585">
        <v>121156.60852671901</v>
      </c>
      <c r="T585">
        <v>1311356.00754211</v>
      </c>
      <c r="U585">
        <v>169936.634809454</v>
      </c>
      <c r="V585">
        <v>4383855.32</v>
      </c>
      <c r="W585">
        <v>1758723.9709502601</v>
      </c>
      <c r="X585">
        <v>4089238.4605301199</v>
      </c>
      <c r="Y585">
        <v>0</v>
      </c>
      <c r="Z585">
        <v>0</v>
      </c>
      <c r="AA585">
        <v>1393876.3276982401</v>
      </c>
      <c r="AB585">
        <v>21166.918443061699</v>
      </c>
      <c r="AC585">
        <v>638297.58427882998</v>
      </c>
      <c r="AD585">
        <v>0</v>
      </c>
      <c r="AE585">
        <v>137222.52353433301</v>
      </c>
      <c r="AF585">
        <v>32714.1112751209</v>
      </c>
      <c r="AG585">
        <v>0</v>
      </c>
    </row>
    <row r="586" spans="1:33" x14ac:dyDescent="0.3">
      <c r="A586" t="s">
        <v>33</v>
      </c>
      <c r="B586" t="s">
        <v>1256</v>
      </c>
      <c r="C586">
        <v>2083</v>
      </c>
      <c r="D586" t="s">
        <v>1242</v>
      </c>
      <c r="E586">
        <v>553</v>
      </c>
      <c r="F586" t="s">
        <v>1257</v>
      </c>
      <c r="G586" t="s">
        <v>37</v>
      </c>
      <c r="H586" t="s">
        <v>43</v>
      </c>
      <c r="I586" t="s">
        <v>39</v>
      </c>
      <c r="J586" t="s">
        <v>40</v>
      </c>
      <c r="K586">
        <v>399.08</v>
      </c>
      <c r="L586">
        <v>6069297.3935837997</v>
      </c>
      <c r="M586">
        <v>15208.222395469</v>
      </c>
      <c r="N586">
        <v>0</v>
      </c>
      <c r="O586">
        <v>15208.222395469</v>
      </c>
      <c r="P586">
        <v>3081136.6893497598</v>
      </c>
      <c r="Q586">
        <v>951095.92790951196</v>
      </c>
      <c r="R586">
        <v>951119.11840113997</v>
      </c>
      <c r="S586">
        <v>150028.48247127701</v>
      </c>
      <c r="T586">
        <v>935917.17545211106</v>
      </c>
      <c r="U586">
        <v>210432.89133597101</v>
      </c>
      <c r="V586">
        <v>3681032.92</v>
      </c>
      <c r="W586">
        <v>2177831.58224783</v>
      </c>
      <c r="X586">
        <v>4570849.5410399698</v>
      </c>
      <c r="Y586">
        <v>0</v>
      </c>
      <c r="Z586">
        <v>0</v>
      </c>
      <c r="AA586">
        <v>471398.68422432401</v>
      </c>
      <c r="AB586">
        <v>26211.039506817298</v>
      </c>
      <c r="AC586">
        <v>790405.23747671396</v>
      </c>
      <c r="AD586">
        <v>0</v>
      </c>
      <c r="AE586">
        <v>169922.93872434401</v>
      </c>
      <c r="AF586">
        <v>40509.952611627297</v>
      </c>
      <c r="AG586">
        <v>0</v>
      </c>
    </row>
    <row r="587" spans="1:33" x14ac:dyDescent="0.3">
      <c r="A587" t="s">
        <v>33</v>
      </c>
      <c r="B587" t="s">
        <v>1258</v>
      </c>
      <c r="C587">
        <v>2083</v>
      </c>
      <c r="D587" t="s">
        <v>1242</v>
      </c>
      <c r="E587">
        <v>554</v>
      </c>
      <c r="F587" t="s">
        <v>1259</v>
      </c>
      <c r="G587" t="s">
        <v>37</v>
      </c>
      <c r="H587" t="s">
        <v>43</v>
      </c>
      <c r="I587" t="s">
        <v>39</v>
      </c>
      <c r="J587" t="s">
        <v>40</v>
      </c>
      <c r="K587">
        <v>499.98</v>
      </c>
      <c r="L587">
        <v>7654820.50263914</v>
      </c>
      <c r="M587">
        <v>15310.2534154149</v>
      </c>
      <c r="N587">
        <v>0</v>
      </c>
      <c r="O587">
        <v>15310.2534154149</v>
      </c>
      <c r="P587">
        <v>4044801.9185809698</v>
      </c>
      <c r="Q587">
        <v>1129150.0588784099</v>
      </c>
      <c r="R587">
        <v>1119882.56233287</v>
      </c>
      <c r="S587">
        <v>187960.410609374</v>
      </c>
      <c r="T587">
        <v>1173025.55223751</v>
      </c>
      <c r="U587">
        <v>263636.957527711</v>
      </c>
      <c r="V587">
        <v>4662727.51</v>
      </c>
      <c r="W587">
        <v>2728456.0351114301</v>
      </c>
      <c r="X587">
        <v>5423605.8923738701</v>
      </c>
      <c r="Y587">
        <v>0</v>
      </c>
      <c r="Z587">
        <v>0</v>
      </c>
      <c r="AA587">
        <v>944495.04732955201</v>
      </c>
      <c r="AB587">
        <v>32838.016268964901</v>
      </c>
      <c r="AC587">
        <v>990244.58913903905</v>
      </c>
      <c r="AD587">
        <v>0</v>
      </c>
      <c r="AE587">
        <v>212884.812326846</v>
      </c>
      <c r="AF587">
        <v>50752.145200865598</v>
      </c>
      <c r="AG587">
        <v>0</v>
      </c>
    </row>
    <row r="588" spans="1:33" x14ac:dyDescent="0.3">
      <c r="A588" t="s">
        <v>33</v>
      </c>
      <c r="B588" t="s">
        <v>1260</v>
      </c>
      <c r="C588">
        <v>2083</v>
      </c>
      <c r="D588" t="s">
        <v>1242</v>
      </c>
      <c r="E588">
        <v>556</v>
      </c>
      <c r="F588" t="s">
        <v>1261</v>
      </c>
      <c r="G588" t="s">
        <v>37</v>
      </c>
      <c r="H588" t="s">
        <v>43</v>
      </c>
      <c r="I588" t="s">
        <v>39</v>
      </c>
      <c r="J588" t="s">
        <v>40</v>
      </c>
      <c r="K588">
        <v>448.31</v>
      </c>
      <c r="L588">
        <v>6769377.0841694698</v>
      </c>
      <c r="M588">
        <v>15099.768205414701</v>
      </c>
      <c r="N588">
        <v>0</v>
      </c>
      <c r="O588">
        <v>15099.768205414701</v>
      </c>
      <c r="P588">
        <v>3551471.4332482</v>
      </c>
      <c r="Q588">
        <v>1033179.44965975</v>
      </c>
      <c r="R588">
        <v>965307.74237199302</v>
      </c>
      <c r="S588">
        <v>168535.80479276899</v>
      </c>
      <c r="T588">
        <v>1050882.6540967601</v>
      </c>
      <c r="U588">
        <v>236391.62452347801</v>
      </c>
      <c r="V588">
        <v>4086499.35</v>
      </c>
      <c r="W588">
        <v>2446486.109646</v>
      </c>
      <c r="X588">
        <v>4997631.6599722598</v>
      </c>
      <c r="Y588">
        <v>0</v>
      </c>
      <c r="Z588">
        <v>0</v>
      </c>
      <c r="AA588">
        <v>618000.779892019</v>
      </c>
      <c r="AB588">
        <v>29444.399923076198</v>
      </c>
      <c r="AC588">
        <v>887908.61985863897</v>
      </c>
      <c r="AD588">
        <v>0</v>
      </c>
      <c r="AE588">
        <v>190884.41580512901</v>
      </c>
      <c r="AF588">
        <v>45507.208718348797</v>
      </c>
      <c r="AG588">
        <v>0</v>
      </c>
    </row>
    <row r="589" spans="1:33" x14ac:dyDescent="0.3">
      <c r="A589" t="s">
        <v>33</v>
      </c>
      <c r="B589" t="s">
        <v>1262</v>
      </c>
      <c r="C589">
        <v>2083</v>
      </c>
      <c r="D589" t="s">
        <v>1242</v>
      </c>
      <c r="E589">
        <v>557</v>
      </c>
      <c r="F589" t="s">
        <v>1263</v>
      </c>
      <c r="G589" t="s">
        <v>37</v>
      </c>
      <c r="H589" t="s">
        <v>38</v>
      </c>
      <c r="I589" t="s">
        <v>39</v>
      </c>
      <c r="J589" t="s">
        <v>40</v>
      </c>
      <c r="K589">
        <v>565.55372549019603</v>
      </c>
      <c r="L589">
        <v>7968347.5385627002</v>
      </c>
      <c r="M589">
        <v>14089.461671667101</v>
      </c>
      <c r="N589">
        <v>0</v>
      </c>
      <c r="O589">
        <v>14089.461671667101</v>
      </c>
      <c r="P589">
        <v>3611680.0232400899</v>
      </c>
      <c r="Q589">
        <v>1640022.32537758</v>
      </c>
      <c r="R589">
        <v>1178363.8595700699</v>
      </c>
      <c r="S589">
        <v>212611.925406614</v>
      </c>
      <c r="T589">
        <v>1325669.4049683299</v>
      </c>
      <c r="U589">
        <v>298213.65555961803</v>
      </c>
      <c r="V589">
        <v>4583833.4800000004</v>
      </c>
      <c r="W589">
        <v>3086300.4030030798</v>
      </c>
      <c r="X589">
        <v>5776828.4188406002</v>
      </c>
      <c r="Y589">
        <v>0</v>
      </c>
      <c r="Z589">
        <v>0</v>
      </c>
      <c r="AA589">
        <v>736042.81571111595</v>
      </c>
      <c r="AB589">
        <v>37144.810669668303</v>
      </c>
      <c r="AC589">
        <v>1120117.8377816901</v>
      </c>
      <c r="AD589">
        <v>0</v>
      </c>
      <c r="AE589">
        <v>240805.22963264299</v>
      </c>
      <c r="AF589">
        <v>57408.425926974902</v>
      </c>
      <c r="AG589">
        <v>0</v>
      </c>
    </row>
    <row r="590" spans="1:33" x14ac:dyDescent="0.3">
      <c r="A590" t="s">
        <v>33</v>
      </c>
      <c r="B590" t="s">
        <v>1264</v>
      </c>
      <c r="C590">
        <v>2083</v>
      </c>
      <c r="D590" t="s">
        <v>1242</v>
      </c>
      <c r="E590">
        <v>558</v>
      </c>
      <c r="F590" t="s">
        <v>1265</v>
      </c>
      <c r="G590" t="s">
        <v>37</v>
      </c>
      <c r="H590" t="s">
        <v>43</v>
      </c>
      <c r="I590" t="s">
        <v>39</v>
      </c>
      <c r="J590" t="s">
        <v>40</v>
      </c>
      <c r="K590">
        <v>159.47999999999999</v>
      </c>
      <c r="L590">
        <v>2579333.3467784501</v>
      </c>
      <c r="M590">
        <v>16173.3969574771</v>
      </c>
      <c r="N590">
        <v>0</v>
      </c>
      <c r="O590">
        <v>16173.3969574771</v>
      </c>
      <c r="P590">
        <v>1239409.93506038</v>
      </c>
      <c r="Q590">
        <v>451076.40404282103</v>
      </c>
      <c r="R590">
        <v>455068.40183976601</v>
      </c>
      <c r="S590">
        <v>59954.250737995702</v>
      </c>
      <c r="T590">
        <v>373824.35509748099</v>
      </c>
      <c r="U590">
        <v>84093.007693346706</v>
      </c>
      <c r="V590">
        <v>1624937.19</v>
      </c>
      <c r="W590">
        <v>870303.14908510598</v>
      </c>
      <c r="X590">
        <v>1893901.8108556001</v>
      </c>
      <c r="Y590">
        <v>0</v>
      </c>
      <c r="Z590">
        <v>0</v>
      </c>
      <c r="AA590">
        <v>275003.04698931298</v>
      </c>
      <c r="AB590">
        <v>10474.432646454899</v>
      </c>
      <c r="AC590">
        <v>315861.04859373101</v>
      </c>
      <c r="AD590">
        <v>0</v>
      </c>
      <c r="AE590">
        <v>67904.455918007603</v>
      </c>
      <c r="AF590">
        <v>16188.5517753391</v>
      </c>
      <c r="AG590">
        <v>0</v>
      </c>
    </row>
    <row r="591" spans="1:33" x14ac:dyDescent="0.3">
      <c r="A591" t="s">
        <v>33</v>
      </c>
      <c r="B591" t="s">
        <v>1266</v>
      </c>
      <c r="C591">
        <v>2083</v>
      </c>
      <c r="D591" t="s">
        <v>1242</v>
      </c>
      <c r="E591">
        <v>559</v>
      </c>
      <c r="F591" t="s">
        <v>1267</v>
      </c>
      <c r="G591" t="s">
        <v>37</v>
      </c>
      <c r="H591" t="s">
        <v>43</v>
      </c>
      <c r="I591" t="s">
        <v>39</v>
      </c>
      <c r="J591" t="s">
        <v>40</v>
      </c>
      <c r="K591">
        <v>389.36</v>
      </c>
      <c r="L591">
        <v>5777275.9190623099</v>
      </c>
      <c r="M591">
        <v>14837.8773347604</v>
      </c>
      <c r="N591">
        <v>0</v>
      </c>
      <c r="O591">
        <v>14837.8773347604</v>
      </c>
      <c r="P591">
        <v>2818120.7564228298</v>
      </c>
      <c r="Q591">
        <v>996898.91569922701</v>
      </c>
      <c r="R591">
        <v>902807.64273596206</v>
      </c>
      <c r="S591">
        <v>146374.38592516899</v>
      </c>
      <c r="T591">
        <v>913074.21827912703</v>
      </c>
      <c r="U591">
        <v>205307.58386933399</v>
      </c>
      <c r="V591">
        <v>3447180.06</v>
      </c>
      <c r="W591">
        <v>2124788.2751929802</v>
      </c>
      <c r="X591">
        <v>4260569.5596785704</v>
      </c>
      <c r="Y591">
        <v>0</v>
      </c>
      <c r="Z591">
        <v>0</v>
      </c>
      <c r="AA591">
        <v>514672.01996086701</v>
      </c>
      <c r="AB591">
        <v>25572.6429346857</v>
      </c>
      <c r="AC591">
        <v>771154.11261885695</v>
      </c>
      <c r="AD591">
        <v>0</v>
      </c>
      <c r="AE591">
        <v>165784.29242685801</v>
      </c>
      <c r="AF591">
        <v>39523.291442475696</v>
      </c>
      <c r="AG591">
        <v>0</v>
      </c>
    </row>
    <row r="592" spans="1:33" x14ac:dyDescent="0.3">
      <c r="A592" t="s">
        <v>33</v>
      </c>
      <c r="B592" t="s">
        <v>1268</v>
      </c>
      <c r="C592">
        <v>2083</v>
      </c>
      <c r="D592" t="s">
        <v>1242</v>
      </c>
      <c r="E592">
        <v>560</v>
      </c>
      <c r="F592" t="s">
        <v>1269</v>
      </c>
      <c r="G592" t="s">
        <v>37</v>
      </c>
      <c r="H592" t="s">
        <v>53</v>
      </c>
      <c r="I592" t="s">
        <v>39</v>
      </c>
      <c r="J592" t="s">
        <v>40</v>
      </c>
      <c r="K592">
        <v>1324.93518002478</v>
      </c>
      <c r="L592">
        <v>19830535.3447343</v>
      </c>
      <c r="M592">
        <v>14967.173974777599</v>
      </c>
      <c r="N592">
        <v>0</v>
      </c>
      <c r="O592">
        <v>14967.173974777599</v>
      </c>
      <c r="P592">
        <v>8717898.4126225393</v>
      </c>
      <c r="Q592">
        <v>4703647.1201462401</v>
      </c>
      <c r="R592">
        <v>2651437.8687354601</v>
      </c>
      <c r="S592">
        <v>501890.64456231298</v>
      </c>
      <c r="T592">
        <v>3255661.2986677401</v>
      </c>
      <c r="U592">
        <v>698631.70483452699</v>
      </c>
      <c r="V592">
        <v>11901559.65</v>
      </c>
      <c r="W592">
        <v>7230343.9898997797</v>
      </c>
      <c r="X592">
        <v>13284945.153190101</v>
      </c>
      <c r="Y592">
        <v>0</v>
      </c>
      <c r="Z592">
        <v>0</v>
      </c>
      <c r="AA592">
        <v>3087277.9089680002</v>
      </c>
      <c r="AB592">
        <v>87019.966792627703</v>
      </c>
      <c r="AC592">
        <v>2672660.6109490502</v>
      </c>
      <c r="AD592">
        <v>0</v>
      </c>
      <c r="AE592">
        <v>564139.71987842198</v>
      </c>
      <c r="AF592">
        <v>134491.98495610399</v>
      </c>
      <c r="AG592">
        <v>0</v>
      </c>
    </row>
    <row r="593" spans="1:33" x14ac:dyDescent="0.3">
      <c r="A593" t="s">
        <v>33</v>
      </c>
      <c r="B593" t="s">
        <v>1270</v>
      </c>
      <c r="C593">
        <v>2083</v>
      </c>
      <c r="D593" t="s">
        <v>1242</v>
      </c>
      <c r="E593">
        <v>561</v>
      </c>
      <c r="F593" t="s">
        <v>1271</v>
      </c>
      <c r="G593" t="s">
        <v>37</v>
      </c>
      <c r="H593" t="s">
        <v>53</v>
      </c>
      <c r="I593" t="s">
        <v>39</v>
      </c>
      <c r="J593" t="s">
        <v>40</v>
      </c>
      <c r="K593">
        <v>1206.00701172395</v>
      </c>
      <c r="L593">
        <v>18425495.648063701</v>
      </c>
      <c r="M593">
        <v>15278.099935526099</v>
      </c>
      <c r="N593">
        <v>0</v>
      </c>
      <c r="O593">
        <v>15278.099935526099</v>
      </c>
      <c r="P593">
        <v>7970822.8536042804</v>
      </c>
      <c r="Q593">
        <v>4490057.3132282598</v>
      </c>
      <c r="R593">
        <v>2512063.0600584699</v>
      </c>
      <c r="S593">
        <v>453381.28149409703</v>
      </c>
      <c r="T593">
        <v>2999171.13967861</v>
      </c>
      <c r="U593">
        <v>635921.47551500006</v>
      </c>
      <c r="V593">
        <v>11208236.699999999</v>
      </c>
      <c r="W593">
        <v>6581337.47254874</v>
      </c>
      <c r="X593">
        <v>11957652.0628413</v>
      </c>
      <c r="Y593">
        <v>0</v>
      </c>
      <c r="Z593">
        <v>0</v>
      </c>
      <c r="AA593">
        <v>3364133.80678557</v>
      </c>
      <c r="AB593">
        <v>79208.924099917596</v>
      </c>
      <c r="AC593">
        <v>2388579.3788219099</v>
      </c>
      <c r="AD593">
        <v>0</v>
      </c>
      <c r="AE593">
        <v>513501.69277913799</v>
      </c>
      <c r="AF593">
        <v>122419.78273586099</v>
      </c>
      <c r="AG593">
        <v>0</v>
      </c>
    </row>
    <row r="594" spans="1:33" x14ac:dyDescent="0.3">
      <c r="A594" t="s">
        <v>33</v>
      </c>
      <c r="B594" t="s">
        <v>1272</v>
      </c>
      <c r="C594">
        <v>2083</v>
      </c>
      <c r="D594" t="s">
        <v>1242</v>
      </c>
      <c r="E594">
        <v>1352</v>
      </c>
      <c r="F594" t="s">
        <v>1273</v>
      </c>
      <c r="G594" t="s">
        <v>37</v>
      </c>
      <c r="H594" t="s">
        <v>43</v>
      </c>
      <c r="I594" t="s">
        <v>39</v>
      </c>
      <c r="J594" t="s">
        <v>40</v>
      </c>
      <c r="K594">
        <v>489.6</v>
      </c>
      <c r="L594">
        <v>7726729.1473785499</v>
      </c>
      <c r="M594">
        <v>15781.718029776401</v>
      </c>
      <c r="N594">
        <v>0</v>
      </c>
      <c r="O594">
        <v>15781.718029776401</v>
      </c>
      <c r="P594">
        <v>4192187.7492824499</v>
      </c>
      <c r="Q594">
        <v>1071693.3302217501</v>
      </c>
      <c r="R594">
        <v>1130596.3998015299</v>
      </c>
      <c r="S594">
        <v>184058.19639655499</v>
      </c>
      <c r="T594">
        <v>1148193.47167624</v>
      </c>
      <c r="U594">
        <v>258163.635356549</v>
      </c>
      <c r="V594">
        <v>4796754.49</v>
      </c>
      <c r="W594">
        <v>2671811.0220219898</v>
      </c>
      <c r="X594">
        <v>5480317.7545002801</v>
      </c>
      <c r="Y594">
        <v>0</v>
      </c>
      <c r="Z594">
        <v>0</v>
      </c>
      <c r="AA594">
        <v>986405.19660376199</v>
      </c>
      <c r="AB594">
        <v>32156.271781441701</v>
      </c>
      <c r="AC594">
        <v>969686.28913651197</v>
      </c>
      <c r="AD594">
        <v>0</v>
      </c>
      <c r="AE594">
        <v>208465.14683632099</v>
      </c>
      <c r="AF594">
        <v>49698.488520228399</v>
      </c>
      <c r="AG594">
        <v>0</v>
      </c>
    </row>
    <row r="595" spans="1:33" x14ac:dyDescent="0.3">
      <c r="A595" t="s">
        <v>33</v>
      </c>
      <c r="B595" t="s">
        <v>1274</v>
      </c>
      <c r="C595">
        <v>2083</v>
      </c>
      <c r="D595" t="s">
        <v>1242</v>
      </c>
      <c r="E595">
        <v>1353</v>
      </c>
      <c r="F595" t="s">
        <v>1275</v>
      </c>
      <c r="G595" t="s">
        <v>37</v>
      </c>
      <c r="H595" t="s">
        <v>38</v>
      </c>
      <c r="I595" t="s">
        <v>39</v>
      </c>
      <c r="J595" t="s">
        <v>40</v>
      </c>
      <c r="K595">
        <v>591.38861386138603</v>
      </c>
      <c r="L595">
        <v>8861251.1897632498</v>
      </c>
      <c r="M595">
        <v>14983.8041891016</v>
      </c>
      <c r="N595">
        <v>0</v>
      </c>
      <c r="O595">
        <v>14983.8041891016</v>
      </c>
      <c r="P595">
        <v>4279096.48535359</v>
      </c>
      <c r="Q595">
        <v>1682089.2764856201</v>
      </c>
      <c r="R595">
        <v>1290770.08419587</v>
      </c>
      <c r="S595">
        <v>222324.18634964401</v>
      </c>
      <c r="T595">
        <v>1386971.1573785101</v>
      </c>
      <c r="U595">
        <v>311836.263200421</v>
      </c>
      <c r="V595">
        <v>5322130.17</v>
      </c>
      <c r="W595">
        <v>3227284.7565628299</v>
      </c>
      <c r="X595">
        <v>6444633.1598691298</v>
      </c>
      <c r="Y595">
        <v>0</v>
      </c>
      <c r="Z595">
        <v>0</v>
      </c>
      <c r="AA595">
        <v>894654.55384932004</v>
      </c>
      <c r="AB595">
        <v>38841.611510982002</v>
      </c>
      <c r="AC595">
        <v>1171285.6013334</v>
      </c>
      <c r="AD595">
        <v>0</v>
      </c>
      <c r="AE595">
        <v>251805.38036344401</v>
      </c>
      <c r="AF595">
        <v>60030.882836976903</v>
      </c>
      <c r="AG595">
        <v>0</v>
      </c>
    </row>
    <row r="596" spans="1:33" x14ac:dyDescent="0.3">
      <c r="A596" t="s">
        <v>33</v>
      </c>
      <c r="B596" t="s">
        <v>1276</v>
      </c>
      <c r="C596">
        <v>2083</v>
      </c>
      <c r="D596" t="s">
        <v>1242</v>
      </c>
      <c r="E596">
        <v>1354</v>
      </c>
      <c r="F596" t="s">
        <v>1277</v>
      </c>
      <c r="G596" t="s">
        <v>37</v>
      </c>
      <c r="H596" t="s">
        <v>53</v>
      </c>
      <c r="I596" t="s">
        <v>39</v>
      </c>
      <c r="J596" t="s">
        <v>40</v>
      </c>
      <c r="K596">
        <v>74.177198624407396</v>
      </c>
      <c r="L596">
        <v>1821119.1687517299</v>
      </c>
      <c r="M596">
        <v>24550.929430118798</v>
      </c>
      <c r="N596">
        <v>0</v>
      </c>
      <c r="O596">
        <v>24550.929430118798</v>
      </c>
      <c r="P596">
        <v>800357.89298730099</v>
      </c>
      <c r="Q596">
        <v>640220.24439459702</v>
      </c>
      <c r="R596">
        <v>178600.30423115499</v>
      </c>
      <c r="S596">
        <v>27885.868857347799</v>
      </c>
      <c r="T596">
        <v>174054.85828133201</v>
      </c>
      <c r="U596">
        <v>39113.2664571934</v>
      </c>
      <c r="V596">
        <v>1377211.26</v>
      </c>
      <c r="W596">
        <v>404794.64229454001</v>
      </c>
      <c r="X596">
        <v>1458359.93228229</v>
      </c>
      <c r="Y596">
        <v>0</v>
      </c>
      <c r="Z596">
        <v>0</v>
      </c>
      <c r="AA596">
        <v>171861.095356209</v>
      </c>
      <c r="AB596">
        <v>4871.8589847884596</v>
      </c>
      <c r="AC596">
        <v>146913.01567124901</v>
      </c>
      <c r="AD596">
        <v>0</v>
      </c>
      <c r="AE596">
        <v>31583.661362630799</v>
      </c>
      <c r="AF596">
        <v>7529.6050945625402</v>
      </c>
      <c r="AG596">
        <v>0</v>
      </c>
    </row>
    <row r="597" spans="1:33" x14ac:dyDescent="0.3">
      <c r="A597" t="s">
        <v>33</v>
      </c>
      <c r="B597" t="s">
        <v>1278</v>
      </c>
      <c r="C597">
        <v>2083</v>
      </c>
      <c r="D597" t="s">
        <v>1242</v>
      </c>
      <c r="E597">
        <v>2083</v>
      </c>
      <c r="F597" t="s">
        <v>1242</v>
      </c>
      <c r="G597" t="s">
        <v>55</v>
      </c>
      <c r="H597" t="s">
        <v>55</v>
      </c>
      <c r="I597" t="s">
        <v>56</v>
      </c>
      <c r="J597" t="s">
        <v>40</v>
      </c>
      <c r="K597">
        <v>145.314088974827</v>
      </c>
      <c r="L597">
        <v>869621.31955943001</v>
      </c>
      <c r="M597">
        <v>5984.4253622927799</v>
      </c>
      <c r="N597">
        <v>0</v>
      </c>
      <c r="O597">
        <v>5984.4253622927799</v>
      </c>
      <c r="P597">
        <v>137404.68088957199</v>
      </c>
      <c r="Q597">
        <v>134734.00054046899</v>
      </c>
      <c r="R597">
        <v>202234.68902132899</v>
      </c>
      <c r="S597">
        <v>54628.776813144301</v>
      </c>
      <c r="T597">
        <v>340619.17229491402</v>
      </c>
      <c r="U597">
        <v>76623.393542211401</v>
      </c>
      <c r="V597">
        <v>0</v>
      </c>
      <c r="W597">
        <v>792997.92601721897</v>
      </c>
      <c r="X597">
        <v>397261.530593501</v>
      </c>
      <c r="Y597">
        <v>0</v>
      </c>
      <c r="Z597">
        <v>0</v>
      </c>
      <c r="AA597">
        <v>98387.867980904804</v>
      </c>
      <c r="AB597">
        <v>9544.0345971143106</v>
      </c>
      <c r="AC597">
        <v>287804.49284569803</v>
      </c>
      <c r="AD597">
        <v>0</v>
      </c>
      <c r="AE597">
        <v>61872.800031706996</v>
      </c>
      <c r="AF597">
        <v>14750.593510504301</v>
      </c>
      <c r="AG597">
        <v>0</v>
      </c>
    </row>
    <row r="598" spans="1:33" x14ac:dyDescent="0.3">
      <c r="A598" t="s">
        <v>33</v>
      </c>
      <c r="B598" t="s">
        <v>1279</v>
      </c>
      <c r="C598">
        <v>2083</v>
      </c>
      <c r="D598" t="s">
        <v>1242</v>
      </c>
      <c r="E598">
        <v>4058</v>
      </c>
      <c r="F598" t="s">
        <v>1280</v>
      </c>
      <c r="G598" t="s">
        <v>63</v>
      </c>
      <c r="H598" t="s">
        <v>64</v>
      </c>
      <c r="I598" t="s">
        <v>39</v>
      </c>
      <c r="J598" t="s">
        <v>40</v>
      </c>
      <c r="K598">
        <v>311.46675596971397</v>
      </c>
      <c r="L598">
        <v>1863949.55393621</v>
      </c>
      <c r="M598">
        <v>5984.4253622927799</v>
      </c>
      <c r="N598">
        <v>0</v>
      </c>
      <c r="O598">
        <v>5984.4253622927799</v>
      </c>
      <c r="P598">
        <v>294513.70141502499</v>
      </c>
      <c r="Q598">
        <v>288789.35527326103</v>
      </c>
      <c r="R598">
        <v>433470.58071518998</v>
      </c>
      <c r="S598">
        <v>117091.52234736799</v>
      </c>
      <c r="T598">
        <v>730084.394185371</v>
      </c>
      <c r="U598">
        <v>164234.86522437201</v>
      </c>
      <c r="V598">
        <v>0</v>
      </c>
      <c r="W598">
        <v>1699714.68871184</v>
      </c>
      <c r="X598">
        <v>851491.83453887503</v>
      </c>
      <c r="Y598">
        <v>0</v>
      </c>
      <c r="Z598">
        <v>0</v>
      </c>
      <c r="AA598">
        <v>210884.92026466399</v>
      </c>
      <c r="AB598">
        <v>20456.719068313101</v>
      </c>
      <c r="AC598">
        <v>616881.214839992</v>
      </c>
      <c r="AD598">
        <v>0</v>
      </c>
      <c r="AE598">
        <v>132618.38851686899</v>
      </c>
      <c r="AF598">
        <v>31616.476707503301</v>
      </c>
      <c r="AG598">
        <v>0</v>
      </c>
    </row>
    <row r="599" spans="1:33" x14ac:dyDescent="0.3">
      <c r="A599" t="s">
        <v>33</v>
      </c>
      <c r="B599" t="s">
        <v>1281</v>
      </c>
      <c r="C599">
        <v>2083</v>
      </c>
      <c r="D599" t="s">
        <v>1242</v>
      </c>
      <c r="E599">
        <v>4440</v>
      </c>
      <c r="F599" t="s">
        <v>1282</v>
      </c>
      <c r="G599" t="s">
        <v>37</v>
      </c>
      <c r="H599" t="s">
        <v>53</v>
      </c>
      <c r="I599" t="s">
        <v>39</v>
      </c>
      <c r="J599" t="s">
        <v>40</v>
      </c>
      <c r="K599">
        <v>214.47</v>
      </c>
      <c r="L599">
        <v>1283479.70745093</v>
      </c>
      <c r="M599">
        <v>5984.4253622927799</v>
      </c>
      <c r="N599">
        <v>0</v>
      </c>
      <c r="O599">
        <v>5984.4253622927799</v>
      </c>
      <c r="P599">
        <v>202796.45365626799</v>
      </c>
      <c r="Q599">
        <v>198854.77932507999</v>
      </c>
      <c r="R599">
        <v>298479.48027887201</v>
      </c>
      <c r="S599">
        <v>80626.963605329394</v>
      </c>
      <c r="T599">
        <v>502722.03058538202</v>
      </c>
      <c r="U599">
        <v>113088.960120341</v>
      </c>
      <c r="V599">
        <v>0</v>
      </c>
      <c r="W599">
        <v>1170390.7473305899</v>
      </c>
      <c r="X599">
        <v>586320.85207613395</v>
      </c>
      <c r="Y599">
        <v>0</v>
      </c>
      <c r="Z599">
        <v>0</v>
      </c>
      <c r="AA599">
        <v>145211.28814646401</v>
      </c>
      <c r="AB599">
        <v>14086.1021424955</v>
      </c>
      <c r="AC599">
        <v>424772.504965498</v>
      </c>
      <c r="AD599">
        <v>0</v>
      </c>
      <c r="AE599">
        <v>91318.464138042895</v>
      </c>
      <c r="AF599">
        <v>21770.495982298598</v>
      </c>
      <c r="AG599">
        <v>0</v>
      </c>
    </row>
    <row r="600" spans="1:33" x14ac:dyDescent="0.3">
      <c r="A600" t="s">
        <v>33</v>
      </c>
      <c r="B600" t="s">
        <v>1283</v>
      </c>
      <c r="C600">
        <v>2083</v>
      </c>
      <c r="D600" t="s">
        <v>1242</v>
      </c>
      <c r="E600">
        <v>5059</v>
      </c>
      <c r="F600" t="s">
        <v>1284</v>
      </c>
      <c r="G600" t="s">
        <v>37</v>
      </c>
      <c r="H600" t="s">
        <v>43</v>
      </c>
      <c r="I600" t="s">
        <v>39</v>
      </c>
      <c r="J600" t="s">
        <v>40</v>
      </c>
      <c r="K600">
        <v>457.08</v>
      </c>
      <c r="L600">
        <v>7260707.7045967802</v>
      </c>
      <c r="M600">
        <v>15884.9822888701</v>
      </c>
      <c r="N600">
        <v>0</v>
      </c>
      <c r="O600">
        <v>15884.9822888701</v>
      </c>
      <c r="P600">
        <v>3745781.2344281501</v>
      </c>
      <c r="Q600">
        <v>1122624.9298638799</v>
      </c>
      <c r="R600">
        <v>1147380.66603285</v>
      </c>
      <c r="S600">
        <v>171832.76227315699</v>
      </c>
      <c r="T600">
        <v>1073088.1119987201</v>
      </c>
      <c r="U600">
        <v>241016.001733602</v>
      </c>
      <c r="V600">
        <v>4525346.5599999996</v>
      </c>
      <c r="W600">
        <v>2494345.14286318</v>
      </c>
      <c r="X600">
        <v>4955121.14908126</v>
      </c>
      <c r="Y600">
        <v>0</v>
      </c>
      <c r="Z600">
        <v>0</v>
      </c>
      <c r="AA600">
        <v>1129271.94727787</v>
      </c>
      <c r="AB600">
        <v>30020.401768507701</v>
      </c>
      <c r="AC600">
        <v>905278.20473553299</v>
      </c>
      <c r="AD600">
        <v>0</v>
      </c>
      <c r="AE600">
        <v>194618.56477930001</v>
      </c>
      <c r="AF600">
        <v>46397.436954301498</v>
      </c>
      <c r="AG600">
        <v>0</v>
      </c>
    </row>
    <row r="601" spans="1:33" x14ac:dyDescent="0.3">
      <c r="A601" t="s">
        <v>33</v>
      </c>
      <c r="B601" t="s">
        <v>1285</v>
      </c>
      <c r="C601">
        <v>2084</v>
      </c>
      <c r="D601" t="s">
        <v>1286</v>
      </c>
      <c r="E601">
        <v>563</v>
      </c>
      <c r="F601" t="s">
        <v>1287</v>
      </c>
      <c r="G601" t="s">
        <v>37</v>
      </c>
      <c r="H601" t="s">
        <v>43</v>
      </c>
      <c r="I601" t="s">
        <v>44</v>
      </c>
      <c r="J601" t="s">
        <v>40</v>
      </c>
      <c r="K601">
        <v>292.23</v>
      </c>
      <c r="L601">
        <v>3182097.36146968</v>
      </c>
      <c r="M601">
        <v>10889.016738424099</v>
      </c>
      <c r="N601">
        <v>0</v>
      </c>
      <c r="O601">
        <v>10889.016738424099</v>
      </c>
      <c r="P601">
        <v>1819374.762989</v>
      </c>
      <c r="Q601">
        <v>412877.40013840701</v>
      </c>
      <c r="R601">
        <v>651050.46824486204</v>
      </c>
      <c r="S601">
        <v>203823.49319022399</v>
      </c>
      <c r="T601">
        <v>94971.236907187893</v>
      </c>
      <c r="U601">
        <v>154840.336105875</v>
      </c>
      <c r="V601">
        <v>1554571.71</v>
      </c>
      <c r="W601">
        <v>1472685.3153638099</v>
      </c>
      <c r="X601">
        <v>2560434.93555152</v>
      </c>
      <c r="Y601">
        <v>0</v>
      </c>
      <c r="Z601">
        <v>0</v>
      </c>
      <c r="AA601">
        <v>466822.08981229301</v>
      </c>
      <c r="AB601">
        <v>0</v>
      </c>
      <c r="AC601">
        <v>0</v>
      </c>
      <c r="AD601">
        <v>0</v>
      </c>
      <c r="AE601">
        <v>122109.636199464</v>
      </c>
      <c r="AF601">
        <v>32730.699906410198</v>
      </c>
      <c r="AG601">
        <v>0</v>
      </c>
    </row>
    <row r="602" spans="1:33" x14ac:dyDescent="0.3">
      <c r="A602" t="s">
        <v>33</v>
      </c>
      <c r="B602" t="s">
        <v>1288</v>
      </c>
      <c r="C602">
        <v>2084</v>
      </c>
      <c r="D602" t="s">
        <v>1286</v>
      </c>
      <c r="E602">
        <v>564</v>
      </c>
      <c r="F602" t="s">
        <v>1289</v>
      </c>
      <c r="G602" t="s">
        <v>37</v>
      </c>
      <c r="H602" t="s">
        <v>38</v>
      </c>
      <c r="I602" t="s">
        <v>44</v>
      </c>
      <c r="J602" t="s">
        <v>40</v>
      </c>
      <c r="K602">
        <v>376.23</v>
      </c>
      <c r="L602">
        <v>4086407.1008019</v>
      </c>
      <c r="M602">
        <v>10861.4600132948</v>
      </c>
      <c r="N602">
        <v>0</v>
      </c>
      <c r="O602">
        <v>10861.4600132948</v>
      </c>
      <c r="P602">
        <v>2110525.4013443301</v>
      </c>
      <c r="Q602">
        <v>737125.27875841898</v>
      </c>
      <c r="R602">
        <v>854074.69293489505</v>
      </c>
      <c r="S602">
        <v>262411.50067740498</v>
      </c>
      <c r="T602">
        <v>122270.227086853</v>
      </c>
      <c r="U602">
        <v>199348.38877977399</v>
      </c>
      <c r="V602">
        <v>1991057.63</v>
      </c>
      <c r="W602">
        <v>1896001.08202213</v>
      </c>
      <c r="X602">
        <v>3358306.0095002102</v>
      </c>
      <c r="Y602">
        <v>0</v>
      </c>
      <c r="Z602">
        <v>0</v>
      </c>
      <c r="AA602">
        <v>528752.70252191403</v>
      </c>
      <c r="AB602">
        <v>0</v>
      </c>
      <c r="AC602">
        <v>0</v>
      </c>
      <c r="AD602">
        <v>0</v>
      </c>
      <c r="AE602">
        <v>157209.41870213399</v>
      </c>
      <c r="AF602">
        <v>42138.970077639897</v>
      </c>
      <c r="AG602">
        <v>0</v>
      </c>
    </row>
    <row r="603" spans="1:33" x14ac:dyDescent="0.3">
      <c r="A603" t="s">
        <v>33</v>
      </c>
      <c r="B603" t="s">
        <v>1290</v>
      </c>
      <c r="C603">
        <v>2084</v>
      </c>
      <c r="D603" t="s">
        <v>1286</v>
      </c>
      <c r="E603">
        <v>566</v>
      </c>
      <c r="F603" t="s">
        <v>1291</v>
      </c>
      <c r="G603" t="s">
        <v>37</v>
      </c>
      <c r="H603" t="s">
        <v>43</v>
      </c>
      <c r="I603" t="s">
        <v>44</v>
      </c>
      <c r="J603" t="s">
        <v>40</v>
      </c>
      <c r="K603">
        <v>360.95</v>
      </c>
      <c r="L603">
        <v>3944090.2103328998</v>
      </c>
      <c r="M603">
        <v>10926.9710772486</v>
      </c>
      <c r="N603">
        <v>0</v>
      </c>
      <c r="O603">
        <v>10926.9710772486</v>
      </c>
      <c r="P603">
        <v>2362794.3941292102</v>
      </c>
      <c r="Q603">
        <v>425012.81679039798</v>
      </c>
      <c r="R603">
        <v>787224.52551032696</v>
      </c>
      <c r="S603">
        <v>251754.06312497499</v>
      </c>
      <c r="T603">
        <v>117304.410777981</v>
      </c>
      <c r="U603">
        <v>191252.162055283</v>
      </c>
      <c r="V603">
        <v>1933840.1199999901</v>
      </c>
      <c r="W603">
        <v>1818997.9282776101</v>
      </c>
      <c r="X603">
        <v>3217354.2215628801</v>
      </c>
      <c r="Y603">
        <v>0</v>
      </c>
      <c r="Z603">
        <v>0</v>
      </c>
      <c r="AA603">
        <v>535483.82671473501</v>
      </c>
      <c r="AB603">
        <v>0</v>
      </c>
      <c r="AC603">
        <v>0</v>
      </c>
      <c r="AD603">
        <v>0</v>
      </c>
      <c r="AE603">
        <v>150824.60112307701</v>
      </c>
      <c r="AF603">
        <v>40427.560932206703</v>
      </c>
      <c r="AG603">
        <v>0</v>
      </c>
    </row>
    <row r="604" spans="1:33" x14ac:dyDescent="0.3">
      <c r="A604" t="s">
        <v>33</v>
      </c>
      <c r="B604" t="s">
        <v>1292</v>
      </c>
      <c r="C604">
        <v>2084</v>
      </c>
      <c r="D604" t="s">
        <v>1286</v>
      </c>
      <c r="E604">
        <v>567</v>
      </c>
      <c r="F604" t="s">
        <v>1293</v>
      </c>
      <c r="G604" t="s">
        <v>37</v>
      </c>
      <c r="H604" t="s">
        <v>53</v>
      </c>
      <c r="I604" t="s">
        <v>44</v>
      </c>
      <c r="J604" t="s">
        <v>40</v>
      </c>
      <c r="K604">
        <v>390.11465346534601</v>
      </c>
      <c r="L604">
        <v>5705034.8543050298</v>
      </c>
      <c r="M604">
        <v>14623.995288635801</v>
      </c>
      <c r="N604">
        <v>0</v>
      </c>
      <c r="O604">
        <v>14623.995288635801</v>
      </c>
      <c r="P604">
        <v>2879993.4058304299</v>
      </c>
      <c r="Q604">
        <v>1404454.78589364</v>
      </c>
      <c r="R604">
        <v>1013562.12291451</v>
      </c>
      <c r="S604">
        <v>272095.71712007897</v>
      </c>
      <c r="T604">
        <v>134928.82254636</v>
      </c>
      <c r="U604">
        <v>206705.28030113599</v>
      </c>
      <c r="V604">
        <v>3532357.15</v>
      </c>
      <c r="W604">
        <v>1965972.42400389</v>
      </c>
      <c r="X604">
        <v>4303348.4799853005</v>
      </c>
      <c r="Y604">
        <v>0</v>
      </c>
      <c r="Z604">
        <v>0</v>
      </c>
      <c r="AA604">
        <v>1194981.0940185899</v>
      </c>
      <c r="AB604">
        <v>0</v>
      </c>
      <c r="AC604">
        <v>0</v>
      </c>
      <c r="AD604">
        <v>0</v>
      </c>
      <c r="AE604">
        <v>163011.184377831</v>
      </c>
      <c r="AF604">
        <v>43694.095923305198</v>
      </c>
      <c r="AG604">
        <v>0</v>
      </c>
    </row>
    <row r="605" spans="1:33" x14ac:dyDescent="0.3">
      <c r="A605" t="s">
        <v>33</v>
      </c>
      <c r="B605" t="s">
        <v>1294</v>
      </c>
      <c r="C605">
        <v>2084</v>
      </c>
      <c r="D605" t="s">
        <v>1286</v>
      </c>
      <c r="E605">
        <v>2084</v>
      </c>
      <c r="F605" t="s">
        <v>1286</v>
      </c>
      <c r="G605" t="s">
        <v>55</v>
      </c>
      <c r="H605" t="s">
        <v>55</v>
      </c>
      <c r="I605" t="s">
        <v>56</v>
      </c>
      <c r="J605" t="s">
        <v>40</v>
      </c>
      <c r="K605">
        <v>5.64</v>
      </c>
      <c r="L605">
        <v>31411.027869448801</v>
      </c>
      <c r="M605">
        <v>5569.33118252639</v>
      </c>
      <c r="N605">
        <v>0</v>
      </c>
      <c r="O605">
        <v>5569.33118252639</v>
      </c>
      <c r="P605">
        <v>10500.457218143199</v>
      </c>
      <c r="Q605">
        <v>3323.6807787722601</v>
      </c>
      <c r="R605">
        <v>11820.1914577593</v>
      </c>
      <c r="S605">
        <v>3933.7662169964201</v>
      </c>
      <c r="T605">
        <v>1832.9321977775701</v>
      </c>
      <c r="U605">
        <v>2988.39782239036</v>
      </c>
      <c r="V605">
        <v>0</v>
      </c>
      <c r="W605">
        <v>28422.630047058501</v>
      </c>
      <c r="X605">
        <v>21049.143636555302</v>
      </c>
      <c r="Y605">
        <v>0</v>
      </c>
      <c r="Z605">
        <v>0</v>
      </c>
      <c r="AA605">
        <v>7373.4864105031402</v>
      </c>
      <c r="AB605">
        <v>0</v>
      </c>
      <c r="AC605">
        <v>0</v>
      </c>
      <c r="AD605">
        <v>0</v>
      </c>
      <c r="AE605">
        <v>2356.6996823220802</v>
      </c>
      <c r="AF605">
        <v>631.69814006828096</v>
      </c>
      <c r="AG605">
        <v>0</v>
      </c>
    </row>
    <row r="606" spans="1:33" x14ac:dyDescent="0.3">
      <c r="A606" t="s">
        <v>33</v>
      </c>
      <c r="B606" t="s">
        <v>1295</v>
      </c>
      <c r="C606">
        <v>2084</v>
      </c>
      <c r="D606" t="s">
        <v>1286</v>
      </c>
      <c r="E606">
        <v>4045</v>
      </c>
      <c r="F606" t="s">
        <v>1296</v>
      </c>
      <c r="G606" t="s">
        <v>63</v>
      </c>
      <c r="H606" t="s">
        <v>53</v>
      </c>
      <c r="I606" t="s">
        <v>60</v>
      </c>
      <c r="J606" t="s">
        <v>40</v>
      </c>
      <c r="K606">
        <v>92.095346534653402</v>
      </c>
      <c r="L606">
        <v>512909.48522101901</v>
      </c>
      <c r="M606">
        <v>5569.33118252639</v>
      </c>
      <c r="N606">
        <v>0</v>
      </c>
      <c r="O606">
        <v>5569.33118252639</v>
      </c>
      <c r="P606">
        <v>171461.56848886501</v>
      </c>
      <c r="Q606">
        <v>54272.257640354197</v>
      </c>
      <c r="R606">
        <v>193011.45893764199</v>
      </c>
      <c r="S606">
        <v>64234.319670318902</v>
      </c>
      <c r="T606">
        <v>29929.8804838385</v>
      </c>
      <c r="U606">
        <v>48797.434935539699</v>
      </c>
      <c r="V606">
        <v>0</v>
      </c>
      <c r="W606">
        <v>464112.05028547999</v>
      </c>
      <c r="X606">
        <v>343710.669763521</v>
      </c>
      <c r="Y606">
        <v>0</v>
      </c>
      <c r="Z606">
        <v>0</v>
      </c>
      <c r="AA606">
        <v>120401.380521958</v>
      </c>
      <c r="AB606">
        <v>0</v>
      </c>
      <c r="AC606">
        <v>0</v>
      </c>
      <c r="AD606">
        <v>0</v>
      </c>
      <c r="AE606">
        <v>38482.459915170097</v>
      </c>
      <c r="AF606">
        <v>10314.9750203695</v>
      </c>
      <c r="AG606">
        <v>0</v>
      </c>
    </row>
    <row r="607" spans="1:33" x14ac:dyDescent="0.3">
      <c r="A607" t="s">
        <v>33</v>
      </c>
      <c r="B607" t="s">
        <v>1297</v>
      </c>
      <c r="C607">
        <v>2085</v>
      </c>
      <c r="D607" t="s">
        <v>1298</v>
      </c>
      <c r="E607">
        <v>568</v>
      </c>
      <c r="F607" t="s">
        <v>1299</v>
      </c>
      <c r="G607" t="s">
        <v>37</v>
      </c>
      <c r="H607" t="s">
        <v>43</v>
      </c>
      <c r="I607" t="s">
        <v>44</v>
      </c>
      <c r="J607" t="s">
        <v>40</v>
      </c>
      <c r="K607">
        <v>77.709999999999994</v>
      </c>
      <c r="L607">
        <v>1337382.37201036</v>
      </c>
      <c r="M607">
        <v>17209.913421829398</v>
      </c>
      <c r="N607">
        <v>0</v>
      </c>
      <c r="O607">
        <v>17209.913421829398</v>
      </c>
      <c r="P607">
        <v>621597.83764737099</v>
      </c>
      <c r="Q607">
        <v>212396.39341264</v>
      </c>
      <c r="R607">
        <v>361125.14063933003</v>
      </c>
      <c r="S607">
        <v>123257.180479829</v>
      </c>
      <c r="T607">
        <v>19005.819831195498</v>
      </c>
      <c r="U607">
        <v>78631.860503754797</v>
      </c>
      <c r="V607">
        <v>558710.84</v>
      </c>
      <c r="W607">
        <v>700039.67150661198</v>
      </c>
      <c r="X607">
        <v>983688.42300657905</v>
      </c>
      <c r="Y607">
        <v>0</v>
      </c>
      <c r="Z607">
        <v>0</v>
      </c>
      <c r="AA607">
        <v>275062.08850003302</v>
      </c>
      <c r="AB607">
        <v>0</v>
      </c>
      <c r="AC607">
        <v>0</v>
      </c>
      <c r="AD607">
        <v>0</v>
      </c>
      <c r="AE607">
        <v>61754.324782348602</v>
      </c>
      <c r="AF607">
        <v>16877.535721406199</v>
      </c>
      <c r="AG607">
        <v>0</v>
      </c>
    </row>
    <row r="608" spans="1:33" x14ac:dyDescent="0.3">
      <c r="A608" t="s">
        <v>33</v>
      </c>
      <c r="B608" t="s">
        <v>1300</v>
      </c>
      <c r="C608">
        <v>2085</v>
      </c>
      <c r="D608" t="s">
        <v>1298</v>
      </c>
      <c r="E608">
        <v>569</v>
      </c>
      <c r="F608" t="s">
        <v>1301</v>
      </c>
      <c r="G608" t="s">
        <v>37</v>
      </c>
      <c r="H608" t="s">
        <v>53</v>
      </c>
      <c r="I608" t="s">
        <v>39</v>
      </c>
      <c r="J608" t="s">
        <v>40</v>
      </c>
      <c r="K608">
        <v>72.760000000000005</v>
      </c>
      <c r="L608">
        <v>1646468.7179896301</v>
      </c>
      <c r="M608">
        <v>22628.761929489101</v>
      </c>
      <c r="N608">
        <v>0</v>
      </c>
      <c r="O608">
        <v>22628.761929489101</v>
      </c>
      <c r="P608">
        <v>819881.57235262799</v>
      </c>
      <c r="Q608">
        <v>355264.00658735901</v>
      </c>
      <c r="R608">
        <v>338122.05936066899</v>
      </c>
      <c r="S608">
        <v>115405.89952017</v>
      </c>
      <c r="T608">
        <v>17795.1801688044</v>
      </c>
      <c r="U608">
        <v>73623.139496245101</v>
      </c>
      <c r="V608">
        <v>917397.29</v>
      </c>
      <c r="W608">
        <v>655448.28849338705</v>
      </c>
      <c r="X608">
        <v>1295478.51699342</v>
      </c>
      <c r="Y608">
        <v>0</v>
      </c>
      <c r="Z608">
        <v>0</v>
      </c>
      <c r="AA608">
        <v>277367.06149996602</v>
      </c>
      <c r="AB608">
        <v>0</v>
      </c>
      <c r="AC608">
        <v>0</v>
      </c>
      <c r="AD608">
        <v>0</v>
      </c>
      <c r="AE608">
        <v>57820.675217651296</v>
      </c>
      <c r="AF608">
        <v>15802.464278593699</v>
      </c>
      <c r="AG608">
        <v>0</v>
      </c>
    </row>
    <row r="609" spans="1:33" x14ac:dyDescent="0.3">
      <c r="A609" t="s">
        <v>33</v>
      </c>
      <c r="B609" t="s">
        <v>1302</v>
      </c>
      <c r="C609">
        <v>2086</v>
      </c>
      <c r="D609" t="s">
        <v>1303</v>
      </c>
      <c r="E609">
        <v>570</v>
      </c>
      <c r="F609" t="s">
        <v>1304</v>
      </c>
      <c r="G609" t="s">
        <v>37</v>
      </c>
      <c r="H609" t="s">
        <v>43</v>
      </c>
      <c r="I609" t="s">
        <v>44</v>
      </c>
      <c r="J609" t="s">
        <v>40</v>
      </c>
      <c r="K609">
        <v>615.28</v>
      </c>
      <c r="L609">
        <v>7673648.76524927</v>
      </c>
      <c r="M609">
        <v>12471.799449436399</v>
      </c>
      <c r="N609">
        <v>0</v>
      </c>
      <c r="O609">
        <v>12471.799449436399</v>
      </c>
      <c r="P609">
        <v>4174872.8719754401</v>
      </c>
      <c r="Q609">
        <v>1024967.9398766099</v>
      </c>
      <c r="R609">
        <v>1729053.8413547501</v>
      </c>
      <c r="S609">
        <v>348420.37861894001</v>
      </c>
      <c r="T609">
        <v>396333.733423525</v>
      </c>
      <c r="U609">
        <v>396392.86828260001</v>
      </c>
      <c r="V609">
        <v>3550756.79</v>
      </c>
      <c r="W609">
        <v>3726499.1069666701</v>
      </c>
      <c r="X609">
        <v>6320625.5528441602</v>
      </c>
      <c r="Y609">
        <v>0</v>
      </c>
      <c r="Z609">
        <v>0</v>
      </c>
      <c r="AA609">
        <v>956630.34412251005</v>
      </c>
      <c r="AB609">
        <v>0</v>
      </c>
      <c r="AC609">
        <v>0</v>
      </c>
      <c r="AD609">
        <v>0</v>
      </c>
      <c r="AE609">
        <v>286138.823437304</v>
      </c>
      <c r="AF609">
        <v>110254.044845296</v>
      </c>
      <c r="AG609">
        <v>0</v>
      </c>
    </row>
    <row r="610" spans="1:33" x14ac:dyDescent="0.3">
      <c r="A610" t="s">
        <v>33</v>
      </c>
      <c r="B610" t="s">
        <v>1305</v>
      </c>
      <c r="C610">
        <v>2086</v>
      </c>
      <c r="D610" t="s">
        <v>1303</v>
      </c>
      <c r="E610">
        <v>571</v>
      </c>
      <c r="F610" t="s">
        <v>1306</v>
      </c>
      <c r="G610" t="s">
        <v>37</v>
      </c>
      <c r="H610" t="s">
        <v>38</v>
      </c>
      <c r="I610" t="s">
        <v>44</v>
      </c>
      <c r="J610" t="s">
        <v>40</v>
      </c>
      <c r="K610">
        <v>302.39999999999998</v>
      </c>
      <c r="L610">
        <v>4062095.0833483599</v>
      </c>
      <c r="M610">
        <v>13432.8541116017</v>
      </c>
      <c r="N610">
        <v>0</v>
      </c>
      <c r="O610">
        <v>13432.8541116017</v>
      </c>
      <c r="P610">
        <v>2092340.8119616599</v>
      </c>
      <c r="Q610">
        <v>753918.35098083399</v>
      </c>
      <c r="R610">
        <v>849801.52390078898</v>
      </c>
      <c r="S610">
        <v>171242.88534385501</v>
      </c>
      <c r="T610">
        <v>194791.511161217</v>
      </c>
      <c r="U610">
        <v>194820.57497181499</v>
      </c>
      <c r="V610">
        <v>2035761.49</v>
      </c>
      <c r="W610">
        <v>1831513.0183765499</v>
      </c>
      <c r="X610">
        <v>3361237.8857158902</v>
      </c>
      <c r="Y610">
        <v>0</v>
      </c>
      <c r="Z610">
        <v>0</v>
      </c>
      <c r="AA610">
        <v>506036.62266065303</v>
      </c>
      <c r="AB610">
        <v>0</v>
      </c>
      <c r="AC610">
        <v>0</v>
      </c>
      <c r="AD610">
        <v>0</v>
      </c>
      <c r="AE610">
        <v>140632.52536640299</v>
      </c>
      <c r="AF610">
        <v>54188.049605411499</v>
      </c>
      <c r="AG610">
        <v>0</v>
      </c>
    </row>
    <row r="611" spans="1:33" x14ac:dyDescent="0.3">
      <c r="A611" t="s">
        <v>33</v>
      </c>
      <c r="B611" t="s">
        <v>1307</v>
      </c>
      <c r="C611">
        <v>2086</v>
      </c>
      <c r="D611" t="s">
        <v>1303</v>
      </c>
      <c r="E611">
        <v>572</v>
      </c>
      <c r="F611" t="s">
        <v>1308</v>
      </c>
      <c r="G611" t="s">
        <v>37</v>
      </c>
      <c r="H611" t="s">
        <v>53</v>
      </c>
      <c r="I611" t="s">
        <v>39</v>
      </c>
      <c r="J611" t="s">
        <v>40</v>
      </c>
      <c r="K611">
        <v>337.29</v>
      </c>
      <c r="L611">
        <v>4930564.3821840901</v>
      </c>
      <c r="M611">
        <v>14618.1754045008</v>
      </c>
      <c r="N611">
        <v>0</v>
      </c>
      <c r="O611">
        <v>14618.1754045008</v>
      </c>
      <c r="P611">
        <v>2401671.35450347</v>
      </c>
      <c r="Q611">
        <v>1162971.6255850701</v>
      </c>
      <c r="R611">
        <v>947849.06083497696</v>
      </c>
      <c r="S611">
        <v>191000.37300803201</v>
      </c>
      <c r="T611">
        <v>227071.968252536</v>
      </c>
      <c r="U611">
        <v>217298.38535794799</v>
      </c>
      <c r="V611">
        <v>2670438.5299999998</v>
      </c>
      <c r="W611">
        <v>2042827.4668261399</v>
      </c>
      <c r="X611">
        <v>3878650.29711645</v>
      </c>
      <c r="Y611">
        <v>0</v>
      </c>
      <c r="Z611">
        <v>0</v>
      </c>
      <c r="AA611">
        <v>834615.69970969495</v>
      </c>
      <c r="AB611">
        <v>0</v>
      </c>
      <c r="AC611">
        <v>0</v>
      </c>
      <c r="AD611">
        <v>0</v>
      </c>
      <c r="AE611">
        <v>156858.28201334001</v>
      </c>
      <c r="AF611">
        <v>60440.103344607298</v>
      </c>
      <c r="AG611">
        <v>0</v>
      </c>
    </row>
    <row r="612" spans="1:33" x14ac:dyDescent="0.3">
      <c r="A612" t="s">
        <v>33</v>
      </c>
      <c r="B612" t="s">
        <v>1309</v>
      </c>
      <c r="C612">
        <v>2086</v>
      </c>
      <c r="D612" t="s">
        <v>1303</v>
      </c>
      <c r="E612">
        <v>2086</v>
      </c>
      <c r="F612" t="s">
        <v>1303</v>
      </c>
      <c r="G612" t="s">
        <v>55</v>
      </c>
      <c r="H612" t="s">
        <v>55</v>
      </c>
      <c r="I612" t="s">
        <v>56</v>
      </c>
      <c r="J612" t="s">
        <v>40</v>
      </c>
      <c r="K612">
        <v>22.31</v>
      </c>
      <c r="L612">
        <v>149495.70921825999</v>
      </c>
      <c r="M612">
        <v>6700.83860234247</v>
      </c>
      <c r="N612">
        <v>0</v>
      </c>
      <c r="O612">
        <v>6700.83860234247</v>
      </c>
      <c r="P612">
        <v>43489.551559407402</v>
      </c>
      <c r="Q612">
        <v>16306.093557481499</v>
      </c>
      <c r="R612">
        <v>62695.343909479503</v>
      </c>
      <c r="S612">
        <v>12633.6930291713</v>
      </c>
      <c r="T612">
        <v>14371.0271627207</v>
      </c>
      <c r="U612">
        <v>14373.171387636199</v>
      </c>
      <c r="V612">
        <v>0</v>
      </c>
      <c r="W612">
        <v>135122.537830624</v>
      </c>
      <c r="X612">
        <v>109092.45432348399</v>
      </c>
      <c r="Y612">
        <v>0</v>
      </c>
      <c r="Z612">
        <v>0</v>
      </c>
      <c r="AA612">
        <v>26030.083507140102</v>
      </c>
      <c r="AB612">
        <v>0</v>
      </c>
      <c r="AC612">
        <v>0</v>
      </c>
      <c r="AD612">
        <v>0</v>
      </c>
      <c r="AE612">
        <v>10375.369182951201</v>
      </c>
      <c r="AF612">
        <v>3997.8022046849501</v>
      </c>
      <c r="AG612">
        <v>0</v>
      </c>
    </row>
    <row r="613" spans="1:33" x14ac:dyDescent="0.3">
      <c r="A613" t="s">
        <v>33</v>
      </c>
      <c r="B613" t="s">
        <v>1310</v>
      </c>
      <c r="C613">
        <v>2087</v>
      </c>
      <c r="D613" t="s">
        <v>1311</v>
      </c>
      <c r="E613">
        <v>573</v>
      </c>
      <c r="F613" t="s">
        <v>1312</v>
      </c>
      <c r="G613" t="s">
        <v>37</v>
      </c>
      <c r="H613" t="s">
        <v>43</v>
      </c>
      <c r="I613" t="s">
        <v>44</v>
      </c>
      <c r="J613" t="s">
        <v>40</v>
      </c>
      <c r="K613">
        <v>476.934927724624</v>
      </c>
      <c r="L613">
        <v>6394087.0269406801</v>
      </c>
      <c r="M613">
        <v>13406.623535512001</v>
      </c>
      <c r="N613">
        <v>0</v>
      </c>
      <c r="O613">
        <v>13406.623535512001</v>
      </c>
      <c r="P613">
        <v>3424533.44286966</v>
      </c>
      <c r="Q613">
        <v>1224234.3275905601</v>
      </c>
      <c r="R613">
        <v>1413758.0762285499</v>
      </c>
      <c r="S613">
        <v>217155.987425297</v>
      </c>
      <c r="T613">
        <v>114405.192826593</v>
      </c>
      <c r="U613">
        <v>272449.61016938998</v>
      </c>
      <c r="V613">
        <v>2509179.6999999899</v>
      </c>
      <c r="W613">
        <v>3612457.7167712902</v>
      </c>
      <c r="X613">
        <v>4952357.7157656699</v>
      </c>
      <c r="Y613">
        <v>0</v>
      </c>
      <c r="Z613">
        <v>0</v>
      </c>
      <c r="AA613">
        <v>1168346.0425662999</v>
      </c>
      <c r="AB613">
        <v>933.65843930517599</v>
      </c>
      <c r="AC613">
        <v>0</v>
      </c>
      <c r="AD613">
        <v>0</v>
      </c>
      <c r="AE613">
        <v>209015.59505216501</v>
      </c>
      <c r="AF613">
        <v>63434.015117225797</v>
      </c>
      <c r="AG613">
        <v>0</v>
      </c>
    </row>
    <row r="614" spans="1:33" x14ac:dyDescent="0.3">
      <c r="A614" t="s">
        <v>33</v>
      </c>
      <c r="B614" t="s">
        <v>1313</v>
      </c>
      <c r="C614">
        <v>2087</v>
      </c>
      <c r="D614" t="s">
        <v>1311</v>
      </c>
      <c r="E614">
        <v>574</v>
      </c>
      <c r="F614" t="s">
        <v>1314</v>
      </c>
      <c r="G614" t="s">
        <v>37</v>
      </c>
      <c r="H614" t="s">
        <v>43</v>
      </c>
      <c r="I614" t="s">
        <v>44</v>
      </c>
      <c r="J614" t="s">
        <v>40</v>
      </c>
      <c r="K614">
        <v>73.540000000000006</v>
      </c>
      <c r="L614">
        <v>1219632.8630021799</v>
      </c>
      <c r="M614">
        <v>16584.618751729398</v>
      </c>
      <c r="N614">
        <v>0</v>
      </c>
      <c r="O614">
        <v>16584.618751729398</v>
      </c>
      <c r="P614">
        <v>761748.65725855797</v>
      </c>
      <c r="Q614">
        <v>188768.29357105101</v>
      </c>
      <c r="R614">
        <v>217991.51809212301</v>
      </c>
      <c r="S614">
        <v>33483.920734102801</v>
      </c>
      <c r="T614">
        <v>17640.473346345902</v>
      </c>
      <c r="U614">
        <v>42009.807139613498</v>
      </c>
      <c r="V614">
        <v>620607.56999999995</v>
      </c>
      <c r="W614">
        <v>557015.48586256895</v>
      </c>
      <c r="X614">
        <v>833082.84662032896</v>
      </c>
      <c r="Y614">
        <v>0</v>
      </c>
      <c r="Z614">
        <v>0</v>
      </c>
      <c r="AA614">
        <v>344396.24569997197</v>
      </c>
      <c r="AB614">
        <v>143.96354226785999</v>
      </c>
      <c r="AC614">
        <v>0</v>
      </c>
      <c r="AD614">
        <v>0</v>
      </c>
      <c r="AE614">
        <v>32228.729679054301</v>
      </c>
      <c r="AF614">
        <v>9781.0774605592705</v>
      </c>
      <c r="AG614">
        <v>0</v>
      </c>
    </row>
    <row r="615" spans="1:33" x14ac:dyDescent="0.3">
      <c r="A615" t="s">
        <v>33</v>
      </c>
      <c r="B615" t="s">
        <v>1315</v>
      </c>
      <c r="C615">
        <v>2087</v>
      </c>
      <c r="D615" t="s">
        <v>1311</v>
      </c>
      <c r="E615">
        <v>576</v>
      </c>
      <c r="F615" t="s">
        <v>1316</v>
      </c>
      <c r="G615" t="s">
        <v>37</v>
      </c>
      <c r="H615" t="s">
        <v>43</v>
      </c>
      <c r="I615" t="s">
        <v>44</v>
      </c>
      <c r="J615" t="s">
        <v>40</v>
      </c>
      <c r="K615">
        <v>483.846138613861</v>
      </c>
      <c r="L615">
        <v>6309186.6660911404</v>
      </c>
      <c r="M615">
        <v>13039.654887328201</v>
      </c>
      <c r="N615">
        <v>0</v>
      </c>
      <c r="O615">
        <v>13039.654887328201</v>
      </c>
      <c r="P615">
        <v>3296601.6119528799</v>
      </c>
      <c r="Q615">
        <v>1241974.5708061</v>
      </c>
      <c r="R615">
        <v>1434244.6869655601</v>
      </c>
      <c r="S615">
        <v>220302.770639764</v>
      </c>
      <c r="T615">
        <v>116063.025726818</v>
      </c>
      <c r="U615">
        <v>276397.64710926102</v>
      </c>
      <c r="V615">
        <v>2367983.58</v>
      </c>
      <c r="W615">
        <v>3664805.43898188</v>
      </c>
      <c r="X615">
        <v>5005860.4561126102</v>
      </c>
      <c r="Y615">
        <v>0</v>
      </c>
      <c r="Z615">
        <v>0</v>
      </c>
      <c r="AA615">
        <v>1025981.37488956</v>
      </c>
      <c r="AB615">
        <v>947.18797970461605</v>
      </c>
      <c r="AC615">
        <v>0</v>
      </c>
      <c r="AD615">
        <v>0</v>
      </c>
      <c r="AE615">
        <v>212044.41674789699</v>
      </c>
      <c r="AF615">
        <v>64353.230361363501</v>
      </c>
      <c r="AG615">
        <v>0</v>
      </c>
    </row>
    <row r="616" spans="1:33" x14ac:dyDescent="0.3">
      <c r="A616" t="s">
        <v>33</v>
      </c>
      <c r="B616" t="s">
        <v>1317</v>
      </c>
      <c r="C616">
        <v>2087</v>
      </c>
      <c r="D616" t="s">
        <v>1311</v>
      </c>
      <c r="E616">
        <v>578</v>
      </c>
      <c r="F616" t="s">
        <v>1318</v>
      </c>
      <c r="G616" t="s">
        <v>37</v>
      </c>
      <c r="H616" t="s">
        <v>43</v>
      </c>
      <c r="I616" t="s">
        <v>44</v>
      </c>
      <c r="J616" t="s">
        <v>40</v>
      </c>
      <c r="K616">
        <v>93.81</v>
      </c>
      <c r="L616">
        <v>1275939.90763033</v>
      </c>
      <c r="M616">
        <v>13601.3208360551</v>
      </c>
      <c r="N616">
        <v>0</v>
      </c>
      <c r="O616">
        <v>13601.3208360551</v>
      </c>
      <c r="P616">
        <v>691848.02102699701</v>
      </c>
      <c r="Q616">
        <v>240798.93418412199</v>
      </c>
      <c r="R616">
        <v>278077.02355482802</v>
      </c>
      <c r="S616">
        <v>42713.171118659098</v>
      </c>
      <c r="T616">
        <v>22502.7577457263</v>
      </c>
      <c r="U616">
        <v>53589.067279944902</v>
      </c>
      <c r="V616">
        <v>511803.89</v>
      </c>
      <c r="W616">
        <v>710546.950350389</v>
      </c>
      <c r="X616">
        <v>1023013.1718079</v>
      </c>
      <c r="Y616">
        <v>0</v>
      </c>
      <c r="Z616">
        <v>0</v>
      </c>
      <c r="AA616">
        <v>199154.02399665999</v>
      </c>
      <c r="AB616">
        <v>183.644545827412</v>
      </c>
      <c r="AC616">
        <v>0</v>
      </c>
      <c r="AD616">
        <v>0</v>
      </c>
      <c r="AE616">
        <v>41112.008854937201</v>
      </c>
      <c r="AF616">
        <v>12477.058425007601</v>
      </c>
      <c r="AG616">
        <v>0</v>
      </c>
    </row>
    <row r="617" spans="1:33" x14ac:dyDescent="0.3">
      <c r="A617" t="s">
        <v>33</v>
      </c>
      <c r="B617" t="s">
        <v>1319</v>
      </c>
      <c r="C617">
        <v>2087</v>
      </c>
      <c r="D617" t="s">
        <v>1311</v>
      </c>
      <c r="E617">
        <v>579</v>
      </c>
      <c r="F617" t="s">
        <v>1320</v>
      </c>
      <c r="G617" t="s">
        <v>37</v>
      </c>
      <c r="H617" t="s">
        <v>38</v>
      </c>
      <c r="I617" t="s">
        <v>44</v>
      </c>
      <c r="J617" t="s">
        <v>40</v>
      </c>
      <c r="K617">
        <v>588.12730867426296</v>
      </c>
      <c r="L617">
        <v>7174580.7131382301</v>
      </c>
      <c r="M617">
        <v>12199.0266517481</v>
      </c>
      <c r="N617">
        <v>0</v>
      </c>
      <c r="O617">
        <v>12199.0266517481</v>
      </c>
      <c r="P617">
        <v>3496018.9667029502</v>
      </c>
      <c r="Q617">
        <v>1526339.59321969</v>
      </c>
      <c r="R617">
        <v>1743360.9579730399</v>
      </c>
      <c r="S617">
        <v>267783.63047607098</v>
      </c>
      <c r="T617">
        <v>141077.56476647401</v>
      </c>
      <c r="U617">
        <v>335968.381981857</v>
      </c>
      <c r="V617">
        <v>2383947.9500000002</v>
      </c>
      <c r="W617">
        <v>4454664.38115637</v>
      </c>
      <c r="X617">
        <v>5489770.5223480603</v>
      </c>
      <c r="Y617">
        <v>0</v>
      </c>
      <c r="Z617">
        <v>0</v>
      </c>
      <c r="AA617">
        <v>1347690.4776870001</v>
      </c>
      <c r="AB617">
        <v>1151.3311213109801</v>
      </c>
      <c r="AC617">
        <v>0</v>
      </c>
      <c r="AD617">
        <v>0</v>
      </c>
      <c r="AE617">
        <v>257745.39091831</v>
      </c>
      <c r="AF617">
        <v>78222.991063546695</v>
      </c>
      <c r="AG617">
        <v>0</v>
      </c>
    </row>
    <row r="618" spans="1:33" x14ac:dyDescent="0.3">
      <c r="A618" t="s">
        <v>33</v>
      </c>
      <c r="B618" t="s">
        <v>1321</v>
      </c>
      <c r="C618">
        <v>2087</v>
      </c>
      <c r="D618" t="s">
        <v>1311</v>
      </c>
      <c r="E618">
        <v>580</v>
      </c>
      <c r="F618" t="s">
        <v>1322</v>
      </c>
      <c r="G618" t="s">
        <v>37</v>
      </c>
      <c r="H618" t="s">
        <v>53</v>
      </c>
      <c r="I618" t="s">
        <v>44</v>
      </c>
      <c r="J618" t="s">
        <v>40</v>
      </c>
      <c r="K618">
        <v>739.73015919238901</v>
      </c>
      <c r="L618">
        <v>10230935.439262601</v>
      </c>
      <c r="M618">
        <v>13830.6317677142</v>
      </c>
      <c r="N618">
        <v>0</v>
      </c>
      <c r="O618">
        <v>13830.6317677142</v>
      </c>
      <c r="P618">
        <v>5563069.6077748202</v>
      </c>
      <c r="Q618">
        <v>1960860.7111094601</v>
      </c>
      <c r="R618">
        <v>2192750.8890518998</v>
      </c>
      <c r="S618">
        <v>336810.79704954103</v>
      </c>
      <c r="T618">
        <v>177443.43427687799</v>
      </c>
      <c r="U618">
        <v>422571.67967130698</v>
      </c>
      <c r="V618">
        <v>4205410.8899999997</v>
      </c>
      <c r="W618">
        <v>5602952.8695913004</v>
      </c>
      <c r="X618">
        <v>7830122.0705695096</v>
      </c>
      <c r="Y618">
        <v>0</v>
      </c>
      <c r="Z618">
        <v>0</v>
      </c>
      <c r="AA618">
        <v>1976793.57678301</v>
      </c>
      <c r="AB618">
        <v>1448.1122387775899</v>
      </c>
      <c r="AC618">
        <v>0</v>
      </c>
      <c r="AD618">
        <v>0</v>
      </c>
      <c r="AE618">
        <v>324184.97873341403</v>
      </c>
      <c r="AF618">
        <v>98386.700937892398</v>
      </c>
      <c r="AG618">
        <v>0</v>
      </c>
    </row>
    <row r="619" spans="1:33" x14ac:dyDescent="0.3">
      <c r="A619" t="s">
        <v>33</v>
      </c>
      <c r="B619" t="s">
        <v>1323</v>
      </c>
      <c r="C619">
        <v>2087</v>
      </c>
      <c r="D619" t="s">
        <v>1311</v>
      </c>
      <c r="E619">
        <v>1791</v>
      </c>
      <c r="F619" t="s">
        <v>1324</v>
      </c>
      <c r="G619" t="s">
        <v>59</v>
      </c>
      <c r="H619" t="s">
        <v>53</v>
      </c>
      <c r="I619" t="s">
        <v>39</v>
      </c>
      <c r="J619" t="s">
        <v>40</v>
      </c>
      <c r="K619">
        <v>73.889930600536601</v>
      </c>
      <c r="L619">
        <v>1119490.7775618299</v>
      </c>
      <c r="M619">
        <v>15150.7894034171</v>
      </c>
      <c r="N619">
        <v>0</v>
      </c>
      <c r="O619">
        <v>15150.7894034171</v>
      </c>
      <c r="P619">
        <v>629106.78890969697</v>
      </c>
      <c r="Q619">
        <v>189666.523137704</v>
      </c>
      <c r="R619">
        <v>249349.80260174899</v>
      </c>
      <c r="S619">
        <v>33643.249650213897</v>
      </c>
      <c r="T619">
        <v>17724.413262471</v>
      </c>
      <c r="U619">
        <v>42209.705386020898</v>
      </c>
      <c r="V619">
        <v>517615.1</v>
      </c>
      <c r="W619">
        <v>559665.97217581503</v>
      </c>
      <c r="X619">
        <v>845723.34716796305</v>
      </c>
      <c r="Y619">
        <v>0</v>
      </c>
      <c r="Z619">
        <v>0</v>
      </c>
      <c r="AA619">
        <v>231413.07643364399</v>
      </c>
      <c r="AB619">
        <v>144.648574206956</v>
      </c>
      <c r="AC619">
        <v>0</v>
      </c>
      <c r="AD619">
        <v>0</v>
      </c>
      <c r="AE619">
        <v>32382.0859304974</v>
      </c>
      <c r="AF619">
        <v>9827.6194555234997</v>
      </c>
      <c r="AG619">
        <v>0</v>
      </c>
    </row>
    <row r="620" spans="1:33" x14ac:dyDescent="0.3">
      <c r="A620" t="s">
        <v>33</v>
      </c>
      <c r="B620" t="s">
        <v>1325</v>
      </c>
      <c r="C620">
        <v>2087</v>
      </c>
      <c r="D620" t="s">
        <v>1311</v>
      </c>
      <c r="E620">
        <v>2087</v>
      </c>
      <c r="F620" t="s">
        <v>1311</v>
      </c>
      <c r="G620" t="s">
        <v>55</v>
      </c>
      <c r="H620" t="s">
        <v>55</v>
      </c>
      <c r="I620" t="s">
        <v>56</v>
      </c>
      <c r="J620" t="s">
        <v>40</v>
      </c>
      <c r="K620">
        <v>8.7447524752475196</v>
      </c>
      <c r="L620">
        <v>71231.002362207102</v>
      </c>
      <c r="M620">
        <v>8145.5710226024203</v>
      </c>
      <c r="N620">
        <v>0</v>
      </c>
      <c r="O620">
        <v>8145.5710226024203</v>
      </c>
      <c r="P620">
        <v>16783.299866241501</v>
      </c>
      <c r="Q620">
        <v>22446.722905271999</v>
      </c>
      <c r="R620">
        <v>25921.7006720024</v>
      </c>
      <c r="S620">
        <v>3981.6235888025199</v>
      </c>
      <c r="T620">
        <v>2097.6553298884501</v>
      </c>
      <c r="U620">
        <v>4995.4496188306603</v>
      </c>
      <c r="V620">
        <v>0</v>
      </c>
      <c r="W620">
        <v>66235.552743376393</v>
      </c>
      <c r="X620">
        <v>47680.361737615203</v>
      </c>
      <c r="Y620">
        <v>0</v>
      </c>
      <c r="Z620">
        <v>0</v>
      </c>
      <c r="AA620">
        <v>18538.0720835067</v>
      </c>
      <c r="AB620">
        <v>17.118922254450201</v>
      </c>
      <c r="AC620">
        <v>0</v>
      </c>
      <c r="AD620">
        <v>0</v>
      </c>
      <c r="AE620">
        <v>3832.3669245987599</v>
      </c>
      <c r="AF620">
        <v>1163.0826942318899</v>
      </c>
      <c r="AG620">
        <v>0</v>
      </c>
    </row>
    <row r="621" spans="1:33" x14ac:dyDescent="0.3">
      <c r="A621" t="s">
        <v>33</v>
      </c>
      <c r="B621" t="s">
        <v>1326</v>
      </c>
      <c r="C621">
        <v>2087</v>
      </c>
      <c r="D621" t="s">
        <v>1311</v>
      </c>
      <c r="E621">
        <v>4395</v>
      </c>
      <c r="F621" t="s">
        <v>1327</v>
      </c>
      <c r="G621" t="s">
        <v>63</v>
      </c>
      <c r="H621" t="s">
        <v>53</v>
      </c>
      <c r="I621" t="s">
        <v>39</v>
      </c>
      <c r="J621" t="s">
        <v>40</v>
      </c>
      <c r="K621">
        <v>47.610126285284998</v>
      </c>
      <c r="L621">
        <v>387811.66505185998</v>
      </c>
      <c r="M621">
        <v>8145.5710226024303</v>
      </c>
      <c r="N621">
        <v>0</v>
      </c>
      <c r="O621">
        <v>8145.5710226024303</v>
      </c>
      <c r="P621">
        <v>91375.373788719095</v>
      </c>
      <c r="Q621">
        <v>122209.441060314</v>
      </c>
      <c r="R621">
        <v>141128.68786357099</v>
      </c>
      <c r="S621">
        <v>21677.6406673526</v>
      </c>
      <c r="T621">
        <v>11420.521671902799</v>
      </c>
      <c r="U621">
        <v>27197.3378180238</v>
      </c>
      <c r="V621">
        <v>0</v>
      </c>
      <c r="W621">
        <v>360614.327233836</v>
      </c>
      <c r="X621">
        <v>259592.029629367</v>
      </c>
      <c r="Y621">
        <v>0</v>
      </c>
      <c r="Z621">
        <v>0</v>
      </c>
      <c r="AA621">
        <v>100929.094960631</v>
      </c>
      <c r="AB621">
        <v>93.202643838044494</v>
      </c>
      <c r="AC621">
        <v>0</v>
      </c>
      <c r="AD621">
        <v>0</v>
      </c>
      <c r="AE621">
        <v>20865.024340958498</v>
      </c>
      <c r="AF621">
        <v>6332.3134770652996</v>
      </c>
      <c r="AG621">
        <v>0</v>
      </c>
    </row>
    <row r="622" spans="1:33" x14ac:dyDescent="0.3">
      <c r="A622" t="s">
        <v>33</v>
      </c>
      <c r="B622" t="s">
        <v>1328</v>
      </c>
      <c r="C622">
        <v>2087</v>
      </c>
      <c r="D622" t="s">
        <v>1311</v>
      </c>
      <c r="E622">
        <v>4555</v>
      </c>
      <c r="F622" t="s">
        <v>1329</v>
      </c>
      <c r="G622" t="s">
        <v>63</v>
      </c>
      <c r="H622" t="s">
        <v>64</v>
      </c>
      <c r="I622" t="s">
        <v>44</v>
      </c>
      <c r="J622" t="s">
        <v>40</v>
      </c>
      <c r="K622">
        <v>144.44665643379099</v>
      </c>
      <c r="L622">
        <v>1176600.4989589001</v>
      </c>
      <c r="M622">
        <v>8145.5710226024203</v>
      </c>
      <c r="N622">
        <v>0</v>
      </c>
      <c r="O622">
        <v>8145.5710226024203</v>
      </c>
      <c r="P622">
        <v>277228.14984945301</v>
      </c>
      <c r="Q622">
        <v>370777.11241570301</v>
      </c>
      <c r="R622">
        <v>428177.12699665001</v>
      </c>
      <c r="S622">
        <v>65768.838650193997</v>
      </c>
      <c r="T622">
        <v>34649.271046900903</v>
      </c>
      <c r="U622">
        <v>82515.313825749297</v>
      </c>
      <c r="V622">
        <v>0</v>
      </c>
      <c r="W622">
        <v>1094085.1851331501</v>
      </c>
      <c r="X622">
        <v>787588.76824095205</v>
      </c>
      <c r="Y622">
        <v>0</v>
      </c>
      <c r="Z622">
        <v>0</v>
      </c>
      <c r="AA622">
        <v>306213.64489969198</v>
      </c>
      <c r="AB622">
        <v>282.77199250689699</v>
      </c>
      <c r="AC622">
        <v>0</v>
      </c>
      <c r="AD622">
        <v>0</v>
      </c>
      <c r="AE622">
        <v>63303.402818165603</v>
      </c>
      <c r="AF622">
        <v>19211.911007583702</v>
      </c>
      <c r="AG622">
        <v>0</v>
      </c>
    </row>
    <row r="623" spans="1:33" x14ac:dyDescent="0.3">
      <c r="A623" t="s">
        <v>33</v>
      </c>
      <c r="B623" t="s">
        <v>1330</v>
      </c>
      <c r="C623">
        <v>2088</v>
      </c>
      <c r="D623" t="s">
        <v>1331</v>
      </c>
      <c r="E623">
        <v>581</v>
      </c>
      <c r="F623" t="s">
        <v>551</v>
      </c>
      <c r="G623" t="s">
        <v>37</v>
      </c>
      <c r="H623" t="s">
        <v>38</v>
      </c>
      <c r="I623" t="s">
        <v>39</v>
      </c>
      <c r="J623" t="s">
        <v>40</v>
      </c>
      <c r="K623">
        <v>251.45</v>
      </c>
      <c r="L623">
        <v>4798219.15534933</v>
      </c>
      <c r="M623">
        <v>19082.199862196499</v>
      </c>
      <c r="N623">
        <v>0</v>
      </c>
      <c r="O623">
        <v>19082.199862196499</v>
      </c>
      <c r="P623">
        <v>2503070.6459900499</v>
      </c>
      <c r="Q623">
        <v>1034094.52889014</v>
      </c>
      <c r="R623">
        <v>866545.20760494797</v>
      </c>
      <c r="S623">
        <v>200546.91438684901</v>
      </c>
      <c r="T623">
        <v>193961.85847734299</v>
      </c>
      <c r="U623">
        <v>184880.83555196901</v>
      </c>
      <c r="V623">
        <v>3394014.88</v>
      </c>
      <c r="W623">
        <v>1219323.43979736</v>
      </c>
      <c r="X623">
        <v>3832005.3408918902</v>
      </c>
      <c r="Y623">
        <v>0</v>
      </c>
      <c r="Z623">
        <v>0</v>
      </c>
      <c r="AA623">
        <v>748050.17106575205</v>
      </c>
      <c r="AB623">
        <v>27853.319025951299</v>
      </c>
      <c r="AC623">
        <v>5429.4888137689904</v>
      </c>
      <c r="AD623">
        <v>0</v>
      </c>
      <c r="AE623">
        <v>148758.049912599</v>
      </c>
      <c r="AF623">
        <v>36122.785639370697</v>
      </c>
      <c r="AG623">
        <v>0</v>
      </c>
    </row>
    <row r="624" spans="1:33" x14ac:dyDescent="0.3">
      <c r="A624" t="s">
        <v>33</v>
      </c>
      <c r="B624" t="s">
        <v>1332</v>
      </c>
      <c r="C624">
        <v>2088</v>
      </c>
      <c r="D624" t="s">
        <v>1331</v>
      </c>
      <c r="E624">
        <v>582</v>
      </c>
      <c r="F624" t="s">
        <v>1333</v>
      </c>
      <c r="G624" t="s">
        <v>37</v>
      </c>
      <c r="H624" t="s">
        <v>43</v>
      </c>
      <c r="I624" t="s">
        <v>39</v>
      </c>
      <c r="J624" t="s">
        <v>40</v>
      </c>
      <c r="K624">
        <v>168.6</v>
      </c>
      <c r="L624">
        <v>3517073.8534078202</v>
      </c>
      <c r="M624">
        <v>20860.461763984698</v>
      </c>
      <c r="N624">
        <v>0</v>
      </c>
      <c r="O624">
        <v>20860.461763984698</v>
      </c>
      <c r="P624">
        <v>2001496.72961194</v>
      </c>
      <c r="Q624">
        <v>598321.43979669199</v>
      </c>
      <c r="R624">
        <v>652733.19799838599</v>
      </c>
      <c r="S624">
        <v>134468.91933037501</v>
      </c>
      <c r="T624">
        <v>130053.566670431</v>
      </c>
      <c r="U624">
        <v>123964.640580879</v>
      </c>
      <c r="V624">
        <v>2575539.39</v>
      </c>
      <c r="W624">
        <v>817569.82282694604</v>
      </c>
      <c r="X624">
        <v>3078962.7955135098</v>
      </c>
      <c r="Y624">
        <v>0</v>
      </c>
      <c r="Z624">
        <v>0</v>
      </c>
      <c r="AA624">
        <v>291829.92734812398</v>
      </c>
      <c r="AB624">
        <v>18675.957795885399</v>
      </c>
      <c r="AC624">
        <v>3640.5321694231502</v>
      </c>
      <c r="AD624">
        <v>0</v>
      </c>
      <c r="AE624">
        <v>99743.914158935004</v>
      </c>
      <c r="AF624">
        <v>24220.726421944299</v>
      </c>
      <c r="AG624">
        <v>0</v>
      </c>
    </row>
    <row r="625" spans="1:33" x14ac:dyDescent="0.3">
      <c r="A625" t="s">
        <v>33</v>
      </c>
      <c r="B625" t="s">
        <v>1334</v>
      </c>
      <c r="C625">
        <v>2088</v>
      </c>
      <c r="D625" t="s">
        <v>1331</v>
      </c>
      <c r="E625">
        <v>583</v>
      </c>
      <c r="F625" t="s">
        <v>1335</v>
      </c>
      <c r="G625" t="s">
        <v>37</v>
      </c>
      <c r="H625" t="s">
        <v>43</v>
      </c>
      <c r="I625" t="s">
        <v>39</v>
      </c>
      <c r="J625" t="s">
        <v>40</v>
      </c>
      <c r="K625">
        <v>196.53</v>
      </c>
      <c r="L625">
        <v>4450188.9113139901</v>
      </c>
      <c r="M625">
        <v>22643.814742349699</v>
      </c>
      <c r="N625">
        <v>0</v>
      </c>
      <c r="O625">
        <v>22643.814742349699</v>
      </c>
      <c r="P625">
        <v>2724984.3831223799</v>
      </c>
      <c r="Q625">
        <v>682926.37819717603</v>
      </c>
      <c r="R625">
        <v>733935.30198886595</v>
      </c>
      <c r="S625">
        <v>156744.820379588</v>
      </c>
      <c r="T625">
        <v>151598.02762597799</v>
      </c>
      <c r="U625">
        <v>144500.42000806701</v>
      </c>
      <c r="V625">
        <v>3352681.39</v>
      </c>
      <c r="W625">
        <v>953007.10130592901</v>
      </c>
      <c r="X625">
        <v>3674179.2298432402</v>
      </c>
      <c r="Y625">
        <v>0</v>
      </c>
      <c r="Z625">
        <v>0</v>
      </c>
      <c r="AA625">
        <v>605495.85830205702</v>
      </c>
      <c r="AB625">
        <v>21769.786391609501</v>
      </c>
      <c r="AC625">
        <v>4243.6167690197599</v>
      </c>
      <c r="AD625">
        <v>0</v>
      </c>
      <c r="AE625">
        <v>116267.327696651</v>
      </c>
      <c r="AF625">
        <v>28233.092311415799</v>
      </c>
      <c r="AG625">
        <v>0</v>
      </c>
    </row>
    <row r="626" spans="1:33" x14ac:dyDescent="0.3">
      <c r="A626" t="s">
        <v>33</v>
      </c>
      <c r="B626" t="s">
        <v>1336</v>
      </c>
      <c r="C626">
        <v>2088</v>
      </c>
      <c r="D626" t="s">
        <v>1331</v>
      </c>
      <c r="E626">
        <v>584</v>
      </c>
      <c r="F626" t="s">
        <v>1337</v>
      </c>
      <c r="G626" t="s">
        <v>37</v>
      </c>
      <c r="H626" t="s">
        <v>43</v>
      </c>
      <c r="I626" t="s">
        <v>39</v>
      </c>
      <c r="J626" t="s">
        <v>40</v>
      </c>
      <c r="K626">
        <v>253.57</v>
      </c>
      <c r="L626">
        <v>4906972.2814847101</v>
      </c>
      <c r="M626">
        <v>19351.549006131201</v>
      </c>
      <c r="N626">
        <v>0</v>
      </c>
      <c r="O626">
        <v>19351.549006131201</v>
      </c>
      <c r="P626">
        <v>2830105.1074845698</v>
      </c>
      <c r="Q626">
        <v>839684.67096350598</v>
      </c>
      <c r="R626">
        <v>839347.58740658802</v>
      </c>
      <c r="S626">
        <v>202237.74540096801</v>
      </c>
      <c r="T626">
        <v>195597.17022907001</v>
      </c>
      <c r="U626">
        <v>186439.584294742</v>
      </c>
      <c r="V626">
        <v>3490929.02</v>
      </c>
      <c r="W626">
        <v>1229603.6771899599</v>
      </c>
      <c r="X626">
        <v>4074739.5318864798</v>
      </c>
      <c r="Y626">
        <v>0</v>
      </c>
      <c r="Z626">
        <v>0</v>
      </c>
      <c r="AA626">
        <v>612229.74679515895</v>
      </c>
      <c r="AB626">
        <v>28088.153133467698</v>
      </c>
      <c r="AC626">
        <v>5475.2653748554503</v>
      </c>
      <c r="AD626">
        <v>0</v>
      </c>
      <c r="AE626">
        <v>150012.243851015</v>
      </c>
      <c r="AF626">
        <v>36427.340443727298</v>
      </c>
      <c r="AG626">
        <v>0</v>
      </c>
    </row>
    <row r="627" spans="1:33" x14ac:dyDescent="0.3">
      <c r="A627" t="s">
        <v>33</v>
      </c>
      <c r="B627" t="s">
        <v>1338</v>
      </c>
      <c r="C627">
        <v>2088</v>
      </c>
      <c r="D627" t="s">
        <v>1331</v>
      </c>
      <c r="E627">
        <v>585</v>
      </c>
      <c r="F627" t="s">
        <v>1339</v>
      </c>
      <c r="G627" t="s">
        <v>37</v>
      </c>
      <c r="H627" t="s">
        <v>43</v>
      </c>
      <c r="I627" t="s">
        <v>39</v>
      </c>
      <c r="J627" t="s">
        <v>40</v>
      </c>
      <c r="K627">
        <v>215.73</v>
      </c>
      <c r="L627">
        <v>4117873.42782307</v>
      </c>
      <c r="M627">
        <v>19088.088943693801</v>
      </c>
      <c r="N627">
        <v>0</v>
      </c>
      <c r="O627">
        <v>19088.088943693801</v>
      </c>
      <c r="P627">
        <v>2296590.51816716</v>
      </c>
      <c r="Q627">
        <v>748120.29678612296</v>
      </c>
      <c r="R627">
        <v>734696.20773957204</v>
      </c>
      <c r="S627">
        <v>172058.00692254899</v>
      </c>
      <c r="T627">
        <v>166408.39820766399</v>
      </c>
      <c r="U627">
        <v>158617.38975393301</v>
      </c>
      <c r="V627">
        <v>2913144.9</v>
      </c>
      <c r="W627">
        <v>1046111.13806914</v>
      </c>
      <c r="X627">
        <v>3571036.0416810801</v>
      </c>
      <c r="Y627">
        <v>0</v>
      </c>
      <c r="Z627">
        <v>0</v>
      </c>
      <c r="AA627">
        <v>359665.21358725202</v>
      </c>
      <c r="AB627">
        <v>23896.585855909601</v>
      </c>
      <c r="AC627">
        <v>4658.1969448971304</v>
      </c>
      <c r="AD627">
        <v>0</v>
      </c>
      <c r="AE627">
        <v>127626.065252117</v>
      </c>
      <c r="AF627">
        <v>30991.324501815201</v>
      </c>
      <c r="AG627">
        <v>0</v>
      </c>
    </row>
    <row r="628" spans="1:33" x14ac:dyDescent="0.3">
      <c r="A628" t="s">
        <v>33</v>
      </c>
      <c r="B628" t="s">
        <v>1340</v>
      </c>
      <c r="C628">
        <v>2088</v>
      </c>
      <c r="D628" t="s">
        <v>1331</v>
      </c>
      <c r="E628">
        <v>586</v>
      </c>
      <c r="F628" t="s">
        <v>1341</v>
      </c>
      <c r="G628" t="s">
        <v>37</v>
      </c>
      <c r="H628" t="s">
        <v>43</v>
      </c>
      <c r="I628" t="s">
        <v>39</v>
      </c>
      <c r="J628" t="s">
        <v>40</v>
      </c>
      <c r="K628">
        <v>282.56</v>
      </c>
      <c r="L628">
        <v>5054556.8424585704</v>
      </c>
      <c r="M628">
        <v>17888.4372963567</v>
      </c>
      <c r="N628">
        <v>0</v>
      </c>
      <c r="O628">
        <v>17888.4372963567</v>
      </c>
      <c r="P628">
        <v>2901587.1767422799</v>
      </c>
      <c r="Q628">
        <v>852901.70540067204</v>
      </c>
      <c r="R628">
        <v>856749.61129788903</v>
      </c>
      <c r="S628">
        <v>225359.06195723999</v>
      </c>
      <c r="T628">
        <v>217959.287060481</v>
      </c>
      <c r="U628">
        <v>207754.73809331699</v>
      </c>
      <c r="V628">
        <v>3476621.03</v>
      </c>
      <c r="W628">
        <v>1370181.0743652501</v>
      </c>
      <c r="X628">
        <v>4117200.4767135102</v>
      </c>
      <c r="Y628">
        <v>0</v>
      </c>
      <c r="Z628">
        <v>0</v>
      </c>
      <c r="AA628">
        <v>692200.990613795</v>
      </c>
      <c r="AB628">
        <v>31299.398782950098</v>
      </c>
      <c r="AC628">
        <v>6101.2382549952899</v>
      </c>
      <c r="AD628">
        <v>0</v>
      </c>
      <c r="AE628">
        <v>167162.75435793999</v>
      </c>
      <c r="AF628">
        <v>40591.9837353771</v>
      </c>
      <c r="AG628">
        <v>0</v>
      </c>
    </row>
    <row r="629" spans="1:33" x14ac:dyDescent="0.3">
      <c r="A629" t="s">
        <v>33</v>
      </c>
      <c r="B629" t="s">
        <v>1342</v>
      </c>
      <c r="C629">
        <v>2088</v>
      </c>
      <c r="D629" t="s">
        <v>1331</v>
      </c>
      <c r="E629">
        <v>587</v>
      </c>
      <c r="F629" t="s">
        <v>1343</v>
      </c>
      <c r="G629" t="s">
        <v>37</v>
      </c>
      <c r="H629" t="s">
        <v>38</v>
      </c>
      <c r="I629" t="s">
        <v>39</v>
      </c>
      <c r="J629" t="s">
        <v>40</v>
      </c>
      <c r="K629">
        <v>261.12</v>
      </c>
      <c r="L629">
        <v>4592252.2685234305</v>
      </c>
      <c r="M629">
        <v>17586.750415607501</v>
      </c>
      <c r="N629">
        <v>0</v>
      </c>
      <c r="O629">
        <v>17586.750415607501</v>
      </c>
      <c r="P629">
        <v>2133339.72860895</v>
      </c>
      <c r="Q629">
        <v>1195545.9148096801</v>
      </c>
      <c r="R629">
        <v>851463.37820959999</v>
      </c>
      <c r="S629">
        <v>208259.33698426699</v>
      </c>
      <c r="T629">
        <v>203643.90991093099</v>
      </c>
      <c r="U629">
        <v>191990.788543767</v>
      </c>
      <c r="V629">
        <v>3134046.58</v>
      </c>
      <c r="W629">
        <v>1266214.8999796601</v>
      </c>
      <c r="X629">
        <v>3817486.0409945901</v>
      </c>
      <c r="Y629">
        <v>0</v>
      </c>
      <c r="Z629">
        <v>0</v>
      </c>
      <c r="AA629">
        <v>548212.67587866005</v>
      </c>
      <c r="AB629">
        <v>28924.472714481599</v>
      </c>
      <c r="AC629">
        <v>5638.2903919322298</v>
      </c>
      <c r="AD629">
        <v>0</v>
      </c>
      <c r="AE629">
        <v>154478.830754336</v>
      </c>
      <c r="AF629">
        <v>37511.957789431202</v>
      </c>
      <c r="AG629">
        <v>0</v>
      </c>
    </row>
    <row r="630" spans="1:33" x14ac:dyDescent="0.3">
      <c r="A630" t="s">
        <v>33</v>
      </c>
      <c r="B630" t="s">
        <v>1344</v>
      </c>
      <c r="C630">
        <v>2088</v>
      </c>
      <c r="D630" t="s">
        <v>1331</v>
      </c>
      <c r="E630">
        <v>588</v>
      </c>
      <c r="F630" t="s">
        <v>1345</v>
      </c>
      <c r="G630" t="s">
        <v>37</v>
      </c>
      <c r="H630" t="s">
        <v>53</v>
      </c>
      <c r="I630" t="s">
        <v>39</v>
      </c>
      <c r="J630" t="s">
        <v>40</v>
      </c>
      <c r="K630">
        <v>1008.31</v>
      </c>
      <c r="L630">
        <v>19626428.3942274</v>
      </c>
      <c r="M630">
        <v>19464.6769289478</v>
      </c>
      <c r="N630">
        <v>0</v>
      </c>
      <c r="O630">
        <v>19464.6769289478</v>
      </c>
      <c r="P630">
        <v>9142144.1981353201</v>
      </c>
      <c r="Q630">
        <v>5066133.8524021497</v>
      </c>
      <c r="R630">
        <v>3526754.42471324</v>
      </c>
      <c r="S630">
        <v>804189.58766316995</v>
      </c>
      <c r="T630">
        <v>1087206.33131354</v>
      </c>
      <c r="U630">
        <v>741368.84189861501</v>
      </c>
      <c r="V630">
        <v>13995594.3799999</v>
      </c>
      <c r="W630">
        <v>4889465.1723288102</v>
      </c>
      <c r="X630">
        <v>15416215.8114432</v>
      </c>
      <c r="Y630">
        <v>0</v>
      </c>
      <c r="Z630">
        <v>0</v>
      </c>
      <c r="AA630">
        <v>3061166.2770841401</v>
      </c>
      <c r="AB630">
        <v>111691.31082544</v>
      </c>
      <c r="AC630">
        <v>295986.15297598398</v>
      </c>
      <c r="AD630">
        <v>0</v>
      </c>
      <c r="AE630">
        <v>596517.11794540798</v>
      </c>
      <c r="AF630">
        <v>144851.723953206</v>
      </c>
      <c r="AG630">
        <v>0</v>
      </c>
    </row>
    <row r="631" spans="1:33" x14ac:dyDescent="0.3">
      <c r="A631" t="s">
        <v>33</v>
      </c>
      <c r="B631" t="s">
        <v>1346</v>
      </c>
      <c r="C631">
        <v>2088</v>
      </c>
      <c r="D631" t="s">
        <v>1331</v>
      </c>
      <c r="E631">
        <v>2088</v>
      </c>
      <c r="F631" t="s">
        <v>1331</v>
      </c>
      <c r="G631" t="s">
        <v>55</v>
      </c>
      <c r="H631" t="s">
        <v>55</v>
      </c>
      <c r="I631" t="s">
        <v>56</v>
      </c>
      <c r="J631" t="s">
        <v>40</v>
      </c>
      <c r="K631">
        <v>25.71</v>
      </c>
      <c r="L631">
        <v>143575.62902855899</v>
      </c>
      <c r="M631">
        <v>5584.4274223477196</v>
      </c>
      <c r="N631">
        <v>0</v>
      </c>
      <c r="O631">
        <v>5584.4274223477196</v>
      </c>
      <c r="P631">
        <v>22854.389020895502</v>
      </c>
      <c r="Q631">
        <v>33735.789719886998</v>
      </c>
      <c r="R631">
        <v>46648.124575554597</v>
      </c>
      <c r="S631">
        <v>20505.3138551835</v>
      </c>
      <c r="T631">
        <v>19832.011857039099</v>
      </c>
      <c r="U631">
        <v>18903.504800322698</v>
      </c>
      <c r="V631">
        <v>0</v>
      </c>
      <c r="W631">
        <v>124672.12422823699</v>
      </c>
      <c r="X631">
        <v>99350.485929729693</v>
      </c>
      <c r="Y631">
        <v>0</v>
      </c>
      <c r="Z631">
        <v>0</v>
      </c>
      <c r="AA631">
        <v>21918.572124082199</v>
      </c>
      <c r="AB631">
        <v>2847.9174076643799</v>
      </c>
      <c r="AC631">
        <v>555.14876676078995</v>
      </c>
      <c r="AD631">
        <v>0</v>
      </c>
      <c r="AE631">
        <v>15210.059507866001</v>
      </c>
      <c r="AF631">
        <v>3693.4452924566299</v>
      </c>
      <c r="AG631">
        <v>0</v>
      </c>
    </row>
    <row r="632" spans="1:33" x14ac:dyDescent="0.3">
      <c r="A632" t="s">
        <v>33</v>
      </c>
      <c r="B632" t="s">
        <v>1347</v>
      </c>
      <c r="C632">
        <v>2088</v>
      </c>
      <c r="D632" t="s">
        <v>1331</v>
      </c>
      <c r="E632">
        <v>2264</v>
      </c>
      <c r="F632" t="s">
        <v>1348</v>
      </c>
      <c r="G632" t="s">
        <v>37</v>
      </c>
      <c r="H632" t="s">
        <v>43</v>
      </c>
      <c r="I632" t="s">
        <v>39</v>
      </c>
      <c r="J632" t="s">
        <v>40</v>
      </c>
      <c r="K632">
        <v>519.16999999999996</v>
      </c>
      <c r="L632">
        <v>8916492.7048602607</v>
      </c>
      <c r="M632">
        <v>17174.514522911999</v>
      </c>
      <c r="N632">
        <v>0</v>
      </c>
      <c r="O632">
        <v>17174.514522911999</v>
      </c>
      <c r="P632">
        <v>4786061.3822706398</v>
      </c>
      <c r="Q632">
        <v>1582440.3197772701</v>
      </c>
      <c r="R632">
        <v>1700452.88029135</v>
      </c>
      <c r="S632">
        <v>414070.15924526</v>
      </c>
      <c r="T632">
        <v>433467.96327572898</v>
      </c>
      <c r="U632">
        <v>381724.33244587801</v>
      </c>
      <c r="V632">
        <v>6017225.5199999996</v>
      </c>
      <c r="W632">
        <v>2517542.8524143798</v>
      </c>
      <c r="X632">
        <v>7563142.14064324</v>
      </c>
      <c r="Y632">
        <v>0</v>
      </c>
      <c r="Z632">
        <v>0</v>
      </c>
      <c r="AA632">
        <v>869913.061573699</v>
      </c>
      <c r="AB632">
        <v>57508.879056286103</v>
      </c>
      <c r="AC632">
        <v>44204.291141159003</v>
      </c>
      <c r="AD632">
        <v>0</v>
      </c>
      <c r="AE632">
        <v>307141.44670162699</v>
      </c>
      <c r="AF632">
        <v>74582.885744251704</v>
      </c>
      <c r="AG632">
        <v>0</v>
      </c>
    </row>
    <row r="633" spans="1:33" x14ac:dyDescent="0.3">
      <c r="A633" t="s">
        <v>33</v>
      </c>
      <c r="B633" t="s">
        <v>1349</v>
      </c>
      <c r="C633">
        <v>2088</v>
      </c>
      <c r="D633" t="s">
        <v>1331</v>
      </c>
      <c r="E633">
        <v>3566</v>
      </c>
      <c r="F633" t="s">
        <v>1350</v>
      </c>
      <c r="G633" t="s">
        <v>59</v>
      </c>
      <c r="H633" t="s">
        <v>53</v>
      </c>
      <c r="I633" t="s">
        <v>39</v>
      </c>
      <c r="J633" t="s">
        <v>40</v>
      </c>
      <c r="K633">
        <v>68.959999999999994</v>
      </c>
      <c r="L633">
        <v>2250431.3350450899</v>
      </c>
      <c r="M633">
        <v>32633.8650673593</v>
      </c>
      <c r="N633">
        <v>0</v>
      </c>
      <c r="O633">
        <v>32633.8650673593</v>
      </c>
      <c r="P633">
        <v>1518289.95936915</v>
      </c>
      <c r="Q633">
        <v>369619.59234863502</v>
      </c>
      <c r="R633">
        <v>245706.007321285</v>
      </c>
      <c r="S633">
        <v>54999.861666801102</v>
      </c>
      <c r="T633">
        <v>61815.9143392228</v>
      </c>
      <c r="U633">
        <v>50703.449670565999</v>
      </c>
      <c r="V633">
        <v>1865329.22</v>
      </c>
      <c r="W633">
        <v>334398.66537453199</v>
      </c>
      <c r="X633">
        <v>1853935.7087675601</v>
      </c>
      <c r="Y633">
        <v>0</v>
      </c>
      <c r="Z633">
        <v>0</v>
      </c>
      <c r="AA633">
        <v>336664.38806599402</v>
      </c>
      <c r="AB633">
        <v>7638.7547426112596</v>
      </c>
      <c r="AC633">
        <v>1489.03379835955</v>
      </c>
      <c r="AD633">
        <v>0</v>
      </c>
      <c r="AE633">
        <v>40796.799053381699</v>
      </c>
      <c r="AF633">
        <v>9906.6506171843503</v>
      </c>
      <c r="AG633">
        <v>0</v>
      </c>
    </row>
    <row r="634" spans="1:33" x14ac:dyDescent="0.3">
      <c r="A634" t="s">
        <v>33</v>
      </c>
      <c r="B634" t="s">
        <v>1351</v>
      </c>
      <c r="C634">
        <v>2088</v>
      </c>
      <c r="D634" t="s">
        <v>1331</v>
      </c>
      <c r="E634">
        <v>3567</v>
      </c>
      <c r="F634" t="s">
        <v>1352</v>
      </c>
      <c r="G634" t="s">
        <v>37</v>
      </c>
      <c r="H634" t="s">
        <v>43</v>
      </c>
      <c r="I634" t="s">
        <v>39</v>
      </c>
      <c r="J634" t="s">
        <v>40</v>
      </c>
      <c r="K634">
        <v>466.79</v>
      </c>
      <c r="L634">
        <v>8913913.0764776897</v>
      </c>
      <c r="M634">
        <v>19096.195455081899</v>
      </c>
      <c r="N634">
        <v>0</v>
      </c>
      <c r="O634">
        <v>19096.195455081899</v>
      </c>
      <c r="P634">
        <v>5125732.4114766102</v>
      </c>
      <c r="Q634">
        <v>1506083.3309080501</v>
      </c>
      <c r="R634">
        <v>1549734.0408526999</v>
      </c>
      <c r="S634">
        <v>372293.87220774498</v>
      </c>
      <c r="T634">
        <v>360069.421032566</v>
      </c>
      <c r="U634">
        <v>343211.47435794002</v>
      </c>
      <c r="V634">
        <v>6307158.2000000002</v>
      </c>
      <c r="W634">
        <v>2263543.4021197502</v>
      </c>
      <c r="X634">
        <v>7635975.3156918902</v>
      </c>
      <c r="Y634">
        <v>0</v>
      </c>
      <c r="Z634">
        <v>0</v>
      </c>
      <c r="AA634">
        <v>872940.31756127405</v>
      </c>
      <c r="AB634">
        <v>51706.704267742301</v>
      </c>
      <c r="AC634">
        <v>10079.2645988436</v>
      </c>
      <c r="AD634">
        <v>0</v>
      </c>
      <c r="AE634">
        <v>276153.39080812101</v>
      </c>
      <c r="AF634">
        <v>67058.083549818402</v>
      </c>
      <c r="AG634">
        <v>0</v>
      </c>
    </row>
    <row r="635" spans="1:33" x14ac:dyDescent="0.3">
      <c r="A635" t="s">
        <v>33</v>
      </c>
      <c r="B635" t="s">
        <v>1353</v>
      </c>
      <c r="C635">
        <v>2089</v>
      </c>
      <c r="D635" t="s">
        <v>1354</v>
      </c>
      <c r="E635">
        <v>589</v>
      </c>
      <c r="F635" t="s">
        <v>1044</v>
      </c>
      <c r="G635" t="s">
        <v>37</v>
      </c>
      <c r="H635" t="s">
        <v>43</v>
      </c>
      <c r="I635" t="s">
        <v>44</v>
      </c>
      <c r="J635" t="s">
        <v>40</v>
      </c>
      <c r="K635">
        <v>141.35</v>
      </c>
      <c r="L635">
        <v>1999664.8754930501</v>
      </c>
      <c r="M635">
        <v>14146.903965285101</v>
      </c>
      <c r="N635">
        <v>0</v>
      </c>
      <c r="O635">
        <v>14146.903965285101</v>
      </c>
      <c r="P635">
        <v>1020218.0831332</v>
      </c>
      <c r="Q635">
        <v>166411.40058256799</v>
      </c>
      <c r="R635">
        <v>619253.95581809897</v>
      </c>
      <c r="S635">
        <v>186192.30374345701</v>
      </c>
      <c r="T635">
        <v>7589.1322157323802</v>
      </c>
      <c r="U635">
        <v>103707.77554426101</v>
      </c>
      <c r="V635">
        <v>1299784.3</v>
      </c>
      <c r="W635">
        <v>596172.79994879698</v>
      </c>
      <c r="X635">
        <v>1666076.64719183</v>
      </c>
      <c r="Y635">
        <v>0</v>
      </c>
      <c r="Z635">
        <v>0</v>
      </c>
      <c r="AA635">
        <v>229880.45275695901</v>
      </c>
      <c r="AB635">
        <v>0</v>
      </c>
      <c r="AC635">
        <v>0</v>
      </c>
      <c r="AD635">
        <v>0</v>
      </c>
      <c r="AE635">
        <v>80843.343510581806</v>
      </c>
      <c r="AF635">
        <v>22864.432033679699</v>
      </c>
      <c r="AG635">
        <v>0</v>
      </c>
    </row>
    <row r="636" spans="1:33" x14ac:dyDescent="0.3">
      <c r="A636" t="s">
        <v>33</v>
      </c>
      <c r="B636" t="s">
        <v>1355</v>
      </c>
      <c r="C636">
        <v>2089</v>
      </c>
      <c r="D636" t="s">
        <v>1354</v>
      </c>
      <c r="E636">
        <v>592</v>
      </c>
      <c r="F636" t="s">
        <v>1356</v>
      </c>
      <c r="G636" t="s">
        <v>37</v>
      </c>
      <c r="H636" t="s">
        <v>53</v>
      </c>
      <c r="I636" t="s">
        <v>39</v>
      </c>
      <c r="J636" t="s">
        <v>40</v>
      </c>
      <c r="K636">
        <v>120.31</v>
      </c>
      <c r="L636">
        <v>2290836.9018823402</v>
      </c>
      <c r="M636">
        <v>19041.117960953699</v>
      </c>
      <c r="N636">
        <v>0</v>
      </c>
      <c r="O636">
        <v>19041.117960953699</v>
      </c>
      <c r="P636">
        <v>1178053.0218808299</v>
      </c>
      <c r="Q636">
        <v>475088.68954714399</v>
      </c>
      <c r="R636">
        <v>472758.193211712</v>
      </c>
      <c r="S636">
        <v>158477.510175984</v>
      </c>
      <c r="T636">
        <v>6459.4870666767802</v>
      </c>
      <c r="U636">
        <v>88270.834635515406</v>
      </c>
      <c r="V636">
        <v>1695133.81</v>
      </c>
      <c r="W636">
        <v>507432.257246833</v>
      </c>
      <c r="X636">
        <v>1927585.0394485299</v>
      </c>
      <c r="Y636">
        <v>0</v>
      </c>
      <c r="Z636">
        <v>0</v>
      </c>
      <c r="AA636">
        <v>274981.02779830003</v>
      </c>
      <c r="AB636">
        <v>0</v>
      </c>
      <c r="AC636">
        <v>0</v>
      </c>
      <c r="AD636">
        <v>0</v>
      </c>
      <c r="AE636">
        <v>68809.7818023211</v>
      </c>
      <c r="AF636">
        <v>19461.052833194201</v>
      </c>
      <c r="AG636">
        <v>0</v>
      </c>
    </row>
    <row r="637" spans="1:33" x14ac:dyDescent="0.3">
      <c r="A637" t="s">
        <v>33</v>
      </c>
      <c r="B637" t="s">
        <v>1357</v>
      </c>
      <c r="C637">
        <v>2089</v>
      </c>
      <c r="D637" t="s">
        <v>1354</v>
      </c>
      <c r="E637">
        <v>2089</v>
      </c>
      <c r="F637" t="s">
        <v>1354</v>
      </c>
      <c r="G637" t="s">
        <v>55</v>
      </c>
      <c r="H637" t="s">
        <v>55</v>
      </c>
      <c r="I637" t="s">
        <v>56</v>
      </c>
      <c r="J637" t="s">
        <v>40</v>
      </c>
      <c r="K637">
        <v>2</v>
      </c>
      <c r="L637">
        <v>9902.8026245922701</v>
      </c>
      <c r="M637">
        <v>4951.4013122961296</v>
      </c>
      <c r="N637">
        <v>0</v>
      </c>
      <c r="O637">
        <v>4951.4013122961296</v>
      </c>
      <c r="P637">
        <v>1271.69498596677</v>
      </c>
      <c r="Q637">
        <v>1220.3698702874899</v>
      </c>
      <c r="R637">
        <v>4668.8709701888802</v>
      </c>
      <c r="S637">
        <v>2634.4860805582898</v>
      </c>
      <c r="T637">
        <v>107.380717590836</v>
      </c>
      <c r="U637">
        <v>1467.38982022301</v>
      </c>
      <c r="V637">
        <v>0</v>
      </c>
      <c r="W637">
        <v>8435.4128043692599</v>
      </c>
      <c r="X637">
        <v>7280.3733596298198</v>
      </c>
      <c r="Y637">
        <v>0</v>
      </c>
      <c r="Z637">
        <v>0</v>
      </c>
      <c r="AA637">
        <v>1155.0394447394301</v>
      </c>
      <c r="AB637">
        <v>0</v>
      </c>
      <c r="AC637">
        <v>0</v>
      </c>
      <c r="AD637">
        <v>0</v>
      </c>
      <c r="AE637">
        <v>1143.8746870970101</v>
      </c>
      <c r="AF637">
        <v>323.51513312599502</v>
      </c>
      <c r="AG637">
        <v>0</v>
      </c>
    </row>
    <row r="638" spans="1:33" x14ac:dyDescent="0.3">
      <c r="A638" t="s">
        <v>33</v>
      </c>
      <c r="B638" t="s">
        <v>1358</v>
      </c>
      <c r="C638">
        <v>2090</v>
      </c>
      <c r="D638" t="s">
        <v>1359</v>
      </c>
      <c r="E638">
        <v>594</v>
      </c>
      <c r="F638" t="s">
        <v>1360</v>
      </c>
      <c r="G638" t="s">
        <v>63</v>
      </c>
      <c r="H638" t="s">
        <v>64</v>
      </c>
      <c r="I638" t="s">
        <v>44</v>
      </c>
      <c r="J638" t="s">
        <v>40</v>
      </c>
      <c r="K638">
        <v>220.72</v>
      </c>
      <c r="L638">
        <v>4643016.8833016101</v>
      </c>
      <c r="M638">
        <v>21035.777833008298</v>
      </c>
      <c r="N638">
        <v>0</v>
      </c>
      <c r="O638">
        <v>21035.777833008298</v>
      </c>
      <c r="P638">
        <v>2306295.5859767199</v>
      </c>
      <c r="Q638">
        <v>742461.60305579298</v>
      </c>
      <c r="R638">
        <v>1186614.7424572599</v>
      </c>
      <c r="S638">
        <v>326561.26796265302</v>
      </c>
      <c r="T638">
        <v>81083.683849172303</v>
      </c>
      <c r="U638">
        <v>237815.32199720299</v>
      </c>
      <c r="V638">
        <v>2961305.12</v>
      </c>
      <c r="W638">
        <v>1443896.4413044001</v>
      </c>
      <c r="X638">
        <v>3419565.9723449498</v>
      </c>
      <c r="Y638">
        <v>0</v>
      </c>
      <c r="Z638">
        <v>0</v>
      </c>
      <c r="AA638">
        <v>985635.58895945095</v>
      </c>
      <c r="AB638">
        <v>0</v>
      </c>
      <c r="AC638">
        <v>0</v>
      </c>
      <c r="AD638">
        <v>0</v>
      </c>
      <c r="AE638">
        <v>181334.655901853</v>
      </c>
      <c r="AF638">
        <v>56480.666095349698</v>
      </c>
      <c r="AG638">
        <v>0</v>
      </c>
    </row>
    <row r="639" spans="1:33" x14ac:dyDescent="0.3">
      <c r="A639" t="s">
        <v>33</v>
      </c>
      <c r="B639" t="s">
        <v>1361</v>
      </c>
      <c r="C639">
        <v>2090</v>
      </c>
      <c r="D639" t="s">
        <v>1359</v>
      </c>
      <c r="E639">
        <v>2090</v>
      </c>
      <c r="F639" t="s">
        <v>1359</v>
      </c>
      <c r="G639" t="s">
        <v>55</v>
      </c>
      <c r="H639" t="s">
        <v>55</v>
      </c>
      <c r="I639" t="s">
        <v>56</v>
      </c>
      <c r="J639" t="s">
        <v>40</v>
      </c>
      <c r="K639">
        <v>0.99</v>
      </c>
      <c r="L639">
        <v>7543.0166983897798</v>
      </c>
      <c r="M639">
        <v>7619.2087862523103</v>
      </c>
      <c r="N639">
        <v>0</v>
      </c>
      <c r="O639">
        <v>7619.2087862523103</v>
      </c>
      <c r="P639">
        <v>341.57402327364503</v>
      </c>
      <c r="Q639">
        <v>609.156944206395</v>
      </c>
      <c r="R639">
        <v>4888.017542736</v>
      </c>
      <c r="S639">
        <v>1464.73203734608</v>
      </c>
      <c r="T639">
        <v>239.536150827657</v>
      </c>
      <c r="U639">
        <v>1066.6780027964401</v>
      </c>
      <c r="V639">
        <v>0</v>
      </c>
      <c r="W639">
        <v>6476.3386955933402</v>
      </c>
      <c r="X639">
        <v>5446.6776550448703</v>
      </c>
      <c r="Y639">
        <v>0</v>
      </c>
      <c r="Z639">
        <v>0</v>
      </c>
      <c r="AA639">
        <v>1029.6610405484601</v>
      </c>
      <c r="AB639">
        <v>0</v>
      </c>
      <c r="AC639">
        <v>0</v>
      </c>
      <c r="AD639">
        <v>0</v>
      </c>
      <c r="AE639">
        <v>813.344098146227</v>
      </c>
      <c r="AF639">
        <v>253.33390465021799</v>
      </c>
      <c r="AG639">
        <v>0</v>
      </c>
    </row>
    <row r="640" spans="1:33" x14ac:dyDescent="0.3">
      <c r="A640" t="s">
        <v>33</v>
      </c>
      <c r="B640" t="s">
        <v>1362</v>
      </c>
      <c r="C640">
        <v>2091</v>
      </c>
      <c r="D640" t="s">
        <v>1363</v>
      </c>
      <c r="E640">
        <v>595</v>
      </c>
      <c r="F640" t="s">
        <v>1364</v>
      </c>
      <c r="G640" t="s">
        <v>37</v>
      </c>
      <c r="H640" t="s">
        <v>43</v>
      </c>
      <c r="I640" t="s">
        <v>39</v>
      </c>
      <c r="J640" t="s">
        <v>40</v>
      </c>
      <c r="K640">
        <v>493.28</v>
      </c>
      <c r="L640">
        <v>6016949.6389408996</v>
      </c>
      <c r="M640">
        <v>12197.838223606999</v>
      </c>
      <c r="N640">
        <v>0</v>
      </c>
      <c r="O640">
        <v>12197.838223606999</v>
      </c>
      <c r="P640">
        <v>3599429.2071615001</v>
      </c>
      <c r="Q640">
        <v>867770.811620511</v>
      </c>
      <c r="R640">
        <v>1192517.94618858</v>
      </c>
      <c r="S640">
        <v>256239.82308378699</v>
      </c>
      <c r="T640">
        <v>100991.85088651199</v>
      </c>
      <c r="U640">
        <v>278853.08109639399</v>
      </c>
      <c r="V640">
        <v>4155806.86</v>
      </c>
      <c r="W640">
        <v>1582289.69784451</v>
      </c>
      <c r="X640">
        <v>4669549.2935649296</v>
      </c>
      <c r="Y640">
        <v>0</v>
      </c>
      <c r="Z640">
        <v>0</v>
      </c>
      <c r="AA640">
        <v>1068547.26427957</v>
      </c>
      <c r="AB640">
        <v>0</v>
      </c>
      <c r="AC640">
        <v>0</v>
      </c>
      <c r="AD640">
        <v>0</v>
      </c>
      <c r="AE640">
        <v>209715.91264726</v>
      </c>
      <c r="AF640">
        <v>69137.168449134697</v>
      </c>
      <c r="AG640">
        <v>0</v>
      </c>
    </row>
    <row r="641" spans="1:33" x14ac:dyDescent="0.3">
      <c r="A641" t="s">
        <v>33</v>
      </c>
      <c r="B641" t="s">
        <v>1365</v>
      </c>
      <c r="C641">
        <v>2091</v>
      </c>
      <c r="D641" t="s">
        <v>1363</v>
      </c>
      <c r="E641">
        <v>596</v>
      </c>
      <c r="F641" t="s">
        <v>1366</v>
      </c>
      <c r="G641" t="s">
        <v>37</v>
      </c>
      <c r="H641" t="s">
        <v>38</v>
      </c>
      <c r="I641" t="s">
        <v>39</v>
      </c>
      <c r="J641" t="s">
        <v>40</v>
      </c>
      <c r="K641">
        <v>508.68</v>
      </c>
      <c r="L641">
        <v>5972186.0258637201</v>
      </c>
      <c r="M641">
        <v>11740.555999574801</v>
      </c>
      <c r="N641">
        <v>0</v>
      </c>
      <c r="O641">
        <v>11740.555999574801</v>
      </c>
      <c r="P641">
        <v>3134262.4252362</v>
      </c>
      <c r="Q641">
        <v>1094688.75737658</v>
      </c>
      <c r="R641">
        <v>1374850.5424173099</v>
      </c>
      <c r="S641">
        <v>264239.52563708398</v>
      </c>
      <c r="T641">
        <v>104144.77519654301</v>
      </c>
      <c r="U641">
        <v>287558.760322969</v>
      </c>
      <c r="V641">
        <v>4052939.13</v>
      </c>
      <c r="W641">
        <v>1631688.1355407599</v>
      </c>
      <c r="X641">
        <v>4876385.4051844999</v>
      </c>
      <c r="Y641">
        <v>0</v>
      </c>
      <c r="Z641">
        <v>0</v>
      </c>
      <c r="AA641">
        <v>808241.86035625695</v>
      </c>
      <c r="AB641">
        <v>0</v>
      </c>
      <c r="AC641">
        <v>0</v>
      </c>
      <c r="AD641">
        <v>0</v>
      </c>
      <c r="AE641">
        <v>216263.15773071701</v>
      </c>
      <c r="AF641">
        <v>71295.602592251496</v>
      </c>
      <c r="AG641">
        <v>0</v>
      </c>
    </row>
    <row r="642" spans="1:33" x14ac:dyDescent="0.3">
      <c r="A642" t="s">
        <v>33</v>
      </c>
      <c r="B642" t="s">
        <v>1367</v>
      </c>
      <c r="C642">
        <v>2091</v>
      </c>
      <c r="D642" t="s">
        <v>1363</v>
      </c>
      <c r="E642">
        <v>597</v>
      </c>
      <c r="F642" t="s">
        <v>1368</v>
      </c>
      <c r="G642" t="s">
        <v>37</v>
      </c>
      <c r="H642" t="s">
        <v>53</v>
      </c>
      <c r="I642" t="s">
        <v>39</v>
      </c>
      <c r="J642" t="s">
        <v>40</v>
      </c>
      <c r="K642">
        <v>544.79</v>
      </c>
      <c r="L642">
        <v>7824491.7310639303</v>
      </c>
      <c r="M642">
        <v>14362.3996972483</v>
      </c>
      <c r="N642">
        <v>0</v>
      </c>
      <c r="O642">
        <v>14362.3996972483</v>
      </c>
      <c r="P642">
        <v>3827404.66341655</v>
      </c>
      <c r="Q642">
        <v>1951354.3916656601</v>
      </c>
      <c r="R642">
        <v>1541316.13774323</v>
      </c>
      <c r="S642">
        <v>282997.26974095101</v>
      </c>
      <c r="T642">
        <v>221419.268497532</v>
      </c>
      <c r="U642">
        <v>307971.88219774701</v>
      </c>
      <c r="V642">
        <v>5769002</v>
      </c>
      <c r="W642">
        <v>1747517.8488661801</v>
      </c>
      <c r="X642">
        <v>6121646.3520340202</v>
      </c>
      <c r="Y642">
        <v>0</v>
      </c>
      <c r="Z642">
        <v>0</v>
      </c>
      <c r="AA642">
        <v>1394873.49683216</v>
      </c>
      <c r="AB642">
        <v>0</v>
      </c>
      <c r="AC642">
        <v>0</v>
      </c>
      <c r="AD642">
        <v>0</v>
      </c>
      <c r="AE642">
        <v>231615.17201407001</v>
      </c>
      <c r="AF642">
        <v>76356.710183676798</v>
      </c>
      <c r="AG642">
        <v>0</v>
      </c>
    </row>
    <row r="643" spans="1:33" x14ac:dyDescent="0.3">
      <c r="A643" t="s">
        <v>33</v>
      </c>
      <c r="B643" t="s">
        <v>1369</v>
      </c>
      <c r="C643">
        <v>2091</v>
      </c>
      <c r="D643" t="s">
        <v>1363</v>
      </c>
      <c r="E643">
        <v>1297</v>
      </c>
      <c r="F643" t="s">
        <v>1370</v>
      </c>
      <c r="G643" t="s">
        <v>37</v>
      </c>
      <c r="H643" t="s">
        <v>43</v>
      </c>
      <c r="I643" t="s">
        <v>39</v>
      </c>
      <c r="J643" t="s">
        <v>40</v>
      </c>
      <c r="K643">
        <v>138.83000000000001</v>
      </c>
      <c r="L643">
        <v>1633133.6010646401</v>
      </c>
      <c r="M643">
        <v>11763.5496727266</v>
      </c>
      <c r="N643">
        <v>0</v>
      </c>
      <c r="O643">
        <v>11763.5496727266</v>
      </c>
      <c r="P643">
        <v>899087.37520846596</v>
      </c>
      <c r="Q643">
        <v>345263.92348802998</v>
      </c>
      <c r="R643">
        <v>288242.095391788</v>
      </c>
      <c r="S643">
        <v>72116.799056767399</v>
      </c>
      <c r="T643">
        <v>28423.4079195882</v>
      </c>
      <c r="U643">
        <v>78481.132923719793</v>
      </c>
      <c r="V643">
        <v>1109328.76</v>
      </c>
      <c r="W643">
        <v>445323.70814092102</v>
      </c>
      <c r="X643">
        <v>1386722.18895094</v>
      </c>
      <c r="Y643">
        <v>0</v>
      </c>
      <c r="Z643">
        <v>0</v>
      </c>
      <c r="AA643">
        <v>167930.27918998001</v>
      </c>
      <c r="AB643">
        <v>0</v>
      </c>
      <c r="AC643">
        <v>0</v>
      </c>
      <c r="AD643">
        <v>0</v>
      </c>
      <c r="AE643">
        <v>59022.989281582697</v>
      </c>
      <c r="AF643">
        <v>19458.143642137002</v>
      </c>
      <c r="AG643">
        <v>0</v>
      </c>
    </row>
    <row r="644" spans="1:33" x14ac:dyDescent="0.3">
      <c r="A644" t="s">
        <v>33</v>
      </c>
      <c r="B644" t="s">
        <v>1371</v>
      </c>
      <c r="C644">
        <v>2091</v>
      </c>
      <c r="D644" t="s">
        <v>1363</v>
      </c>
      <c r="E644">
        <v>2091</v>
      </c>
      <c r="F644" t="s">
        <v>1363</v>
      </c>
      <c r="G644" t="s">
        <v>55</v>
      </c>
      <c r="H644" t="s">
        <v>55</v>
      </c>
      <c r="I644" t="s">
        <v>56</v>
      </c>
      <c r="J644" t="s">
        <v>40</v>
      </c>
      <c r="K644">
        <v>8.6999999999999993</v>
      </c>
      <c r="L644">
        <v>32825.053066789398</v>
      </c>
      <c r="M644">
        <v>3772.99460537809</v>
      </c>
      <c r="N644">
        <v>0</v>
      </c>
      <c r="O644">
        <v>3772.99460537809</v>
      </c>
      <c r="P644">
        <v>5247.7089772646696</v>
      </c>
      <c r="Q644">
        <v>6235.3158492102802</v>
      </c>
      <c r="R644">
        <v>15041.518259083499</v>
      </c>
      <c r="S644">
        <v>4519.3124814080302</v>
      </c>
      <c r="T644">
        <v>1781.19749982293</v>
      </c>
      <c r="U644">
        <v>4918.1434591684902</v>
      </c>
      <c r="V644">
        <v>0</v>
      </c>
      <c r="W644">
        <v>27906.909607620899</v>
      </c>
      <c r="X644">
        <v>23004.1002655995</v>
      </c>
      <c r="Y644">
        <v>0</v>
      </c>
      <c r="Z644">
        <v>0</v>
      </c>
      <c r="AA644">
        <v>4902.80934202138</v>
      </c>
      <c r="AB644">
        <v>0</v>
      </c>
      <c r="AC644">
        <v>0</v>
      </c>
      <c r="AD644">
        <v>0</v>
      </c>
      <c r="AE644">
        <v>3698.76832636872</v>
      </c>
      <c r="AF644">
        <v>1219.37513279977</v>
      </c>
      <c r="AG644">
        <v>0</v>
      </c>
    </row>
    <row r="645" spans="1:33" x14ac:dyDescent="0.3">
      <c r="A645" t="s">
        <v>33</v>
      </c>
      <c r="B645" t="s">
        <v>1372</v>
      </c>
      <c r="C645">
        <v>2092</v>
      </c>
      <c r="D645" t="s">
        <v>1373</v>
      </c>
      <c r="E645">
        <v>598</v>
      </c>
      <c r="F645" t="s">
        <v>1374</v>
      </c>
      <c r="G645" t="s">
        <v>37</v>
      </c>
      <c r="H645" t="s">
        <v>43</v>
      </c>
      <c r="I645" t="s">
        <v>44</v>
      </c>
      <c r="J645" t="s">
        <v>40</v>
      </c>
      <c r="K645">
        <v>160.63</v>
      </c>
      <c r="L645">
        <v>2414087.8327794499</v>
      </c>
      <c r="M645">
        <v>15028.8727683462</v>
      </c>
      <c r="N645">
        <v>0</v>
      </c>
      <c r="O645">
        <v>15028.8727683462</v>
      </c>
      <c r="P645">
        <v>897514.05710017099</v>
      </c>
      <c r="Q645">
        <v>330642.23696179403</v>
      </c>
      <c r="R645">
        <v>982900.06147421396</v>
      </c>
      <c r="S645">
        <v>114159.629682296</v>
      </c>
      <c r="T645">
        <v>88871.847560975599</v>
      </c>
      <c r="U645">
        <v>63158.339708396998</v>
      </c>
      <c r="V645">
        <v>1996660.01</v>
      </c>
      <c r="W645">
        <v>354269.48307105497</v>
      </c>
      <c r="X645">
        <v>1867466.03369284</v>
      </c>
      <c r="Y645">
        <v>0</v>
      </c>
      <c r="Z645">
        <v>0</v>
      </c>
      <c r="AA645">
        <v>468537.107097133</v>
      </c>
      <c r="AB645">
        <v>0</v>
      </c>
      <c r="AC645">
        <v>0</v>
      </c>
      <c r="AD645">
        <v>14926.352281072801</v>
      </c>
      <c r="AE645">
        <v>54692.411529115197</v>
      </c>
      <c r="AF645">
        <v>8465.9281792817892</v>
      </c>
      <c r="AG645">
        <v>0</v>
      </c>
    </row>
    <row r="646" spans="1:33" x14ac:dyDescent="0.3">
      <c r="A646" t="s">
        <v>33</v>
      </c>
      <c r="B646" t="s">
        <v>1375</v>
      </c>
      <c r="C646">
        <v>2092</v>
      </c>
      <c r="D646" t="s">
        <v>1373</v>
      </c>
      <c r="E646">
        <v>599</v>
      </c>
      <c r="F646" t="s">
        <v>1376</v>
      </c>
      <c r="G646" t="s">
        <v>37</v>
      </c>
      <c r="H646" t="s">
        <v>53</v>
      </c>
      <c r="I646" t="s">
        <v>39</v>
      </c>
      <c r="J646" t="s">
        <v>40</v>
      </c>
      <c r="K646">
        <v>185.78</v>
      </c>
      <c r="L646">
        <v>2585415.5051215002</v>
      </c>
      <c r="M646">
        <v>13916.5437890058</v>
      </c>
      <c r="N646">
        <v>0</v>
      </c>
      <c r="O646">
        <v>13916.5437890058</v>
      </c>
      <c r="P646">
        <v>1116872.5630870301</v>
      </c>
      <c r="Q646">
        <v>486325.05476599699</v>
      </c>
      <c r="R646">
        <v>845789.84977139696</v>
      </c>
      <c r="S646">
        <v>132033.71725317201</v>
      </c>
      <c r="T646">
        <v>4394.3202439024299</v>
      </c>
      <c r="U646">
        <v>73047.104221042202</v>
      </c>
      <c r="V646">
        <v>2102630.59</v>
      </c>
      <c r="W646">
        <v>409737.81090045901</v>
      </c>
      <c r="X646">
        <v>2155975.2855186299</v>
      </c>
      <c r="Y646">
        <v>0</v>
      </c>
      <c r="Z646">
        <v>0</v>
      </c>
      <c r="AA646">
        <v>339129.72917266598</v>
      </c>
      <c r="AB646">
        <v>0</v>
      </c>
      <c r="AC646">
        <v>0</v>
      </c>
      <c r="AD646">
        <v>17263.386209161999</v>
      </c>
      <c r="AE646">
        <v>63255.6571865718</v>
      </c>
      <c r="AF646">
        <v>9791.4470344703404</v>
      </c>
      <c r="AG646">
        <v>0</v>
      </c>
    </row>
    <row r="647" spans="1:33" x14ac:dyDescent="0.3">
      <c r="A647" t="s">
        <v>33</v>
      </c>
      <c r="B647" t="s">
        <v>1377</v>
      </c>
      <c r="C647">
        <v>2092</v>
      </c>
      <c r="D647" t="s">
        <v>1373</v>
      </c>
      <c r="E647">
        <v>2092</v>
      </c>
      <c r="F647" t="s">
        <v>1373</v>
      </c>
      <c r="G647" t="s">
        <v>55</v>
      </c>
      <c r="H647" t="s">
        <v>55</v>
      </c>
      <c r="I647" t="s">
        <v>56</v>
      </c>
      <c r="J647" t="s">
        <v>40</v>
      </c>
      <c r="K647">
        <v>7.51</v>
      </c>
      <c r="L647">
        <v>19516.1734985599</v>
      </c>
      <c r="M647">
        <v>2598.6915444154401</v>
      </c>
      <c r="N647">
        <v>0</v>
      </c>
      <c r="O647">
        <v>2598.6915444154401</v>
      </c>
      <c r="P647">
        <v>2836.8050004500001</v>
      </c>
      <c r="Q647">
        <v>4517.90187314373</v>
      </c>
      <c r="R647">
        <v>6727.9501953019499</v>
      </c>
      <c r="S647">
        <v>5337.3517955179504</v>
      </c>
      <c r="T647">
        <v>96.164634146341399</v>
      </c>
      <c r="U647">
        <v>2952.8676536765302</v>
      </c>
      <c r="V647">
        <v>0</v>
      </c>
      <c r="W647">
        <v>16563.305844883402</v>
      </c>
      <c r="X647">
        <v>12262.3733364458</v>
      </c>
      <c r="Y647">
        <v>0</v>
      </c>
      <c r="Z647">
        <v>0</v>
      </c>
      <c r="AA647">
        <v>3603.07466350913</v>
      </c>
      <c r="AB647">
        <v>0</v>
      </c>
      <c r="AC647">
        <v>0</v>
      </c>
      <c r="AD647">
        <v>697.85784492844903</v>
      </c>
      <c r="AE647">
        <v>2557.05665556655</v>
      </c>
      <c r="AF647">
        <v>395.81099810998103</v>
      </c>
      <c r="AG647">
        <v>0</v>
      </c>
    </row>
    <row r="648" spans="1:33" x14ac:dyDescent="0.3">
      <c r="A648" t="s">
        <v>33</v>
      </c>
      <c r="B648" t="s">
        <v>1378</v>
      </c>
      <c r="C648">
        <v>2092</v>
      </c>
      <c r="D648" t="s">
        <v>1373</v>
      </c>
      <c r="E648">
        <v>5252</v>
      </c>
      <c r="F648" t="s">
        <v>1379</v>
      </c>
      <c r="G648" t="s">
        <v>63</v>
      </c>
      <c r="H648" t="s">
        <v>43</v>
      </c>
      <c r="I648" t="s">
        <v>44</v>
      </c>
      <c r="J648" t="s">
        <v>40</v>
      </c>
      <c r="K648">
        <v>136.99</v>
      </c>
      <c r="L648">
        <v>355994.754669471</v>
      </c>
      <c r="M648">
        <v>2598.6915444154401</v>
      </c>
      <c r="N648">
        <v>0</v>
      </c>
      <c r="O648">
        <v>2598.6915444154401</v>
      </c>
      <c r="P648">
        <v>51746.194009539999</v>
      </c>
      <c r="Q648">
        <v>82411.102210647106</v>
      </c>
      <c r="R648">
        <v>122724.62014040101</v>
      </c>
      <c r="S648">
        <v>97358.698064980606</v>
      </c>
      <c r="T648">
        <v>1754.14024390243</v>
      </c>
      <c r="U648">
        <v>53863.2942579425</v>
      </c>
      <c r="V648">
        <v>0</v>
      </c>
      <c r="W648">
        <v>302131.460411529</v>
      </c>
      <c r="X648">
        <v>223678.09898265201</v>
      </c>
      <c r="Y648">
        <v>0</v>
      </c>
      <c r="Z648">
        <v>0</v>
      </c>
      <c r="AA648">
        <v>65723.728116393599</v>
      </c>
      <c r="AB648">
        <v>0</v>
      </c>
      <c r="AC648">
        <v>0</v>
      </c>
      <c r="AD648">
        <v>12729.6333124831</v>
      </c>
      <c r="AE648">
        <v>46643.301098010903</v>
      </c>
      <c r="AF648">
        <v>7219.9931599315896</v>
      </c>
      <c r="AG648">
        <v>0</v>
      </c>
    </row>
    <row r="649" spans="1:33" x14ac:dyDescent="0.3">
      <c r="A649" t="s">
        <v>33</v>
      </c>
      <c r="B649" t="s">
        <v>1380</v>
      </c>
      <c r="C649">
        <v>2092</v>
      </c>
      <c r="D649" t="s">
        <v>1373</v>
      </c>
      <c r="E649">
        <v>5349</v>
      </c>
      <c r="F649" t="s">
        <v>1381</v>
      </c>
      <c r="G649" t="s">
        <v>63</v>
      </c>
      <c r="H649" t="s">
        <v>64</v>
      </c>
      <c r="I649" t="s">
        <v>44</v>
      </c>
      <c r="J649" t="s">
        <v>40</v>
      </c>
      <c r="K649">
        <v>397.97</v>
      </c>
      <c r="L649">
        <v>1034201.27393101</v>
      </c>
      <c r="M649">
        <v>2598.6915444154401</v>
      </c>
      <c r="N649">
        <v>0</v>
      </c>
      <c r="O649">
        <v>2598.6915444154401</v>
      </c>
      <c r="P649">
        <v>150328.000802808</v>
      </c>
      <c r="Q649">
        <v>239412.70418841601</v>
      </c>
      <c r="R649">
        <v>356527.60841868399</v>
      </c>
      <c r="S649">
        <v>282837.00320403202</v>
      </c>
      <c r="T649">
        <v>5095.9573170731701</v>
      </c>
      <c r="U649">
        <v>156478.394158941</v>
      </c>
      <c r="V649">
        <v>0</v>
      </c>
      <c r="W649">
        <v>877722.87977207196</v>
      </c>
      <c r="X649">
        <v>649807.81846942205</v>
      </c>
      <c r="Y649">
        <v>0</v>
      </c>
      <c r="Z649">
        <v>0</v>
      </c>
      <c r="AA649">
        <v>190934.170950297</v>
      </c>
      <c r="AB649">
        <v>0</v>
      </c>
      <c r="AC649">
        <v>0</v>
      </c>
      <c r="AD649">
        <v>36980.890352353497</v>
      </c>
      <c r="AE649">
        <v>135503.57353073501</v>
      </c>
      <c r="AF649">
        <v>20974.820628206198</v>
      </c>
      <c r="AG649">
        <v>0</v>
      </c>
    </row>
    <row r="650" spans="1:33" x14ac:dyDescent="0.3">
      <c r="A650" t="s">
        <v>33</v>
      </c>
      <c r="B650" t="s">
        <v>1382</v>
      </c>
      <c r="C650">
        <v>2093</v>
      </c>
      <c r="D650" t="s">
        <v>1383</v>
      </c>
      <c r="E650">
        <v>600</v>
      </c>
      <c r="F650" t="s">
        <v>1384</v>
      </c>
      <c r="G650" t="s">
        <v>37</v>
      </c>
      <c r="H650" t="s">
        <v>43</v>
      </c>
      <c r="I650" t="s">
        <v>44</v>
      </c>
      <c r="J650" t="s">
        <v>40</v>
      </c>
      <c r="K650">
        <v>312.95</v>
      </c>
      <c r="L650">
        <v>4058807.62637283</v>
      </c>
      <c r="M650">
        <v>12969.508312423101</v>
      </c>
      <c r="N650">
        <v>0</v>
      </c>
      <c r="O650">
        <v>12969.508312423101</v>
      </c>
      <c r="P650">
        <v>2144388.2210226799</v>
      </c>
      <c r="Q650">
        <v>672254.75099932996</v>
      </c>
      <c r="R650">
        <v>935437.71271145903</v>
      </c>
      <c r="S650">
        <v>295180.86701087799</v>
      </c>
      <c r="T650">
        <v>11546.0746284866</v>
      </c>
      <c r="U650">
        <v>220452.250981953</v>
      </c>
      <c r="V650">
        <v>2137545.81</v>
      </c>
      <c r="W650">
        <v>1700809.56539088</v>
      </c>
      <c r="X650">
        <v>3301477.5107480902</v>
      </c>
      <c r="Y650">
        <v>0</v>
      </c>
      <c r="Z650">
        <v>0</v>
      </c>
      <c r="AA650">
        <v>536877.86464278598</v>
      </c>
      <c r="AB650">
        <v>0</v>
      </c>
      <c r="AC650">
        <v>0</v>
      </c>
      <c r="AD650">
        <v>0</v>
      </c>
      <c r="AE650">
        <v>173634.08809528101</v>
      </c>
      <c r="AF650">
        <v>46818.1628866725</v>
      </c>
      <c r="AG650">
        <v>0</v>
      </c>
    </row>
    <row r="651" spans="1:33" x14ac:dyDescent="0.3">
      <c r="A651" t="s">
        <v>33</v>
      </c>
      <c r="B651" t="s">
        <v>1385</v>
      </c>
      <c r="C651">
        <v>2093</v>
      </c>
      <c r="D651" t="s">
        <v>1383</v>
      </c>
      <c r="E651">
        <v>601</v>
      </c>
      <c r="F651" t="s">
        <v>1386</v>
      </c>
      <c r="G651" t="s">
        <v>37</v>
      </c>
      <c r="H651" t="s">
        <v>38</v>
      </c>
      <c r="I651" t="s">
        <v>44</v>
      </c>
      <c r="J651" t="s">
        <v>40</v>
      </c>
      <c r="K651">
        <v>80.78</v>
      </c>
      <c r="L651">
        <v>1236830.91340181</v>
      </c>
      <c r="M651">
        <v>15311.103161696101</v>
      </c>
      <c r="N651">
        <v>0</v>
      </c>
      <c r="O651">
        <v>15311.103161696101</v>
      </c>
      <c r="P651">
        <v>703668.67456658196</v>
      </c>
      <c r="Q651">
        <v>218993.78977736301</v>
      </c>
      <c r="R651">
        <v>234994.77164732901</v>
      </c>
      <c r="S651">
        <v>76193.354967690495</v>
      </c>
      <c r="T651">
        <v>2980.3224428475701</v>
      </c>
      <c r="U651">
        <v>56904.083190037403</v>
      </c>
      <c r="V651">
        <v>740906.55</v>
      </c>
      <c r="W651">
        <v>439020.28021177597</v>
      </c>
      <c r="X651">
        <v>945829.353285608</v>
      </c>
      <c r="Y651">
        <v>0</v>
      </c>
      <c r="Z651">
        <v>0</v>
      </c>
      <c r="AA651">
        <v>234097.476926167</v>
      </c>
      <c r="AB651">
        <v>0</v>
      </c>
      <c r="AC651">
        <v>0</v>
      </c>
      <c r="AD651">
        <v>0</v>
      </c>
      <c r="AE651">
        <v>44819.177620504197</v>
      </c>
      <c r="AF651">
        <v>12084.905569533101</v>
      </c>
      <c r="AG651">
        <v>0</v>
      </c>
    </row>
    <row r="652" spans="1:33" x14ac:dyDescent="0.3">
      <c r="A652" t="s">
        <v>33</v>
      </c>
      <c r="B652" t="s">
        <v>1387</v>
      </c>
      <c r="C652">
        <v>2093</v>
      </c>
      <c r="D652" t="s">
        <v>1383</v>
      </c>
      <c r="E652">
        <v>602</v>
      </c>
      <c r="F652" t="s">
        <v>1388</v>
      </c>
      <c r="G652" t="s">
        <v>37</v>
      </c>
      <c r="H652" t="s">
        <v>53</v>
      </c>
      <c r="I652" t="s">
        <v>44</v>
      </c>
      <c r="J652" t="s">
        <v>40</v>
      </c>
      <c r="K652">
        <v>156.82</v>
      </c>
      <c r="L652">
        <v>3262811.1112784399</v>
      </c>
      <c r="M652">
        <v>20806.090494059601</v>
      </c>
      <c r="N652">
        <v>0</v>
      </c>
      <c r="O652">
        <v>20806.090494059601</v>
      </c>
      <c r="P652">
        <v>1611185.6718337601</v>
      </c>
      <c r="Q652">
        <v>742190.284742338</v>
      </c>
      <c r="R652">
        <v>755733.54426014004</v>
      </c>
      <c r="S652">
        <v>147915.84459065599</v>
      </c>
      <c r="T652">
        <v>5785.7658515394496</v>
      </c>
      <c r="U652">
        <v>110469.15481383599</v>
      </c>
      <c r="V652">
        <v>2300062.1800000002</v>
      </c>
      <c r="W652">
        <v>852279.77646460396</v>
      </c>
      <c r="X652">
        <v>2516065.8661927301</v>
      </c>
      <c r="Y652">
        <v>0</v>
      </c>
      <c r="Z652">
        <v>0</v>
      </c>
      <c r="AA652">
        <v>636276.09027186898</v>
      </c>
      <c r="AB652">
        <v>0</v>
      </c>
      <c r="AC652">
        <v>0</v>
      </c>
      <c r="AD652">
        <v>0</v>
      </c>
      <c r="AE652">
        <v>87008.460441290896</v>
      </c>
      <c r="AF652">
        <v>23460.694372545098</v>
      </c>
      <c r="AG652">
        <v>0</v>
      </c>
    </row>
    <row r="653" spans="1:33" x14ac:dyDescent="0.3">
      <c r="A653" t="s">
        <v>33</v>
      </c>
      <c r="B653" t="s">
        <v>1389</v>
      </c>
      <c r="C653">
        <v>2093</v>
      </c>
      <c r="D653" t="s">
        <v>1383</v>
      </c>
      <c r="E653">
        <v>2093</v>
      </c>
      <c r="F653" t="s">
        <v>1383</v>
      </c>
      <c r="G653" t="s">
        <v>55</v>
      </c>
      <c r="H653" t="s">
        <v>55</v>
      </c>
      <c r="I653" t="s">
        <v>56</v>
      </c>
      <c r="J653" t="s">
        <v>40</v>
      </c>
      <c r="K653">
        <v>1.92</v>
      </c>
      <c r="L653">
        <v>11787.258946911101</v>
      </c>
      <c r="M653">
        <v>6139.1973681828804</v>
      </c>
      <c r="N653">
        <v>0</v>
      </c>
      <c r="O653">
        <v>6139.1973681828804</v>
      </c>
      <c r="P653">
        <v>3716.9325769725001</v>
      </c>
      <c r="Q653">
        <v>2469.00448096729</v>
      </c>
      <c r="R653">
        <v>3719.50138107046</v>
      </c>
      <c r="S653">
        <v>1810.98343077452</v>
      </c>
      <c r="T653">
        <v>70.837077126359802</v>
      </c>
      <c r="U653">
        <v>1352.51101417271</v>
      </c>
      <c r="V653">
        <v>0</v>
      </c>
      <c r="W653">
        <v>10434.747932738401</v>
      </c>
      <c r="X653">
        <v>8204.6097735623607</v>
      </c>
      <c r="Y653">
        <v>0</v>
      </c>
      <c r="Z653">
        <v>0</v>
      </c>
      <c r="AA653">
        <v>2230.1381591760601</v>
      </c>
      <c r="AB653">
        <v>0</v>
      </c>
      <c r="AC653">
        <v>0</v>
      </c>
      <c r="AD653">
        <v>0</v>
      </c>
      <c r="AE653">
        <v>1065.2738429235901</v>
      </c>
      <c r="AF653">
        <v>287.23717124911701</v>
      </c>
      <c r="AG653">
        <v>0</v>
      </c>
    </row>
    <row r="654" spans="1:33" x14ac:dyDescent="0.3">
      <c r="A654" t="s">
        <v>33</v>
      </c>
      <c r="B654" t="s">
        <v>1390</v>
      </c>
      <c r="C654">
        <v>2094</v>
      </c>
      <c r="D654" t="s">
        <v>1391</v>
      </c>
      <c r="E654">
        <v>603</v>
      </c>
      <c r="F654" t="s">
        <v>1392</v>
      </c>
      <c r="G654" t="s">
        <v>37</v>
      </c>
      <c r="H654" t="s">
        <v>43</v>
      </c>
      <c r="I654" t="s">
        <v>44</v>
      </c>
      <c r="J654" t="s">
        <v>40</v>
      </c>
      <c r="K654">
        <v>158.87</v>
      </c>
      <c r="L654">
        <v>2098498.2150907102</v>
      </c>
      <c r="M654">
        <v>13208.9017126626</v>
      </c>
      <c r="N654">
        <v>0</v>
      </c>
      <c r="O654">
        <v>13208.9017126626</v>
      </c>
      <c r="P654">
        <v>1285385.8814776801</v>
      </c>
      <c r="Q654">
        <v>340409.02085504599</v>
      </c>
      <c r="R654">
        <v>356166.29451996798</v>
      </c>
      <c r="S654">
        <v>103294.000558413</v>
      </c>
      <c r="T654">
        <v>13243.0176795933</v>
      </c>
      <c r="U654">
        <v>65280.472223913297</v>
      </c>
      <c r="V654">
        <v>1656451.58</v>
      </c>
      <c r="W654">
        <v>376766.16286679602</v>
      </c>
      <c r="X654">
        <v>1786333.1197347101</v>
      </c>
      <c r="Y654">
        <v>0</v>
      </c>
      <c r="Z654">
        <v>0</v>
      </c>
      <c r="AA654">
        <v>246884.62313207699</v>
      </c>
      <c r="AB654">
        <v>0</v>
      </c>
      <c r="AC654">
        <v>0</v>
      </c>
      <c r="AD654">
        <v>0</v>
      </c>
      <c r="AE654">
        <v>42052.287410203302</v>
      </c>
      <c r="AF654">
        <v>23228.1848137099</v>
      </c>
      <c r="AG654">
        <v>0</v>
      </c>
    </row>
    <row r="655" spans="1:33" x14ac:dyDescent="0.3">
      <c r="A655" t="s">
        <v>33</v>
      </c>
      <c r="B655" t="s">
        <v>1393</v>
      </c>
      <c r="C655">
        <v>2094</v>
      </c>
      <c r="D655" t="s">
        <v>1391</v>
      </c>
      <c r="E655">
        <v>604</v>
      </c>
      <c r="F655" t="s">
        <v>1394</v>
      </c>
      <c r="G655" t="s">
        <v>37</v>
      </c>
      <c r="H655" t="s">
        <v>53</v>
      </c>
      <c r="I655" t="s">
        <v>39</v>
      </c>
      <c r="J655" t="s">
        <v>40</v>
      </c>
      <c r="K655">
        <v>151.12</v>
      </c>
      <c r="L655">
        <v>2673269.8259539702</v>
      </c>
      <c r="M655">
        <v>17689.715629658302</v>
      </c>
      <c r="N655">
        <v>0</v>
      </c>
      <c r="O655">
        <v>17689.715629658302</v>
      </c>
      <c r="P655">
        <v>1420066.0525958801</v>
      </c>
      <c r="Q655">
        <v>702034.17001582799</v>
      </c>
      <c r="R655">
        <v>428697.236612687</v>
      </c>
      <c r="S655">
        <v>98255.110243516305</v>
      </c>
      <c r="T655">
        <v>24217.256486058599</v>
      </c>
      <c r="U655">
        <v>62095.958723974101</v>
      </c>
      <c r="V655">
        <v>2252787.12</v>
      </c>
      <c r="W655">
        <v>358386.74723000103</v>
      </c>
      <c r="X655">
        <v>2290279.5849701599</v>
      </c>
      <c r="Y655">
        <v>0</v>
      </c>
      <c r="Z655">
        <v>0</v>
      </c>
      <c r="AA655">
        <v>320894.28225983202</v>
      </c>
      <c r="AB655">
        <v>0</v>
      </c>
      <c r="AC655">
        <v>0</v>
      </c>
      <c r="AD655">
        <v>0</v>
      </c>
      <c r="AE655">
        <v>40000.891756970603</v>
      </c>
      <c r="AF655">
        <v>22095.066967003499</v>
      </c>
      <c r="AG655">
        <v>0</v>
      </c>
    </row>
    <row r="656" spans="1:33" x14ac:dyDescent="0.3">
      <c r="A656" t="s">
        <v>33</v>
      </c>
      <c r="B656" t="s">
        <v>1395</v>
      </c>
      <c r="C656">
        <v>2094</v>
      </c>
      <c r="D656" t="s">
        <v>1391</v>
      </c>
      <c r="E656">
        <v>2094</v>
      </c>
      <c r="F656" t="s">
        <v>1391</v>
      </c>
      <c r="G656" t="s">
        <v>55</v>
      </c>
      <c r="H656" t="s">
        <v>55</v>
      </c>
      <c r="I656" t="s">
        <v>56</v>
      </c>
      <c r="J656" t="s">
        <v>40</v>
      </c>
      <c r="K656">
        <v>4.59</v>
      </c>
      <c r="L656">
        <v>12771.4109338853</v>
      </c>
      <c r="M656">
        <v>2782.4424692560501</v>
      </c>
      <c r="N656">
        <v>0</v>
      </c>
      <c r="O656">
        <v>2782.4424692560501</v>
      </c>
      <c r="P656">
        <v>2956.5101377389501</v>
      </c>
      <c r="Q656">
        <v>1474.6283163886501</v>
      </c>
      <c r="R656">
        <v>4973.3377928284399</v>
      </c>
      <c r="S656">
        <v>2984.3234252100301</v>
      </c>
      <c r="T656">
        <v>382.61126171922501</v>
      </c>
      <c r="U656">
        <v>1886.05380189942</v>
      </c>
      <c r="V656">
        <v>0</v>
      </c>
      <c r="W656">
        <v>10885.3571319858</v>
      </c>
      <c r="X656">
        <v>4597.2875960367701</v>
      </c>
      <c r="Y656">
        <v>0</v>
      </c>
      <c r="Z656">
        <v>0</v>
      </c>
      <c r="AA656">
        <v>6288.0695359491001</v>
      </c>
      <c r="AB656">
        <v>0</v>
      </c>
      <c r="AC656">
        <v>0</v>
      </c>
      <c r="AD656">
        <v>0</v>
      </c>
      <c r="AE656">
        <v>1214.9556191403799</v>
      </c>
      <c r="AF656">
        <v>671.09818275904001</v>
      </c>
      <c r="AG656">
        <v>0</v>
      </c>
    </row>
    <row r="657" spans="1:33" x14ac:dyDescent="0.3">
      <c r="A657" t="s">
        <v>33</v>
      </c>
      <c r="B657" t="s">
        <v>1396</v>
      </c>
      <c r="C657">
        <v>2094</v>
      </c>
      <c r="D657" t="s">
        <v>1391</v>
      </c>
      <c r="E657">
        <v>5444</v>
      </c>
      <c r="F657" t="s">
        <v>1397</v>
      </c>
      <c r="G657" t="s">
        <v>63</v>
      </c>
      <c r="H657" t="s">
        <v>64</v>
      </c>
      <c r="I657" t="s">
        <v>56</v>
      </c>
      <c r="J657" t="s">
        <v>40</v>
      </c>
      <c r="K657">
        <v>342.46</v>
      </c>
      <c r="L657">
        <v>952875.24802142906</v>
      </c>
      <c r="M657">
        <v>2782.4424692560501</v>
      </c>
      <c r="N657">
        <v>0</v>
      </c>
      <c r="O657">
        <v>2782.4424692560501</v>
      </c>
      <c r="P657">
        <v>220585.28578868799</v>
      </c>
      <c r="Q657">
        <v>110022.050812735</v>
      </c>
      <c r="R657">
        <v>371060.84107451601</v>
      </c>
      <c r="S657">
        <v>222660.43577285999</v>
      </c>
      <c r="T657">
        <v>28546.6345726287</v>
      </c>
      <c r="U657">
        <v>140718.51525021301</v>
      </c>
      <c r="V657">
        <v>0</v>
      </c>
      <c r="W657">
        <v>812156.73277121596</v>
      </c>
      <c r="X657">
        <v>343003.72769907402</v>
      </c>
      <c r="Y657">
        <v>0</v>
      </c>
      <c r="Z657">
        <v>0</v>
      </c>
      <c r="AA657">
        <v>469153.00507214101</v>
      </c>
      <c r="AB657">
        <v>0</v>
      </c>
      <c r="AC657">
        <v>0</v>
      </c>
      <c r="AD657">
        <v>0</v>
      </c>
      <c r="AE657">
        <v>90647.865213685596</v>
      </c>
      <c r="AF657">
        <v>50070.650036527397</v>
      </c>
      <c r="AG657">
        <v>0</v>
      </c>
    </row>
    <row r="658" spans="1:33" x14ac:dyDescent="0.3">
      <c r="A658" t="s">
        <v>33</v>
      </c>
      <c r="B658" t="s">
        <v>1398</v>
      </c>
      <c r="C658">
        <v>2095</v>
      </c>
      <c r="D658" t="s">
        <v>1399</v>
      </c>
      <c r="E658">
        <v>2095</v>
      </c>
      <c r="F658" t="s">
        <v>1399</v>
      </c>
      <c r="G658" t="s">
        <v>55</v>
      </c>
      <c r="H658" t="s">
        <v>55</v>
      </c>
      <c r="I658" t="s">
        <v>56</v>
      </c>
      <c r="J658" t="s">
        <v>40</v>
      </c>
      <c r="K658">
        <v>0.85</v>
      </c>
      <c r="L658">
        <v>7761.5877478084903</v>
      </c>
      <c r="M658">
        <v>9131.2797033041097</v>
      </c>
      <c r="N658">
        <v>0</v>
      </c>
      <c r="O658">
        <v>9131.2797033041097</v>
      </c>
      <c r="P658">
        <v>1702.68121600359</v>
      </c>
      <c r="Q658">
        <v>1417.46997302764</v>
      </c>
      <c r="R658">
        <v>3278.8557990559598</v>
      </c>
      <c r="S658">
        <v>986.84709597662402</v>
      </c>
      <c r="T658">
        <v>375.73366374466099</v>
      </c>
      <c r="U658">
        <v>608.75972128568196</v>
      </c>
      <c r="V658">
        <v>0</v>
      </c>
      <c r="W658">
        <v>7152.8280265228104</v>
      </c>
      <c r="X658">
        <v>5863.1993908743498</v>
      </c>
      <c r="Y658">
        <v>0</v>
      </c>
      <c r="Z658">
        <v>0</v>
      </c>
      <c r="AA658">
        <v>1245.33463699707</v>
      </c>
      <c r="AB658">
        <v>44.293998651382303</v>
      </c>
      <c r="AC658">
        <v>0</v>
      </c>
      <c r="AD658">
        <v>0</v>
      </c>
      <c r="AE658">
        <v>526.31602607327397</v>
      </c>
      <c r="AF658">
        <v>82.443695212407206</v>
      </c>
      <c r="AG658">
        <v>0</v>
      </c>
    </row>
    <row r="659" spans="1:33" x14ac:dyDescent="0.3">
      <c r="A659" t="s">
        <v>33</v>
      </c>
      <c r="B659" t="s">
        <v>1400</v>
      </c>
      <c r="C659">
        <v>2095</v>
      </c>
      <c r="D659" t="s">
        <v>1399</v>
      </c>
      <c r="E659">
        <v>3401</v>
      </c>
      <c r="F659" t="s">
        <v>1401</v>
      </c>
      <c r="G659" t="s">
        <v>63</v>
      </c>
      <c r="H659" t="s">
        <v>64</v>
      </c>
      <c r="I659" t="s">
        <v>39</v>
      </c>
      <c r="J659" t="s">
        <v>40</v>
      </c>
      <c r="K659">
        <v>221.6</v>
      </c>
      <c r="L659">
        <v>4022863.7422521901</v>
      </c>
      <c r="M659">
        <v>18153.717248430399</v>
      </c>
      <c r="N659">
        <v>0</v>
      </c>
      <c r="O659">
        <v>18153.717248430399</v>
      </c>
      <c r="P659">
        <v>2033135.8687839899</v>
      </c>
      <c r="Q659">
        <v>763963.39002697205</v>
      </c>
      <c r="R659">
        <v>854816.99420094397</v>
      </c>
      <c r="S659">
        <v>257276.84290402301</v>
      </c>
      <c r="T659">
        <v>113670.646336255</v>
      </c>
      <c r="U659">
        <v>158707.24027871399</v>
      </c>
      <c r="V659">
        <v>1999372.16</v>
      </c>
      <c r="W659">
        <v>1864784.3419734701</v>
      </c>
      <c r="X659">
        <v>3299721.3006091202</v>
      </c>
      <c r="Y659">
        <v>0</v>
      </c>
      <c r="Z659">
        <v>0</v>
      </c>
      <c r="AA659">
        <v>552887.49536300299</v>
      </c>
      <c r="AB659">
        <v>11547.706001348601</v>
      </c>
      <c r="AC659">
        <v>0</v>
      </c>
      <c r="AD659">
        <v>0</v>
      </c>
      <c r="AE659">
        <v>137213.683973926</v>
      </c>
      <c r="AF659">
        <v>21493.5563047875</v>
      </c>
      <c r="AG659">
        <v>0</v>
      </c>
    </row>
    <row r="660" spans="1:33" x14ac:dyDescent="0.3">
      <c r="A660" t="s">
        <v>33</v>
      </c>
      <c r="B660" t="s">
        <v>1402</v>
      </c>
      <c r="C660">
        <v>2096</v>
      </c>
      <c r="D660" t="s">
        <v>1403</v>
      </c>
      <c r="E660">
        <v>608</v>
      </c>
      <c r="F660" t="s">
        <v>1404</v>
      </c>
      <c r="G660" t="s">
        <v>37</v>
      </c>
      <c r="H660" t="s">
        <v>38</v>
      </c>
      <c r="I660" t="s">
        <v>39</v>
      </c>
      <c r="J660" t="s">
        <v>40</v>
      </c>
      <c r="K660">
        <v>378.13</v>
      </c>
      <c r="L660">
        <v>5228316.9413405396</v>
      </c>
      <c r="M660">
        <v>13826.771061117901</v>
      </c>
      <c r="N660">
        <v>0</v>
      </c>
      <c r="O660">
        <v>13826.771061117901</v>
      </c>
      <c r="P660">
        <v>2558654.8008751599</v>
      </c>
      <c r="Q660">
        <v>985768.99866434396</v>
      </c>
      <c r="R660">
        <v>1372343.0415563399</v>
      </c>
      <c r="S660">
        <v>219486.682827087</v>
      </c>
      <c r="T660">
        <v>92063.417417598102</v>
      </c>
      <c r="U660">
        <v>210441.72027740499</v>
      </c>
      <c r="V660">
        <v>3191232.38</v>
      </c>
      <c r="W660">
        <v>1826642.8410631299</v>
      </c>
      <c r="X660">
        <v>4169324.5273585501</v>
      </c>
      <c r="Y660">
        <v>0</v>
      </c>
      <c r="Z660">
        <v>0</v>
      </c>
      <c r="AA660">
        <v>848550.69370458601</v>
      </c>
      <c r="AB660">
        <v>0</v>
      </c>
      <c r="AC660">
        <v>0</v>
      </c>
      <c r="AD660">
        <v>0</v>
      </c>
      <c r="AE660">
        <v>166849.51408090501</v>
      </c>
      <c r="AF660">
        <v>43592.206196500803</v>
      </c>
      <c r="AG660">
        <v>0</v>
      </c>
    </row>
    <row r="661" spans="1:33" x14ac:dyDescent="0.3">
      <c r="A661" t="s">
        <v>33</v>
      </c>
      <c r="B661" t="s">
        <v>1405</v>
      </c>
      <c r="C661">
        <v>2096</v>
      </c>
      <c r="D661" t="s">
        <v>1403</v>
      </c>
      <c r="E661">
        <v>609</v>
      </c>
      <c r="F661" t="s">
        <v>1406</v>
      </c>
      <c r="G661" t="s">
        <v>37</v>
      </c>
      <c r="H661" t="s">
        <v>43</v>
      </c>
      <c r="I661" t="s">
        <v>44</v>
      </c>
      <c r="J661" t="s">
        <v>40</v>
      </c>
      <c r="K661">
        <v>585.55999999999995</v>
      </c>
      <c r="L661">
        <v>8559390.4788772892</v>
      </c>
      <c r="M661">
        <v>14617.443949172201</v>
      </c>
      <c r="N661">
        <v>0</v>
      </c>
      <c r="O661">
        <v>14617.443949172201</v>
      </c>
      <c r="P661">
        <v>4865907.3332188996</v>
      </c>
      <c r="Q661">
        <v>1125208.09605689</v>
      </c>
      <c r="R661">
        <v>2085818.5486645701</v>
      </c>
      <c r="S661">
        <v>339890.04309689603</v>
      </c>
      <c r="T661">
        <v>142566.45784002499</v>
      </c>
      <c r="U661">
        <v>325883.30395799701</v>
      </c>
      <c r="V661">
        <v>5404826.6100000003</v>
      </c>
      <c r="W661">
        <v>2828680.5649192901</v>
      </c>
      <c r="X661">
        <v>6831892.6082502604</v>
      </c>
      <c r="Y661">
        <v>0</v>
      </c>
      <c r="Z661">
        <v>0</v>
      </c>
      <c r="AA661">
        <v>1401614.5666690201</v>
      </c>
      <c r="AB661">
        <v>0</v>
      </c>
      <c r="AC661">
        <v>0</v>
      </c>
      <c r="AD661">
        <v>0</v>
      </c>
      <c r="AE661">
        <v>258377.81044935499</v>
      </c>
      <c r="AF661">
        <v>67505.493508642598</v>
      </c>
      <c r="AG661">
        <v>0</v>
      </c>
    </row>
    <row r="662" spans="1:33" x14ac:dyDescent="0.3">
      <c r="A662" t="s">
        <v>33</v>
      </c>
      <c r="B662" t="s">
        <v>1407</v>
      </c>
      <c r="C662">
        <v>2096</v>
      </c>
      <c r="D662" t="s">
        <v>1403</v>
      </c>
      <c r="E662">
        <v>610</v>
      </c>
      <c r="F662" t="s">
        <v>1408</v>
      </c>
      <c r="G662" t="s">
        <v>37</v>
      </c>
      <c r="H662" t="s">
        <v>53</v>
      </c>
      <c r="I662" t="s">
        <v>39</v>
      </c>
      <c r="J662" t="s">
        <v>40</v>
      </c>
      <c r="K662">
        <v>365.77</v>
      </c>
      <c r="L662">
        <v>6191875.7697821604</v>
      </c>
      <c r="M662">
        <v>16928.331382513999</v>
      </c>
      <c r="N662">
        <v>0</v>
      </c>
      <c r="O662">
        <v>16928.331382513999</v>
      </c>
      <c r="P662">
        <v>3248659.4459059299</v>
      </c>
      <c r="Q662">
        <v>1317233.38527875</v>
      </c>
      <c r="R662">
        <v>1324616.5297790801</v>
      </c>
      <c r="S662">
        <v>212312.284076015</v>
      </c>
      <c r="T662">
        <v>89054.124742376604</v>
      </c>
      <c r="U662">
        <v>203562.97576459599</v>
      </c>
      <c r="V662">
        <v>4221377.74</v>
      </c>
      <c r="W662">
        <v>1766935.0540175701</v>
      </c>
      <c r="X662">
        <v>5493810.7843911797</v>
      </c>
      <c r="Y662">
        <v>0</v>
      </c>
      <c r="Z662">
        <v>0</v>
      </c>
      <c r="AA662">
        <v>494502.00962638902</v>
      </c>
      <c r="AB662">
        <v>0</v>
      </c>
      <c r="AC662">
        <v>0</v>
      </c>
      <c r="AD662">
        <v>0</v>
      </c>
      <c r="AE662">
        <v>161395.67546973901</v>
      </c>
      <c r="AF662">
        <v>42167.300294856497</v>
      </c>
      <c r="AG662">
        <v>0</v>
      </c>
    </row>
    <row r="663" spans="1:33" x14ac:dyDescent="0.3">
      <c r="A663" t="s">
        <v>33</v>
      </c>
      <c r="B663" t="s">
        <v>1409</v>
      </c>
      <c r="C663">
        <v>2097</v>
      </c>
      <c r="D663" t="s">
        <v>1410</v>
      </c>
      <c r="E663">
        <v>611</v>
      </c>
      <c r="F663" t="s">
        <v>1411</v>
      </c>
      <c r="G663" t="s">
        <v>37</v>
      </c>
      <c r="H663" t="s">
        <v>43</v>
      </c>
      <c r="I663" t="s">
        <v>44</v>
      </c>
      <c r="J663" t="s">
        <v>40</v>
      </c>
      <c r="K663">
        <v>411.88108910890998</v>
      </c>
      <c r="L663">
        <v>5456112.2174042296</v>
      </c>
      <c r="M663">
        <v>13246.814096778</v>
      </c>
      <c r="N663">
        <v>0</v>
      </c>
      <c r="O663">
        <v>13246.814096778</v>
      </c>
      <c r="P663">
        <v>2796670.1688586399</v>
      </c>
      <c r="Q663">
        <v>1210188.515506</v>
      </c>
      <c r="R663">
        <v>1148541.49228408</v>
      </c>
      <c r="S663">
        <v>183514.87708874801</v>
      </c>
      <c r="T663">
        <v>117197.16366674499</v>
      </c>
      <c r="U663">
        <v>198497.08190631901</v>
      </c>
      <c r="V663">
        <v>2909470.96</v>
      </c>
      <c r="W663">
        <v>2348144.17549791</v>
      </c>
      <c r="X663">
        <v>4299779.8070422402</v>
      </c>
      <c r="Y663">
        <v>0</v>
      </c>
      <c r="Z663">
        <v>0</v>
      </c>
      <c r="AA663">
        <v>882963.68895544298</v>
      </c>
      <c r="AB663">
        <v>501.960543265929</v>
      </c>
      <c r="AC663">
        <v>74369.678956959295</v>
      </c>
      <c r="AD663">
        <v>0</v>
      </c>
      <c r="AE663">
        <v>194523.61281700901</v>
      </c>
      <c r="AF663">
        <v>3973.46908930973</v>
      </c>
      <c r="AG663">
        <v>0</v>
      </c>
    </row>
    <row r="664" spans="1:33" x14ac:dyDescent="0.3">
      <c r="A664" t="s">
        <v>33</v>
      </c>
      <c r="B664" t="s">
        <v>1412</v>
      </c>
      <c r="C664">
        <v>2097</v>
      </c>
      <c r="D664" t="s">
        <v>1410</v>
      </c>
      <c r="E664">
        <v>615</v>
      </c>
      <c r="F664" t="s">
        <v>1413</v>
      </c>
      <c r="G664" t="s">
        <v>37</v>
      </c>
      <c r="H664" t="s">
        <v>38</v>
      </c>
      <c r="I664" t="s">
        <v>39</v>
      </c>
      <c r="J664" t="s">
        <v>40</v>
      </c>
      <c r="K664">
        <v>516.24643564356404</v>
      </c>
      <c r="L664">
        <v>6201635.8897848101</v>
      </c>
      <c r="M664">
        <v>12012.9369649859</v>
      </c>
      <c r="N664">
        <v>0</v>
      </c>
      <c r="O664">
        <v>12012.9369649859</v>
      </c>
      <c r="P664">
        <v>2888893.2742660502</v>
      </c>
      <c r="Q664">
        <v>1494775.4524129699</v>
      </c>
      <c r="R664">
        <v>1406396.4209652799</v>
      </c>
      <c r="S664">
        <v>229967.24137141701</v>
      </c>
      <c r="T664">
        <v>181603.50076908301</v>
      </c>
      <c r="U664">
        <v>248793.677907095</v>
      </c>
      <c r="V664">
        <v>3009708.64</v>
      </c>
      <c r="W664">
        <v>2943133.5718777198</v>
      </c>
      <c r="X664">
        <v>4995440.9334012503</v>
      </c>
      <c r="Y664">
        <v>0</v>
      </c>
      <c r="Z664">
        <v>0</v>
      </c>
      <c r="AA664">
        <v>863084.57285790402</v>
      </c>
      <c r="AB664">
        <v>1102.71085967013</v>
      </c>
      <c r="AC664">
        <v>93213.994758896195</v>
      </c>
      <c r="AD664">
        <v>0</v>
      </c>
      <c r="AE664">
        <v>243813.383087214</v>
      </c>
      <c r="AF664">
        <v>4980.2948198809399</v>
      </c>
      <c r="AG664">
        <v>0</v>
      </c>
    </row>
    <row r="665" spans="1:33" x14ac:dyDescent="0.3">
      <c r="A665" t="s">
        <v>33</v>
      </c>
      <c r="B665" t="s">
        <v>1414</v>
      </c>
      <c r="C665">
        <v>2097</v>
      </c>
      <c r="D665" t="s">
        <v>1410</v>
      </c>
      <c r="E665">
        <v>617</v>
      </c>
      <c r="F665" t="s">
        <v>1415</v>
      </c>
      <c r="G665" t="s">
        <v>37</v>
      </c>
      <c r="H665" t="s">
        <v>43</v>
      </c>
      <c r="I665" t="s">
        <v>44</v>
      </c>
      <c r="J665" t="s">
        <v>40</v>
      </c>
      <c r="K665">
        <v>365.99</v>
      </c>
      <c r="L665">
        <v>4996569.5979452701</v>
      </c>
      <c r="M665">
        <v>13652.2025135803</v>
      </c>
      <c r="N665">
        <v>0</v>
      </c>
      <c r="O665">
        <v>13652.2025135803</v>
      </c>
      <c r="P665">
        <v>2626238.69708827</v>
      </c>
      <c r="Q665">
        <v>1095709.9377801199</v>
      </c>
      <c r="R665">
        <v>1007358.26242787</v>
      </c>
      <c r="S665">
        <v>162972.31525568201</v>
      </c>
      <c r="T665">
        <v>104290.38539332</v>
      </c>
      <c r="U665">
        <v>176380.87527656299</v>
      </c>
      <c r="V665">
        <v>2733670.77</v>
      </c>
      <c r="W665">
        <v>2086517.9526686999</v>
      </c>
      <c r="X665">
        <v>3992314.4408114702</v>
      </c>
      <c r="Y665">
        <v>0</v>
      </c>
      <c r="Z665">
        <v>0</v>
      </c>
      <c r="AA665">
        <v>761344.71284990106</v>
      </c>
      <c r="AB665">
        <v>446.03295486897099</v>
      </c>
      <c r="AC665">
        <v>66083.536052465701</v>
      </c>
      <c r="AD665">
        <v>0</v>
      </c>
      <c r="AE665">
        <v>172850.123342448</v>
      </c>
      <c r="AF665">
        <v>3530.7519341144898</v>
      </c>
      <c r="AG665">
        <v>0</v>
      </c>
    </row>
    <row r="666" spans="1:33" x14ac:dyDescent="0.3">
      <c r="A666" t="s">
        <v>33</v>
      </c>
      <c r="B666" t="s">
        <v>1416</v>
      </c>
      <c r="C666">
        <v>2097</v>
      </c>
      <c r="D666" t="s">
        <v>1410</v>
      </c>
      <c r="E666">
        <v>618</v>
      </c>
      <c r="F666" t="s">
        <v>1417</v>
      </c>
      <c r="G666" t="s">
        <v>37</v>
      </c>
      <c r="H666" t="s">
        <v>43</v>
      </c>
      <c r="I666" t="s">
        <v>44</v>
      </c>
      <c r="J666" t="s">
        <v>40</v>
      </c>
      <c r="K666">
        <v>446.57789361289002</v>
      </c>
      <c r="L666">
        <v>5825257.2855804199</v>
      </c>
      <c r="M666">
        <v>13044.2132691636</v>
      </c>
      <c r="N666">
        <v>0</v>
      </c>
      <c r="O666">
        <v>13044.2132691636</v>
      </c>
      <c r="P666">
        <v>3084942.04171036</v>
      </c>
      <c r="Q666">
        <v>1180841.1503806701</v>
      </c>
      <c r="R666">
        <v>1231385.11066754</v>
      </c>
      <c r="S666">
        <v>198976.91671711899</v>
      </c>
      <c r="T666">
        <v>129112.066104713</v>
      </c>
      <c r="U666">
        <v>215218.447920996</v>
      </c>
      <c r="V666">
        <v>3064087.33</v>
      </c>
      <c r="W666">
        <v>2545951.5076594199</v>
      </c>
      <c r="X666">
        <v>4601828.1336557297</v>
      </c>
      <c r="Y666">
        <v>0</v>
      </c>
      <c r="Z666">
        <v>0</v>
      </c>
      <c r="AA666">
        <v>926805.11821563402</v>
      </c>
      <c r="AB666">
        <v>771.01562820655897</v>
      </c>
      <c r="AC666">
        <v>80634.570159844894</v>
      </c>
      <c r="AD666">
        <v>0</v>
      </c>
      <c r="AE666">
        <v>210910.25435940601</v>
      </c>
      <c r="AF666">
        <v>4308.1935615904504</v>
      </c>
      <c r="AG666">
        <v>0</v>
      </c>
    </row>
    <row r="667" spans="1:33" x14ac:dyDescent="0.3">
      <c r="A667" t="s">
        <v>33</v>
      </c>
      <c r="B667" t="s">
        <v>1418</v>
      </c>
      <c r="C667">
        <v>2097</v>
      </c>
      <c r="D667" t="s">
        <v>1410</v>
      </c>
      <c r="E667">
        <v>620</v>
      </c>
      <c r="F667" t="s">
        <v>1419</v>
      </c>
      <c r="G667" t="s">
        <v>37</v>
      </c>
      <c r="H667" t="s">
        <v>43</v>
      </c>
      <c r="I667" t="s">
        <v>44</v>
      </c>
      <c r="J667" t="s">
        <v>40</v>
      </c>
      <c r="K667">
        <v>525.48</v>
      </c>
      <c r="L667">
        <v>7602014.8006778304</v>
      </c>
      <c r="M667">
        <v>14466.801401914099</v>
      </c>
      <c r="N667">
        <v>0</v>
      </c>
      <c r="O667">
        <v>14466.801401914099</v>
      </c>
      <c r="P667">
        <v>3510280.1282555298</v>
      </c>
      <c r="Q667">
        <v>1446434.0743962899</v>
      </c>
      <c r="R667">
        <v>1430516.4561381401</v>
      </c>
      <c r="S667">
        <v>234130.50109143899</v>
      </c>
      <c r="T667">
        <v>980653.64079642098</v>
      </c>
      <c r="U667">
        <v>253243.59228483899</v>
      </c>
      <c r="V667">
        <v>4352996.8600000003</v>
      </c>
      <c r="W667">
        <v>2995774.34839299</v>
      </c>
      <c r="X667">
        <v>5309113.3382330397</v>
      </c>
      <c r="Y667">
        <v>0</v>
      </c>
      <c r="Z667">
        <v>0</v>
      </c>
      <c r="AA667">
        <v>1943642.53956383</v>
      </c>
      <c r="AB667">
        <v>1134.11382831374</v>
      </c>
      <c r="AC667">
        <v>94881.216767806996</v>
      </c>
      <c r="AD667">
        <v>0</v>
      </c>
      <c r="AE667">
        <v>248174.22009888201</v>
      </c>
      <c r="AF667">
        <v>5069.3721859572197</v>
      </c>
      <c r="AG667">
        <v>0</v>
      </c>
    </row>
    <row r="668" spans="1:33" x14ac:dyDescent="0.3">
      <c r="A668" t="s">
        <v>33</v>
      </c>
      <c r="B668" t="s">
        <v>1420</v>
      </c>
      <c r="C668">
        <v>2097</v>
      </c>
      <c r="D668" t="s">
        <v>1410</v>
      </c>
      <c r="E668">
        <v>621</v>
      </c>
      <c r="F668" t="s">
        <v>1421</v>
      </c>
      <c r="G668" t="s">
        <v>37</v>
      </c>
      <c r="H668" t="s">
        <v>38</v>
      </c>
      <c r="I668" t="s">
        <v>39</v>
      </c>
      <c r="J668" t="s">
        <v>40</v>
      </c>
      <c r="K668">
        <v>277.66000000000003</v>
      </c>
      <c r="L668">
        <v>1716758.62337026</v>
      </c>
      <c r="M668">
        <v>6182.9526160421601</v>
      </c>
      <c r="N668">
        <v>0</v>
      </c>
      <c r="O668">
        <v>6182.9526160421601</v>
      </c>
      <c r="P668">
        <v>453803.78741804103</v>
      </c>
      <c r="Q668">
        <v>391870.95832243701</v>
      </c>
      <c r="R668">
        <v>668438.45369360899</v>
      </c>
      <c r="S668">
        <v>123639.69795320201</v>
      </c>
      <c r="T668">
        <v>79005.725982976204</v>
      </c>
      <c r="U668">
        <v>133812.163800351</v>
      </c>
      <c r="V668">
        <v>0</v>
      </c>
      <c r="W668">
        <v>1582946.4595699101</v>
      </c>
      <c r="X668">
        <v>1134215.973975</v>
      </c>
      <c r="Y668">
        <v>0</v>
      </c>
      <c r="Z668">
        <v>0</v>
      </c>
      <c r="AA668">
        <v>398257.52149595198</v>
      </c>
      <c r="AB668">
        <v>338.38495655323499</v>
      </c>
      <c r="AC668">
        <v>50134.579142401701</v>
      </c>
      <c r="AD668">
        <v>0</v>
      </c>
      <c r="AE668">
        <v>131133.542575656</v>
      </c>
      <c r="AF668">
        <v>2678.62122469529</v>
      </c>
      <c r="AG668">
        <v>0</v>
      </c>
    </row>
    <row r="669" spans="1:33" x14ac:dyDescent="0.3">
      <c r="A669" t="s">
        <v>33</v>
      </c>
      <c r="B669" t="s">
        <v>1422</v>
      </c>
      <c r="C669">
        <v>2097</v>
      </c>
      <c r="D669" t="s">
        <v>1410</v>
      </c>
      <c r="E669">
        <v>622</v>
      </c>
      <c r="F669" t="s">
        <v>1423</v>
      </c>
      <c r="G669" t="s">
        <v>37</v>
      </c>
      <c r="H669" t="s">
        <v>38</v>
      </c>
      <c r="I669" t="s">
        <v>39</v>
      </c>
      <c r="J669" t="s">
        <v>40</v>
      </c>
      <c r="K669">
        <v>110.63633663366301</v>
      </c>
      <c r="L669">
        <v>684059.22701843001</v>
      </c>
      <c r="M669">
        <v>6182.9526160421601</v>
      </c>
      <c r="N669">
        <v>0</v>
      </c>
      <c r="O669">
        <v>6182.9526160421601</v>
      </c>
      <c r="P669">
        <v>180822.54768570801</v>
      </c>
      <c r="Q669">
        <v>156144.80754129999</v>
      </c>
      <c r="R669">
        <v>266345.82504405198</v>
      </c>
      <c r="S669">
        <v>49265.4442268782</v>
      </c>
      <c r="T669">
        <v>31480.602520490898</v>
      </c>
      <c r="U669">
        <v>53318.762514926799</v>
      </c>
      <c r="V669">
        <v>0</v>
      </c>
      <c r="W669">
        <v>630740.46450350306</v>
      </c>
      <c r="X669">
        <v>451939.42343865603</v>
      </c>
      <c r="Y669">
        <v>0</v>
      </c>
      <c r="Z669">
        <v>0</v>
      </c>
      <c r="AA669">
        <v>158689.5959631</v>
      </c>
      <c r="AB669">
        <v>134.83278817615499</v>
      </c>
      <c r="AC669">
        <v>19976.6123135698</v>
      </c>
      <c r="AD669">
        <v>0</v>
      </c>
      <c r="AE669">
        <v>52251.439747767399</v>
      </c>
      <c r="AF669">
        <v>1067.3227671593399</v>
      </c>
      <c r="AG669">
        <v>0</v>
      </c>
    </row>
    <row r="670" spans="1:33" x14ac:dyDescent="0.3">
      <c r="A670" t="s">
        <v>33</v>
      </c>
      <c r="B670" t="s">
        <v>1424</v>
      </c>
      <c r="C670">
        <v>2097</v>
      </c>
      <c r="D670" t="s">
        <v>1410</v>
      </c>
      <c r="E670">
        <v>623</v>
      </c>
      <c r="F670" t="s">
        <v>1425</v>
      </c>
      <c r="G670" t="s">
        <v>37</v>
      </c>
      <c r="H670" t="s">
        <v>43</v>
      </c>
      <c r="I670" t="s">
        <v>44</v>
      </c>
      <c r="J670" t="s">
        <v>40</v>
      </c>
      <c r="K670">
        <v>328.87960396039603</v>
      </c>
      <c r="L670">
        <v>4655814.8976698397</v>
      </c>
      <c r="M670">
        <v>14156.5936032643</v>
      </c>
      <c r="N670">
        <v>0</v>
      </c>
      <c r="O670">
        <v>14156.5936032643</v>
      </c>
      <c r="P670">
        <v>2507818.6725375298</v>
      </c>
      <c r="Q670">
        <v>899993.69945783995</v>
      </c>
      <c r="R670">
        <v>1007542.8757835201</v>
      </c>
      <c r="S670">
        <v>146636.29330991901</v>
      </c>
      <c r="T670">
        <v>93823.3565810156</v>
      </c>
      <c r="U670">
        <v>158496.33161327901</v>
      </c>
      <c r="V670">
        <v>2622367.89</v>
      </c>
      <c r="W670">
        <v>1874950.6760565599</v>
      </c>
      <c r="X670">
        <v>3718816.04118582</v>
      </c>
      <c r="Y670">
        <v>0</v>
      </c>
      <c r="Z670">
        <v>0</v>
      </c>
      <c r="AA670">
        <v>718475.33420599904</v>
      </c>
      <c r="AB670">
        <v>644.34641971253996</v>
      </c>
      <c r="AC670">
        <v>59382.844245027103</v>
      </c>
      <c r="AD670">
        <v>0</v>
      </c>
      <c r="AE670">
        <v>155323.58837501</v>
      </c>
      <c r="AF670">
        <v>3172.7432382687398</v>
      </c>
      <c r="AG670">
        <v>0</v>
      </c>
    </row>
    <row r="671" spans="1:33" x14ac:dyDescent="0.3">
      <c r="A671" t="s">
        <v>33</v>
      </c>
      <c r="B671" t="s">
        <v>1426</v>
      </c>
      <c r="C671">
        <v>2097</v>
      </c>
      <c r="D671" t="s">
        <v>1410</v>
      </c>
      <c r="E671">
        <v>624</v>
      </c>
      <c r="F671" t="s">
        <v>1427</v>
      </c>
      <c r="G671" t="s">
        <v>37</v>
      </c>
      <c r="H671" t="s">
        <v>38</v>
      </c>
      <c r="I671" t="s">
        <v>39</v>
      </c>
      <c r="J671" t="s">
        <v>40</v>
      </c>
      <c r="K671">
        <v>94.74</v>
      </c>
      <c r="L671">
        <v>585772.93084383395</v>
      </c>
      <c r="M671">
        <v>6182.9526160421601</v>
      </c>
      <c r="N671">
        <v>0</v>
      </c>
      <c r="O671">
        <v>6182.9526160421601</v>
      </c>
      <c r="P671">
        <v>154841.787870003</v>
      </c>
      <c r="Q671">
        <v>133709.76947153901</v>
      </c>
      <c r="R671">
        <v>228076.997417462</v>
      </c>
      <c r="S671">
        <v>42186.937204085698</v>
      </c>
      <c r="T671">
        <v>26957.438880743201</v>
      </c>
      <c r="U671">
        <v>45657.870771610098</v>
      </c>
      <c r="V671">
        <v>0</v>
      </c>
      <c r="W671">
        <v>540115.06007222401</v>
      </c>
      <c r="X671">
        <v>387004.32678236702</v>
      </c>
      <c r="Y671">
        <v>0</v>
      </c>
      <c r="Z671">
        <v>0</v>
      </c>
      <c r="AA671">
        <v>135888.92021366599</v>
      </c>
      <c r="AB671">
        <v>115.45988181176</v>
      </c>
      <c r="AC671">
        <v>17106.353194378498</v>
      </c>
      <c r="AD671">
        <v>0</v>
      </c>
      <c r="AE671">
        <v>44743.901979462797</v>
      </c>
      <c r="AF671">
        <v>913.96879214734599</v>
      </c>
      <c r="AG671">
        <v>0</v>
      </c>
    </row>
    <row r="672" spans="1:33" x14ac:dyDescent="0.3">
      <c r="A672" t="s">
        <v>33</v>
      </c>
      <c r="B672" t="s">
        <v>1428</v>
      </c>
      <c r="C672">
        <v>2097</v>
      </c>
      <c r="D672" t="s">
        <v>1410</v>
      </c>
      <c r="E672">
        <v>625</v>
      </c>
      <c r="F672" t="s">
        <v>1429</v>
      </c>
      <c r="G672" t="s">
        <v>37</v>
      </c>
      <c r="H672" t="s">
        <v>43</v>
      </c>
      <c r="I672" t="s">
        <v>44</v>
      </c>
      <c r="J672" t="s">
        <v>40</v>
      </c>
      <c r="K672">
        <v>485.63</v>
      </c>
      <c r="L672">
        <v>6166754.1489285501</v>
      </c>
      <c r="M672">
        <v>12698.46209857</v>
      </c>
      <c r="N672">
        <v>0</v>
      </c>
      <c r="O672">
        <v>12698.46209857</v>
      </c>
      <c r="P672">
        <v>3218328.1616625399</v>
      </c>
      <c r="Q672">
        <v>1228732.65025399</v>
      </c>
      <c r="R672">
        <v>1363267.96919191</v>
      </c>
      <c r="S672">
        <v>216600.61619611699</v>
      </c>
      <c r="T672">
        <v>139824.75162397401</v>
      </c>
      <c r="U672">
        <v>234038.756415632</v>
      </c>
      <c r="V672">
        <v>3164126.87</v>
      </c>
      <c r="W672">
        <v>2768588.5225129202</v>
      </c>
      <c r="X672">
        <v>4810800.1043415796</v>
      </c>
      <c r="Y672">
        <v>0</v>
      </c>
      <c r="Z672">
        <v>0</v>
      </c>
      <c r="AA672">
        <v>1032937.25042814</v>
      </c>
      <c r="AB672">
        <v>1292.17853076045</v>
      </c>
      <c r="AC672">
        <v>87685.859212434501</v>
      </c>
      <c r="AD672">
        <v>0</v>
      </c>
      <c r="AE672">
        <v>229353.82223228301</v>
      </c>
      <c r="AF672">
        <v>4684.9341833493299</v>
      </c>
      <c r="AG672">
        <v>0</v>
      </c>
    </row>
    <row r="673" spans="1:33" x14ac:dyDescent="0.3">
      <c r="A673" t="s">
        <v>33</v>
      </c>
      <c r="B673" t="s">
        <v>1430</v>
      </c>
      <c r="C673">
        <v>2097</v>
      </c>
      <c r="D673" t="s">
        <v>1410</v>
      </c>
      <c r="E673">
        <v>627</v>
      </c>
      <c r="F673" t="s">
        <v>1431</v>
      </c>
      <c r="G673" t="s">
        <v>37</v>
      </c>
      <c r="H673" t="s">
        <v>53</v>
      </c>
      <c r="I673" t="s">
        <v>39</v>
      </c>
      <c r="J673" t="s">
        <v>40</v>
      </c>
      <c r="K673">
        <v>616.71</v>
      </c>
      <c r="L673">
        <v>8754125.72783936</v>
      </c>
      <c r="M673">
        <v>14194.882080458099</v>
      </c>
      <c r="N673">
        <v>0</v>
      </c>
      <c r="O673">
        <v>14194.882080458099</v>
      </c>
      <c r="P673">
        <v>3954484.4291081899</v>
      </c>
      <c r="Q673">
        <v>2524079.9520349698</v>
      </c>
      <c r="R673">
        <v>1796710.85246699</v>
      </c>
      <c r="S673">
        <v>274736.86437124398</v>
      </c>
      <c r="T673">
        <v>204113.62985796001</v>
      </c>
      <c r="U673">
        <v>297209.89532995201</v>
      </c>
      <c r="V673">
        <v>4941037.0199999996</v>
      </c>
      <c r="W673">
        <v>3515878.8125093998</v>
      </c>
      <c r="X673">
        <v>6717368.0926425299</v>
      </c>
      <c r="Y673">
        <v>0</v>
      </c>
      <c r="Z673">
        <v>0</v>
      </c>
      <c r="AA673">
        <v>1624867.4931008001</v>
      </c>
      <c r="AB673">
        <v>3326.4460640925799</v>
      </c>
      <c r="AC673">
        <v>111353.80070197499</v>
      </c>
      <c r="AD673">
        <v>0</v>
      </c>
      <c r="AE673">
        <v>291260.415766883</v>
      </c>
      <c r="AF673">
        <v>5949.4795630693397</v>
      </c>
      <c r="AG673">
        <v>0</v>
      </c>
    </row>
    <row r="674" spans="1:33" x14ac:dyDescent="0.3">
      <c r="A674" t="s">
        <v>33</v>
      </c>
      <c r="B674" t="s">
        <v>1432</v>
      </c>
      <c r="C674">
        <v>2097</v>
      </c>
      <c r="D674" t="s">
        <v>1410</v>
      </c>
      <c r="E674">
        <v>628</v>
      </c>
      <c r="F674" t="s">
        <v>1433</v>
      </c>
      <c r="G674" t="s">
        <v>37</v>
      </c>
      <c r="H674" t="s">
        <v>53</v>
      </c>
      <c r="I674" t="s">
        <v>39</v>
      </c>
      <c r="J674" t="s">
        <v>40</v>
      </c>
      <c r="K674">
        <v>457.11673267326699</v>
      </c>
      <c r="L674">
        <v>7922596.5081188204</v>
      </c>
      <c r="M674">
        <v>17331.670319278401</v>
      </c>
      <c r="N674">
        <v>0</v>
      </c>
      <c r="O674">
        <v>17331.670319278401</v>
      </c>
      <c r="P674">
        <v>3916555.0892043798</v>
      </c>
      <c r="Q674">
        <v>2163026.64074441</v>
      </c>
      <c r="R674">
        <v>1502399.58308</v>
      </c>
      <c r="S674">
        <v>203701.67445032601</v>
      </c>
      <c r="T674">
        <v>136913.520639694</v>
      </c>
      <c r="U674">
        <v>220297.410892302</v>
      </c>
      <c r="V674">
        <v>5096265.41</v>
      </c>
      <c r="W674">
        <v>2606033.6872265199</v>
      </c>
      <c r="X674">
        <v>6310089.96753613</v>
      </c>
      <c r="Y674">
        <v>0</v>
      </c>
      <c r="Z674">
        <v>0</v>
      </c>
      <c r="AA674">
        <v>1306669.6164214599</v>
      </c>
      <c r="AB674">
        <v>3002.0393384909598</v>
      </c>
      <c r="AC674">
        <v>82537.473930433</v>
      </c>
      <c r="AD674">
        <v>0</v>
      </c>
      <c r="AE674">
        <v>215887.54781407001</v>
      </c>
      <c r="AF674">
        <v>4409.8630782322898</v>
      </c>
      <c r="AG674">
        <v>0</v>
      </c>
    </row>
    <row r="675" spans="1:33" x14ac:dyDescent="0.3">
      <c r="A675" t="s">
        <v>33</v>
      </c>
      <c r="B675" t="s">
        <v>1434</v>
      </c>
      <c r="C675">
        <v>2097</v>
      </c>
      <c r="D675" t="s">
        <v>1410</v>
      </c>
      <c r="E675">
        <v>629</v>
      </c>
      <c r="F675" t="s">
        <v>1435</v>
      </c>
      <c r="G675" t="s">
        <v>37</v>
      </c>
      <c r="H675" t="s">
        <v>53</v>
      </c>
      <c r="I675" t="s">
        <v>39</v>
      </c>
      <c r="J675" t="s">
        <v>40</v>
      </c>
      <c r="K675">
        <v>202.30267326732601</v>
      </c>
      <c r="L675">
        <v>3835053.4429105399</v>
      </c>
      <c r="M675">
        <v>18957.008234106801</v>
      </c>
      <c r="N675">
        <v>0</v>
      </c>
      <c r="O675">
        <v>18957.008234106801</v>
      </c>
      <c r="P675">
        <v>1850083.56129189</v>
      </c>
      <c r="Q675">
        <v>1079171.59184347</v>
      </c>
      <c r="R675">
        <v>756627.17782285903</v>
      </c>
      <c r="S675">
        <v>90203.644595180202</v>
      </c>
      <c r="T675">
        <v>58967.467357134599</v>
      </c>
      <c r="U675">
        <v>97495.348456733002</v>
      </c>
      <c r="V675">
        <v>2584225.6</v>
      </c>
      <c r="W675">
        <v>1153332.4944537999</v>
      </c>
      <c r="X675">
        <v>2998240.9435116602</v>
      </c>
      <c r="Y675">
        <v>0</v>
      </c>
      <c r="Z675">
        <v>0</v>
      </c>
      <c r="AA675">
        <v>701138.61250828695</v>
      </c>
      <c r="AB675">
        <v>1650.5567885333401</v>
      </c>
      <c r="AC675">
        <v>36527.981645322398</v>
      </c>
      <c r="AD675">
        <v>0</v>
      </c>
      <c r="AE675">
        <v>95543.708917633106</v>
      </c>
      <c r="AF675">
        <v>1951.63953909982</v>
      </c>
      <c r="AG675">
        <v>0</v>
      </c>
    </row>
    <row r="676" spans="1:33" x14ac:dyDescent="0.3">
      <c r="A676" t="s">
        <v>33</v>
      </c>
      <c r="B676" t="s">
        <v>1436</v>
      </c>
      <c r="C676">
        <v>2097</v>
      </c>
      <c r="D676" t="s">
        <v>1410</v>
      </c>
      <c r="E676">
        <v>630</v>
      </c>
      <c r="F676" t="s">
        <v>1437</v>
      </c>
      <c r="G676" t="s">
        <v>37</v>
      </c>
      <c r="H676" t="s">
        <v>53</v>
      </c>
      <c r="I676" t="s">
        <v>39</v>
      </c>
      <c r="J676" t="s">
        <v>40</v>
      </c>
      <c r="K676">
        <v>182.72</v>
      </c>
      <c r="L676">
        <v>3566757.81200322</v>
      </c>
      <c r="M676">
        <v>19520.347044676098</v>
      </c>
      <c r="N676">
        <v>0</v>
      </c>
      <c r="O676">
        <v>19520.347044676098</v>
      </c>
      <c r="P676">
        <v>1786963.3322251099</v>
      </c>
      <c r="Q676">
        <v>1016697.80207979</v>
      </c>
      <c r="R676">
        <v>627377.71644203702</v>
      </c>
      <c r="S676">
        <v>81398.702405853197</v>
      </c>
      <c r="T676">
        <v>54320.258850426399</v>
      </c>
      <c r="U676">
        <v>88057.907403299701</v>
      </c>
      <c r="V676">
        <v>2437008.71</v>
      </c>
      <c r="W676">
        <v>1041691.19459992</v>
      </c>
      <c r="X676">
        <v>2803690.6352910502</v>
      </c>
      <c r="Y676">
        <v>0</v>
      </c>
      <c r="Z676">
        <v>0</v>
      </c>
      <c r="AA676">
        <v>640965.59423518099</v>
      </c>
      <c r="AB676">
        <v>1051.56133422677</v>
      </c>
      <c r="AC676">
        <v>32992.113739464199</v>
      </c>
      <c r="AD676">
        <v>0</v>
      </c>
      <c r="AE676">
        <v>86295.184396109893</v>
      </c>
      <c r="AF676">
        <v>1762.72300718981</v>
      </c>
      <c r="AG676">
        <v>0</v>
      </c>
    </row>
    <row r="677" spans="1:33" x14ac:dyDescent="0.3">
      <c r="A677" t="s">
        <v>33</v>
      </c>
      <c r="B677" t="s">
        <v>1438</v>
      </c>
      <c r="C677">
        <v>2097</v>
      </c>
      <c r="D677" t="s">
        <v>1410</v>
      </c>
      <c r="E677">
        <v>2097</v>
      </c>
      <c r="F677" t="s">
        <v>1410</v>
      </c>
      <c r="G677" t="s">
        <v>55</v>
      </c>
      <c r="H677" t="s">
        <v>55</v>
      </c>
      <c r="I677" t="s">
        <v>56</v>
      </c>
      <c r="J677" t="s">
        <v>40</v>
      </c>
      <c r="K677">
        <v>9.36</v>
      </c>
      <c r="L677">
        <v>57872.436486154598</v>
      </c>
      <c r="M677">
        <v>6182.9526160421601</v>
      </c>
      <c r="N677">
        <v>0</v>
      </c>
      <c r="O677">
        <v>6182.9526160421601</v>
      </c>
      <c r="P677">
        <v>15297.858712932601</v>
      </c>
      <c r="Q677">
        <v>13210.0848876251</v>
      </c>
      <c r="R677">
        <v>22533.256236304002</v>
      </c>
      <c r="S677">
        <v>4167.9304647481704</v>
      </c>
      <c r="T677">
        <v>2663.30618454461</v>
      </c>
      <c r="U677">
        <v>4510.8472706593902</v>
      </c>
      <c r="V677">
        <v>0</v>
      </c>
      <c r="W677">
        <v>53361.589215495202</v>
      </c>
      <c r="X677">
        <v>38234.7529943314</v>
      </c>
      <c r="Y677">
        <v>0</v>
      </c>
      <c r="Z677">
        <v>0</v>
      </c>
      <c r="AA677">
        <v>13425.3778045167</v>
      </c>
      <c r="AB677">
        <v>11.407056087799001</v>
      </c>
      <c r="AC677">
        <v>1690.05136055924</v>
      </c>
      <c r="AD677">
        <v>0</v>
      </c>
      <c r="AE677">
        <v>4420.5501638987898</v>
      </c>
      <c r="AF677">
        <v>90.297106760598993</v>
      </c>
      <c r="AG677">
        <v>0</v>
      </c>
    </row>
    <row r="678" spans="1:33" x14ac:dyDescent="0.3">
      <c r="A678" t="s">
        <v>33</v>
      </c>
      <c r="B678" t="s">
        <v>1439</v>
      </c>
      <c r="C678">
        <v>2097</v>
      </c>
      <c r="D678" t="s">
        <v>1410</v>
      </c>
      <c r="E678">
        <v>3240</v>
      </c>
      <c r="F678" t="s">
        <v>1440</v>
      </c>
      <c r="G678" t="s">
        <v>63</v>
      </c>
      <c r="H678" t="s">
        <v>53</v>
      </c>
      <c r="I678" t="s">
        <v>39</v>
      </c>
      <c r="J678" t="s">
        <v>40</v>
      </c>
      <c r="K678">
        <v>49.74</v>
      </c>
      <c r="L678">
        <v>307540.06312193698</v>
      </c>
      <c r="M678">
        <v>6182.9526160421601</v>
      </c>
      <c r="N678">
        <v>0</v>
      </c>
      <c r="O678">
        <v>6182.9526160421601</v>
      </c>
      <c r="P678">
        <v>81294.390211673905</v>
      </c>
      <c r="Q678">
        <v>70199.745973341502</v>
      </c>
      <c r="R678">
        <v>119744.034742923</v>
      </c>
      <c r="S678">
        <v>22148.809969719401</v>
      </c>
      <c r="T678">
        <v>14153.0822242787</v>
      </c>
      <c r="U678">
        <v>23971.105047286099</v>
      </c>
      <c r="V678">
        <v>0</v>
      </c>
      <c r="W678">
        <v>283568.95807465003</v>
      </c>
      <c r="X678">
        <v>203183.39892500499</v>
      </c>
      <c r="Y678">
        <v>0</v>
      </c>
      <c r="Z678">
        <v>0</v>
      </c>
      <c r="AA678">
        <v>71343.834615027896</v>
      </c>
      <c r="AB678">
        <v>60.618266005034599</v>
      </c>
      <c r="AC678">
        <v>8981.1062686129208</v>
      </c>
      <c r="AD678">
        <v>0</v>
      </c>
      <c r="AE678">
        <v>23491.256960718601</v>
      </c>
      <c r="AF678">
        <v>479.848086567542</v>
      </c>
      <c r="AG678">
        <v>0</v>
      </c>
    </row>
    <row r="679" spans="1:33" x14ac:dyDescent="0.3">
      <c r="A679" t="s">
        <v>33</v>
      </c>
      <c r="B679" t="s">
        <v>1441</v>
      </c>
      <c r="C679">
        <v>2097</v>
      </c>
      <c r="D679" t="s">
        <v>1410</v>
      </c>
      <c r="E679">
        <v>3361</v>
      </c>
      <c r="F679" t="s">
        <v>1442</v>
      </c>
      <c r="G679" t="s">
        <v>63</v>
      </c>
      <c r="H679" t="s">
        <v>64</v>
      </c>
      <c r="I679" t="s">
        <v>39</v>
      </c>
      <c r="J679" t="s">
        <v>40</v>
      </c>
      <c r="K679">
        <v>209.44059405940499</v>
      </c>
      <c r="L679">
        <v>1432641.29894502</v>
      </c>
      <c r="M679">
        <v>6840.3229344291803</v>
      </c>
      <c r="N679">
        <v>0</v>
      </c>
      <c r="O679">
        <v>6840.3229344291803</v>
      </c>
      <c r="P679">
        <v>342306.90349075402</v>
      </c>
      <c r="Q679">
        <v>295590.60111531999</v>
      </c>
      <c r="R679">
        <v>641887.14241712901</v>
      </c>
      <c r="S679">
        <v>93262.161595636004</v>
      </c>
      <c r="T679">
        <v>59594.490326187297</v>
      </c>
      <c r="U679">
        <v>100935.313256213</v>
      </c>
      <c r="V679">
        <v>137680.03</v>
      </c>
      <c r="W679">
        <v>1194025.95568881</v>
      </c>
      <c r="X679">
        <v>993225.90402216103</v>
      </c>
      <c r="Y679">
        <v>0</v>
      </c>
      <c r="Z679">
        <v>0</v>
      </c>
      <c r="AA679">
        <v>300408.02380875399</v>
      </c>
      <c r="AB679">
        <v>255.24579097196499</v>
      </c>
      <c r="AC679">
        <v>37816.812066926897</v>
      </c>
      <c r="AD679">
        <v>0</v>
      </c>
      <c r="AE679">
        <v>98914.813290210295</v>
      </c>
      <c r="AF679">
        <v>2020.4999660027199</v>
      </c>
      <c r="AG679">
        <v>0</v>
      </c>
    </row>
    <row r="680" spans="1:33" x14ac:dyDescent="0.3">
      <c r="A680" t="s">
        <v>33</v>
      </c>
      <c r="B680" t="s">
        <v>1443</v>
      </c>
      <c r="C680">
        <v>2097</v>
      </c>
      <c r="D680" t="s">
        <v>1410</v>
      </c>
      <c r="E680">
        <v>4038</v>
      </c>
      <c r="F680" t="s">
        <v>1444</v>
      </c>
      <c r="G680" t="s">
        <v>63</v>
      </c>
      <c r="H680" t="s">
        <v>64</v>
      </c>
      <c r="I680" t="s">
        <v>39</v>
      </c>
      <c r="J680" t="s">
        <v>40</v>
      </c>
      <c r="K680">
        <v>230.588641040574</v>
      </c>
      <c r="L680">
        <v>1508940.0313514201</v>
      </c>
      <c r="M680">
        <v>6543.8610702680398</v>
      </c>
      <c r="N680">
        <v>0</v>
      </c>
      <c r="O680">
        <v>6543.8610702680398</v>
      </c>
      <c r="P680">
        <v>422261.26840233302</v>
      </c>
      <c r="Q680">
        <v>330801.03579787601</v>
      </c>
      <c r="R680">
        <v>587586.53317824798</v>
      </c>
      <c r="S680">
        <v>102679.21173268001</v>
      </c>
      <c r="T680">
        <v>65611.982240288504</v>
      </c>
      <c r="U680">
        <v>111127.151931937</v>
      </c>
      <c r="V680">
        <v>83221.39</v>
      </c>
      <c r="W680">
        <v>1314591.4894194901</v>
      </c>
      <c r="X680">
        <v>974401.36220992799</v>
      </c>
      <c r="Y680">
        <v>0</v>
      </c>
      <c r="Z680">
        <v>0</v>
      </c>
      <c r="AA680">
        <v>381495.17275638902</v>
      </c>
      <c r="AB680">
        <v>281.01897025205</v>
      </c>
      <c r="AC680">
        <v>41635.325482920001</v>
      </c>
      <c r="AD680">
        <v>0</v>
      </c>
      <c r="AE680">
        <v>108902.634075332</v>
      </c>
      <c r="AF680">
        <v>2224.5178566049299</v>
      </c>
      <c r="AG680">
        <v>0</v>
      </c>
    </row>
    <row r="681" spans="1:33" x14ac:dyDescent="0.3">
      <c r="A681" t="s">
        <v>33</v>
      </c>
      <c r="B681" t="s">
        <v>1445</v>
      </c>
      <c r="C681">
        <v>2099</v>
      </c>
      <c r="D681" t="s">
        <v>1446</v>
      </c>
      <c r="E681">
        <v>659</v>
      </c>
      <c r="F681" t="s">
        <v>1447</v>
      </c>
      <c r="G681" t="s">
        <v>37</v>
      </c>
      <c r="H681" t="s">
        <v>43</v>
      </c>
      <c r="I681" t="s">
        <v>39</v>
      </c>
      <c r="J681" t="s">
        <v>40</v>
      </c>
      <c r="K681">
        <v>420.68</v>
      </c>
      <c r="L681">
        <v>5175649.0719214696</v>
      </c>
      <c r="M681">
        <v>12303.054749266599</v>
      </c>
      <c r="N681">
        <v>0</v>
      </c>
      <c r="O681">
        <v>12303.054749266599</v>
      </c>
      <c r="P681">
        <v>3104520.35255716</v>
      </c>
      <c r="Q681">
        <v>763578.60284974996</v>
      </c>
      <c r="R681">
        <v>961239.59008210304</v>
      </c>
      <c r="S681">
        <v>294829.165847286</v>
      </c>
      <c r="T681">
        <v>51481.360585176502</v>
      </c>
      <c r="U681">
        <v>189969.05272062201</v>
      </c>
      <c r="V681">
        <v>4370781.28</v>
      </c>
      <c r="W681">
        <v>614898.73920085502</v>
      </c>
      <c r="X681">
        <v>4279217.6471723896</v>
      </c>
      <c r="Y681">
        <v>0</v>
      </c>
      <c r="Z681">
        <v>0</v>
      </c>
      <c r="AA681">
        <v>706462.37202846201</v>
      </c>
      <c r="AB681">
        <v>0</v>
      </c>
      <c r="AC681">
        <v>0</v>
      </c>
      <c r="AD681">
        <v>0</v>
      </c>
      <c r="AE681">
        <v>189969.05272062201</v>
      </c>
      <c r="AF681">
        <v>0</v>
      </c>
      <c r="AG681">
        <v>0</v>
      </c>
    </row>
    <row r="682" spans="1:33" x14ac:dyDescent="0.3">
      <c r="A682" t="s">
        <v>33</v>
      </c>
      <c r="B682" t="s">
        <v>1448</v>
      </c>
      <c r="C682">
        <v>2099</v>
      </c>
      <c r="D682" t="s">
        <v>1446</v>
      </c>
      <c r="E682">
        <v>689</v>
      </c>
      <c r="F682" t="s">
        <v>1449</v>
      </c>
      <c r="G682" t="s">
        <v>37</v>
      </c>
      <c r="H682" t="s">
        <v>53</v>
      </c>
      <c r="I682" t="s">
        <v>39</v>
      </c>
      <c r="J682" t="s">
        <v>40</v>
      </c>
      <c r="K682">
        <v>383.18</v>
      </c>
      <c r="L682">
        <v>4815229.1080785198</v>
      </c>
      <c r="M682">
        <v>12566.4938360001</v>
      </c>
      <c r="N682">
        <v>0</v>
      </c>
      <c r="O682">
        <v>12566.4938360001</v>
      </c>
      <c r="P682">
        <v>2452624.0174428299</v>
      </c>
      <c r="Q682">
        <v>1094589.3271502501</v>
      </c>
      <c r="R682">
        <v>925609.73991789599</v>
      </c>
      <c r="S682">
        <v>268547.68415271299</v>
      </c>
      <c r="T682">
        <v>73858.339414823393</v>
      </c>
      <c r="U682">
        <v>173034.947279377</v>
      </c>
      <c r="V682">
        <v>4082108.35</v>
      </c>
      <c r="W682">
        <v>560085.81079914398</v>
      </c>
      <c r="X682">
        <v>4124996.9828276001</v>
      </c>
      <c r="Y682">
        <v>0</v>
      </c>
      <c r="Z682">
        <v>0</v>
      </c>
      <c r="AA682">
        <v>517197.17797153699</v>
      </c>
      <c r="AB682">
        <v>0</v>
      </c>
      <c r="AC682">
        <v>0</v>
      </c>
      <c r="AD682">
        <v>0</v>
      </c>
      <c r="AE682">
        <v>173034.947279377</v>
      </c>
      <c r="AF682">
        <v>0</v>
      </c>
      <c r="AG682">
        <v>0</v>
      </c>
    </row>
    <row r="683" spans="1:33" x14ac:dyDescent="0.3">
      <c r="A683" t="s">
        <v>33</v>
      </c>
      <c r="B683" t="s">
        <v>1450</v>
      </c>
      <c r="C683">
        <v>2100</v>
      </c>
      <c r="D683" t="s">
        <v>1451</v>
      </c>
      <c r="E683">
        <v>631</v>
      </c>
      <c r="F683" t="s">
        <v>1452</v>
      </c>
      <c r="G683" t="s">
        <v>37</v>
      </c>
      <c r="H683" t="s">
        <v>43</v>
      </c>
      <c r="I683" t="s">
        <v>39</v>
      </c>
      <c r="J683" t="s">
        <v>40</v>
      </c>
      <c r="K683">
        <v>141.86000000000001</v>
      </c>
      <c r="L683">
        <v>1957636.10756782</v>
      </c>
      <c r="M683">
        <v>13799.7751837574</v>
      </c>
      <c r="N683">
        <v>0</v>
      </c>
      <c r="O683">
        <v>13799.7751837574</v>
      </c>
      <c r="P683">
        <v>1145650.4890729</v>
      </c>
      <c r="Q683">
        <v>387779.796093943</v>
      </c>
      <c r="R683">
        <v>348426.46202942601</v>
      </c>
      <c r="S683">
        <v>47061.780230315198</v>
      </c>
      <c r="T683">
        <v>28717.580141240502</v>
      </c>
      <c r="U683">
        <v>59988.784240885703</v>
      </c>
      <c r="V683">
        <v>1189370.76</v>
      </c>
      <c r="W683">
        <v>708276.56332694204</v>
      </c>
      <c r="X683">
        <v>1681362.64941354</v>
      </c>
      <c r="Y683">
        <v>0</v>
      </c>
      <c r="Z683">
        <v>0</v>
      </c>
      <c r="AA683">
        <v>216284.673913395</v>
      </c>
      <c r="AB683">
        <v>0</v>
      </c>
      <c r="AC683">
        <v>0</v>
      </c>
      <c r="AD683">
        <v>0</v>
      </c>
      <c r="AE683">
        <v>58444.444214598901</v>
      </c>
      <c r="AF683">
        <v>1544.3400262867899</v>
      </c>
      <c r="AG683">
        <v>0</v>
      </c>
    </row>
    <row r="684" spans="1:33" x14ac:dyDescent="0.3">
      <c r="A684" t="s">
        <v>33</v>
      </c>
      <c r="B684" t="s">
        <v>1453</v>
      </c>
      <c r="C684">
        <v>2100</v>
      </c>
      <c r="D684" t="s">
        <v>1451</v>
      </c>
      <c r="E684">
        <v>632</v>
      </c>
      <c r="F684" t="s">
        <v>1454</v>
      </c>
      <c r="G684" t="s">
        <v>37</v>
      </c>
      <c r="H684" t="s">
        <v>38</v>
      </c>
      <c r="I684" t="s">
        <v>39</v>
      </c>
      <c r="J684" t="s">
        <v>40</v>
      </c>
      <c r="K684">
        <v>687.02</v>
      </c>
      <c r="L684">
        <v>8228038.3413143102</v>
      </c>
      <c r="M684">
        <v>11976.417486120199</v>
      </c>
      <c r="N684">
        <v>0</v>
      </c>
      <c r="O684">
        <v>11976.417486120199</v>
      </c>
      <c r="P684">
        <v>4528148.6371032298</v>
      </c>
      <c r="Q684">
        <v>1887748.2570919199</v>
      </c>
      <c r="R684">
        <v>1478300.8640579099</v>
      </c>
      <c r="S684">
        <v>227917.554305873</v>
      </c>
      <c r="T684">
        <v>105923.02875535699</v>
      </c>
      <c r="U684">
        <v>290522.30755091802</v>
      </c>
      <c r="V684">
        <v>4507372.4800000004</v>
      </c>
      <c r="W684">
        <v>3430143.5537633901</v>
      </c>
      <c r="X684">
        <v>7122631.8710749596</v>
      </c>
      <c r="Y684">
        <v>0</v>
      </c>
      <c r="Z684">
        <v>0</v>
      </c>
      <c r="AA684">
        <v>814884.16268843005</v>
      </c>
      <c r="AB684">
        <v>0</v>
      </c>
      <c r="AC684">
        <v>0</v>
      </c>
      <c r="AD684">
        <v>0</v>
      </c>
      <c r="AE684">
        <v>283043.15567682002</v>
      </c>
      <c r="AF684">
        <v>7479.15187409806</v>
      </c>
      <c r="AG684">
        <v>0</v>
      </c>
    </row>
    <row r="685" spans="1:33" x14ac:dyDescent="0.3">
      <c r="A685" t="s">
        <v>33</v>
      </c>
      <c r="B685" t="s">
        <v>1455</v>
      </c>
      <c r="C685">
        <v>2100</v>
      </c>
      <c r="D685" t="s">
        <v>1451</v>
      </c>
      <c r="E685">
        <v>633</v>
      </c>
      <c r="F685" t="s">
        <v>1456</v>
      </c>
      <c r="G685" t="s">
        <v>37</v>
      </c>
      <c r="H685" t="s">
        <v>43</v>
      </c>
      <c r="I685" t="s">
        <v>39</v>
      </c>
      <c r="J685" t="s">
        <v>40</v>
      </c>
      <c r="K685">
        <v>386.17</v>
      </c>
      <c r="L685">
        <v>4753891.9421180598</v>
      </c>
      <c r="M685">
        <v>12310.3605720746</v>
      </c>
      <c r="N685">
        <v>0</v>
      </c>
      <c r="O685">
        <v>12310.3605720746</v>
      </c>
      <c r="P685">
        <v>2981523.6896389499</v>
      </c>
      <c r="Q685">
        <v>824651.00981600303</v>
      </c>
      <c r="R685">
        <v>763187.10763783602</v>
      </c>
      <c r="S685">
        <v>128111.149524466</v>
      </c>
      <c r="T685">
        <v>56418.985500795498</v>
      </c>
      <c r="U685">
        <v>163300.922108436</v>
      </c>
      <c r="V685">
        <v>2662527.0099999998</v>
      </c>
      <c r="W685">
        <v>1928064.0100096201</v>
      </c>
      <c r="X685">
        <v>4180285.5256564799</v>
      </c>
      <c r="Y685">
        <v>0</v>
      </c>
      <c r="Z685">
        <v>0</v>
      </c>
      <c r="AA685">
        <v>410305.494353135</v>
      </c>
      <c r="AB685">
        <v>0</v>
      </c>
      <c r="AC685">
        <v>0</v>
      </c>
      <c r="AD685">
        <v>0</v>
      </c>
      <c r="AE685">
        <v>159096.93375406499</v>
      </c>
      <c r="AF685">
        <v>4203.9883543716996</v>
      </c>
      <c r="AG685">
        <v>0</v>
      </c>
    </row>
    <row r="686" spans="1:33" x14ac:dyDescent="0.3">
      <c r="A686" t="s">
        <v>33</v>
      </c>
      <c r="B686" t="s">
        <v>1457</v>
      </c>
      <c r="C686">
        <v>2100</v>
      </c>
      <c r="D686" t="s">
        <v>1451</v>
      </c>
      <c r="E686">
        <v>636</v>
      </c>
      <c r="F686" t="s">
        <v>1458</v>
      </c>
      <c r="G686" t="s">
        <v>37</v>
      </c>
      <c r="H686" t="s">
        <v>43</v>
      </c>
      <c r="I686" t="s">
        <v>39</v>
      </c>
      <c r="J686" t="s">
        <v>40</v>
      </c>
      <c r="K686">
        <v>424.01</v>
      </c>
      <c r="L686">
        <v>5476463.2884959402</v>
      </c>
      <c r="M686">
        <v>12915.882381302201</v>
      </c>
      <c r="N686">
        <v>0</v>
      </c>
      <c r="O686">
        <v>12915.882381302201</v>
      </c>
      <c r="P686">
        <v>3411862.7362011899</v>
      </c>
      <c r="Q686">
        <v>1038104.3556964101</v>
      </c>
      <c r="R686">
        <v>821526.83510712604</v>
      </c>
      <c r="S686">
        <v>140664.49623188999</v>
      </c>
      <c r="T686">
        <v>64304.865259321799</v>
      </c>
      <c r="U686">
        <v>179302.44188621099</v>
      </c>
      <c r="V686">
        <v>3180169.83</v>
      </c>
      <c r="W686">
        <v>2116991.0166097302</v>
      </c>
      <c r="X686">
        <v>4799708.2540930295</v>
      </c>
      <c r="Y686">
        <v>0</v>
      </c>
      <c r="Z686">
        <v>0</v>
      </c>
      <c r="AA686">
        <v>497452.59251669701</v>
      </c>
      <c r="AB686">
        <v>0</v>
      </c>
      <c r="AC686">
        <v>0</v>
      </c>
      <c r="AD686">
        <v>0</v>
      </c>
      <c r="AE686">
        <v>174686.51340358099</v>
      </c>
      <c r="AF686">
        <v>4615.9284826297899</v>
      </c>
      <c r="AG686">
        <v>0</v>
      </c>
    </row>
    <row r="687" spans="1:33" x14ac:dyDescent="0.3">
      <c r="A687" t="s">
        <v>33</v>
      </c>
      <c r="B687" t="s">
        <v>1459</v>
      </c>
      <c r="C687">
        <v>2100</v>
      </c>
      <c r="D687" t="s">
        <v>1451</v>
      </c>
      <c r="E687">
        <v>637</v>
      </c>
      <c r="F687" t="s">
        <v>1460</v>
      </c>
      <c r="G687" t="s">
        <v>37</v>
      </c>
      <c r="H687" t="s">
        <v>43</v>
      </c>
      <c r="I687" t="s">
        <v>39</v>
      </c>
      <c r="J687" t="s">
        <v>40</v>
      </c>
      <c r="K687">
        <v>321.11</v>
      </c>
      <c r="L687">
        <v>3954869.60508462</v>
      </c>
      <c r="M687">
        <v>12316.245539175399</v>
      </c>
      <c r="N687">
        <v>0</v>
      </c>
      <c r="O687">
        <v>12316.245539175399</v>
      </c>
      <c r="P687">
        <v>2479513.0286839101</v>
      </c>
      <c r="Q687">
        <v>652891.45229540498</v>
      </c>
      <c r="R687">
        <v>649986.44799851195</v>
      </c>
      <c r="S687">
        <v>106527.62053966201</v>
      </c>
      <c r="T687">
        <v>65951.055567134797</v>
      </c>
      <c r="U687">
        <v>135788.795344641</v>
      </c>
      <c r="V687">
        <v>2215847.4300000002</v>
      </c>
      <c r="W687">
        <v>1603233.37973998</v>
      </c>
      <c r="X687">
        <v>3458293.0553742</v>
      </c>
      <c r="Y687">
        <v>0</v>
      </c>
      <c r="Z687">
        <v>0</v>
      </c>
      <c r="AA687">
        <v>360787.75436578499</v>
      </c>
      <c r="AB687">
        <v>0</v>
      </c>
      <c r="AC687">
        <v>0</v>
      </c>
      <c r="AD687">
        <v>0</v>
      </c>
      <c r="AE687">
        <v>132293.07402897099</v>
      </c>
      <c r="AF687">
        <v>3495.72131567003</v>
      </c>
      <c r="AG687">
        <v>0</v>
      </c>
    </row>
    <row r="688" spans="1:33" x14ac:dyDescent="0.3">
      <c r="A688" t="s">
        <v>33</v>
      </c>
      <c r="B688" t="s">
        <v>1461</v>
      </c>
      <c r="C688">
        <v>2100</v>
      </c>
      <c r="D688" t="s">
        <v>1451</v>
      </c>
      <c r="E688">
        <v>638</v>
      </c>
      <c r="F688" t="s">
        <v>1462</v>
      </c>
      <c r="G688" t="s">
        <v>37</v>
      </c>
      <c r="H688" t="s">
        <v>38</v>
      </c>
      <c r="I688" t="s">
        <v>39</v>
      </c>
      <c r="J688" t="s">
        <v>40</v>
      </c>
      <c r="K688">
        <v>557.38</v>
      </c>
      <c r="L688">
        <v>6809485.05343829</v>
      </c>
      <c r="M688">
        <v>12216.9526237724</v>
      </c>
      <c r="N688">
        <v>0</v>
      </c>
      <c r="O688">
        <v>12216.9526237724</v>
      </c>
      <c r="P688">
        <v>3746768.8516188799</v>
      </c>
      <c r="Q688">
        <v>1557995.9435418099</v>
      </c>
      <c r="R688">
        <v>1238377.9565442</v>
      </c>
      <c r="S688">
        <v>184909.73540654901</v>
      </c>
      <c r="T688">
        <v>81432.566326833796</v>
      </c>
      <c r="U688">
        <v>235701.03313255901</v>
      </c>
      <c r="V688">
        <v>3790905.19</v>
      </c>
      <c r="W688">
        <v>2782878.83030573</v>
      </c>
      <c r="X688">
        <v>5873739.2671924597</v>
      </c>
      <c r="Y688">
        <v>0</v>
      </c>
      <c r="Z688">
        <v>0</v>
      </c>
      <c r="AA688">
        <v>700044.75311326794</v>
      </c>
      <c r="AB688">
        <v>0</v>
      </c>
      <c r="AC688">
        <v>0</v>
      </c>
      <c r="AD688">
        <v>0</v>
      </c>
      <c r="AE688">
        <v>229633.18987969201</v>
      </c>
      <c r="AF688">
        <v>6067.8432528671301</v>
      </c>
      <c r="AG688">
        <v>0</v>
      </c>
    </row>
    <row r="689" spans="1:33" x14ac:dyDescent="0.3">
      <c r="A689" t="s">
        <v>33</v>
      </c>
      <c r="B689" t="s">
        <v>1463</v>
      </c>
      <c r="C689">
        <v>2100</v>
      </c>
      <c r="D689" t="s">
        <v>1451</v>
      </c>
      <c r="E689">
        <v>639</v>
      </c>
      <c r="F689" t="s">
        <v>960</v>
      </c>
      <c r="G689" t="s">
        <v>37</v>
      </c>
      <c r="H689" t="s">
        <v>43</v>
      </c>
      <c r="I689" t="s">
        <v>39</v>
      </c>
      <c r="J689" t="s">
        <v>40</v>
      </c>
      <c r="K689">
        <v>367.86</v>
      </c>
      <c r="L689">
        <v>4618085.7107549701</v>
      </c>
      <c r="M689">
        <v>12553.921901688</v>
      </c>
      <c r="N689">
        <v>0</v>
      </c>
      <c r="O689">
        <v>12553.921901688</v>
      </c>
      <c r="P689">
        <v>2940100.7145238798</v>
      </c>
      <c r="Q689">
        <v>728232.30647904996</v>
      </c>
      <c r="R689">
        <v>773971.93135446694</v>
      </c>
      <c r="S689">
        <v>122036.842489241</v>
      </c>
      <c r="T689">
        <v>53743.915908337403</v>
      </c>
      <c r="U689">
        <v>155558.114837531</v>
      </c>
      <c r="V689">
        <v>2625881.4900000002</v>
      </c>
      <c r="W689">
        <v>1836646.10591744</v>
      </c>
      <c r="X689">
        <v>4077767.6172216702</v>
      </c>
      <c r="Y689">
        <v>0</v>
      </c>
      <c r="Z689">
        <v>0</v>
      </c>
      <c r="AA689">
        <v>384759.978695767</v>
      </c>
      <c r="AB689">
        <v>0</v>
      </c>
      <c r="AC689">
        <v>0</v>
      </c>
      <c r="AD689">
        <v>0</v>
      </c>
      <c r="AE689">
        <v>151553.45586340301</v>
      </c>
      <c r="AF689">
        <v>4004.6589741284301</v>
      </c>
      <c r="AG689">
        <v>0</v>
      </c>
    </row>
    <row r="690" spans="1:33" x14ac:dyDescent="0.3">
      <c r="A690" t="s">
        <v>33</v>
      </c>
      <c r="B690" t="s">
        <v>1464</v>
      </c>
      <c r="C690">
        <v>2100</v>
      </c>
      <c r="D690" t="s">
        <v>1451</v>
      </c>
      <c r="E690">
        <v>640</v>
      </c>
      <c r="F690" t="s">
        <v>1465</v>
      </c>
      <c r="G690" t="s">
        <v>37</v>
      </c>
      <c r="H690" t="s">
        <v>43</v>
      </c>
      <c r="I690" t="s">
        <v>39</v>
      </c>
      <c r="J690" t="s">
        <v>40</v>
      </c>
      <c r="K690">
        <v>309.49</v>
      </c>
      <c r="L690">
        <v>4392667.1806313703</v>
      </c>
      <c r="M690">
        <v>14193.2443071872</v>
      </c>
      <c r="N690">
        <v>0</v>
      </c>
      <c r="O690">
        <v>14193.2443071872</v>
      </c>
      <c r="P690">
        <v>2791361.1031275298</v>
      </c>
      <c r="Q690">
        <v>760299.13411542797</v>
      </c>
      <c r="R690">
        <v>693118.10818896804</v>
      </c>
      <c r="S690">
        <v>102672.70804652599</v>
      </c>
      <c r="T690">
        <v>45216.127152915098</v>
      </c>
      <c r="U690">
        <v>130875.009408654</v>
      </c>
      <c r="V690">
        <v>2716574.96</v>
      </c>
      <c r="W690">
        <v>1545217.2112227201</v>
      </c>
      <c r="X690">
        <v>3526817.1056957399</v>
      </c>
      <c r="Y690">
        <v>0</v>
      </c>
      <c r="Z690">
        <v>0</v>
      </c>
      <c r="AA690">
        <v>734975.06552697497</v>
      </c>
      <c r="AB690">
        <v>0</v>
      </c>
      <c r="AC690">
        <v>0</v>
      </c>
      <c r="AD690">
        <v>0</v>
      </c>
      <c r="AE690">
        <v>127505.787677824</v>
      </c>
      <c r="AF690">
        <v>3369.2217308296799</v>
      </c>
      <c r="AG690">
        <v>0</v>
      </c>
    </row>
    <row r="691" spans="1:33" x14ac:dyDescent="0.3">
      <c r="A691" t="s">
        <v>33</v>
      </c>
      <c r="B691" t="s">
        <v>1466</v>
      </c>
      <c r="C691">
        <v>2100</v>
      </c>
      <c r="D691" t="s">
        <v>1451</v>
      </c>
      <c r="E691">
        <v>641</v>
      </c>
      <c r="F691" t="s">
        <v>1467</v>
      </c>
      <c r="G691" t="s">
        <v>37</v>
      </c>
      <c r="H691" t="s">
        <v>43</v>
      </c>
      <c r="I691" t="s">
        <v>39</v>
      </c>
      <c r="J691" t="s">
        <v>40</v>
      </c>
      <c r="K691">
        <v>323.14</v>
      </c>
      <c r="L691">
        <v>3946121.8623083802</v>
      </c>
      <c r="M691">
        <v>12211.802507607799</v>
      </c>
      <c r="N691">
        <v>0</v>
      </c>
      <c r="O691">
        <v>12211.802507607799</v>
      </c>
      <c r="P691">
        <v>2386541.6958594201</v>
      </c>
      <c r="Q691">
        <v>742412.41589311196</v>
      </c>
      <c r="R691">
        <v>662756.30525439698</v>
      </c>
      <c r="S691">
        <v>107201.06910774</v>
      </c>
      <c r="T691">
        <v>47210.376193715398</v>
      </c>
      <c r="U691">
        <v>136647.22782743399</v>
      </c>
      <c r="V691">
        <v>2196105.9</v>
      </c>
      <c r="W691">
        <v>1613368.7344809501</v>
      </c>
      <c r="X691">
        <v>3442022.75634212</v>
      </c>
      <c r="Y691">
        <v>0</v>
      </c>
      <c r="Z691">
        <v>0</v>
      </c>
      <c r="AA691">
        <v>367451.87813883001</v>
      </c>
      <c r="AB691">
        <v>0</v>
      </c>
      <c r="AC691">
        <v>0</v>
      </c>
      <c r="AD691">
        <v>0</v>
      </c>
      <c r="AE691">
        <v>133129.40718670099</v>
      </c>
      <c r="AF691">
        <v>3517.8206407325101</v>
      </c>
      <c r="AG691">
        <v>0</v>
      </c>
    </row>
    <row r="692" spans="1:33" x14ac:dyDescent="0.3">
      <c r="A692" t="s">
        <v>33</v>
      </c>
      <c r="B692" t="s">
        <v>1468</v>
      </c>
      <c r="C692">
        <v>2100</v>
      </c>
      <c r="D692" t="s">
        <v>1451</v>
      </c>
      <c r="E692">
        <v>642</v>
      </c>
      <c r="F692" t="s">
        <v>1469</v>
      </c>
      <c r="G692" t="s">
        <v>37</v>
      </c>
      <c r="H692" t="s">
        <v>38</v>
      </c>
      <c r="I692" t="s">
        <v>39</v>
      </c>
      <c r="J692" t="s">
        <v>40</v>
      </c>
      <c r="K692">
        <v>621.56188118811804</v>
      </c>
      <c r="L692">
        <v>7136688.0686613703</v>
      </c>
      <c r="M692">
        <v>11481.862521909399</v>
      </c>
      <c r="N692">
        <v>0</v>
      </c>
      <c r="O692">
        <v>11481.862521909399</v>
      </c>
      <c r="P692">
        <v>3819638.8348779902</v>
      </c>
      <c r="Q692">
        <v>1667732.4380107599</v>
      </c>
      <c r="R692">
        <v>1352305.38146751</v>
      </c>
      <c r="S692">
        <v>206201.950176346</v>
      </c>
      <c r="T692">
        <v>90809.464128750798</v>
      </c>
      <c r="U692">
        <v>262841.82703336398</v>
      </c>
      <c r="V692">
        <v>3770521.04</v>
      </c>
      <c r="W692">
        <v>3103325.2016280098</v>
      </c>
      <c r="X692">
        <v>6122764.0783465896</v>
      </c>
      <c r="Y692">
        <v>0</v>
      </c>
      <c r="Z692">
        <v>0</v>
      </c>
      <c r="AA692">
        <v>751082.16328141396</v>
      </c>
      <c r="AB692">
        <v>0</v>
      </c>
      <c r="AC692">
        <v>0</v>
      </c>
      <c r="AD692">
        <v>0</v>
      </c>
      <c r="AE692">
        <v>256075.27626547401</v>
      </c>
      <c r="AF692">
        <v>6766.5507678903596</v>
      </c>
      <c r="AG692">
        <v>0</v>
      </c>
    </row>
    <row r="693" spans="1:33" x14ac:dyDescent="0.3">
      <c r="A693" t="s">
        <v>33</v>
      </c>
      <c r="B693" t="s">
        <v>1470</v>
      </c>
      <c r="C693">
        <v>2100</v>
      </c>
      <c r="D693" t="s">
        <v>1451</v>
      </c>
      <c r="E693">
        <v>643</v>
      </c>
      <c r="F693" t="s">
        <v>1471</v>
      </c>
      <c r="G693" t="s">
        <v>37</v>
      </c>
      <c r="H693" t="s">
        <v>43</v>
      </c>
      <c r="I693" t="s">
        <v>39</v>
      </c>
      <c r="J693" t="s">
        <v>40</v>
      </c>
      <c r="K693">
        <v>304.35000000000002</v>
      </c>
      <c r="L693">
        <v>3951379.1947544599</v>
      </c>
      <c r="M693">
        <v>12983.010332690799</v>
      </c>
      <c r="N693">
        <v>0</v>
      </c>
      <c r="O693">
        <v>12983.010332690799</v>
      </c>
      <c r="P693">
        <v>2460423.0343185998</v>
      </c>
      <c r="Q693">
        <v>694489.86106507597</v>
      </c>
      <c r="R693">
        <v>635701.88720608898</v>
      </c>
      <c r="S693">
        <v>100967.52300222999</v>
      </c>
      <c r="T693">
        <v>59796.889162459804</v>
      </c>
      <c r="U693">
        <v>128701.44144729699</v>
      </c>
      <c r="V693">
        <v>2303123.46</v>
      </c>
      <c r="W693">
        <v>1519554.29330716</v>
      </c>
      <c r="X693">
        <v>3452729.8112252401</v>
      </c>
      <c r="Y693">
        <v>0</v>
      </c>
      <c r="Z693">
        <v>0</v>
      </c>
      <c r="AA693">
        <v>369947.942081924</v>
      </c>
      <c r="AB693">
        <v>0</v>
      </c>
      <c r="AC693">
        <v>0</v>
      </c>
      <c r="AD693">
        <v>0</v>
      </c>
      <c r="AE693">
        <v>125388.17564298</v>
      </c>
      <c r="AF693">
        <v>3313.2658043168199</v>
      </c>
      <c r="AG693">
        <v>0</v>
      </c>
    </row>
    <row r="694" spans="1:33" x14ac:dyDescent="0.3">
      <c r="A694" t="s">
        <v>33</v>
      </c>
      <c r="B694" t="s">
        <v>1472</v>
      </c>
      <c r="C694">
        <v>2100</v>
      </c>
      <c r="D694" t="s">
        <v>1451</v>
      </c>
      <c r="E694">
        <v>644</v>
      </c>
      <c r="F694" t="s">
        <v>1473</v>
      </c>
      <c r="G694" t="s">
        <v>37</v>
      </c>
      <c r="H694" t="s">
        <v>43</v>
      </c>
      <c r="I694" t="s">
        <v>39</v>
      </c>
      <c r="J694" t="s">
        <v>40</v>
      </c>
      <c r="K694">
        <v>336.28</v>
      </c>
      <c r="L694">
        <v>4585139.4080326296</v>
      </c>
      <c r="M694">
        <v>13634.8858333312</v>
      </c>
      <c r="N694">
        <v>0</v>
      </c>
      <c r="O694">
        <v>13634.8858333312</v>
      </c>
      <c r="P694">
        <v>2761788.43176396</v>
      </c>
      <c r="Q694">
        <v>903966.86046152003</v>
      </c>
      <c r="R694">
        <v>753069.20231957803</v>
      </c>
      <c r="S694">
        <v>111560.238656777</v>
      </c>
      <c r="T694">
        <v>54754.674830793498</v>
      </c>
      <c r="U694">
        <v>142203.78094265499</v>
      </c>
      <c r="V694">
        <v>2763961.69</v>
      </c>
      <c r="W694">
        <v>1678973.9370899701</v>
      </c>
      <c r="X694">
        <v>3595132.8055137899</v>
      </c>
      <c r="Y694">
        <v>0</v>
      </c>
      <c r="Z694">
        <v>0</v>
      </c>
      <c r="AA694">
        <v>847802.82157617703</v>
      </c>
      <c r="AB694">
        <v>0</v>
      </c>
      <c r="AC694">
        <v>0</v>
      </c>
      <c r="AD694">
        <v>0</v>
      </c>
      <c r="AE694">
        <v>138542.91343920201</v>
      </c>
      <c r="AF694">
        <v>3660.8675034521498</v>
      </c>
      <c r="AG694">
        <v>0</v>
      </c>
    </row>
    <row r="695" spans="1:33" x14ac:dyDescent="0.3">
      <c r="A695" t="s">
        <v>33</v>
      </c>
      <c r="B695" t="s">
        <v>1474</v>
      </c>
      <c r="C695">
        <v>2100</v>
      </c>
      <c r="D695" t="s">
        <v>1451</v>
      </c>
      <c r="E695">
        <v>645</v>
      </c>
      <c r="F695" t="s">
        <v>1475</v>
      </c>
      <c r="G695" t="s">
        <v>37</v>
      </c>
      <c r="H695" t="s">
        <v>43</v>
      </c>
      <c r="I695" t="s">
        <v>39</v>
      </c>
      <c r="J695" t="s">
        <v>40</v>
      </c>
      <c r="K695">
        <v>403.31</v>
      </c>
      <c r="L695">
        <v>5511186.39276597</v>
      </c>
      <c r="M695">
        <v>13664.889025231099</v>
      </c>
      <c r="N695">
        <v>0</v>
      </c>
      <c r="O695">
        <v>13664.889025231099</v>
      </c>
      <c r="P695">
        <v>3608708.2590913</v>
      </c>
      <c r="Q695">
        <v>869665.41014344001</v>
      </c>
      <c r="R695">
        <v>822518.63274416898</v>
      </c>
      <c r="S695">
        <v>133797.31132587299</v>
      </c>
      <c r="T695">
        <v>76496.779461185099</v>
      </c>
      <c r="U695">
        <v>170548.96780058899</v>
      </c>
      <c r="V695">
        <v>3326997.07</v>
      </c>
      <c r="W695">
        <v>2013640.3549653799</v>
      </c>
      <c r="X695">
        <v>4385522.8971787496</v>
      </c>
      <c r="Y695">
        <v>0</v>
      </c>
      <c r="Z695">
        <v>0</v>
      </c>
      <c r="AA695">
        <v>955114.52778662997</v>
      </c>
      <c r="AB695">
        <v>0</v>
      </c>
      <c r="AC695">
        <v>0</v>
      </c>
      <c r="AD695">
        <v>0</v>
      </c>
      <c r="AE695">
        <v>166158.387115394</v>
      </c>
      <c r="AF695">
        <v>4390.58068519474</v>
      </c>
      <c r="AG695">
        <v>0</v>
      </c>
    </row>
    <row r="696" spans="1:33" x14ac:dyDescent="0.3">
      <c r="A696" t="s">
        <v>33</v>
      </c>
      <c r="B696" t="s">
        <v>1476</v>
      </c>
      <c r="C696">
        <v>2100</v>
      </c>
      <c r="D696" t="s">
        <v>1451</v>
      </c>
      <c r="E696">
        <v>646</v>
      </c>
      <c r="F696" t="s">
        <v>1477</v>
      </c>
      <c r="G696" t="s">
        <v>37</v>
      </c>
      <c r="H696" t="s">
        <v>43</v>
      </c>
      <c r="I696" t="s">
        <v>39</v>
      </c>
      <c r="J696" t="s">
        <v>40</v>
      </c>
      <c r="K696">
        <v>130.57</v>
      </c>
      <c r="L696">
        <v>2029267.71049577</v>
      </c>
      <c r="M696">
        <v>15541.6076472067</v>
      </c>
      <c r="N696">
        <v>0</v>
      </c>
      <c r="O696">
        <v>15541.6076472067</v>
      </c>
      <c r="P696">
        <v>1216243.7679342199</v>
      </c>
      <c r="Q696">
        <v>424858.64081408503</v>
      </c>
      <c r="R696">
        <v>322138.32280827698</v>
      </c>
      <c r="S696">
        <v>43316.3445979998</v>
      </c>
      <c r="T696">
        <v>22710.634341193901</v>
      </c>
      <c r="U696">
        <v>55214.546442495703</v>
      </c>
      <c r="V696">
        <v>1322145.1499999999</v>
      </c>
      <c r="W696">
        <v>651908.01405328303</v>
      </c>
      <c r="X696">
        <v>1701234.40245401</v>
      </c>
      <c r="Y696">
        <v>0</v>
      </c>
      <c r="Z696">
        <v>0</v>
      </c>
      <c r="AA696">
        <v>272818.76159926603</v>
      </c>
      <c r="AB696">
        <v>0</v>
      </c>
      <c r="AC696">
        <v>0</v>
      </c>
      <c r="AD696">
        <v>0</v>
      </c>
      <c r="AE696">
        <v>53793.113499930703</v>
      </c>
      <c r="AF696">
        <v>1421.4329425649601</v>
      </c>
      <c r="AG696">
        <v>0</v>
      </c>
    </row>
    <row r="697" spans="1:33" x14ac:dyDescent="0.3">
      <c r="A697" t="s">
        <v>33</v>
      </c>
      <c r="B697" t="s">
        <v>1478</v>
      </c>
      <c r="C697">
        <v>2100</v>
      </c>
      <c r="D697" t="s">
        <v>1451</v>
      </c>
      <c r="E697">
        <v>647</v>
      </c>
      <c r="F697" t="s">
        <v>1479</v>
      </c>
      <c r="G697" t="s">
        <v>37</v>
      </c>
      <c r="H697" t="s">
        <v>43</v>
      </c>
      <c r="I697" t="s">
        <v>39</v>
      </c>
      <c r="J697" t="s">
        <v>40</v>
      </c>
      <c r="K697">
        <v>140.06</v>
      </c>
      <c r="L697">
        <v>1982785.8418521699</v>
      </c>
      <c r="M697">
        <v>14156.688860860901</v>
      </c>
      <c r="N697">
        <v>0</v>
      </c>
      <c r="O697">
        <v>14156.688860860901</v>
      </c>
      <c r="P697">
        <v>1231007.7749763899</v>
      </c>
      <c r="Q697">
        <v>352963.39300237998</v>
      </c>
      <c r="R697">
        <v>317302.94791090803</v>
      </c>
      <c r="S697">
        <v>46464.633716748504</v>
      </c>
      <c r="T697">
        <v>35047.092245750297</v>
      </c>
      <c r="U697">
        <v>59227.612581266403</v>
      </c>
      <c r="V697">
        <v>1224268.68</v>
      </c>
      <c r="W697">
        <v>699289.54927091103</v>
      </c>
      <c r="X697">
        <v>1753238.1718557801</v>
      </c>
      <c r="Y697">
        <v>0</v>
      </c>
      <c r="Z697">
        <v>0</v>
      </c>
      <c r="AA697">
        <v>170320.05741512799</v>
      </c>
      <c r="AB697">
        <v>0</v>
      </c>
      <c r="AC697">
        <v>0</v>
      </c>
      <c r="AD697">
        <v>0</v>
      </c>
      <c r="AE697">
        <v>57702.868015626103</v>
      </c>
      <c r="AF697">
        <v>1524.7445656402599</v>
      </c>
      <c r="AG697">
        <v>0</v>
      </c>
    </row>
    <row r="698" spans="1:33" x14ac:dyDescent="0.3">
      <c r="A698" t="s">
        <v>33</v>
      </c>
      <c r="B698" t="s">
        <v>1480</v>
      </c>
      <c r="C698">
        <v>2100</v>
      </c>
      <c r="D698" t="s">
        <v>1451</v>
      </c>
      <c r="E698">
        <v>648</v>
      </c>
      <c r="F698" t="s">
        <v>1481</v>
      </c>
      <c r="G698" t="s">
        <v>37</v>
      </c>
      <c r="H698" t="s">
        <v>43</v>
      </c>
      <c r="I698" t="s">
        <v>39</v>
      </c>
      <c r="J698" t="s">
        <v>40</v>
      </c>
      <c r="K698">
        <v>276.77</v>
      </c>
      <c r="L698">
        <v>4037957.86695578</v>
      </c>
      <c r="M698">
        <v>14589.579314794901</v>
      </c>
      <c r="N698">
        <v>0</v>
      </c>
      <c r="O698">
        <v>14589.579314794901</v>
      </c>
      <c r="P698">
        <v>2600627.3951064898</v>
      </c>
      <c r="Q698">
        <v>693394.79080657498</v>
      </c>
      <c r="R698">
        <v>604429.176212352</v>
      </c>
      <c r="S698">
        <v>91817.911422136895</v>
      </c>
      <c r="T698">
        <v>47688.593408227403</v>
      </c>
      <c r="U698">
        <v>117038.60012935199</v>
      </c>
      <c r="V698">
        <v>2539066</v>
      </c>
      <c r="W698">
        <v>1381853.2668264301</v>
      </c>
      <c r="X698">
        <v>3147809.5318679502</v>
      </c>
      <c r="Y698">
        <v>0</v>
      </c>
      <c r="Z698">
        <v>0</v>
      </c>
      <c r="AA698">
        <v>773109.73495848197</v>
      </c>
      <c r="AB698">
        <v>0</v>
      </c>
      <c r="AC698">
        <v>0</v>
      </c>
      <c r="AD698">
        <v>0</v>
      </c>
      <c r="AE698">
        <v>114025.580327608</v>
      </c>
      <c r="AF698">
        <v>3013.0198017439402</v>
      </c>
      <c r="AG698">
        <v>0</v>
      </c>
    </row>
    <row r="699" spans="1:33" x14ac:dyDescent="0.3">
      <c r="A699" t="s">
        <v>33</v>
      </c>
      <c r="B699" t="s">
        <v>1482</v>
      </c>
      <c r="C699">
        <v>2100</v>
      </c>
      <c r="D699" t="s">
        <v>1451</v>
      </c>
      <c r="E699">
        <v>649</v>
      </c>
      <c r="F699" t="s">
        <v>1483</v>
      </c>
      <c r="G699" t="s">
        <v>37</v>
      </c>
      <c r="H699" t="s">
        <v>53</v>
      </c>
      <c r="I699" t="s">
        <v>39</v>
      </c>
      <c r="J699" t="s">
        <v>40</v>
      </c>
      <c r="K699">
        <v>1216.77683168316</v>
      </c>
      <c r="L699">
        <v>15645258.582081901</v>
      </c>
      <c r="M699">
        <v>12857.952399076999</v>
      </c>
      <c r="N699">
        <v>0</v>
      </c>
      <c r="O699">
        <v>12857.952399076999</v>
      </c>
      <c r="P699">
        <v>8301486.0505162599</v>
      </c>
      <c r="Q699">
        <v>4236968.92854972</v>
      </c>
      <c r="R699">
        <v>2524770.5734017999</v>
      </c>
      <c r="S699">
        <v>403663.35712683201</v>
      </c>
      <c r="T699">
        <v>178369.67248734101</v>
      </c>
      <c r="U699">
        <v>514542.244643663</v>
      </c>
      <c r="V699">
        <v>9055610.5099999998</v>
      </c>
      <c r="W699">
        <v>6075105.8274383098</v>
      </c>
      <c r="X699">
        <v>12918564.8805946</v>
      </c>
      <c r="Y699">
        <v>0</v>
      </c>
      <c r="Z699">
        <v>0</v>
      </c>
      <c r="AA699">
        <v>2212151.4568436402</v>
      </c>
      <c r="AB699">
        <v>0</v>
      </c>
      <c r="AC699">
        <v>0</v>
      </c>
      <c r="AD699">
        <v>0</v>
      </c>
      <c r="AE699">
        <v>501295.96546541201</v>
      </c>
      <c r="AF699">
        <v>13246.2791782514</v>
      </c>
      <c r="AG699">
        <v>0</v>
      </c>
    </row>
    <row r="700" spans="1:33" x14ac:dyDescent="0.3">
      <c r="A700" t="s">
        <v>33</v>
      </c>
      <c r="B700" t="s">
        <v>1484</v>
      </c>
      <c r="C700">
        <v>2100</v>
      </c>
      <c r="D700" t="s">
        <v>1451</v>
      </c>
      <c r="E700">
        <v>650</v>
      </c>
      <c r="F700" t="s">
        <v>1485</v>
      </c>
      <c r="G700" t="s">
        <v>37</v>
      </c>
      <c r="H700" t="s">
        <v>53</v>
      </c>
      <c r="I700" t="s">
        <v>39</v>
      </c>
      <c r="J700" t="s">
        <v>40</v>
      </c>
      <c r="K700">
        <v>1371.4026732673201</v>
      </c>
      <c r="L700">
        <v>18014274.1210825</v>
      </c>
      <c r="M700">
        <v>13135.6562680194</v>
      </c>
      <c r="N700">
        <v>0</v>
      </c>
      <c r="O700">
        <v>13135.6562680194</v>
      </c>
      <c r="P700">
        <v>9397215.2025640793</v>
      </c>
      <c r="Q700">
        <v>4877776.1892152103</v>
      </c>
      <c r="R700">
        <v>2990814.4315682598</v>
      </c>
      <c r="S700">
        <v>454960.18057643902</v>
      </c>
      <c r="T700">
        <v>293508.11715856101</v>
      </c>
      <c r="U700">
        <v>579929.36045402195</v>
      </c>
      <c r="V700">
        <v>10587225.26</v>
      </c>
      <c r="W700">
        <v>6847119.50062853</v>
      </c>
      <c r="X700">
        <v>15023579.4398355</v>
      </c>
      <c r="Y700">
        <v>0</v>
      </c>
      <c r="Z700">
        <v>0</v>
      </c>
      <c r="AA700">
        <v>2410765.3207930098</v>
      </c>
      <c r="AB700">
        <v>0</v>
      </c>
      <c r="AC700">
        <v>0</v>
      </c>
      <c r="AD700">
        <v>0</v>
      </c>
      <c r="AE700">
        <v>564999.76761260396</v>
      </c>
      <c r="AF700">
        <v>14929.592841417099</v>
      </c>
      <c r="AG700">
        <v>0</v>
      </c>
    </row>
    <row r="701" spans="1:33" x14ac:dyDescent="0.3">
      <c r="A701" t="s">
        <v>33</v>
      </c>
      <c r="B701" t="s">
        <v>1486</v>
      </c>
      <c r="C701">
        <v>2100</v>
      </c>
      <c r="D701" t="s">
        <v>1451</v>
      </c>
      <c r="E701">
        <v>2100</v>
      </c>
      <c r="F701" t="s">
        <v>1451</v>
      </c>
      <c r="G701" t="s">
        <v>55</v>
      </c>
      <c r="H701" t="s">
        <v>55</v>
      </c>
      <c r="I701" t="s">
        <v>56</v>
      </c>
      <c r="J701" t="s">
        <v>40</v>
      </c>
      <c r="K701">
        <v>105.02881188118801</v>
      </c>
      <c r="L701">
        <v>568800.20206215198</v>
      </c>
      <c r="M701">
        <v>5415.6587309165898</v>
      </c>
      <c r="N701">
        <v>0</v>
      </c>
      <c r="O701">
        <v>5415.6587309165898</v>
      </c>
      <c r="P701">
        <v>228018.95660964199</v>
      </c>
      <c r="Q701">
        <v>119367.759067216</v>
      </c>
      <c r="R701">
        <v>171225.79485571201</v>
      </c>
      <c r="S701">
        <v>34843.104910500399</v>
      </c>
      <c r="T701">
        <v>15344.586619080999</v>
      </c>
      <c r="U701">
        <v>44413.863915248599</v>
      </c>
      <c r="V701">
        <v>0</v>
      </c>
      <c r="W701">
        <v>524386.33814690402</v>
      </c>
      <c r="X701">
        <v>415650.79702353699</v>
      </c>
      <c r="Y701">
        <v>0</v>
      </c>
      <c r="Z701">
        <v>0</v>
      </c>
      <c r="AA701">
        <v>108735.541123366</v>
      </c>
      <c r="AB701">
        <v>0</v>
      </c>
      <c r="AC701">
        <v>0</v>
      </c>
      <c r="AD701">
        <v>0</v>
      </c>
      <c r="AE701">
        <v>43270.481720821197</v>
      </c>
      <c r="AF701">
        <v>1143.38219442735</v>
      </c>
      <c r="AG701">
        <v>0</v>
      </c>
    </row>
    <row r="702" spans="1:33" x14ac:dyDescent="0.3">
      <c r="A702" t="s">
        <v>33</v>
      </c>
      <c r="B702" t="s">
        <v>1487</v>
      </c>
      <c r="C702">
        <v>2100</v>
      </c>
      <c r="D702" t="s">
        <v>1451</v>
      </c>
      <c r="E702">
        <v>3950</v>
      </c>
      <c r="F702" t="s">
        <v>1488</v>
      </c>
      <c r="G702" t="s">
        <v>59</v>
      </c>
      <c r="H702" t="s">
        <v>53</v>
      </c>
      <c r="I702" t="s">
        <v>39</v>
      </c>
      <c r="J702" t="s">
        <v>40</v>
      </c>
      <c r="K702">
        <v>132.44168316831599</v>
      </c>
      <c r="L702">
        <v>2135234.7477877801</v>
      </c>
      <c r="M702">
        <v>16122.074989594899</v>
      </c>
      <c r="N702">
        <v>0</v>
      </c>
      <c r="O702">
        <v>16122.074989594899</v>
      </c>
      <c r="P702">
        <v>1184792.7671487699</v>
      </c>
      <c r="Q702">
        <v>550404.243542518</v>
      </c>
      <c r="R702">
        <v>288692.99016891798</v>
      </c>
      <c r="S702">
        <v>43937.271863811897</v>
      </c>
      <c r="T702">
        <v>67407.475063765203</v>
      </c>
      <c r="U702">
        <v>56006.030988889703</v>
      </c>
      <c r="V702">
        <v>1417975.79</v>
      </c>
      <c r="W702">
        <v>661252.92679889395</v>
      </c>
      <c r="X702">
        <v>1881976.44565489</v>
      </c>
      <c r="Y702">
        <v>0</v>
      </c>
      <c r="Z702">
        <v>0</v>
      </c>
      <c r="AA702">
        <v>197252.27114399901</v>
      </c>
      <c r="AB702">
        <v>0</v>
      </c>
      <c r="AC702">
        <v>0</v>
      </c>
      <c r="AD702">
        <v>0</v>
      </c>
      <c r="AE702">
        <v>54564.222216398397</v>
      </c>
      <c r="AF702">
        <v>1441.8087724913601</v>
      </c>
      <c r="AG702">
        <v>0</v>
      </c>
    </row>
    <row r="703" spans="1:33" x14ac:dyDescent="0.3">
      <c r="A703" t="s">
        <v>33</v>
      </c>
      <c r="B703" t="s">
        <v>1489</v>
      </c>
      <c r="C703">
        <v>2100</v>
      </c>
      <c r="D703" t="s">
        <v>1451</v>
      </c>
      <c r="E703">
        <v>4744</v>
      </c>
      <c r="F703" t="s">
        <v>1490</v>
      </c>
      <c r="G703" t="s">
        <v>37</v>
      </c>
      <c r="H703" t="s">
        <v>43</v>
      </c>
      <c r="I703" t="s">
        <v>39</v>
      </c>
      <c r="J703" t="s">
        <v>40</v>
      </c>
      <c r="K703">
        <v>763.67811881188095</v>
      </c>
      <c r="L703">
        <v>4135820.0717535201</v>
      </c>
      <c r="M703">
        <v>5415.6587309165898</v>
      </c>
      <c r="N703">
        <v>0</v>
      </c>
      <c r="O703">
        <v>5415.6587309165898</v>
      </c>
      <c r="P703">
        <v>1657955.41926233</v>
      </c>
      <c r="Q703">
        <v>867938.46429837705</v>
      </c>
      <c r="R703">
        <v>1245004.9711635399</v>
      </c>
      <c r="S703">
        <v>253348.73674203601</v>
      </c>
      <c r="T703">
        <v>111572.48028723701</v>
      </c>
      <c r="U703">
        <v>322938.96728388098</v>
      </c>
      <c r="V703">
        <v>0</v>
      </c>
      <c r="W703">
        <v>3812881.1044696402</v>
      </c>
      <c r="X703">
        <v>3022250.87638498</v>
      </c>
      <c r="Y703">
        <v>0</v>
      </c>
      <c r="Z703">
        <v>0</v>
      </c>
      <c r="AA703">
        <v>790630.22808466095</v>
      </c>
      <c r="AB703">
        <v>0</v>
      </c>
      <c r="AC703">
        <v>0</v>
      </c>
      <c r="AD703">
        <v>0</v>
      </c>
      <c r="AE703">
        <v>314625.28699288599</v>
      </c>
      <c r="AF703">
        <v>8313.6802909952603</v>
      </c>
      <c r="AG703">
        <v>0</v>
      </c>
    </row>
    <row r="704" spans="1:33" x14ac:dyDescent="0.3">
      <c r="A704" t="s">
        <v>33</v>
      </c>
      <c r="B704" t="s">
        <v>1491</v>
      </c>
      <c r="C704">
        <v>2101</v>
      </c>
      <c r="D704" t="s">
        <v>1492</v>
      </c>
      <c r="E704">
        <v>652</v>
      </c>
      <c r="F704" t="s">
        <v>1493</v>
      </c>
      <c r="G704" t="s">
        <v>37</v>
      </c>
      <c r="H704" t="s">
        <v>43</v>
      </c>
      <c r="I704" t="s">
        <v>44</v>
      </c>
      <c r="J704" t="s">
        <v>40</v>
      </c>
      <c r="K704">
        <v>314.2</v>
      </c>
      <c r="L704">
        <v>4164047.2394898999</v>
      </c>
      <c r="M704">
        <v>13252.855631730999</v>
      </c>
      <c r="N704">
        <v>0</v>
      </c>
      <c r="O704">
        <v>13252.855631730999</v>
      </c>
      <c r="P704">
        <v>2437281.1815671199</v>
      </c>
      <c r="Q704">
        <v>822117.27483121306</v>
      </c>
      <c r="R704">
        <v>720290.99523871904</v>
      </c>
      <c r="S704">
        <v>152837.824617948</v>
      </c>
      <c r="T704">
        <v>31519.963234904499</v>
      </c>
      <c r="U704">
        <v>153903.07413126199</v>
      </c>
      <c r="V704">
        <v>3294576.45</v>
      </c>
      <c r="W704">
        <v>715567.71535864403</v>
      </c>
      <c r="X704">
        <v>3434239.4074314199</v>
      </c>
      <c r="Y704">
        <v>0</v>
      </c>
      <c r="Z704">
        <v>0</v>
      </c>
      <c r="AA704">
        <v>571065.45082560705</v>
      </c>
      <c r="AB704">
        <v>1.8915951047300701</v>
      </c>
      <c r="AC704">
        <v>4837.4155065043897</v>
      </c>
      <c r="AD704">
        <v>0</v>
      </c>
      <c r="AE704">
        <v>152847.46721315401</v>
      </c>
      <c r="AF704">
        <v>1055.60691810874</v>
      </c>
      <c r="AG704">
        <v>0</v>
      </c>
    </row>
    <row r="705" spans="1:33" x14ac:dyDescent="0.3">
      <c r="A705" t="s">
        <v>33</v>
      </c>
      <c r="B705" t="s">
        <v>1494</v>
      </c>
      <c r="C705">
        <v>2101</v>
      </c>
      <c r="D705" t="s">
        <v>1492</v>
      </c>
      <c r="E705">
        <v>653</v>
      </c>
      <c r="F705" t="s">
        <v>1495</v>
      </c>
      <c r="G705" t="s">
        <v>37</v>
      </c>
      <c r="H705" t="s">
        <v>43</v>
      </c>
      <c r="I705" t="s">
        <v>44</v>
      </c>
      <c r="J705" t="s">
        <v>40</v>
      </c>
      <c r="K705">
        <v>340.36</v>
      </c>
      <c r="L705">
        <v>4667428.4293850502</v>
      </c>
      <c r="M705">
        <v>13713.210804398401</v>
      </c>
      <c r="N705">
        <v>0</v>
      </c>
      <c r="O705">
        <v>13713.210804398401</v>
      </c>
      <c r="P705">
        <v>2974817.4246982299</v>
      </c>
      <c r="Q705">
        <v>745404.51637285703</v>
      </c>
      <c r="R705">
        <v>747499.24237635301</v>
      </c>
      <c r="S705">
        <v>165562.959856667</v>
      </c>
      <c r="T705">
        <v>34144.286080942402</v>
      </c>
      <c r="U705">
        <v>166716.90105447601</v>
      </c>
      <c r="V705">
        <v>3725566.31</v>
      </c>
      <c r="W705">
        <v>775145.21833058004</v>
      </c>
      <c r="X705">
        <v>3802437.1144117098</v>
      </c>
      <c r="Y705">
        <v>0</v>
      </c>
      <c r="Z705">
        <v>0</v>
      </c>
      <c r="AA705">
        <v>693032.19060535799</v>
      </c>
      <c r="AB705">
        <v>2.0490875552066399</v>
      </c>
      <c r="AC705">
        <v>5240.1742259510902</v>
      </c>
      <c r="AD705">
        <v>0</v>
      </c>
      <c r="AE705">
        <v>165573.405285388</v>
      </c>
      <c r="AF705">
        <v>1143.4957690881299</v>
      </c>
      <c r="AG705">
        <v>0</v>
      </c>
    </row>
    <row r="706" spans="1:33" x14ac:dyDescent="0.3">
      <c r="A706" t="s">
        <v>33</v>
      </c>
      <c r="B706" t="s">
        <v>1496</v>
      </c>
      <c r="C706">
        <v>2101</v>
      </c>
      <c r="D706" t="s">
        <v>1492</v>
      </c>
      <c r="E706">
        <v>658</v>
      </c>
      <c r="F706" t="s">
        <v>1497</v>
      </c>
      <c r="G706" t="s">
        <v>37</v>
      </c>
      <c r="H706" t="s">
        <v>43</v>
      </c>
      <c r="I706" t="s">
        <v>44</v>
      </c>
      <c r="J706" t="s">
        <v>40</v>
      </c>
      <c r="K706">
        <v>298.74554455445502</v>
      </c>
      <c r="L706">
        <v>3674698.8563664998</v>
      </c>
      <c r="M706">
        <v>12300.430661976499</v>
      </c>
      <c r="N706">
        <v>0</v>
      </c>
      <c r="O706">
        <v>12300.430661976499</v>
      </c>
      <c r="P706">
        <v>2080227.97133172</v>
      </c>
      <c r="Q706">
        <v>762615.27021962497</v>
      </c>
      <c r="R706">
        <v>656565.77482484002</v>
      </c>
      <c r="S706">
        <v>145320.239159794</v>
      </c>
      <c r="T706">
        <v>29969.600830515501</v>
      </c>
      <c r="U706">
        <v>146333.092584178</v>
      </c>
      <c r="V706">
        <v>2847994.45</v>
      </c>
      <c r="W706">
        <v>680371.31378232199</v>
      </c>
      <c r="X706">
        <v>3087006.72912317</v>
      </c>
      <c r="Y706">
        <v>0</v>
      </c>
      <c r="Z706">
        <v>0</v>
      </c>
      <c r="AA706">
        <v>436757.75701644499</v>
      </c>
      <c r="AB706">
        <v>1.7985538180748799</v>
      </c>
      <c r="AC706">
        <v>4599.4790888822999</v>
      </c>
      <c r="AD706">
        <v>0</v>
      </c>
      <c r="AE706">
        <v>145329.40746773701</v>
      </c>
      <c r="AF706">
        <v>1003.68511644126</v>
      </c>
      <c r="AG706">
        <v>0</v>
      </c>
    </row>
    <row r="707" spans="1:33" x14ac:dyDescent="0.3">
      <c r="A707" t="s">
        <v>33</v>
      </c>
      <c r="B707" t="s">
        <v>1498</v>
      </c>
      <c r="C707">
        <v>2101</v>
      </c>
      <c r="D707" t="s">
        <v>1492</v>
      </c>
      <c r="E707">
        <v>671</v>
      </c>
      <c r="F707" t="s">
        <v>1499</v>
      </c>
      <c r="G707" t="s">
        <v>37</v>
      </c>
      <c r="H707" t="s">
        <v>43</v>
      </c>
      <c r="I707" t="s">
        <v>44</v>
      </c>
      <c r="J707" t="s">
        <v>40</v>
      </c>
      <c r="K707">
        <v>239.57544554455399</v>
      </c>
      <c r="L707">
        <v>2877569.1717887302</v>
      </c>
      <c r="M707">
        <v>12011.118941041799</v>
      </c>
      <c r="N707">
        <v>0</v>
      </c>
      <c r="O707">
        <v>12011.118941041799</v>
      </c>
      <c r="P707">
        <v>1537772.7891458201</v>
      </c>
      <c r="Q707">
        <v>665431.98590219498</v>
      </c>
      <c r="R707">
        <v>533792.78896077699</v>
      </c>
      <c r="S707">
        <v>116537.84191249299</v>
      </c>
      <c r="T707">
        <v>24033.765867441802</v>
      </c>
      <c r="U707">
        <v>117350.087701062</v>
      </c>
      <c r="V707">
        <v>2214603.38</v>
      </c>
      <c r="W707">
        <v>545615.70408766996</v>
      </c>
      <c r="X707">
        <v>2450281.9955822602</v>
      </c>
      <c r="Y707">
        <v>0</v>
      </c>
      <c r="Z707">
        <v>0</v>
      </c>
      <c r="AA707">
        <v>306247.14848314098</v>
      </c>
      <c r="AB707">
        <v>1.44232889880841</v>
      </c>
      <c r="AC707">
        <v>3688.49769336386</v>
      </c>
      <c r="AD707">
        <v>0</v>
      </c>
      <c r="AE707">
        <v>116545.19432828799</v>
      </c>
      <c r="AF707">
        <v>804.893372774716</v>
      </c>
      <c r="AG707">
        <v>0</v>
      </c>
    </row>
    <row r="708" spans="1:33" x14ac:dyDescent="0.3">
      <c r="A708" t="s">
        <v>33</v>
      </c>
      <c r="B708" t="s">
        <v>1500</v>
      </c>
      <c r="C708">
        <v>2101</v>
      </c>
      <c r="D708" t="s">
        <v>1492</v>
      </c>
      <c r="E708">
        <v>674</v>
      </c>
      <c r="F708" t="s">
        <v>1501</v>
      </c>
      <c r="G708" t="s">
        <v>37</v>
      </c>
      <c r="H708" t="s">
        <v>38</v>
      </c>
      <c r="I708" t="s">
        <v>44</v>
      </c>
      <c r="J708" t="s">
        <v>40</v>
      </c>
      <c r="K708">
        <v>645.98</v>
      </c>
      <c r="L708">
        <v>7294366.3809506297</v>
      </c>
      <c r="M708">
        <v>11291.9384206177</v>
      </c>
      <c r="N708">
        <v>0</v>
      </c>
      <c r="O708">
        <v>11291.9384206177</v>
      </c>
      <c r="P708">
        <v>4117395.2038851902</v>
      </c>
      <c r="Q708">
        <v>1499840.15718926</v>
      </c>
      <c r="R708">
        <v>1298100.3266960699</v>
      </c>
      <c r="S708">
        <v>314227.173605035</v>
      </c>
      <c r="T708">
        <v>64803.519575059297</v>
      </c>
      <c r="U708">
        <v>316417.27507101599</v>
      </c>
      <c r="V708">
        <v>5506776.5</v>
      </c>
      <c r="W708">
        <v>1471172.60587962</v>
      </c>
      <c r="X708">
        <v>5986735.9780170396</v>
      </c>
      <c r="Y708">
        <v>0</v>
      </c>
      <c r="Z708">
        <v>0</v>
      </c>
      <c r="AA708">
        <v>981263.74657200999</v>
      </c>
      <c r="AB708">
        <v>3.8890280259501302</v>
      </c>
      <c r="AC708">
        <v>9945.4922625452109</v>
      </c>
      <c r="AD708">
        <v>0</v>
      </c>
      <c r="AE708">
        <v>314246.99831430102</v>
      </c>
      <c r="AF708">
        <v>2170.2767567151</v>
      </c>
      <c r="AG708">
        <v>0</v>
      </c>
    </row>
    <row r="709" spans="1:33" x14ac:dyDescent="0.3">
      <c r="A709" t="s">
        <v>33</v>
      </c>
      <c r="B709" t="s">
        <v>1502</v>
      </c>
      <c r="C709">
        <v>2101</v>
      </c>
      <c r="D709" t="s">
        <v>1492</v>
      </c>
      <c r="E709">
        <v>688</v>
      </c>
      <c r="F709" t="s">
        <v>1503</v>
      </c>
      <c r="G709" t="s">
        <v>37</v>
      </c>
      <c r="H709" t="s">
        <v>53</v>
      </c>
      <c r="I709" t="s">
        <v>39</v>
      </c>
      <c r="J709" t="s">
        <v>40</v>
      </c>
      <c r="K709">
        <v>1209.57</v>
      </c>
      <c r="L709">
        <v>15538740.854268899</v>
      </c>
      <c r="M709">
        <v>12846.499875384599</v>
      </c>
      <c r="N709">
        <v>0</v>
      </c>
      <c r="O709">
        <v>12846.499875384599</v>
      </c>
      <c r="P709">
        <v>8015418.5776070701</v>
      </c>
      <c r="Q709">
        <v>3970930.7263389202</v>
      </c>
      <c r="R709">
        <v>2621099.1123879598</v>
      </c>
      <c r="S709">
        <v>663676.63129577204</v>
      </c>
      <c r="T709">
        <v>267615.80663922097</v>
      </c>
      <c r="U709">
        <v>592477.85288654198</v>
      </c>
      <c r="V709">
        <v>12191555.039999999</v>
      </c>
      <c r="W709">
        <v>2754707.96138241</v>
      </c>
      <c r="X709">
        <v>11600391.7117295</v>
      </c>
      <c r="Y709">
        <v>0</v>
      </c>
      <c r="Z709">
        <v>0</v>
      </c>
      <c r="AA709">
        <v>3044025.7975112302</v>
      </c>
      <c r="AB709">
        <v>7.28203911784962</v>
      </c>
      <c r="AC709">
        <v>18622.5101024904</v>
      </c>
      <c r="AD709">
        <v>283215.7</v>
      </c>
      <c r="AE709">
        <v>588414.10221837903</v>
      </c>
      <c r="AF709">
        <v>4063.7506681629202</v>
      </c>
      <c r="AG709">
        <v>0</v>
      </c>
    </row>
    <row r="710" spans="1:33" x14ac:dyDescent="0.3">
      <c r="A710" t="s">
        <v>33</v>
      </c>
      <c r="B710" t="s">
        <v>1504</v>
      </c>
      <c r="C710">
        <v>2101</v>
      </c>
      <c r="D710" t="s">
        <v>1492</v>
      </c>
      <c r="E710">
        <v>2101</v>
      </c>
      <c r="F710" t="s">
        <v>1492</v>
      </c>
      <c r="G710" t="s">
        <v>55</v>
      </c>
      <c r="H710" t="s">
        <v>55</v>
      </c>
      <c r="I710" t="s">
        <v>56</v>
      </c>
      <c r="J710" t="s">
        <v>40</v>
      </c>
      <c r="K710">
        <v>3.32</v>
      </c>
      <c r="L710">
        <v>9187.2788704853301</v>
      </c>
      <c r="M710">
        <v>2767.25267183293</v>
      </c>
      <c r="N710">
        <v>0</v>
      </c>
      <c r="O710">
        <v>2767.25267183293</v>
      </c>
      <c r="P710">
        <v>443.26735456029701</v>
      </c>
      <c r="Q710">
        <v>2727.4550733279002</v>
      </c>
      <c r="R710">
        <v>4068.5365327579402</v>
      </c>
      <c r="S710">
        <v>1614.9636465041001</v>
      </c>
      <c r="T710">
        <v>333.05626333508297</v>
      </c>
      <c r="U710">
        <v>1626.2196248115599</v>
      </c>
      <c r="V710">
        <v>0</v>
      </c>
      <c r="W710">
        <v>7561.0592456737704</v>
      </c>
      <c r="X710">
        <v>5958.7320632474202</v>
      </c>
      <c r="Y710">
        <v>0</v>
      </c>
      <c r="Z710">
        <v>0</v>
      </c>
      <c r="AA710">
        <v>1551.1925561458099</v>
      </c>
      <c r="AB710">
        <v>1.99875739901458E-2</v>
      </c>
      <c r="AC710">
        <v>51.114638706538997</v>
      </c>
      <c r="AD710">
        <v>0</v>
      </c>
      <c r="AE710">
        <v>1615.06553516127</v>
      </c>
      <c r="AF710">
        <v>11.154089650289601</v>
      </c>
      <c r="AG710">
        <v>0</v>
      </c>
    </row>
    <row r="711" spans="1:33" x14ac:dyDescent="0.3">
      <c r="A711" t="s">
        <v>33</v>
      </c>
      <c r="B711" t="s">
        <v>1505</v>
      </c>
      <c r="C711">
        <v>2101</v>
      </c>
      <c r="D711" t="s">
        <v>1492</v>
      </c>
      <c r="E711">
        <v>3503</v>
      </c>
      <c r="F711" t="s">
        <v>1506</v>
      </c>
      <c r="G711" t="s">
        <v>37</v>
      </c>
      <c r="H711" t="s">
        <v>43</v>
      </c>
      <c r="I711" t="s">
        <v>44</v>
      </c>
      <c r="J711" t="s">
        <v>40</v>
      </c>
      <c r="K711">
        <v>415.98574257425702</v>
      </c>
      <c r="L711">
        <v>4522380.8175830198</v>
      </c>
      <c r="M711">
        <v>10871.4803291022</v>
      </c>
      <c r="N711">
        <v>0</v>
      </c>
      <c r="O711">
        <v>10871.4803291022</v>
      </c>
      <c r="P711">
        <v>2568713.3200137601</v>
      </c>
      <c r="Q711">
        <v>839728.12398079305</v>
      </c>
      <c r="R711">
        <v>869858.49746078602</v>
      </c>
      <c r="S711">
        <v>202349.95533778201</v>
      </c>
      <c r="T711">
        <v>41730.920789895099</v>
      </c>
      <c r="U711">
        <v>203760.29464339401</v>
      </c>
      <c r="V711">
        <v>3371243.16</v>
      </c>
      <c r="W711">
        <v>947377.36293962598</v>
      </c>
      <c r="X711">
        <v>3730604.5675093401</v>
      </c>
      <c r="Y711">
        <v>0</v>
      </c>
      <c r="Z711">
        <v>0</v>
      </c>
      <c r="AA711">
        <v>581608.94474216201</v>
      </c>
      <c r="AB711">
        <v>2.5043812676351598</v>
      </c>
      <c r="AC711">
        <v>6404.5063068537702</v>
      </c>
      <c r="AD711">
        <v>0</v>
      </c>
      <c r="AE711">
        <v>202362.721671732</v>
      </c>
      <c r="AF711">
        <v>1397.57297166132</v>
      </c>
      <c r="AG711">
        <v>0</v>
      </c>
    </row>
    <row r="712" spans="1:33" x14ac:dyDescent="0.3">
      <c r="A712" t="s">
        <v>33</v>
      </c>
      <c r="B712" t="s">
        <v>1507</v>
      </c>
      <c r="C712">
        <v>2101</v>
      </c>
      <c r="D712" t="s">
        <v>1492</v>
      </c>
      <c r="E712">
        <v>3504</v>
      </c>
      <c r="F712" t="s">
        <v>1508</v>
      </c>
      <c r="G712" t="s">
        <v>37</v>
      </c>
      <c r="H712" t="s">
        <v>43</v>
      </c>
      <c r="I712" t="s">
        <v>44</v>
      </c>
      <c r="J712" t="s">
        <v>40</v>
      </c>
      <c r="K712">
        <v>356.01029508833199</v>
      </c>
      <c r="L712">
        <v>3957126.9102832102</v>
      </c>
      <c r="M712">
        <v>11115.203590675301</v>
      </c>
      <c r="N712">
        <v>0</v>
      </c>
      <c r="O712">
        <v>11115.203590675301</v>
      </c>
      <c r="P712">
        <v>2110633.1323192799</v>
      </c>
      <c r="Q712">
        <v>829265.33767940802</v>
      </c>
      <c r="R712">
        <v>808338.33698940196</v>
      </c>
      <c r="S712">
        <v>173175.80853881099</v>
      </c>
      <c r="T712">
        <v>35714.294756307303</v>
      </c>
      <c r="U712">
        <v>174382.80979144599</v>
      </c>
      <c r="V712">
        <v>2971956.47</v>
      </c>
      <c r="W712">
        <v>810787.63049177197</v>
      </c>
      <c r="X712">
        <v>3178112.8954786202</v>
      </c>
      <c r="Y712">
        <v>0</v>
      </c>
      <c r="Z712">
        <v>0</v>
      </c>
      <c r="AA712">
        <v>599147.93591936596</v>
      </c>
      <c r="AB712">
        <v>2.1433078657625599</v>
      </c>
      <c r="AC712">
        <v>5481.1257859182097</v>
      </c>
      <c r="AD712">
        <v>0</v>
      </c>
      <c r="AE712">
        <v>173186.73426498799</v>
      </c>
      <c r="AF712">
        <v>1196.0755264582299</v>
      </c>
      <c r="AG712">
        <v>0</v>
      </c>
    </row>
    <row r="713" spans="1:33" x14ac:dyDescent="0.3">
      <c r="A713" t="s">
        <v>33</v>
      </c>
      <c r="B713" t="s">
        <v>1509</v>
      </c>
      <c r="C713">
        <v>2101</v>
      </c>
      <c r="D713" t="s">
        <v>1492</v>
      </c>
      <c r="E713">
        <v>3505</v>
      </c>
      <c r="F713" t="s">
        <v>1510</v>
      </c>
      <c r="G713" t="s">
        <v>63</v>
      </c>
      <c r="H713" t="s">
        <v>43</v>
      </c>
      <c r="I713" t="s">
        <v>44</v>
      </c>
      <c r="J713" t="s">
        <v>40</v>
      </c>
      <c r="K713">
        <v>328.83297223839998</v>
      </c>
      <c r="L713">
        <v>1088491.5610134699</v>
      </c>
      <c r="M713">
        <v>3310.1655031854002</v>
      </c>
      <c r="N713">
        <v>0</v>
      </c>
      <c r="O713">
        <v>3310.1655031854002</v>
      </c>
      <c r="P713">
        <v>194703.90207720301</v>
      </c>
      <c r="Q713">
        <v>297871.35241238499</v>
      </c>
      <c r="R713">
        <v>402972.57853232202</v>
      </c>
      <c r="S713">
        <v>159955.81202918899</v>
      </c>
      <c r="T713">
        <v>32987.915962376697</v>
      </c>
      <c r="U713">
        <v>161070.672511807</v>
      </c>
      <c r="V713">
        <v>178527.64</v>
      </c>
      <c r="W713">
        <v>748893.24850166996</v>
      </c>
      <c r="X713">
        <v>731861.87865358603</v>
      </c>
      <c r="Y713">
        <v>0</v>
      </c>
      <c r="Z713">
        <v>0</v>
      </c>
      <c r="AA713">
        <v>190494.32576852699</v>
      </c>
      <c r="AB713">
        <v>1.97969077199235</v>
      </c>
      <c r="AC713">
        <v>5062.7043887841</v>
      </c>
      <c r="AD713">
        <v>0</v>
      </c>
      <c r="AE713">
        <v>159965.90370086799</v>
      </c>
      <c r="AF713">
        <v>1104.76881093925</v>
      </c>
      <c r="AG713">
        <v>0</v>
      </c>
    </row>
    <row r="714" spans="1:33" x14ac:dyDescent="0.3">
      <c r="A714" t="s">
        <v>33</v>
      </c>
      <c r="B714" t="s">
        <v>1511</v>
      </c>
      <c r="C714">
        <v>2102</v>
      </c>
      <c r="D714" t="s">
        <v>1512</v>
      </c>
      <c r="E714">
        <v>662</v>
      </c>
      <c r="F714" t="s">
        <v>1513</v>
      </c>
      <c r="G714" t="s">
        <v>37</v>
      </c>
      <c r="H714" t="s">
        <v>43</v>
      </c>
      <c r="I714" t="s">
        <v>44</v>
      </c>
      <c r="J714" t="s">
        <v>40</v>
      </c>
      <c r="K714">
        <v>332.62</v>
      </c>
      <c r="L714">
        <v>5906502.3629146302</v>
      </c>
      <c r="M714">
        <v>17757.508156198099</v>
      </c>
      <c r="N714">
        <v>0</v>
      </c>
      <c r="O714">
        <v>17757.508156198099</v>
      </c>
      <c r="P714">
        <v>1742902.1590861301</v>
      </c>
      <c r="Q714">
        <v>687365.80455755396</v>
      </c>
      <c r="R714">
        <v>1410816.8918504601</v>
      </c>
      <c r="S714">
        <v>108669.952055293</v>
      </c>
      <c r="T714">
        <v>1956747.5553651799</v>
      </c>
      <c r="U714">
        <v>165632.35475544501</v>
      </c>
      <c r="V714">
        <v>4637761.18</v>
      </c>
      <c r="W714">
        <v>1103108.82815919</v>
      </c>
      <c r="X714">
        <v>3287674.1052795802</v>
      </c>
      <c r="Y714">
        <v>0</v>
      </c>
      <c r="Z714">
        <v>0</v>
      </c>
      <c r="AA714">
        <v>2436505.5645261202</v>
      </c>
      <c r="AB714">
        <v>16690.338353482399</v>
      </c>
      <c r="AC714">
        <v>0</v>
      </c>
      <c r="AD714">
        <v>0</v>
      </c>
      <c r="AE714">
        <v>165632.35475544501</v>
      </c>
      <c r="AF714">
        <v>0</v>
      </c>
      <c r="AG714">
        <v>0</v>
      </c>
    </row>
    <row r="715" spans="1:33" x14ac:dyDescent="0.3">
      <c r="A715" t="s">
        <v>33</v>
      </c>
      <c r="B715" t="s">
        <v>1514</v>
      </c>
      <c r="C715">
        <v>2102</v>
      </c>
      <c r="D715" t="s">
        <v>1512</v>
      </c>
      <c r="E715">
        <v>663</v>
      </c>
      <c r="F715" t="s">
        <v>1515</v>
      </c>
      <c r="G715" t="s">
        <v>37</v>
      </c>
      <c r="H715" t="s">
        <v>43</v>
      </c>
      <c r="I715" t="s">
        <v>44</v>
      </c>
      <c r="J715" t="s">
        <v>40</v>
      </c>
      <c r="K715">
        <v>359.67</v>
      </c>
      <c r="L715">
        <v>4263801.4832899598</v>
      </c>
      <c r="M715">
        <v>11854.7598723551</v>
      </c>
      <c r="N715">
        <v>0</v>
      </c>
      <c r="O715">
        <v>11854.7598723551</v>
      </c>
      <c r="P715">
        <v>2412566.4474418499</v>
      </c>
      <c r="Q715">
        <v>679757.50369254802</v>
      </c>
      <c r="R715">
        <v>1010668.4442687</v>
      </c>
      <c r="S715">
        <v>117389.549761371</v>
      </c>
      <c r="T715">
        <v>43419.538125477302</v>
      </c>
      <c r="U715">
        <v>179102.24591092201</v>
      </c>
      <c r="V715">
        <v>2891881.15</v>
      </c>
      <c r="W715">
        <v>1192818.08737903</v>
      </c>
      <c r="X715">
        <v>3529508.17670226</v>
      </c>
      <c r="Y715">
        <v>0</v>
      </c>
      <c r="Z715">
        <v>0</v>
      </c>
      <c r="AA715">
        <v>538400.60505715397</v>
      </c>
      <c r="AB715">
        <v>16790.455619617002</v>
      </c>
      <c r="AC715">
        <v>0</v>
      </c>
      <c r="AD715">
        <v>0</v>
      </c>
      <c r="AE715">
        <v>179102.24591092201</v>
      </c>
      <c r="AF715">
        <v>0</v>
      </c>
      <c r="AG715">
        <v>0</v>
      </c>
    </row>
    <row r="716" spans="1:33" x14ac:dyDescent="0.3">
      <c r="A716" t="s">
        <v>33</v>
      </c>
      <c r="B716" t="s">
        <v>1516</v>
      </c>
      <c r="C716">
        <v>2102</v>
      </c>
      <c r="D716" t="s">
        <v>1512</v>
      </c>
      <c r="E716">
        <v>664</v>
      </c>
      <c r="F716" t="s">
        <v>1517</v>
      </c>
      <c r="G716" t="s">
        <v>37</v>
      </c>
      <c r="H716" t="s">
        <v>43</v>
      </c>
      <c r="I716" t="s">
        <v>44</v>
      </c>
      <c r="J716" t="s">
        <v>40</v>
      </c>
      <c r="K716">
        <v>150.56</v>
      </c>
      <c r="L716">
        <v>3942052.1766731599</v>
      </c>
      <c r="M716">
        <v>26182.599473121401</v>
      </c>
      <c r="N716">
        <v>0</v>
      </c>
      <c r="O716">
        <v>26182.599473121401</v>
      </c>
      <c r="P716">
        <v>789560.82159102999</v>
      </c>
      <c r="Q716">
        <v>347937.08074915898</v>
      </c>
      <c r="R716">
        <v>898096.66141184</v>
      </c>
      <c r="S716">
        <v>49806.670089726998</v>
      </c>
      <c r="T716">
        <v>1856650.9428314001</v>
      </c>
      <c r="U716">
        <v>74973.264782574304</v>
      </c>
      <c r="V716">
        <v>3367758.17</v>
      </c>
      <c r="W716">
        <v>499320.74189058901</v>
      </c>
      <c r="X716">
        <v>1834330.3631053199</v>
      </c>
      <c r="Y716">
        <v>0</v>
      </c>
      <c r="Z716">
        <v>0</v>
      </c>
      <c r="AA716">
        <v>2029174.6981830699</v>
      </c>
      <c r="AB716">
        <v>3573.8506021896201</v>
      </c>
      <c r="AC716">
        <v>0</v>
      </c>
      <c r="AD716">
        <v>0</v>
      </c>
      <c r="AE716">
        <v>74973.264782574304</v>
      </c>
      <c r="AF716">
        <v>0</v>
      </c>
      <c r="AG716">
        <v>0</v>
      </c>
    </row>
    <row r="717" spans="1:33" x14ac:dyDescent="0.3">
      <c r="A717" t="s">
        <v>33</v>
      </c>
      <c r="B717" t="s">
        <v>1518</v>
      </c>
      <c r="C717">
        <v>2102</v>
      </c>
      <c r="D717" t="s">
        <v>1512</v>
      </c>
      <c r="E717">
        <v>666</v>
      </c>
      <c r="F717" t="s">
        <v>1519</v>
      </c>
      <c r="G717" t="s">
        <v>37</v>
      </c>
      <c r="H717" t="s">
        <v>43</v>
      </c>
      <c r="I717" t="s">
        <v>44</v>
      </c>
      <c r="J717" t="s">
        <v>40</v>
      </c>
      <c r="K717">
        <v>272.89</v>
      </c>
      <c r="L717">
        <v>3245904.6970950998</v>
      </c>
      <c r="M717">
        <v>11894.5534724435</v>
      </c>
      <c r="N717">
        <v>0</v>
      </c>
      <c r="O717">
        <v>11894.5534724435</v>
      </c>
      <c r="P717">
        <v>1762998.17163374</v>
      </c>
      <c r="Q717">
        <v>587556.51323285105</v>
      </c>
      <c r="R717">
        <v>772326.42193396005</v>
      </c>
      <c r="S717">
        <v>89401.921412630196</v>
      </c>
      <c r="T717">
        <v>33621.668881923702</v>
      </c>
      <c r="U717">
        <v>135889.04241841499</v>
      </c>
      <c r="V717">
        <v>2204996.81</v>
      </c>
      <c r="W717">
        <v>905018.84467669297</v>
      </c>
      <c r="X717">
        <v>2767888.5743784001</v>
      </c>
      <c r="Y717">
        <v>0</v>
      </c>
      <c r="Z717">
        <v>0</v>
      </c>
      <c r="AA717">
        <v>328709.51608181599</v>
      </c>
      <c r="AB717">
        <v>13417.5642164686</v>
      </c>
      <c r="AC717">
        <v>0</v>
      </c>
      <c r="AD717">
        <v>0</v>
      </c>
      <c r="AE717">
        <v>135889.04241841499</v>
      </c>
      <c r="AF717">
        <v>0</v>
      </c>
      <c r="AG717">
        <v>0</v>
      </c>
    </row>
    <row r="718" spans="1:33" x14ac:dyDescent="0.3">
      <c r="A718" t="s">
        <v>33</v>
      </c>
      <c r="B718" t="s">
        <v>1520</v>
      </c>
      <c r="C718">
        <v>2102</v>
      </c>
      <c r="D718" t="s">
        <v>1512</v>
      </c>
      <c r="E718">
        <v>668</v>
      </c>
      <c r="F718" t="s">
        <v>1521</v>
      </c>
      <c r="G718" t="s">
        <v>37</v>
      </c>
      <c r="H718" t="s">
        <v>38</v>
      </c>
      <c r="I718" t="s">
        <v>44</v>
      </c>
      <c r="J718" t="s">
        <v>40</v>
      </c>
      <c r="K718">
        <v>358.11</v>
      </c>
      <c r="L718">
        <v>9058001.1506065708</v>
      </c>
      <c r="M718">
        <v>25293.907320673999</v>
      </c>
      <c r="N718">
        <v>0</v>
      </c>
      <c r="O718">
        <v>25293.907320673999</v>
      </c>
      <c r="P718">
        <v>2134262.8894923199</v>
      </c>
      <c r="Q718">
        <v>877163.24535056704</v>
      </c>
      <c r="R718">
        <v>1599670.9122216599</v>
      </c>
      <c r="S718">
        <v>116890.373782758</v>
      </c>
      <c r="T718">
        <v>4330013.7297592601</v>
      </c>
      <c r="U718">
        <v>178325.42409197401</v>
      </c>
      <c r="V718">
        <v>7692031.2599999998</v>
      </c>
      <c r="W718">
        <v>1187644.4665146</v>
      </c>
      <c r="X718">
        <v>4044108.1514150398</v>
      </c>
      <c r="Y718">
        <v>0</v>
      </c>
      <c r="Z718">
        <v>0</v>
      </c>
      <c r="AA718">
        <v>4806565.09928161</v>
      </c>
      <c r="AB718">
        <v>29002.475817947099</v>
      </c>
      <c r="AC718">
        <v>0</v>
      </c>
      <c r="AD718">
        <v>0</v>
      </c>
      <c r="AE718">
        <v>178325.42409197401</v>
      </c>
      <c r="AF718">
        <v>0</v>
      </c>
      <c r="AG718">
        <v>0</v>
      </c>
    </row>
    <row r="719" spans="1:33" x14ac:dyDescent="0.3">
      <c r="A719" t="s">
        <v>33</v>
      </c>
      <c r="B719" t="s">
        <v>1522</v>
      </c>
      <c r="C719">
        <v>2102</v>
      </c>
      <c r="D719" t="s">
        <v>1512</v>
      </c>
      <c r="E719">
        <v>669</v>
      </c>
      <c r="F719" t="s">
        <v>1523</v>
      </c>
      <c r="G719" t="s">
        <v>37</v>
      </c>
      <c r="H719" t="s">
        <v>53</v>
      </c>
      <c r="I719" t="s">
        <v>39</v>
      </c>
      <c r="J719" t="s">
        <v>40</v>
      </c>
      <c r="K719">
        <v>663.06</v>
      </c>
      <c r="L719">
        <v>9119816.5836178698</v>
      </c>
      <c r="M719">
        <v>13754.134744393899</v>
      </c>
      <c r="N719">
        <v>0</v>
      </c>
      <c r="O719">
        <v>13754.134744393899</v>
      </c>
      <c r="P719">
        <v>4100906.2619351</v>
      </c>
      <c r="Q719">
        <v>1872161.3825859299</v>
      </c>
      <c r="R719">
        <v>2177685.6516095502</v>
      </c>
      <c r="S719">
        <v>215205.49537124301</v>
      </c>
      <c r="T719">
        <v>753857.79211604805</v>
      </c>
      <c r="U719">
        <v>330179.15081518103</v>
      </c>
      <c r="V719">
        <v>6590649.5800000001</v>
      </c>
      <c r="W719">
        <v>2198987.8528026901</v>
      </c>
      <c r="X719">
        <v>7056189.3557347097</v>
      </c>
      <c r="Y719">
        <v>0</v>
      </c>
      <c r="Z719">
        <v>0</v>
      </c>
      <c r="AA719">
        <v>1035693.0571351401</v>
      </c>
      <c r="AB719">
        <v>697755.01993283594</v>
      </c>
      <c r="AC719">
        <v>0</v>
      </c>
      <c r="AD719">
        <v>0</v>
      </c>
      <c r="AE719">
        <v>330179.15081518103</v>
      </c>
      <c r="AF719">
        <v>0</v>
      </c>
      <c r="AG719">
        <v>0</v>
      </c>
    </row>
    <row r="720" spans="1:33" x14ac:dyDescent="0.3">
      <c r="A720" t="s">
        <v>33</v>
      </c>
      <c r="B720" t="s">
        <v>1524</v>
      </c>
      <c r="C720">
        <v>2102</v>
      </c>
      <c r="D720" t="s">
        <v>1512</v>
      </c>
      <c r="E720">
        <v>4484</v>
      </c>
      <c r="F720" t="s">
        <v>1525</v>
      </c>
      <c r="G720" t="s">
        <v>63</v>
      </c>
      <c r="H720" t="s">
        <v>43</v>
      </c>
      <c r="I720" t="s">
        <v>44</v>
      </c>
      <c r="J720" t="s">
        <v>40</v>
      </c>
      <c r="K720">
        <v>141.11000000000001</v>
      </c>
      <c r="L720">
        <v>538248.05580266996</v>
      </c>
      <c r="M720">
        <v>3814.3863355018798</v>
      </c>
      <c r="N720">
        <v>0</v>
      </c>
      <c r="O720">
        <v>3814.3863355018798</v>
      </c>
      <c r="P720">
        <v>48361.648819808397</v>
      </c>
      <c r="Q720">
        <v>127674.54983138799</v>
      </c>
      <c r="R720">
        <v>302919.93670380401</v>
      </c>
      <c r="S720">
        <v>45494.947526975098</v>
      </c>
      <c r="T720">
        <v>13796.972920694199</v>
      </c>
      <c r="U720">
        <v>70267.517225485295</v>
      </c>
      <c r="V720">
        <v>0</v>
      </c>
      <c r="W720">
        <v>467980.53857718501</v>
      </c>
      <c r="X720">
        <v>354135.92338464898</v>
      </c>
      <c r="Y720">
        <v>0</v>
      </c>
      <c r="Z720">
        <v>0</v>
      </c>
      <c r="AA720">
        <v>110495.079735076</v>
      </c>
      <c r="AB720">
        <v>3349.53545745867</v>
      </c>
      <c r="AC720">
        <v>0</v>
      </c>
      <c r="AD720">
        <v>0</v>
      </c>
      <c r="AE720">
        <v>70267.517225485295</v>
      </c>
      <c r="AF720">
        <v>0</v>
      </c>
      <c r="AG720">
        <v>0</v>
      </c>
    </row>
    <row r="721" spans="1:33" x14ac:dyDescent="0.3">
      <c r="A721" t="s">
        <v>33</v>
      </c>
      <c r="B721" t="s">
        <v>1526</v>
      </c>
      <c r="C721">
        <v>2103</v>
      </c>
      <c r="D721" t="s">
        <v>1527</v>
      </c>
      <c r="E721">
        <v>676</v>
      </c>
      <c r="F721" t="s">
        <v>1245</v>
      </c>
      <c r="G721" t="s">
        <v>37</v>
      </c>
      <c r="H721" t="s">
        <v>43</v>
      </c>
      <c r="I721" t="s">
        <v>44</v>
      </c>
      <c r="J721" t="s">
        <v>40</v>
      </c>
      <c r="K721">
        <v>326.38</v>
      </c>
      <c r="L721">
        <v>3735070.0268730698</v>
      </c>
      <c r="M721">
        <v>11443.930470228101</v>
      </c>
      <c r="N721">
        <v>0</v>
      </c>
      <c r="O721">
        <v>11443.930470228101</v>
      </c>
      <c r="P721">
        <v>1676481.68989114</v>
      </c>
      <c r="Q721">
        <v>491860.43164057902</v>
      </c>
      <c r="R721">
        <v>1203121.2450170601</v>
      </c>
      <c r="S721">
        <v>275220.95400341297</v>
      </c>
      <c r="T721">
        <v>88385.706320872501</v>
      </c>
      <c r="U721">
        <v>110641.01296728</v>
      </c>
      <c r="V721">
        <v>3138299.1999999899</v>
      </c>
      <c r="W721">
        <v>486129.813905794</v>
      </c>
      <c r="X721">
        <v>3288157.5622242098</v>
      </c>
      <c r="Y721">
        <v>0</v>
      </c>
      <c r="Z721">
        <v>0</v>
      </c>
      <c r="AA721">
        <v>336271.45168158301</v>
      </c>
      <c r="AB721">
        <v>0</v>
      </c>
      <c r="AC721">
        <v>0</v>
      </c>
      <c r="AD721">
        <v>0</v>
      </c>
      <c r="AE721">
        <v>110641.01296728</v>
      </c>
      <c r="AF721">
        <v>0</v>
      </c>
      <c r="AG721">
        <v>0</v>
      </c>
    </row>
    <row r="722" spans="1:33" x14ac:dyDescent="0.3">
      <c r="A722" t="s">
        <v>33</v>
      </c>
      <c r="B722" t="s">
        <v>1528</v>
      </c>
      <c r="C722">
        <v>2103</v>
      </c>
      <c r="D722" t="s">
        <v>1527</v>
      </c>
      <c r="E722">
        <v>677</v>
      </c>
      <c r="F722" t="s">
        <v>1529</v>
      </c>
      <c r="G722" t="s">
        <v>37</v>
      </c>
      <c r="H722" t="s">
        <v>38</v>
      </c>
      <c r="I722" t="s">
        <v>44</v>
      </c>
      <c r="J722" t="s">
        <v>40</v>
      </c>
      <c r="K722">
        <v>159.32</v>
      </c>
      <c r="L722">
        <v>1903715.6463337699</v>
      </c>
      <c r="M722">
        <v>11949.006065363899</v>
      </c>
      <c r="N722">
        <v>0</v>
      </c>
      <c r="O722">
        <v>11949.006065363899</v>
      </c>
      <c r="P722">
        <v>844341.82608816901</v>
      </c>
      <c r="Q722">
        <v>367671.328342352</v>
      </c>
      <c r="R722">
        <v>531173.21709516202</v>
      </c>
      <c r="S722">
        <v>134347.087419032</v>
      </c>
      <c r="T722">
        <v>26182.18738906</v>
      </c>
      <c r="U722">
        <v>54008.5979102489</v>
      </c>
      <c r="V722">
        <v>1612406.35</v>
      </c>
      <c r="W722">
        <v>237300.698423528</v>
      </c>
      <c r="X722">
        <v>1674308.2851086501</v>
      </c>
      <c r="Y722">
        <v>0</v>
      </c>
      <c r="Z722">
        <v>0</v>
      </c>
      <c r="AA722">
        <v>175398.76331487799</v>
      </c>
      <c r="AB722">
        <v>0</v>
      </c>
      <c r="AC722">
        <v>0</v>
      </c>
      <c r="AD722">
        <v>0</v>
      </c>
      <c r="AE722">
        <v>54008.5979102489</v>
      </c>
      <c r="AF722">
        <v>0</v>
      </c>
      <c r="AG722">
        <v>0</v>
      </c>
    </row>
    <row r="723" spans="1:33" x14ac:dyDescent="0.3">
      <c r="A723" t="s">
        <v>33</v>
      </c>
      <c r="B723" t="s">
        <v>1530</v>
      </c>
      <c r="C723">
        <v>2103</v>
      </c>
      <c r="D723" t="s">
        <v>1527</v>
      </c>
      <c r="E723">
        <v>678</v>
      </c>
      <c r="F723" t="s">
        <v>1531</v>
      </c>
      <c r="G723" t="s">
        <v>37</v>
      </c>
      <c r="H723" t="s">
        <v>53</v>
      </c>
      <c r="I723" t="s">
        <v>44</v>
      </c>
      <c r="J723" t="s">
        <v>40</v>
      </c>
      <c r="K723">
        <v>222.63</v>
      </c>
      <c r="L723">
        <v>3502148.68108202</v>
      </c>
      <c r="M723">
        <v>15730.8030412883</v>
      </c>
      <c r="N723">
        <v>0</v>
      </c>
      <c r="O723">
        <v>15730.8030412883</v>
      </c>
      <c r="P723">
        <v>1553601.0649285</v>
      </c>
      <c r="Q723">
        <v>819801.75549433799</v>
      </c>
      <c r="R723">
        <v>829640.23040795897</v>
      </c>
      <c r="S723">
        <v>187733.44258159099</v>
      </c>
      <c r="T723">
        <v>111372.187669636</v>
      </c>
      <c r="U723">
        <v>75470.337388643704</v>
      </c>
      <c r="V723">
        <v>3095079.96</v>
      </c>
      <c r="W723">
        <v>331598.383693385</v>
      </c>
      <c r="X723">
        <v>2871629.4624933298</v>
      </c>
      <c r="Y723">
        <v>0</v>
      </c>
      <c r="Z723">
        <v>0</v>
      </c>
      <c r="AA723">
        <v>555048.881200045</v>
      </c>
      <c r="AB723">
        <v>0</v>
      </c>
      <c r="AC723">
        <v>0</v>
      </c>
      <c r="AD723">
        <v>0</v>
      </c>
      <c r="AE723">
        <v>75470.337388643704</v>
      </c>
      <c r="AF723">
        <v>0</v>
      </c>
      <c r="AG723">
        <v>0</v>
      </c>
    </row>
    <row r="724" spans="1:33" x14ac:dyDescent="0.3">
      <c r="A724" t="s">
        <v>33</v>
      </c>
      <c r="B724" t="s">
        <v>1532</v>
      </c>
      <c r="C724">
        <v>2103</v>
      </c>
      <c r="D724" t="s">
        <v>1527</v>
      </c>
      <c r="E724">
        <v>2994</v>
      </c>
      <c r="F724" t="s">
        <v>1533</v>
      </c>
      <c r="G724" t="s">
        <v>63</v>
      </c>
      <c r="H724" t="s">
        <v>43</v>
      </c>
      <c r="I724" t="s">
        <v>44</v>
      </c>
      <c r="J724" t="s">
        <v>40</v>
      </c>
      <c r="K724">
        <v>49</v>
      </c>
      <c r="L724">
        <v>99255.717554325194</v>
      </c>
      <c r="M724">
        <v>2025.6268888637701</v>
      </c>
      <c r="N724">
        <v>0</v>
      </c>
      <c r="O724">
        <v>2025.6268888637701</v>
      </c>
      <c r="P724">
        <v>10859.929693197901</v>
      </c>
      <c r="Q724">
        <v>15823.739384730599</v>
      </c>
      <c r="R724">
        <v>30013.264923819799</v>
      </c>
      <c r="S724">
        <v>41319.402984763903</v>
      </c>
      <c r="T724">
        <v>1239.3805678128299</v>
      </c>
      <c r="U724">
        <v>16610.728707018501</v>
      </c>
      <c r="V724">
        <v>9661.4699999999993</v>
      </c>
      <c r="W724">
        <v>72983.518847306594</v>
      </c>
      <c r="X724">
        <v>81361.207511447807</v>
      </c>
      <c r="Y724">
        <v>0</v>
      </c>
      <c r="Z724">
        <v>0</v>
      </c>
      <c r="AA724">
        <v>1283.78133585879</v>
      </c>
      <c r="AB724">
        <v>0</v>
      </c>
      <c r="AC724">
        <v>0</v>
      </c>
      <c r="AD724">
        <v>0</v>
      </c>
      <c r="AE724">
        <v>16610.728707018501</v>
      </c>
      <c r="AF724">
        <v>0</v>
      </c>
      <c r="AG724">
        <v>0</v>
      </c>
    </row>
    <row r="725" spans="1:33" x14ac:dyDescent="0.3">
      <c r="A725" t="s">
        <v>33</v>
      </c>
      <c r="B725" t="s">
        <v>1534</v>
      </c>
      <c r="C725">
        <v>2103</v>
      </c>
      <c r="D725" t="s">
        <v>1527</v>
      </c>
      <c r="E725">
        <v>5061</v>
      </c>
      <c r="F725" t="s">
        <v>1535</v>
      </c>
      <c r="G725" t="s">
        <v>63</v>
      </c>
      <c r="H725" t="s">
        <v>64</v>
      </c>
      <c r="I725" t="s">
        <v>56</v>
      </c>
      <c r="J725" t="s">
        <v>40</v>
      </c>
      <c r="K725">
        <v>23.96</v>
      </c>
      <c r="L725">
        <v>43809.758600033303</v>
      </c>
      <c r="M725">
        <v>1828.4540317209201</v>
      </c>
      <c r="N725">
        <v>0</v>
      </c>
      <c r="O725">
        <v>1828.4540317209201</v>
      </c>
      <c r="P725">
        <v>586.02233161268805</v>
      </c>
      <c r="Q725">
        <v>7737.4856256764597</v>
      </c>
      <c r="R725">
        <v>14675.874032137201</v>
      </c>
      <c r="S725">
        <v>20204.344806427402</v>
      </c>
      <c r="T725">
        <v>606.03180417950205</v>
      </c>
      <c r="U725">
        <v>8122.3073432686697</v>
      </c>
      <c r="V725">
        <v>0</v>
      </c>
      <c r="W725">
        <v>35687.451256764602</v>
      </c>
      <c r="X725">
        <v>35059.708383148703</v>
      </c>
      <c r="Y725">
        <v>0</v>
      </c>
      <c r="Z725">
        <v>0</v>
      </c>
      <c r="AA725">
        <v>627.74287361585198</v>
      </c>
      <c r="AB725">
        <v>0</v>
      </c>
      <c r="AC725">
        <v>0</v>
      </c>
      <c r="AD725">
        <v>0</v>
      </c>
      <c r="AE725">
        <v>8122.3073432686697</v>
      </c>
      <c r="AF725">
        <v>0</v>
      </c>
      <c r="AG725">
        <v>0</v>
      </c>
    </row>
    <row r="726" spans="1:33" x14ac:dyDescent="0.3">
      <c r="A726" t="s">
        <v>33</v>
      </c>
      <c r="B726" t="s">
        <v>1536</v>
      </c>
      <c r="C726">
        <v>2103</v>
      </c>
      <c r="D726" t="s">
        <v>1527</v>
      </c>
      <c r="E726">
        <v>5457</v>
      </c>
      <c r="F726" t="s">
        <v>1537</v>
      </c>
      <c r="G726" t="s">
        <v>63</v>
      </c>
      <c r="H726" t="s">
        <v>64</v>
      </c>
      <c r="I726" t="s">
        <v>56</v>
      </c>
      <c r="J726" t="s">
        <v>40</v>
      </c>
      <c r="K726">
        <v>179.59</v>
      </c>
      <c r="L726">
        <v>328372.05955676001</v>
      </c>
      <c r="M726">
        <v>1828.4540317209201</v>
      </c>
      <c r="N726">
        <v>0</v>
      </c>
      <c r="O726">
        <v>1828.4540317209201</v>
      </c>
      <c r="P726">
        <v>4392.4770673757303</v>
      </c>
      <c r="Q726">
        <v>57995.619512322002</v>
      </c>
      <c r="R726">
        <v>110001.678523853</v>
      </c>
      <c r="S726">
        <v>151439.82820476999</v>
      </c>
      <c r="T726">
        <v>4542.4562484389298</v>
      </c>
      <c r="U726">
        <v>60880.015683539998</v>
      </c>
      <c r="V726">
        <v>0</v>
      </c>
      <c r="W726">
        <v>267492.04387321998</v>
      </c>
      <c r="X726">
        <v>262786.854279202</v>
      </c>
      <c r="Y726">
        <v>0</v>
      </c>
      <c r="Z726">
        <v>0</v>
      </c>
      <c r="AA726">
        <v>4705.1895940179802</v>
      </c>
      <c r="AB726">
        <v>0</v>
      </c>
      <c r="AC726">
        <v>0</v>
      </c>
      <c r="AD726">
        <v>0</v>
      </c>
      <c r="AE726">
        <v>60880.015683539998</v>
      </c>
      <c r="AF726">
        <v>0</v>
      </c>
      <c r="AG726">
        <v>0</v>
      </c>
    </row>
    <row r="727" spans="1:33" x14ac:dyDescent="0.3">
      <c r="A727" t="s">
        <v>33</v>
      </c>
      <c r="B727" t="s">
        <v>1538</v>
      </c>
      <c r="C727">
        <v>2104</v>
      </c>
      <c r="D727" t="s">
        <v>1539</v>
      </c>
      <c r="E727">
        <v>681</v>
      </c>
      <c r="F727" t="s">
        <v>1540</v>
      </c>
      <c r="G727" t="s">
        <v>37</v>
      </c>
      <c r="H727" t="s">
        <v>43</v>
      </c>
      <c r="I727" t="s">
        <v>44</v>
      </c>
      <c r="J727" t="s">
        <v>40</v>
      </c>
      <c r="K727">
        <v>318.68207920792003</v>
      </c>
      <c r="L727">
        <v>3152784.9582906598</v>
      </c>
      <c r="M727">
        <v>9893.1981557509007</v>
      </c>
      <c r="N727">
        <v>0</v>
      </c>
      <c r="O727">
        <v>9893.1981557509007</v>
      </c>
      <c r="P727">
        <v>2212571.1248650402</v>
      </c>
      <c r="Q727">
        <v>472437.72190660302</v>
      </c>
      <c r="R727">
        <v>412133.41797788697</v>
      </c>
      <c r="S727">
        <v>36960.327053631598</v>
      </c>
      <c r="T727">
        <v>18682.366487494401</v>
      </c>
      <c r="U727">
        <v>116337.89896905</v>
      </c>
      <c r="V727">
        <v>2852508.07</v>
      </c>
      <c r="W727">
        <v>183938.98932161499</v>
      </c>
      <c r="X727">
        <v>2732224.3239165898</v>
      </c>
      <c r="Y727">
        <v>0</v>
      </c>
      <c r="Z727">
        <v>0</v>
      </c>
      <c r="AA727">
        <v>304222.73540502298</v>
      </c>
      <c r="AB727">
        <v>0</v>
      </c>
      <c r="AC727">
        <v>0</v>
      </c>
      <c r="AD727">
        <v>0</v>
      </c>
      <c r="AE727">
        <v>116337.89896905</v>
      </c>
      <c r="AF727">
        <v>0</v>
      </c>
      <c r="AG727">
        <v>0</v>
      </c>
    </row>
    <row r="728" spans="1:33" x14ac:dyDescent="0.3">
      <c r="A728" t="s">
        <v>33</v>
      </c>
      <c r="B728" t="s">
        <v>1541</v>
      </c>
      <c r="C728">
        <v>2104</v>
      </c>
      <c r="D728" t="s">
        <v>1539</v>
      </c>
      <c r="E728">
        <v>683</v>
      </c>
      <c r="F728" t="s">
        <v>1542</v>
      </c>
      <c r="G728" t="s">
        <v>37</v>
      </c>
      <c r="H728" t="s">
        <v>53</v>
      </c>
      <c r="I728" t="s">
        <v>39</v>
      </c>
      <c r="J728" t="s">
        <v>40</v>
      </c>
      <c r="K728">
        <v>271.16544554455402</v>
      </c>
      <c r="L728">
        <v>3702282.0541816801</v>
      </c>
      <c r="M728">
        <v>13653.222101166901</v>
      </c>
      <c r="N728">
        <v>0</v>
      </c>
      <c r="O728">
        <v>13653.222101166901</v>
      </c>
      <c r="P728">
        <v>2115656.1736342302</v>
      </c>
      <c r="Q728">
        <v>861460.82504921698</v>
      </c>
      <c r="R728">
        <v>666259.52383722598</v>
      </c>
      <c r="S728">
        <v>31449.410578344701</v>
      </c>
      <c r="T728">
        <v>27456.121082664798</v>
      </c>
      <c r="U728">
        <v>98991.503651755702</v>
      </c>
      <c r="V728">
        <v>3446777.52</v>
      </c>
      <c r="W728">
        <v>156513.03052992999</v>
      </c>
      <c r="X728">
        <v>3154053.7121424102</v>
      </c>
      <c r="Y728">
        <v>0</v>
      </c>
      <c r="Z728">
        <v>0</v>
      </c>
      <c r="AA728">
        <v>449236.838387514</v>
      </c>
      <c r="AB728">
        <v>0</v>
      </c>
      <c r="AC728">
        <v>0</v>
      </c>
      <c r="AD728">
        <v>0</v>
      </c>
      <c r="AE728">
        <v>98991.503651755702</v>
      </c>
      <c r="AF728">
        <v>0</v>
      </c>
      <c r="AG728">
        <v>0</v>
      </c>
    </row>
    <row r="729" spans="1:33" x14ac:dyDescent="0.3">
      <c r="A729" t="s">
        <v>33</v>
      </c>
      <c r="B729" t="s">
        <v>1543</v>
      </c>
      <c r="C729">
        <v>2104</v>
      </c>
      <c r="D729" t="s">
        <v>1539</v>
      </c>
      <c r="E729">
        <v>4399</v>
      </c>
      <c r="F729" t="s">
        <v>1544</v>
      </c>
      <c r="G729" t="s">
        <v>63</v>
      </c>
      <c r="H729" t="s">
        <v>64</v>
      </c>
      <c r="I729" t="s">
        <v>56</v>
      </c>
      <c r="J729" t="s">
        <v>40</v>
      </c>
      <c r="K729">
        <v>4134.0024752475201</v>
      </c>
      <c r="L729">
        <v>3895246.9575276398</v>
      </c>
      <c r="M729">
        <v>942.24591805412899</v>
      </c>
      <c r="N729">
        <v>0</v>
      </c>
      <c r="O729">
        <v>942.24591805412899</v>
      </c>
      <c r="P729">
        <v>637461.99150071805</v>
      </c>
      <c r="Q729">
        <v>1488367.8030441699</v>
      </c>
      <c r="R729">
        <v>1218090.6181848799</v>
      </c>
      <c r="S729">
        <v>479456.152368023</v>
      </c>
      <c r="T729">
        <v>71870.392429840693</v>
      </c>
      <c r="U729">
        <v>1509156.5973791899</v>
      </c>
      <c r="V729">
        <v>0</v>
      </c>
      <c r="W729">
        <v>2386090.3601484499</v>
      </c>
      <c r="X729">
        <v>1621555.7039409899</v>
      </c>
      <c r="Y729">
        <v>0</v>
      </c>
      <c r="Z729">
        <v>0</v>
      </c>
      <c r="AA729">
        <v>764534.65620746103</v>
      </c>
      <c r="AB729">
        <v>0</v>
      </c>
      <c r="AC729">
        <v>0</v>
      </c>
      <c r="AD729">
        <v>0</v>
      </c>
      <c r="AE729">
        <v>1509156.5973791899</v>
      </c>
      <c r="AF729">
        <v>0</v>
      </c>
      <c r="AG729">
        <v>0</v>
      </c>
    </row>
    <row r="730" spans="1:33" x14ac:dyDescent="0.3">
      <c r="A730" t="s">
        <v>33</v>
      </c>
      <c r="B730" t="s">
        <v>1545</v>
      </c>
      <c r="C730">
        <v>2105</v>
      </c>
      <c r="D730" t="s">
        <v>1546</v>
      </c>
      <c r="E730">
        <v>687</v>
      </c>
      <c r="F730" t="s">
        <v>1547</v>
      </c>
      <c r="G730" t="s">
        <v>37</v>
      </c>
      <c r="H730" t="s">
        <v>53</v>
      </c>
      <c r="I730" t="s">
        <v>39</v>
      </c>
      <c r="J730" t="s">
        <v>40</v>
      </c>
      <c r="K730">
        <v>307.10000000000002</v>
      </c>
      <c r="L730">
        <v>4725465.7134972801</v>
      </c>
      <c r="M730">
        <v>15387.3842836121</v>
      </c>
      <c r="N730">
        <v>0</v>
      </c>
      <c r="O730">
        <v>15387.3842836121</v>
      </c>
      <c r="P730">
        <v>2527277.8158478402</v>
      </c>
      <c r="Q730">
        <v>964715.61937313003</v>
      </c>
      <c r="R730">
        <v>927405.48223043303</v>
      </c>
      <c r="S730">
        <v>287375.03532959003</v>
      </c>
      <c r="T730">
        <v>18691.760716285102</v>
      </c>
      <c r="U730">
        <v>159198.268359006</v>
      </c>
      <c r="V730">
        <v>3150141.73</v>
      </c>
      <c r="W730">
        <v>1416125.7151382801</v>
      </c>
      <c r="X730">
        <v>4022653.4967850298</v>
      </c>
      <c r="Y730">
        <v>0</v>
      </c>
      <c r="Z730">
        <v>0</v>
      </c>
      <c r="AA730">
        <v>543613.94835324795</v>
      </c>
      <c r="AB730">
        <v>0</v>
      </c>
      <c r="AC730">
        <v>0</v>
      </c>
      <c r="AD730">
        <v>0</v>
      </c>
      <c r="AE730">
        <v>158575.24593310599</v>
      </c>
      <c r="AF730">
        <v>623.02242590015499</v>
      </c>
      <c r="AG730">
        <v>0</v>
      </c>
    </row>
    <row r="731" spans="1:33" x14ac:dyDescent="0.3">
      <c r="A731" t="s">
        <v>33</v>
      </c>
      <c r="B731" t="s">
        <v>1548</v>
      </c>
      <c r="C731">
        <v>2105</v>
      </c>
      <c r="D731" t="s">
        <v>1546</v>
      </c>
      <c r="E731">
        <v>1311</v>
      </c>
      <c r="F731" t="s">
        <v>1549</v>
      </c>
      <c r="G731" t="s">
        <v>37</v>
      </c>
      <c r="H731" t="s">
        <v>43</v>
      </c>
      <c r="I731" t="s">
        <v>44</v>
      </c>
      <c r="J731" t="s">
        <v>40</v>
      </c>
      <c r="K731">
        <v>318.07</v>
      </c>
      <c r="L731">
        <v>4148763.7165027098</v>
      </c>
      <c r="M731">
        <v>13043.5555585333</v>
      </c>
      <c r="N731">
        <v>0</v>
      </c>
      <c r="O731">
        <v>13043.5555585333</v>
      </c>
      <c r="P731">
        <v>2266889.4941521501</v>
      </c>
      <c r="Q731">
        <v>604620.40062686906</v>
      </c>
      <c r="R731">
        <v>960533.57776956598</v>
      </c>
      <c r="S731">
        <v>297640.43467040901</v>
      </c>
      <c r="T731">
        <v>19079.8092837148</v>
      </c>
      <c r="U731">
        <v>164885.03164099299</v>
      </c>
      <c r="V731">
        <v>2517167.17</v>
      </c>
      <c r="W731">
        <v>1466711.5148617099</v>
      </c>
      <c r="X731">
        <v>3397043.3732149601</v>
      </c>
      <c r="Y731">
        <v>0</v>
      </c>
      <c r="Z731">
        <v>0</v>
      </c>
      <c r="AA731">
        <v>586835.31164675194</v>
      </c>
      <c r="AB731">
        <v>0</v>
      </c>
      <c r="AC731">
        <v>0</v>
      </c>
      <c r="AD731">
        <v>0</v>
      </c>
      <c r="AE731">
        <v>164239.75406689299</v>
      </c>
      <c r="AF731">
        <v>645.27757409984395</v>
      </c>
      <c r="AG731">
        <v>0</v>
      </c>
    </row>
    <row r="732" spans="1:33" x14ac:dyDescent="0.3">
      <c r="A732" t="s">
        <v>33</v>
      </c>
      <c r="B732" t="s">
        <v>1550</v>
      </c>
      <c r="C732">
        <v>2107</v>
      </c>
      <c r="D732" t="s">
        <v>1551</v>
      </c>
      <c r="E732">
        <v>691</v>
      </c>
      <c r="F732" t="s">
        <v>1552</v>
      </c>
      <c r="G732" t="s">
        <v>37</v>
      </c>
      <c r="H732" t="s">
        <v>43</v>
      </c>
      <c r="I732" t="s">
        <v>39</v>
      </c>
      <c r="J732" t="s">
        <v>40</v>
      </c>
      <c r="K732">
        <v>20.27</v>
      </c>
      <c r="L732">
        <v>513248.63395340397</v>
      </c>
      <c r="M732">
        <v>25320.603549748601</v>
      </c>
      <c r="N732">
        <v>0</v>
      </c>
      <c r="O732">
        <v>25320.603549748601</v>
      </c>
      <c r="P732">
        <v>211913.928033231</v>
      </c>
      <c r="Q732">
        <v>78809.891789777801</v>
      </c>
      <c r="R732">
        <v>135044.49482029901</v>
      </c>
      <c r="S732">
        <v>87480.3193100957</v>
      </c>
      <c r="T732">
        <v>0</v>
      </c>
      <c r="U732">
        <v>28655.860442477799</v>
      </c>
      <c r="V732">
        <v>173183.83</v>
      </c>
      <c r="W732">
        <v>311408.94351092598</v>
      </c>
      <c r="X732">
        <v>445015.35872674698</v>
      </c>
      <c r="Y732">
        <v>0</v>
      </c>
      <c r="Z732">
        <v>0</v>
      </c>
      <c r="AA732">
        <v>39577.414784179098</v>
      </c>
      <c r="AB732">
        <v>0</v>
      </c>
      <c r="AC732">
        <v>0</v>
      </c>
      <c r="AD732">
        <v>0</v>
      </c>
      <c r="AE732">
        <v>28655.860442477799</v>
      </c>
      <c r="AF732">
        <v>0</v>
      </c>
      <c r="AG732">
        <v>0</v>
      </c>
    </row>
    <row r="733" spans="1:33" x14ac:dyDescent="0.3">
      <c r="A733" t="s">
        <v>33</v>
      </c>
      <c r="B733" t="s">
        <v>1553</v>
      </c>
      <c r="C733">
        <v>2107</v>
      </c>
      <c r="D733" t="s">
        <v>1551</v>
      </c>
      <c r="E733">
        <v>712</v>
      </c>
      <c r="F733" t="s">
        <v>1554</v>
      </c>
      <c r="G733" t="s">
        <v>37</v>
      </c>
      <c r="H733" t="s">
        <v>53</v>
      </c>
      <c r="I733" t="s">
        <v>39</v>
      </c>
      <c r="J733" t="s">
        <v>40</v>
      </c>
      <c r="K733">
        <v>29.1</v>
      </c>
      <c r="L733">
        <v>1091143.2419360599</v>
      </c>
      <c r="M733">
        <v>37496.331338009099</v>
      </c>
      <c r="N733">
        <v>0</v>
      </c>
      <c r="O733">
        <v>37496.331338009099</v>
      </c>
      <c r="P733">
        <v>593723.19009210705</v>
      </c>
      <c r="Q733">
        <v>177472.16919992701</v>
      </c>
      <c r="R733">
        <v>193872.46173017801</v>
      </c>
      <c r="S733">
        <v>125588.42091385199</v>
      </c>
      <c r="T733">
        <v>487</v>
      </c>
      <c r="U733">
        <v>41138.901769911499</v>
      </c>
      <c r="V733">
        <v>602939.69999999995</v>
      </c>
      <c r="W733">
        <v>447064.64016615401</v>
      </c>
      <c r="X733">
        <v>881857.23592739704</v>
      </c>
      <c r="Y733">
        <v>0</v>
      </c>
      <c r="Z733">
        <v>0</v>
      </c>
      <c r="AA733">
        <v>168147.10423875699</v>
      </c>
      <c r="AB733">
        <v>0</v>
      </c>
      <c r="AC733">
        <v>0</v>
      </c>
      <c r="AD733">
        <v>0</v>
      </c>
      <c r="AE733">
        <v>41138.901769911499</v>
      </c>
      <c r="AF733">
        <v>0</v>
      </c>
      <c r="AG733">
        <v>0</v>
      </c>
    </row>
    <row r="734" spans="1:33" x14ac:dyDescent="0.3">
      <c r="A734" t="s">
        <v>33</v>
      </c>
      <c r="B734" t="s">
        <v>1555</v>
      </c>
      <c r="C734">
        <v>2107</v>
      </c>
      <c r="D734" t="s">
        <v>1551</v>
      </c>
      <c r="E734">
        <v>3132</v>
      </c>
      <c r="F734" t="s">
        <v>1556</v>
      </c>
      <c r="G734" t="s">
        <v>37</v>
      </c>
      <c r="H734" t="s">
        <v>43</v>
      </c>
      <c r="I734" t="s">
        <v>39</v>
      </c>
      <c r="J734" t="s">
        <v>40</v>
      </c>
      <c r="K734">
        <v>6</v>
      </c>
      <c r="L734">
        <v>189994.36411052899</v>
      </c>
      <c r="M734">
        <v>31665.727351754798</v>
      </c>
      <c r="N734">
        <v>0</v>
      </c>
      <c r="O734">
        <v>31665.727351754798</v>
      </c>
      <c r="P734">
        <v>100798.10187466101</v>
      </c>
      <c r="Q734">
        <v>23328.039010294298</v>
      </c>
      <c r="R734">
        <v>39973.703449521301</v>
      </c>
      <c r="S734">
        <v>25894.519776051999</v>
      </c>
      <c r="T734">
        <v>0</v>
      </c>
      <c r="U734">
        <v>8482.2477876106095</v>
      </c>
      <c r="V734">
        <v>89333.84</v>
      </c>
      <c r="W734">
        <v>92178.276322918493</v>
      </c>
      <c r="X734">
        <v>169797.045345855</v>
      </c>
      <c r="Y734">
        <v>0</v>
      </c>
      <c r="Z734">
        <v>0</v>
      </c>
      <c r="AA734">
        <v>11715.0709770633</v>
      </c>
      <c r="AB734">
        <v>0</v>
      </c>
      <c r="AC734">
        <v>0</v>
      </c>
      <c r="AD734">
        <v>0</v>
      </c>
      <c r="AE734">
        <v>8482.2477876106095</v>
      </c>
      <c r="AF734">
        <v>0</v>
      </c>
      <c r="AG734">
        <v>0</v>
      </c>
    </row>
    <row r="735" spans="1:33" x14ac:dyDescent="0.3">
      <c r="A735" t="s">
        <v>33</v>
      </c>
      <c r="B735" t="s">
        <v>1557</v>
      </c>
      <c r="C735">
        <v>2108</v>
      </c>
      <c r="D735" t="s">
        <v>1558</v>
      </c>
      <c r="E735">
        <v>692</v>
      </c>
      <c r="F735" t="s">
        <v>1559</v>
      </c>
      <c r="G735" t="s">
        <v>37</v>
      </c>
      <c r="H735" t="s">
        <v>43</v>
      </c>
      <c r="I735" t="s">
        <v>44</v>
      </c>
      <c r="J735" t="s">
        <v>40</v>
      </c>
      <c r="K735">
        <v>399.75</v>
      </c>
      <c r="L735">
        <v>5285205.3567667501</v>
      </c>
      <c r="M735">
        <v>13221.276689848</v>
      </c>
      <c r="N735">
        <v>0</v>
      </c>
      <c r="O735">
        <v>13221.276689848</v>
      </c>
      <c r="P735">
        <v>2808454.6764208102</v>
      </c>
      <c r="Q735">
        <v>864674.39978396904</v>
      </c>
      <c r="R735">
        <v>1224161.1568740199</v>
      </c>
      <c r="S735">
        <v>237859.21098371001</v>
      </c>
      <c r="T735">
        <v>150055.91270423899</v>
      </c>
      <c r="U735">
        <v>194124.39667927599</v>
      </c>
      <c r="V735">
        <v>3123522.88</v>
      </c>
      <c r="W735">
        <v>1967558.0800874799</v>
      </c>
      <c r="X735">
        <v>3987467.4549806402</v>
      </c>
      <c r="Y735">
        <v>0</v>
      </c>
      <c r="Z735">
        <v>0</v>
      </c>
      <c r="AA735">
        <v>1100375.4665983799</v>
      </c>
      <c r="AB735">
        <v>0</v>
      </c>
      <c r="AC735">
        <v>3087.59645777075</v>
      </c>
      <c r="AD735">
        <v>150.442050672606</v>
      </c>
      <c r="AE735">
        <v>194124.39667927599</v>
      </c>
      <c r="AF735">
        <v>0</v>
      </c>
      <c r="AG735">
        <v>0</v>
      </c>
    </row>
    <row r="736" spans="1:33" x14ac:dyDescent="0.3">
      <c r="A736" t="s">
        <v>33</v>
      </c>
      <c r="B736" t="s">
        <v>1560</v>
      </c>
      <c r="C736">
        <v>2108</v>
      </c>
      <c r="D736" t="s">
        <v>1558</v>
      </c>
      <c r="E736">
        <v>693</v>
      </c>
      <c r="F736" t="s">
        <v>1561</v>
      </c>
      <c r="G736" t="s">
        <v>37</v>
      </c>
      <c r="H736" t="s">
        <v>43</v>
      </c>
      <c r="I736" t="s">
        <v>44</v>
      </c>
      <c r="J736" t="s">
        <v>40</v>
      </c>
      <c r="K736">
        <v>148.84</v>
      </c>
      <c r="L736">
        <v>2134401.0502863401</v>
      </c>
      <c r="M736">
        <v>14340.2381771455</v>
      </c>
      <c r="N736">
        <v>0</v>
      </c>
      <c r="O736">
        <v>14340.2381771455</v>
      </c>
      <c r="P736">
        <v>1035486.14956466</v>
      </c>
      <c r="Q736">
        <v>454438.89965965197</v>
      </c>
      <c r="R736">
        <v>477303.85168037598</v>
      </c>
      <c r="S736">
        <v>111301.425061702</v>
      </c>
      <c r="T736">
        <v>55870.724319947498</v>
      </c>
      <c r="U736">
        <v>72278.862293292099</v>
      </c>
      <c r="V736">
        <v>1329535.96</v>
      </c>
      <c r="W736">
        <v>732586.22799304698</v>
      </c>
      <c r="X736">
        <v>1637499.91157953</v>
      </c>
      <c r="Y736">
        <v>0</v>
      </c>
      <c r="Z736">
        <v>0</v>
      </c>
      <c r="AA736">
        <v>423416.64876724</v>
      </c>
      <c r="AB736">
        <v>0</v>
      </c>
      <c r="AC736">
        <v>1149.61315015534</v>
      </c>
      <c r="AD736">
        <v>56.014496115348997</v>
      </c>
      <c r="AE736">
        <v>72278.862293292099</v>
      </c>
      <c r="AF736">
        <v>0</v>
      </c>
      <c r="AG736">
        <v>0</v>
      </c>
    </row>
    <row r="737" spans="1:33" x14ac:dyDescent="0.3">
      <c r="A737" t="s">
        <v>33</v>
      </c>
      <c r="B737" t="s">
        <v>1562</v>
      </c>
      <c r="C737">
        <v>2108</v>
      </c>
      <c r="D737" t="s">
        <v>1558</v>
      </c>
      <c r="E737">
        <v>694</v>
      </c>
      <c r="F737" t="s">
        <v>1563</v>
      </c>
      <c r="G737" t="s">
        <v>37</v>
      </c>
      <c r="H737" t="s">
        <v>43</v>
      </c>
      <c r="I737" t="s">
        <v>44</v>
      </c>
      <c r="J737" t="s">
        <v>40</v>
      </c>
      <c r="K737">
        <v>289.17</v>
      </c>
      <c r="L737">
        <v>3795503.3342817798</v>
      </c>
      <c r="M737">
        <v>13125.508642949701</v>
      </c>
      <c r="N737">
        <v>0</v>
      </c>
      <c r="O737">
        <v>13125.508642949701</v>
      </c>
      <c r="P737">
        <v>2063423.4295324699</v>
      </c>
      <c r="Q737">
        <v>626538.04617093201</v>
      </c>
      <c r="R737">
        <v>810853.09463930596</v>
      </c>
      <c r="S737">
        <v>186141.75136450099</v>
      </c>
      <c r="T737">
        <v>108547.012574571</v>
      </c>
      <c r="U737">
        <v>140425.145185106</v>
      </c>
      <c r="V737">
        <v>2231791.71</v>
      </c>
      <c r="W737">
        <v>1423286.4790966699</v>
      </c>
      <c r="X737">
        <v>2828739.0329807401</v>
      </c>
      <c r="Y737">
        <v>0</v>
      </c>
      <c r="Z737">
        <v>0</v>
      </c>
      <c r="AA737">
        <v>823996.83317537501</v>
      </c>
      <c r="AB737">
        <v>0</v>
      </c>
      <c r="AC737">
        <v>2233.4966046118002</v>
      </c>
      <c r="AD737">
        <v>108.826335942458</v>
      </c>
      <c r="AE737">
        <v>140425.145185106</v>
      </c>
      <c r="AF737">
        <v>0</v>
      </c>
      <c r="AG737">
        <v>0</v>
      </c>
    </row>
    <row r="738" spans="1:33" x14ac:dyDescent="0.3">
      <c r="A738" t="s">
        <v>33</v>
      </c>
      <c r="B738" t="s">
        <v>1564</v>
      </c>
      <c r="C738">
        <v>2108</v>
      </c>
      <c r="D738" t="s">
        <v>1558</v>
      </c>
      <c r="E738">
        <v>696</v>
      </c>
      <c r="F738" t="s">
        <v>1565</v>
      </c>
      <c r="G738" t="s">
        <v>37</v>
      </c>
      <c r="H738" t="s">
        <v>43</v>
      </c>
      <c r="I738" t="s">
        <v>44</v>
      </c>
      <c r="J738" t="s">
        <v>40</v>
      </c>
      <c r="K738">
        <v>396.46</v>
      </c>
      <c r="L738">
        <v>5566401.2190467697</v>
      </c>
      <c r="M738">
        <v>14040.2593428007</v>
      </c>
      <c r="N738">
        <v>0</v>
      </c>
      <c r="O738">
        <v>14040.2593428007</v>
      </c>
      <c r="P738">
        <v>3043743.09852731</v>
      </c>
      <c r="Q738">
        <v>882746.09640463395</v>
      </c>
      <c r="R738">
        <v>1247018.9655939301</v>
      </c>
      <c r="S738">
        <v>244072.12756223101</v>
      </c>
      <c r="T738">
        <v>148820.93095865601</v>
      </c>
      <c r="U738">
        <v>192526.724971772</v>
      </c>
      <c r="V738">
        <v>3422509.7</v>
      </c>
      <c r="W738">
        <v>1951364.7940750001</v>
      </c>
      <c r="X738">
        <v>4141750.7200350901</v>
      </c>
      <c r="Y738">
        <v>0</v>
      </c>
      <c r="Z738">
        <v>0</v>
      </c>
      <c r="AA738">
        <v>1228912.3850541499</v>
      </c>
      <c r="AB738">
        <v>0</v>
      </c>
      <c r="AC738">
        <v>3062.18509480373</v>
      </c>
      <c r="AD738">
        <v>149.203890956001</v>
      </c>
      <c r="AE738">
        <v>192526.724971772</v>
      </c>
      <c r="AF738">
        <v>0</v>
      </c>
      <c r="AG738">
        <v>0</v>
      </c>
    </row>
    <row r="739" spans="1:33" x14ac:dyDescent="0.3">
      <c r="A739" t="s">
        <v>33</v>
      </c>
      <c r="B739" t="s">
        <v>1566</v>
      </c>
      <c r="C739">
        <v>2108</v>
      </c>
      <c r="D739" t="s">
        <v>1558</v>
      </c>
      <c r="E739">
        <v>697</v>
      </c>
      <c r="F739" t="s">
        <v>1567</v>
      </c>
      <c r="G739" t="s">
        <v>37</v>
      </c>
      <c r="H739" t="s">
        <v>43</v>
      </c>
      <c r="I739" t="s">
        <v>44</v>
      </c>
      <c r="J739" t="s">
        <v>40</v>
      </c>
      <c r="K739">
        <v>120.74</v>
      </c>
      <c r="L739">
        <v>1828716.4455655201</v>
      </c>
      <c r="M739">
        <v>15145.903971886</v>
      </c>
      <c r="N739">
        <v>0</v>
      </c>
      <c r="O739">
        <v>15145.903971886</v>
      </c>
      <c r="P739">
        <v>895562.67621900805</v>
      </c>
      <c r="Q739">
        <v>397725.228182655</v>
      </c>
      <c r="R739">
        <v>396925.09871061897</v>
      </c>
      <c r="S739">
        <v>93180.738513503893</v>
      </c>
      <c r="T739">
        <v>45322.703939737097</v>
      </c>
      <c r="U739">
        <v>58633.094821903302</v>
      </c>
      <c r="V739">
        <v>1175804.52</v>
      </c>
      <c r="W739">
        <v>594278.83074362099</v>
      </c>
      <c r="X739">
        <v>1477318.8826828301</v>
      </c>
      <c r="Y739">
        <v>0</v>
      </c>
      <c r="Z739">
        <v>0</v>
      </c>
      <c r="AA739">
        <v>291786.45487877302</v>
      </c>
      <c r="AB739">
        <v>0</v>
      </c>
      <c r="AC739">
        <v>932.57384943399802</v>
      </c>
      <c r="AD739">
        <v>45.439332578387798</v>
      </c>
      <c r="AE739">
        <v>58633.094821903302</v>
      </c>
      <c r="AF739">
        <v>0</v>
      </c>
      <c r="AG739">
        <v>0</v>
      </c>
    </row>
    <row r="740" spans="1:33" x14ac:dyDescent="0.3">
      <c r="A740" t="s">
        <v>33</v>
      </c>
      <c r="B740" t="s">
        <v>1568</v>
      </c>
      <c r="C740">
        <v>2108</v>
      </c>
      <c r="D740" t="s">
        <v>1558</v>
      </c>
      <c r="E740">
        <v>698</v>
      </c>
      <c r="F740" t="s">
        <v>1569</v>
      </c>
      <c r="G740" t="s">
        <v>37</v>
      </c>
      <c r="H740" t="s">
        <v>38</v>
      </c>
      <c r="I740" t="s">
        <v>44</v>
      </c>
      <c r="J740" t="s">
        <v>40</v>
      </c>
      <c r="K740">
        <v>358.8</v>
      </c>
      <c r="L740">
        <v>5288592.7128052805</v>
      </c>
      <c r="M740">
        <v>14739.6675384762</v>
      </c>
      <c r="N740">
        <v>0</v>
      </c>
      <c r="O740">
        <v>14739.6675384762</v>
      </c>
      <c r="P740">
        <v>2559533.1602996499</v>
      </c>
      <c r="Q740">
        <v>1096510.0881475599</v>
      </c>
      <c r="R740">
        <v>1276180.8798771701</v>
      </c>
      <c r="S740">
        <v>221684.253078062</v>
      </c>
      <c r="T740">
        <v>134684.331402829</v>
      </c>
      <c r="U740">
        <v>174238.482873106</v>
      </c>
      <c r="V740">
        <v>3348350.88</v>
      </c>
      <c r="W740">
        <v>1766003.34993217</v>
      </c>
      <c r="X740">
        <v>4286134.0342753101</v>
      </c>
      <c r="Y740">
        <v>0</v>
      </c>
      <c r="Z740">
        <v>0</v>
      </c>
      <c r="AA740">
        <v>825313.85865416401</v>
      </c>
      <c r="AB740">
        <v>0</v>
      </c>
      <c r="AC740">
        <v>2771.30608892594</v>
      </c>
      <c r="AD740">
        <v>135.03091377443701</v>
      </c>
      <c r="AE740">
        <v>174238.482873106</v>
      </c>
      <c r="AF740">
        <v>0</v>
      </c>
      <c r="AG740">
        <v>0</v>
      </c>
    </row>
    <row r="741" spans="1:33" x14ac:dyDescent="0.3">
      <c r="A741" t="s">
        <v>33</v>
      </c>
      <c r="B741" t="s">
        <v>1570</v>
      </c>
      <c r="C741">
        <v>2108</v>
      </c>
      <c r="D741" t="s">
        <v>1558</v>
      </c>
      <c r="E741">
        <v>699</v>
      </c>
      <c r="F741" t="s">
        <v>1571</v>
      </c>
      <c r="G741" t="s">
        <v>37</v>
      </c>
      <c r="H741" t="s">
        <v>53</v>
      </c>
      <c r="I741" t="s">
        <v>39</v>
      </c>
      <c r="J741" t="s">
        <v>40</v>
      </c>
      <c r="K741">
        <v>642.58000000000004</v>
      </c>
      <c r="L741">
        <v>10071286.6889075</v>
      </c>
      <c r="M741">
        <v>15673.202852419099</v>
      </c>
      <c r="N741">
        <v>0</v>
      </c>
      <c r="O741">
        <v>15673.202852419099</v>
      </c>
      <c r="P741">
        <v>4957248.14136831</v>
      </c>
      <c r="Q741">
        <v>2360681.2636757498</v>
      </c>
      <c r="R741">
        <v>2133225.7951852698</v>
      </c>
      <c r="S741">
        <v>378923.41266694799</v>
      </c>
      <c r="T741">
        <v>241208.07601123201</v>
      </c>
      <c r="U741">
        <v>312046.16589911102</v>
      </c>
      <c r="V741">
        <v>6596480.1200000001</v>
      </c>
      <c r="W741">
        <v>3162760.4030084098</v>
      </c>
      <c r="X741">
        <v>7778215.2289410001</v>
      </c>
      <c r="Y741">
        <v>0</v>
      </c>
      <c r="Z741">
        <v>0</v>
      </c>
      <c r="AA741">
        <v>1946224.91398047</v>
      </c>
      <c r="AB741">
        <v>0</v>
      </c>
      <c r="AC741">
        <v>4963.1713116556102</v>
      </c>
      <c r="AD741">
        <v>29837.208775287501</v>
      </c>
      <c r="AE741">
        <v>312046.16589911102</v>
      </c>
      <c r="AF741">
        <v>0</v>
      </c>
      <c r="AG741">
        <v>0</v>
      </c>
    </row>
    <row r="742" spans="1:33" x14ac:dyDescent="0.3">
      <c r="A742" t="s">
        <v>33</v>
      </c>
      <c r="B742" t="s">
        <v>1572</v>
      </c>
      <c r="C742">
        <v>2108</v>
      </c>
      <c r="D742" t="s">
        <v>1558</v>
      </c>
      <c r="E742">
        <v>2108</v>
      </c>
      <c r="F742" t="s">
        <v>1558</v>
      </c>
      <c r="G742" t="s">
        <v>55</v>
      </c>
      <c r="H742" t="s">
        <v>55</v>
      </c>
      <c r="I742" t="s">
        <v>56</v>
      </c>
      <c r="J742" t="s">
        <v>40</v>
      </c>
      <c r="K742">
        <v>54.43</v>
      </c>
      <c r="L742">
        <v>294334.90233999898</v>
      </c>
      <c r="M742">
        <v>5407.5859331251004</v>
      </c>
      <c r="N742">
        <v>0</v>
      </c>
      <c r="O742">
        <v>5407.5859331251004</v>
      </c>
      <c r="P742">
        <v>58303.098067754203</v>
      </c>
      <c r="Q742">
        <v>44303.097974837903</v>
      </c>
      <c r="R742">
        <v>141432.15743928199</v>
      </c>
      <c r="S742">
        <v>29864.920769339202</v>
      </c>
      <c r="T742">
        <v>20431.628088784899</v>
      </c>
      <c r="U742">
        <v>26431.997276430298</v>
      </c>
      <c r="V742">
        <v>0</v>
      </c>
      <c r="W742">
        <v>267902.90506356797</v>
      </c>
      <c r="X742">
        <v>163758.444524819</v>
      </c>
      <c r="Y742">
        <v>0</v>
      </c>
      <c r="Z742">
        <v>0</v>
      </c>
      <c r="AA742">
        <v>103703.56889143299</v>
      </c>
      <c r="AB742">
        <v>0</v>
      </c>
      <c r="AC742">
        <v>420.40744264280698</v>
      </c>
      <c r="AD742">
        <v>20.484204673195698</v>
      </c>
      <c r="AE742">
        <v>26431.997276430298</v>
      </c>
      <c r="AF742">
        <v>0</v>
      </c>
      <c r="AG742">
        <v>0</v>
      </c>
    </row>
    <row r="743" spans="1:33" x14ac:dyDescent="0.3">
      <c r="A743" t="s">
        <v>33</v>
      </c>
      <c r="B743" t="s">
        <v>1573</v>
      </c>
      <c r="C743">
        <v>2109</v>
      </c>
      <c r="D743" t="s">
        <v>1574</v>
      </c>
      <c r="E743">
        <v>700</v>
      </c>
      <c r="F743" t="s">
        <v>1575</v>
      </c>
      <c r="G743" t="s">
        <v>37</v>
      </c>
      <c r="H743" t="s">
        <v>43</v>
      </c>
      <c r="I743" t="s">
        <v>44</v>
      </c>
      <c r="J743" t="s">
        <v>40</v>
      </c>
      <c r="K743">
        <v>2</v>
      </c>
      <c r="L743">
        <v>188821.61</v>
      </c>
      <c r="M743">
        <v>94410.804999999993</v>
      </c>
      <c r="N743">
        <v>0</v>
      </c>
      <c r="O743">
        <v>94410.804999999993</v>
      </c>
      <c r="P743">
        <v>65278.48</v>
      </c>
      <c r="Q743">
        <v>25578.69</v>
      </c>
      <c r="R743">
        <v>80398.44</v>
      </c>
      <c r="S743">
        <v>18165.97</v>
      </c>
      <c r="T743">
        <v>-599.97</v>
      </c>
      <c r="U743">
        <v>13137.56</v>
      </c>
      <c r="V743">
        <v>0</v>
      </c>
      <c r="W743">
        <v>175684.05</v>
      </c>
      <c r="X743">
        <v>160772.79</v>
      </c>
      <c r="Y743">
        <v>0</v>
      </c>
      <c r="Z743">
        <v>0</v>
      </c>
      <c r="AA743">
        <v>14911.26</v>
      </c>
      <c r="AB743">
        <v>0</v>
      </c>
      <c r="AC743">
        <v>0</v>
      </c>
      <c r="AD743">
        <v>0</v>
      </c>
      <c r="AE743">
        <v>13137.56</v>
      </c>
      <c r="AF743">
        <v>0</v>
      </c>
      <c r="AG743">
        <v>0</v>
      </c>
    </row>
    <row r="744" spans="1:33" x14ac:dyDescent="0.3">
      <c r="A744" t="s">
        <v>33</v>
      </c>
      <c r="B744" t="s">
        <v>1576</v>
      </c>
      <c r="C744">
        <v>2110</v>
      </c>
      <c r="D744" t="s">
        <v>1577</v>
      </c>
      <c r="E744">
        <v>702</v>
      </c>
      <c r="F744" t="s">
        <v>1578</v>
      </c>
      <c r="G744" t="s">
        <v>37</v>
      </c>
      <c r="H744" t="s">
        <v>43</v>
      </c>
      <c r="I744" t="s">
        <v>44</v>
      </c>
      <c r="J744" t="s">
        <v>40</v>
      </c>
      <c r="K744">
        <v>565.92999999999995</v>
      </c>
      <c r="L744">
        <v>7753680.2119874004</v>
      </c>
      <c r="M744">
        <v>13700.776088893301</v>
      </c>
      <c r="N744">
        <v>0</v>
      </c>
      <c r="O744">
        <v>13700.776088893301</v>
      </c>
      <c r="P744">
        <v>4969046.0003856299</v>
      </c>
      <c r="Q744">
        <v>979364.14130315697</v>
      </c>
      <c r="R744">
        <v>1504296.2075491401</v>
      </c>
      <c r="S744">
        <v>299077.74340648402</v>
      </c>
      <c r="T744">
        <v>1896.1193429770401</v>
      </c>
      <c r="U744">
        <v>274286.229492574</v>
      </c>
      <c r="V744">
        <v>4795543.33</v>
      </c>
      <c r="W744">
        <v>2683850.6524948198</v>
      </c>
      <c r="X744">
        <v>5682032.7742804401</v>
      </c>
      <c r="Y744">
        <v>0</v>
      </c>
      <c r="Z744">
        <v>0</v>
      </c>
      <c r="AA744">
        <v>1797361.2082143701</v>
      </c>
      <c r="AB744">
        <v>0</v>
      </c>
      <c r="AC744">
        <v>0</v>
      </c>
      <c r="AD744">
        <v>0</v>
      </c>
      <c r="AE744">
        <v>274286.229492574</v>
      </c>
      <c r="AF744">
        <v>0</v>
      </c>
      <c r="AG744">
        <v>0</v>
      </c>
    </row>
    <row r="745" spans="1:33" x14ac:dyDescent="0.3">
      <c r="A745" t="s">
        <v>33</v>
      </c>
      <c r="B745" t="s">
        <v>1579</v>
      </c>
      <c r="C745">
        <v>2110</v>
      </c>
      <c r="D745" t="s">
        <v>1577</v>
      </c>
      <c r="E745">
        <v>703</v>
      </c>
      <c r="F745" t="s">
        <v>1580</v>
      </c>
      <c r="G745" t="s">
        <v>37</v>
      </c>
      <c r="H745" t="s">
        <v>38</v>
      </c>
      <c r="I745" t="s">
        <v>44</v>
      </c>
      <c r="J745" t="s">
        <v>40</v>
      </c>
      <c r="K745">
        <v>286.11</v>
      </c>
      <c r="L745">
        <v>4403368.1714282902</v>
      </c>
      <c r="M745">
        <v>15390.4727951777</v>
      </c>
      <c r="N745">
        <v>0</v>
      </c>
      <c r="O745">
        <v>15390.4727951777</v>
      </c>
      <c r="P745">
        <v>2718422.3373412499</v>
      </c>
      <c r="Q745">
        <v>781239.75171919796</v>
      </c>
      <c r="R745">
        <v>751546.571701776</v>
      </c>
      <c r="S745">
        <v>151200.91383391799</v>
      </c>
      <c r="T745">
        <v>958.59683215090399</v>
      </c>
      <c r="U745">
        <v>138667.38487113299</v>
      </c>
      <c r="V745">
        <v>2907860.7</v>
      </c>
      <c r="W745">
        <v>1356840.0865571599</v>
      </c>
      <c r="X745">
        <v>3471608.9997458602</v>
      </c>
      <c r="Y745">
        <v>0</v>
      </c>
      <c r="Z745">
        <v>0</v>
      </c>
      <c r="AA745">
        <v>793091.78681129403</v>
      </c>
      <c r="AB745">
        <v>0</v>
      </c>
      <c r="AC745">
        <v>0</v>
      </c>
      <c r="AD745">
        <v>0</v>
      </c>
      <c r="AE745">
        <v>138667.38487113299</v>
      </c>
      <c r="AF745">
        <v>0</v>
      </c>
      <c r="AG745">
        <v>0</v>
      </c>
    </row>
    <row r="746" spans="1:33" x14ac:dyDescent="0.3">
      <c r="A746" t="s">
        <v>33</v>
      </c>
      <c r="B746" t="s">
        <v>1581</v>
      </c>
      <c r="C746">
        <v>2110</v>
      </c>
      <c r="D746" t="s">
        <v>1577</v>
      </c>
      <c r="E746">
        <v>704</v>
      </c>
      <c r="F746" t="s">
        <v>1582</v>
      </c>
      <c r="G746" t="s">
        <v>37</v>
      </c>
      <c r="H746" t="s">
        <v>53</v>
      </c>
      <c r="I746" t="s">
        <v>44</v>
      </c>
      <c r="J746" t="s">
        <v>40</v>
      </c>
      <c r="K746">
        <v>341.83</v>
      </c>
      <c r="L746">
        <v>5405729.8565843003</v>
      </c>
      <c r="M746">
        <v>15814.088455034</v>
      </c>
      <c r="N746">
        <v>0</v>
      </c>
      <c r="O746">
        <v>15814.088455034</v>
      </c>
      <c r="P746">
        <v>3249789.6322731101</v>
      </c>
      <c r="Q746">
        <v>1044896.4669776401</v>
      </c>
      <c r="R746">
        <v>929251.14074907603</v>
      </c>
      <c r="S746">
        <v>180647.332759596</v>
      </c>
      <c r="T746">
        <v>1145.28382487205</v>
      </c>
      <c r="U746">
        <v>165672.895636292</v>
      </c>
      <c r="V746">
        <v>3618971.9</v>
      </c>
      <c r="W746">
        <v>1621085.0609480001</v>
      </c>
      <c r="X746">
        <v>4268091.4059736803</v>
      </c>
      <c r="Y746">
        <v>0</v>
      </c>
      <c r="Z746">
        <v>0</v>
      </c>
      <c r="AA746">
        <v>971965.55497432698</v>
      </c>
      <c r="AB746">
        <v>0</v>
      </c>
      <c r="AC746">
        <v>0</v>
      </c>
      <c r="AD746">
        <v>0</v>
      </c>
      <c r="AE746">
        <v>165672.895636292</v>
      </c>
      <c r="AF746">
        <v>0</v>
      </c>
      <c r="AG746">
        <v>0</v>
      </c>
    </row>
    <row r="747" spans="1:33" x14ac:dyDescent="0.3">
      <c r="A747" t="s">
        <v>33</v>
      </c>
      <c r="B747" t="s">
        <v>1583</v>
      </c>
      <c r="C747">
        <v>2111</v>
      </c>
      <c r="D747" t="s">
        <v>1584</v>
      </c>
      <c r="E747">
        <v>705</v>
      </c>
      <c r="F747" t="s">
        <v>1585</v>
      </c>
      <c r="G747" t="s">
        <v>63</v>
      </c>
      <c r="H747" t="s">
        <v>43</v>
      </c>
      <c r="I747" t="s">
        <v>39</v>
      </c>
      <c r="J747" t="s">
        <v>40</v>
      </c>
      <c r="K747">
        <v>77.180000000000007</v>
      </c>
      <c r="L747">
        <v>2005712.1663871</v>
      </c>
      <c r="M747">
        <v>25987.460046477099</v>
      </c>
      <c r="N747">
        <v>0</v>
      </c>
      <c r="O747">
        <v>25987.460046477099</v>
      </c>
      <c r="P747">
        <v>1247089.2967606999</v>
      </c>
      <c r="Q747">
        <v>268636.01559851802</v>
      </c>
      <c r="R747">
        <v>329904.18984642101</v>
      </c>
      <c r="S747">
        <v>50112.064181461697</v>
      </c>
      <c r="T747">
        <v>109970.6</v>
      </c>
      <c r="U747">
        <v>42252.666387103804</v>
      </c>
      <c r="V747">
        <v>1963459.5</v>
      </c>
      <c r="W747">
        <v>0</v>
      </c>
      <c r="X747">
        <v>1784582.17</v>
      </c>
      <c r="Y747">
        <v>0</v>
      </c>
      <c r="Z747">
        <v>0</v>
      </c>
      <c r="AA747">
        <v>178550.75</v>
      </c>
      <c r="AB747">
        <v>0</v>
      </c>
      <c r="AC747">
        <v>326.58</v>
      </c>
      <c r="AD747">
        <v>0</v>
      </c>
      <c r="AE747">
        <v>42252.666387103804</v>
      </c>
      <c r="AF747">
        <v>0</v>
      </c>
      <c r="AG747">
        <v>0</v>
      </c>
    </row>
    <row r="748" spans="1:33" x14ac:dyDescent="0.3">
      <c r="A748" t="s">
        <v>33</v>
      </c>
      <c r="B748" t="s">
        <v>1586</v>
      </c>
      <c r="C748">
        <v>2111</v>
      </c>
      <c r="D748" t="s">
        <v>1584</v>
      </c>
      <c r="E748">
        <v>2111</v>
      </c>
      <c r="F748" t="s">
        <v>1584</v>
      </c>
      <c r="G748" t="s">
        <v>55</v>
      </c>
      <c r="H748" t="s">
        <v>55</v>
      </c>
      <c r="I748" t="s">
        <v>56</v>
      </c>
      <c r="J748" t="s">
        <v>40</v>
      </c>
      <c r="K748">
        <v>14.63</v>
      </c>
      <c r="L748">
        <v>8009.2836128961999</v>
      </c>
      <c r="M748">
        <v>547.45615945975305</v>
      </c>
      <c r="N748">
        <v>0</v>
      </c>
      <c r="O748">
        <v>547.45615945975305</v>
      </c>
      <c r="P748">
        <v>1860.5532392985499</v>
      </c>
      <c r="Q748">
        <v>5358.1144014813199</v>
      </c>
      <c r="R748">
        <v>111.700153578041</v>
      </c>
      <c r="S748">
        <v>678.91581853828495</v>
      </c>
      <c r="T748">
        <v>0</v>
      </c>
      <c r="U748">
        <v>8009.2836128961999</v>
      </c>
      <c r="V748">
        <v>0</v>
      </c>
      <c r="W748">
        <v>0</v>
      </c>
      <c r="X748">
        <v>0</v>
      </c>
      <c r="Y748">
        <v>0</v>
      </c>
      <c r="Z748">
        <v>0</v>
      </c>
      <c r="AA748">
        <v>0</v>
      </c>
      <c r="AB748">
        <v>0</v>
      </c>
      <c r="AC748">
        <v>0</v>
      </c>
      <c r="AD748">
        <v>0</v>
      </c>
      <c r="AE748">
        <v>8009.2836128961999</v>
      </c>
      <c r="AF748">
        <v>0</v>
      </c>
      <c r="AG748">
        <v>0</v>
      </c>
    </row>
    <row r="749" spans="1:33" x14ac:dyDescent="0.3">
      <c r="A749" t="s">
        <v>33</v>
      </c>
      <c r="B749" t="s">
        <v>1587</v>
      </c>
      <c r="C749">
        <v>2112</v>
      </c>
      <c r="D749" t="s">
        <v>1588</v>
      </c>
      <c r="E749">
        <v>2112</v>
      </c>
      <c r="F749" t="s">
        <v>1588</v>
      </c>
      <c r="G749" t="s">
        <v>55</v>
      </c>
      <c r="H749" t="s">
        <v>55</v>
      </c>
      <c r="I749" t="s">
        <v>56</v>
      </c>
      <c r="J749" t="s">
        <v>40</v>
      </c>
      <c r="K749">
        <v>3</v>
      </c>
      <c r="L749">
        <v>37558.71</v>
      </c>
      <c r="M749">
        <v>12519.57</v>
      </c>
      <c r="N749">
        <v>0</v>
      </c>
      <c r="O749">
        <v>12519.57</v>
      </c>
      <c r="P749">
        <v>28956.17</v>
      </c>
      <c r="Q749">
        <v>831.68</v>
      </c>
      <c r="R749">
        <v>470.14</v>
      </c>
      <c r="S749">
        <v>7300.72</v>
      </c>
      <c r="T749">
        <v>0</v>
      </c>
      <c r="U749">
        <v>1178.26</v>
      </c>
      <c r="V749">
        <v>0</v>
      </c>
      <c r="W749">
        <v>36380.449999999997</v>
      </c>
      <c r="X749">
        <v>36380.449999999997</v>
      </c>
      <c r="Y749">
        <v>0</v>
      </c>
      <c r="Z749">
        <v>0</v>
      </c>
      <c r="AA749">
        <v>0</v>
      </c>
      <c r="AB749">
        <v>0</v>
      </c>
      <c r="AC749">
        <v>0</v>
      </c>
      <c r="AD749">
        <v>0</v>
      </c>
      <c r="AE749">
        <v>1178.26</v>
      </c>
      <c r="AF749">
        <v>0</v>
      </c>
      <c r="AG749">
        <v>0</v>
      </c>
    </row>
    <row r="750" spans="1:33" x14ac:dyDescent="0.3">
      <c r="A750" t="s">
        <v>33</v>
      </c>
      <c r="B750" t="s">
        <v>1589</v>
      </c>
      <c r="C750">
        <v>2113</v>
      </c>
      <c r="D750" t="s">
        <v>1590</v>
      </c>
      <c r="E750">
        <v>707</v>
      </c>
      <c r="F750" t="s">
        <v>1591</v>
      </c>
      <c r="G750" t="s">
        <v>37</v>
      </c>
      <c r="H750" t="s">
        <v>43</v>
      </c>
      <c r="I750" t="s">
        <v>44</v>
      </c>
      <c r="J750" t="s">
        <v>40</v>
      </c>
      <c r="K750">
        <v>201.01</v>
      </c>
      <c r="L750">
        <v>3142783.1741645699</v>
      </c>
      <c r="M750">
        <v>15634.9593262254</v>
      </c>
      <c r="N750">
        <v>0</v>
      </c>
      <c r="O750">
        <v>15634.9593262254</v>
      </c>
      <c r="P750">
        <v>1555826.2936698799</v>
      </c>
      <c r="Q750">
        <v>419310.85650211101</v>
      </c>
      <c r="R750">
        <v>811790.18664698396</v>
      </c>
      <c r="S750">
        <v>130819.514838477</v>
      </c>
      <c r="T750">
        <v>225036.322507123</v>
      </c>
      <c r="U750">
        <v>113956.78462734701</v>
      </c>
      <c r="V750">
        <v>1645741.8599999901</v>
      </c>
      <c r="W750">
        <v>1383084.52953723</v>
      </c>
      <c r="X750">
        <v>2560701.6787634301</v>
      </c>
      <c r="Y750">
        <v>0</v>
      </c>
      <c r="Z750">
        <v>0</v>
      </c>
      <c r="AA750">
        <v>468124.71077379899</v>
      </c>
      <c r="AB750">
        <v>0</v>
      </c>
      <c r="AC750">
        <v>0</v>
      </c>
      <c r="AD750">
        <v>0</v>
      </c>
      <c r="AE750">
        <v>113956.78462734701</v>
      </c>
      <c r="AF750">
        <v>0</v>
      </c>
      <c r="AG750">
        <v>0</v>
      </c>
    </row>
    <row r="751" spans="1:33" x14ac:dyDescent="0.3">
      <c r="A751" t="s">
        <v>33</v>
      </c>
      <c r="B751" t="s">
        <v>1592</v>
      </c>
      <c r="C751">
        <v>2113</v>
      </c>
      <c r="D751" t="s">
        <v>1590</v>
      </c>
      <c r="E751">
        <v>708</v>
      </c>
      <c r="F751" t="s">
        <v>1593</v>
      </c>
      <c r="G751" t="s">
        <v>37</v>
      </c>
      <c r="H751" t="s">
        <v>53</v>
      </c>
      <c r="I751" t="s">
        <v>39</v>
      </c>
      <c r="J751" t="s">
        <v>40</v>
      </c>
      <c r="K751">
        <v>90.28</v>
      </c>
      <c r="L751">
        <v>1869502.1358354201</v>
      </c>
      <c r="M751">
        <v>20707.8216197986</v>
      </c>
      <c r="N751">
        <v>0</v>
      </c>
      <c r="O751">
        <v>20707.8216197986</v>
      </c>
      <c r="P751">
        <v>845724.20633011695</v>
      </c>
      <c r="Q751">
        <v>449272.28349788801</v>
      </c>
      <c r="R751">
        <v>414220.78335301502</v>
      </c>
      <c r="S751">
        <v>58755.215161522799</v>
      </c>
      <c r="T751">
        <v>101529.647492876</v>
      </c>
      <c r="U751">
        <v>51181.625372652597</v>
      </c>
      <c r="V751">
        <v>1197133.1499999999</v>
      </c>
      <c r="W751">
        <v>621187.36046276905</v>
      </c>
      <c r="X751">
        <v>1594232.66123656</v>
      </c>
      <c r="Y751">
        <v>0</v>
      </c>
      <c r="Z751">
        <v>0</v>
      </c>
      <c r="AA751">
        <v>224087.84922619999</v>
      </c>
      <c r="AB751">
        <v>0</v>
      </c>
      <c r="AC751">
        <v>0</v>
      </c>
      <c r="AD751">
        <v>0</v>
      </c>
      <c r="AE751">
        <v>51181.625372652597</v>
      </c>
      <c r="AF751">
        <v>0</v>
      </c>
      <c r="AG751">
        <v>0</v>
      </c>
    </row>
    <row r="752" spans="1:33" x14ac:dyDescent="0.3">
      <c r="A752" t="s">
        <v>33</v>
      </c>
      <c r="B752" t="s">
        <v>1594</v>
      </c>
      <c r="C752">
        <v>2114</v>
      </c>
      <c r="D752" t="s">
        <v>1595</v>
      </c>
      <c r="E752">
        <v>3362</v>
      </c>
      <c r="F752" t="s">
        <v>1596</v>
      </c>
      <c r="G752" t="s">
        <v>63</v>
      </c>
      <c r="H752" t="s">
        <v>64</v>
      </c>
      <c r="I752" t="s">
        <v>44</v>
      </c>
      <c r="J752" t="s">
        <v>40</v>
      </c>
      <c r="K752">
        <v>121.46</v>
      </c>
      <c r="L752">
        <v>2414140.9700000002</v>
      </c>
      <c r="M752">
        <v>19876.016548657899</v>
      </c>
      <c r="N752">
        <v>0</v>
      </c>
      <c r="O752">
        <v>19876.016548657899</v>
      </c>
      <c r="P752">
        <v>1273568.04</v>
      </c>
      <c r="Q752">
        <v>281642.23</v>
      </c>
      <c r="R752">
        <v>640264.94999999995</v>
      </c>
      <c r="S752">
        <v>217472.25</v>
      </c>
      <c r="T752">
        <v>1193.5</v>
      </c>
      <c r="U752">
        <v>87843.72</v>
      </c>
      <c r="V752">
        <v>0</v>
      </c>
      <c r="W752">
        <v>2326297.25</v>
      </c>
      <c r="X752">
        <v>2066487.25</v>
      </c>
      <c r="Y752">
        <v>0</v>
      </c>
      <c r="Z752">
        <v>0</v>
      </c>
      <c r="AA752">
        <v>259810</v>
      </c>
      <c r="AB752">
        <v>0</v>
      </c>
      <c r="AC752">
        <v>0</v>
      </c>
      <c r="AD752">
        <v>0</v>
      </c>
      <c r="AE752">
        <v>87843.72</v>
      </c>
      <c r="AF752">
        <v>0</v>
      </c>
      <c r="AG752">
        <v>0</v>
      </c>
    </row>
    <row r="753" spans="1:33" x14ac:dyDescent="0.3">
      <c r="A753" t="s">
        <v>33</v>
      </c>
      <c r="B753" t="s">
        <v>1597</v>
      </c>
      <c r="C753">
        <v>2115</v>
      </c>
      <c r="D753" t="s">
        <v>1598</v>
      </c>
      <c r="E753">
        <v>711</v>
      </c>
      <c r="F753" t="s">
        <v>1599</v>
      </c>
      <c r="G753" t="s">
        <v>37</v>
      </c>
      <c r="H753" t="s">
        <v>43</v>
      </c>
      <c r="I753" t="s">
        <v>44</v>
      </c>
      <c r="J753" t="s">
        <v>40</v>
      </c>
      <c r="K753">
        <v>17</v>
      </c>
      <c r="L753">
        <v>467366.41</v>
      </c>
      <c r="M753">
        <v>27492.141764705801</v>
      </c>
      <c r="N753">
        <v>0</v>
      </c>
      <c r="O753">
        <v>27492.141764705801</v>
      </c>
      <c r="P753">
        <v>221886.84</v>
      </c>
      <c r="Q753">
        <v>20926.580000000002</v>
      </c>
      <c r="R753">
        <v>137394.60999999999</v>
      </c>
      <c r="S753">
        <v>17923.29</v>
      </c>
      <c r="T753">
        <v>69235.09</v>
      </c>
      <c r="U753">
        <v>16510.12</v>
      </c>
      <c r="V753">
        <v>450856.24</v>
      </c>
      <c r="W753">
        <v>0.05</v>
      </c>
      <c r="X753">
        <v>442627.85</v>
      </c>
      <c r="Y753">
        <v>0</v>
      </c>
      <c r="Z753">
        <v>0</v>
      </c>
      <c r="AA753">
        <v>8228.44</v>
      </c>
      <c r="AB753">
        <v>0</v>
      </c>
      <c r="AC753">
        <v>0</v>
      </c>
      <c r="AD753">
        <v>0</v>
      </c>
      <c r="AE753">
        <v>16510.12</v>
      </c>
      <c r="AF753">
        <v>0</v>
      </c>
      <c r="AG753">
        <v>0</v>
      </c>
    </row>
    <row r="754" spans="1:33" x14ac:dyDescent="0.3">
      <c r="A754" t="s">
        <v>33</v>
      </c>
      <c r="B754" t="s">
        <v>1600</v>
      </c>
      <c r="C754">
        <v>2116</v>
      </c>
      <c r="D754" t="s">
        <v>1601</v>
      </c>
      <c r="E754">
        <v>701</v>
      </c>
      <c r="F754" t="s">
        <v>1602</v>
      </c>
      <c r="G754" t="s">
        <v>37</v>
      </c>
      <c r="H754" t="s">
        <v>43</v>
      </c>
      <c r="I754" t="s">
        <v>44</v>
      </c>
      <c r="J754" t="s">
        <v>40</v>
      </c>
      <c r="K754">
        <v>409.24</v>
      </c>
      <c r="L754">
        <v>4786881.9007134596</v>
      </c>
      <c r="M754">
        <v>11697.003960300701</v>
      </c>
      <c r="N754">
        <v>0</v>
      </c>
      <c r="O754">
        <v>11697.003960300701</v>
      </c>
      <c r="P754">
        <v>3115177.3730353401</v>
      </c>
      <c r="Q754">
        <v>510984.014551453</v>
      </c>
      <c r="R754">
        <v>890900.88050955103</v>
      </c>
      <c r="S754">
        <v>247186.42081272701</v>
      </c>
      <c r="T754">
        <v>22633.211804380699</v>
      </c>
      <c r="U754">
        <v>221675.874228222</v>
      </c>
      <c r="V754">
        <v>2912865.26</v>
      </c>
      <c r="W754">
        <v>1652340.7664852301</v>
      </c>
      <c r="X754">
        <v>3827048.5114553799</v>
      </c>
      <c r="Y754">
        <v>0</v>
      </c>
      <c r="Z754">
        <v>0</v>
      </c>
      <c r="AA754">
        <v>720109.36848792701</v>
      </c>
      <c r="AB754">
        <v>2063.2793681026201</v>
      </c>
      <c r="AC754">
        <v>15984.867173827701</v>
      </c>
      <c r="AD754">
        <v>0</v>
      </c>
      <c r="AE754">
        <v>203455.76939868901</v>
      </c>
      <c r="AF754">
        <v>18220.104829533298</v>
      </c>
      <c r="AG754">
        <v>0</v>
      </c>
    </row>
    <row r="755" spans="1:33" x14ac:dyDescent="0.3">
      <c r="A755" t="s">
        <v>33</v>
      </c>
      <c r="B755" t="s">
        <v>1603</v>
      </c>
      <c r="C755">
        <v>2116</v>
      </c>
      <c r="D755" t="s">
        <v>1601</v>
      </c>
      <c r="E755">
        <v>706</v>
      </c>
      <c r="F755" t="s">
        <v>1604</v>
      </c>
      <c r="G755" t="s">
        <v>37</v>
      </c>
      <c r="H755" t="s">
        <v>43</v>
      </c>
      <c r="I755" t="s">
        <v>44</v>
      </c>
      <c r="J755" t="s">
        <v>40</v>
      </c>
      <c r="K755">
        <v>94.28</v>
      </c>
      <c r="L755">
        <v>1212318.8469173701</v>
      </c>
      <c r="M755">
        <v>12858.706479819301</v>
      </c>
      <c r="N755">
        <v>0</v>
      </c>
      <c r="O755">
        <v>12858.706479819301</v>
      </c>
      <c r="P755">
        <v>731113.48003854102</v>
      </c>
      <c r="Q755">
        <v>173101.570987955</v>
      </c>
      <c r="R755">
        <v>245943.21783608699</v>
      </c>
      <c r="S755">
        <v>56946.378052546002</v>
      </c>
      <c r="T755">
        <v>5214.2000022407701</v>
      </c>
      <c r="U755">
        <v>51069.302664052397</v>
      </c>
      <c r="V755">
        <v>780586.15</v>
      </c>
      <c r="W755">
        <v>380663.39425331901</v>
      </c>
      <c r="X755">
        <v>992036.72695927403</v>
      </c>
      <c r="Y755">
        <v>0</v>
      </c>
      <c r="Z755">
        <v>0</v>
      </c>
      <c r="AA755">
        <v>165054.91665878601</v>
      </c>
      <c r="AB755">
        <v>475.33471514200801</v>
      </c>
      <c r="AC755">
        <v>3682.5659201165199</v>
      </c>
      <c r="AD755">
        <v>0</v>
      </c>
      <c r="AE755">
        <v>46871.786577334598</v>
      </c>
      <c r="AF755">
        <v>4197.5160867178301</v>
      </c>
      <c r="AG755">
        <v>0</v>
      </c>
    </row>
    <row r="756" spans="1:33" x14ac:dyDescent="0.3">
      <c r="A756" t="s">
        <v>33</v>
      </c>
      <c r="B756" t="s">
        <v>1605</v>
      </c>
      <c r="C756">
        <v>2116</v>
      </c>
      <c r="D756" t="s">
        <v>1601</v>
      </c>
      <c r="E756">
        <v>713</v>
      </c>
      <c r="F756" t="s">
        <v>1606</v>
      </c>
      <c r="G756" t="s">
        <v>37</v>
      </c>
      <c r="H756" t="s">
        <v>53</v>
      </c>
      <c r="I756" t="s">
        <v>39</v>
      </c>
      <c r="J756" t="s">
        <v>40</v>
      </c>
      <c r="K756">
        <v>257.64</v>
      </c>
      <c r="L756">
        <v>4523131.8916142499</v>
      </c>
      <c r="M756">
        <v>17556.0157258742</v>
      </c>
      <c r="N756">
        <v>0</v>
      </c>
      <c r="O756">
        <v>17556.0157258742</v>
      </c>
      <c r="P756">
        <v>2788706.4458626402</v>
      </c>
      <c r="Q756">
        <v>932324.43929292401</v>
      </c>
      <c r="R756">
        <v>632234.10647952498</v>
      </c>
      <c r="S756">
        <v>155617.99789412299</v>
      </c>
      <c r="T756">
        <v>14248.9020850372</v>
      </c>
      <c r="U756">
        <v>139557.648900789</v>
      </c>
      <c r="V756">
        <v>3343331.17</v>
      </c>
      <c r="W756">
        <v>1040243.07271346</v>
      </c>
      <c r="X756">
        <v>3507391.4906044402</v>
      </c>
      <c r="Y756">
        <v>0</v>
      </c>
      <c r="Z756">
        <v>0</v>
      </c>
      <c r="AA756">
        <v>864820.41100095201</v>
      </c>
      <c r="AB756">
        <v>1298.9524396392301</v>
      </c>
      <c r="AC756">
        <v>10063.3886684219</v>
      </c>
      <c r="AD756">
        <v>0</v>
      </c>
      <c r="AE756">
        <v>128087.05020984801</v>
      </c>
      <c r="AF756">
        <v>11470.598690941601</v>
      </c>
      <c r="AG756">
        <v>0</v>
      </c>
    </row>
    <row r="757" spans="1:33" x14ac:dyDescent="0.3">
      <c r="A757" t="s">
        <v>33</v>
      </c>
      <c r="B757" t="s">
        <v>1607</v>
      </c>
      <c r="C757">
        <v>2116</v>
      </c>
      <c r="D757" t="s">
        <v>1601</v>
      </c>
      <c r="E757">
        <v>1357</v>
      </c>
      <c r="F757" t="s">
        <v>1608</v>
      </c>
      <c r="G757" t="s">
        <v>37</v>
      </c>
      <c r="H757" t="s">
        <v>38</v>
      </c>
      <c r="I757" t="s">
        <v>44</v>
      </c>
      <c r="J757" t="s">
        <v>40</v>
      </c>
      <c r="K757">
        <v>119.67</v>
      </c>
      <c r="L757">
        <v>1808440.4755844399</v>
      </c>
      <c r="M757">
        <v>15111.8950078085</v>
      </c>
      <c r="N757">
        <v>0</v>
      </c>
      <c r="O757">
        <v>15111.8950078085</v>
      </c>
      <c r="P757">
        <v>1043392.91257755</v>
      </c>
      <c r="Q757">
        <v>378679.08944451198</v>
      </c>
      <c r="R757">
        <v>307467.790747185</v>
      </c>
      <c r="S757">
        <v>72282.276851380797</v>
      </c>
      <c r="T757">
        <v>6618.4059638115496</v>
      </c>
      <c r="U757">
        <v>64822.480375553198</v>
      </c>
      <c r="V757">
        <v>1260440.3500000001</v>
      </c>
      <c r="W757">
        <v>483177.64520889497</v>
      </c>
      <c r="X757">
        <v>1576573.27710772</v>
      </c>
      <c r="Y757">
        <v>0</v>
      </c>
      <c r="Z757">
        <v>0</v>
      </c>
      <c r="AA757">
        <v>161767.07736059601</v>
      </c>
      <c r="AB757">
        <v>603.34435045655698</v>
      </c>
      <c r="AC757">
        <v>4674.2963901182002</v>
      </c>
      <c r="AD757">
        <v>0</v>
      </c>
      <c r="AE757">
        <v>59494.555576046099</v>
      </c>
      <c r="AF757">
        <v>5327.92479950703</v>
      </c>
      <c r="AG757">
        <v>0</v>
      </c>
    </row>
    <row r="758" spans="1:33" x14ac:dyDescent="0.3">
      <c r="A758" t="s">
        <v>33</v>
      </c>
      <c r="B758" t="s">
        <v>1609</v>
      </c>
      <c r="C758">
        <v>2116</v>
      </c>
      <c r="D758" t="s">
        <v>1601</v>
      </c>
      <c r="E758">
        <v>2116</v>
      </c>
      <c r="F758" t="s">
        <v>1601</v>
      </c>
      <c r="G758" t="s">
        <v>55</v>
      </c>
      <c r="H758" t="s">
        <v>55</v>
      </c>
      <c r="I758" t="s">
        <v>56</v>
      </c>
      <c r="J758" t="s">
        <v>40</v>
      </c>
      <c r="K758">
        <v>11.72</v>
      </c>
      <c r="L758">
        <v>53668.935170466597</v>
      </c>
      <c r="M758">
        <v>4579.2606800739404</v>
      </c>
      <c r="N758">
        <v>0</v>
      </c>
      <c r="O758">
        <v>4579.2606800739404</v>
      </c>
      <c r="P758">
        <v>23126.5384859111</v>
      </c>
      <c r="Q758">
        <v>8510.8657231527595</v>
      </c>
      <c r="R758">
        <v>14304.314427651099</v>
      </c>
      <c r="S758">
        <v>7079.0363892218902</v>
      </c>
      <c r="T758">
        <v>648.18014452971795</v>
      </c>
      <c r="U758">
        <v>6348.4538313819903</v>
      </c>
      <c r="V758">
        <v>0</v>
      </c>
      <c r="W758">
        <v>47320.481339084603</v>
      </c>
      <c r="X758">
        <v>32610.583873172302</v>
      </c>
      <c r="Y758">
        <v>0</v>
      </c>
      <c r="Z758">
        <v>0</v>
      </c>
      <c r="AA758">
        <v>14193.026491737101</v>
      </c>
      <c r="AB758">
        <v>59.089126659570901</v>
      </c>
      <c r="AC758">
        <v>457.781847515545</v>
      </c>
      <c r="AD758">
        <v>0</v>
      </c>
      <c r="AE758">
        <v>5826.6582380819</v>
      </c>
      <c r="AF758">
        <v>521.79559330009499</v>
      </c>
      <c r="AG758">
        <v>0</v>
      </c>
    </row>
    <row r="759" spans="1:33" x14ac:dyDescent="0.3">
      <c r="A759" t="s">
        <v>33</v>
      </c>
      <c r="B759" t="s">
        <v>1610</v>
      </c>
      <c r="C759">
        <v>2137</v>
      </c>
      <c r="D759" t="s">
        <v>1611</v>
      </c>
      <c r="E759">
        <v>776</v>
      </c>
      <c r="F759" t="s">
        <v>1612</v>
      </c>
      <c r="G759" t="s">
        <v>37</v>
      </c>
      <c r="H759" t="s">
        <v>43</v>
      </c>
      <c r="I759" t="s">
        <v>44</v>
      </c>
      <c r="J759" t="s">
        <v>40</v>
      </c>
      <c r="K759">
        <v>396.69142857142799</v>
      </c>
      <c r="L759">
        <v>5669646.6484966502</v>
      </c>
      <c r="M759">
        <v>14292.334646388101</v>
      </c>
      <c r="N759">
        <v>0</v>
      </c>
      <c r="O759">
        <v>14292.334646388101</v>
      </c>
      <c r="P759">
        <v>2890557.90160478</v>
      </c>
      <c r="Q759">
        <v>890665.12392306398</v>
      </c>
      <c r="R759">
        <v>1439483.00103838</v>
      </c>
      <c r="S759">
        <v>217650.64431897001</v>
      </c>
      <c r="T759">
        <v>231289.97761146</v>
      </c>
      <c r="U759">
        <v>237555.49589033201</v>
      </c>
      <c r="V759">
        <v>3877066.96</v>
      </c>
      <c r="W759">
        <v>1555024.1926063199</v>
      </c>
      <c r="X759">
        <v>4251423.6369941002</v>
      </c>
      <c r="Y759">
        <v>0</v>
      </c>
      <c r="Z759">
        <v>0</v>
      </c>
      <c r="AA759">
        <v>1180667.5156122099</v>
      </c>
      <c r="AB759">
        <v>0</v>
      </c>
      <c r="AC759">
        <v>0</v>
      </c>
      <c r="AD759">
        <v>0</v>
      </c>
      <c r="AE759">
        <v>93555.936848693396</v>
      </c>
      <c r="AF759">
        <v>143999.55904163799</v>
      </c>
      <c r="AG759">
        <v>0</v>
      </c>
    </row>
    <row r="760" spans="1:33" x14ac:dyDescent="0.3">
      <c r="A760" t="s">
        <v>33</v>
      </c>
      <c r="B760" t="s">
        <v>1613</v>
      </c>
      <c r="C760">
        <v>2137</v>
      </c>
      <c r="D760" t="s">
        <v>1611</v>
      </c>
      <c r="E760">
        <v>786</v>
      </c>
      <c r="F760" t="s">
        <v>1614</v>
      </c>
      <c r="G760" t="s">
        <v>37</v>
      </c>
      <c r="H760" t="s">
        <v>38</v>
      </c>
      <c r="I760" t="s">
        <v>44</v>
      </c>
      <c r="J760" t="s">
        <v>40</v>
      </c>
      <c r="K760">
        <v>238.92</v>
      </c>
      <c r="L760">
        <v>3018969.4365101801</v>
      </c>
      <c r="M760">
        <v>12635.9008727196</v>
      </c>
      <c r="N760">
        <v>0</v>
      </c>
      <c r="O760">
        <v>12635.9008727196</v>
      </c>
      <c r="P760">
        <v>1552510.3714070299</v>
      </c>
      <c r="Q760">
        <v>537043.65875955694</v>
      </c>
      <c r="R760">
        <v>580087.71798556205</v>
      </c>
      <c r="S760">
        <v>134268.24945751901</v>
      </c>
      <c r="T760">
        <v>215059.43890051599</v>
      </c>
      <c r="U760">
        <v>143075.33510999099</v>
      </c>
      <c r="V760">
        <v>1939331.44</v>
      </c>
      <c r="W760">
        <v>936562.66140019603</v>
      </c>
      <c r="X760">
        <v>2291190.06621844</v>
      </c>
      <c r="Y760">
        <v>0</v>
      </c>
      <c r="Z760">
        <v>0</v>
      </c>
      <c r="AA760">
        <v>584704.03518175206</v>
      </c>
      <c r="AB760">
        <v>0</v>
      </c>
      <c r="AC760">
        <v>0</v>
      </c>
      <c r="AD760">
        <v>0</v>
      </c>
      <c r="AE760">
        <v>56347.031526205603</v>
      </c>
      <c r="AF760">
        <v>86728.303583785397</v>
      </c>
      <c r="AG760">
        <v>0</v>
      </c>
    </row>
    <row r="761" spans="1:33" x14ac:dyDescent="0.3">
      <c r="A761" t="s">
        <v>33</v>
      </c>
      <c r="B761" t="s">
        <v>1615</v>
      </c>
      <c r="C761">
        <v>2137</v>
      </c>
      <c r="D761" t="s">
        <v>1611</v>
      </c>
      <c r="E761">
        <v>808</v>
      </c>
      <c r="F761" t="s">
        <v>1616</v>
      </c>
      <c r="G761" t="s">
        <v>37</v>
      </c>
      <c r="H761" t="s">
        <v>53</v>
      </c>
      <c r="I761" t="s">
        <v>39</v>
      </c>
      <c r="J761" t="s">
        <v>40</v>
      </c>
      <c r="K761">
        <v>305.56</v>
      </c>
      <c r="L761">
        <v>5602943.7758599203</v>
      </c>
      <c r="M761">
        <v>18336.640188047899</v>
      </c>
      <c r="N761">
        <v>0</v>
      </c>
      <c r="O761">
        <v>18336.640188047899</v>
      </c>
      <c r="P761">
        <v>2305393.0887038801</v>
      </c>
      <c r="Q761">
        <v>1003036.21034727</v>
      </c>
      <c r="R761">
        <v>898248.84203778801</v>
      </c>
      <c r="S761">
        <v>208784.25984195399</v>
      </c>
      <c r="T761">
        <v>1187481.3749290199</v>
      </c>
      <c r="U761">
        <v>182982.16723676899</v>
      </c>
      <c r="V761">
        <v>4222171.1900000004</v>
      </c>
      <c r="W761">
        <v>1197790.4186231501</v>
      </c>
      <c r="X761">
        <v>3309271.8988720402</v>
      </c>
      <c r="Y761">
        <v>0</v>
      </c>
      <c r="Z761">
        <v>0</v>
      </c>
      <c r="AA761">
        <v>2110689.7097511101</v>
      </c>
      <c r="AB761">
        <v>0</v>
      </c>
      <c r="AC761">
        <v>0</v>
      </c>
      <c r="AD761">
        <v>0</v>
      </c>
      <c r="AE761">
        <v>72063.447819970606</v>
      </c>
      <c r="AF761">
        <v>110918.71941679801</v>
      </c>
      <c r="AG761">
        <v>0</v>
      </c>
    </row>
    <row r="762" spans="1:33" x14ac:dyDescent="0.3">
      <c r="A762" t="s">
        <v>33</v>
      </c>
      <c r="B762" t="s">
        <v>1617</v>
      </c>
      <c r="C762">
        <v>2137</v>
      </c>
      <c r="D762" t="s">
        <v>1611</v>
      </c>
      <c r="E762">
        <v>2137</v>
      </c>
      <c r="F762" t="s">
        <v>1611</v>
      </c>
      <c r="G762" t="s">
        <v>55</v>
      </c>
      <c r="H762" t="s">
        <v>55</v>
      </c>
      <c r="I762" t="s">
        <v>56</v>
      </c>
      <c r="J762" t="s">
        <v>40</v>
      </c>
      <c r="K762">
        <v>3.3385714285714201</v>
      </c>
      <c r="L762">
        <v>15086.424612209101</v>
      </c>
      <c r="M762">
        <v>4518.8263707943497</v>
      </c>
      <c r="N762">
        <v>0</v>
      </c>
      <c r="O762">
        <v>4518.8263707943497</v>
      </c>
      <c r="P762">
        <v>5161.5700662997197</v>
      </c>
      <c r="Q762">
        <v>2615.34645859394</v>
      </c>
      <c r="R762">
        <v>5378.7934726044496</v>
      </c>
      <c r="S762">
        <v>1720.2801075806799</v>
      </c>
      <c r="T762">
        <v>210.43450713034699</v>
      </c>
      <c r="U762">
        <v>1999.2768538904099</v>
      </c>
      <c r="V762">
        <v>0</v>
      </c>
      <c r="W762">
        <v>13087.147758318701</v>
      </c>
      <c r="X762">
        <v>10892.507742056499</v>
      </c>
      <c r="Y762">
        <v>0</v>
      </c>
      <c r="Z762">
        <v>0</v>
      </c>
      <c r="AA762">
        <v>2194.6400162621899</v>
      </c>
      <c r="AB762">
        <v>0</v>
      </c>
      <c r="AC762">
        <v>0</v>
      </c>
      <c r="AD762">
        <v>0</v>
      </c>
      <c r="AE762">
        <v>787.37062421816302</v>
      </c>
      <c r="AF762">
        <v>1211.90622967225</v>
      </c>
      <c r="AG762">
        <v>0</v>
      </c>
    </row>
    <row r="763" spans="1:33" x14ac:dyDescent="0.3">
      <c r="A763" t="s">
        <v>33</v>
      </c>
      <c r="B763" t="s">
        <v>1618</v>
      </c>
      <c r="C763">
        <v>2137</v>
      </c>
      <c r="D763" t="s">
        <v>1611</v>
      </c>
      <c r="E763">
        <v>4024</v>
      </c>
      <c r="F763" t="s">
        <v>1619</v>
      </c>
      <c r="G763" t="s">
        <v>59</v>
      </c>
      <c r="H763" t="s">
        <v>64</v>
      </c>
      <c r="I763" t="s">
        <v>60</v>
      </c>
      <c r="J763" t="s">
        <v>40</v>
      </c>
      <c r="K763">
        <v>22.56</v>
      </c>
      <c r="L763">
        <v>317565.49292511999</v>
      </c>
      <c r="M763">
        <v>14076.484615475199</v>
      </c>
      <c r="N763">
        <v>0</v>
      </c>
      <c r="O763">
        <v>14076.484615475199</v>
      </c>
      <c r="P763">
        <v>193972.276827986</v>
      </c>
      <c r="Q763">
        <v>62425.893142539797</v>
      </c>
      <c r="R763">
        <v>47995.278202554298</v>
      </c>
      <c r="S763">
        <v>11750.0585575156</v>
      </c>
      <c r="T763">
        <v>1421.98619452394</v>
      </c>
      <c r="U763">
        <v>13509.875942078501</v>
      </c>
      <c r="V763">
        <v>215620.77</v>
      </c>
      <c r="W763">
        <v>88434.846983042095</v>
      </c>
      <c r="X763">
        <v>279278.297669044</v>
      </c>
      <c r="Y763">
        <v>0</v>
      </c>
      <c r="Z763">
        <v>0</v>
      </c>
      <c r="AA763">
        <v>24777.319313997599</v>
      </c>
      <c r="AB763">
        <v>0</v>
      </c>
      <c r="AC763">
        <v>0</v>
      </c>
      <c r="AD763">
        <v>0</v>
      </c>
      <c r="AE763">
        <v>5320.5634992097703</v>
      </c>
      <c r="AF763">
        <v>8189.3124428687297</v>
      </c>
      <c r="AG763">
        <v>0</v>
      </c>
    </row>
    <row r="764" spans="1:33" x14ac:dyDescent="0.3">
      <c r="A764" t="s">
        <v>33</v>
      </c>
      <c r="B764" t="s">
        <v>1620</v>
      </c>
      <c r="C764">
        <v>2137</v>
      </c>
      <c r="D764" t="s">
        <v>1611</v>
      </c>
      <c r="E764">
        <v>5392</v>
      </c>
      <c r="F764" t="s">
        <v>1621</v>
      </c>
      <c r="G764" t="s">
        <v>63</v>
      </c>
      <c r="H764" t="s">
        <v>64</v>
      </c>
      <c r="I764" t="s">
        <v>56</v>
      </c>
      <c r="J764" t="s">
        <v>40</v>
      </c>
      <c r="K764">
        <v>437.59</v>
      </c>
      <c r="L764">
        <v>1977393.2315958999</v>
      </c>
      <c r="M764">
        <v>4518.8263707943497</v>
      </c>
      <c r="N764">
        <v>0</v>
      </c>
      <c r="O764">
        <v>4518.8263707943497</v>
      </c>
      <c r="P764">
        <v>676532.311390016</v>
      </c>
      <c r="Q764">
        <v>342796.15736897098</v>
      </c>
      <c r="R764">
        <v>705004.00726311002</v>
      </c>
      <c r="S764">
        <v>225478.887716458</v>
      </c>
      <c r="T764">
        <v>27581.867857346198</v>
      </c>
      <c r="U764">
        <v>262047.278966938</v>
      </c>
      <c r="V764">
        <v>0</v>
      </c>
      <c r="W764">
        <v>1715345.9526289599</v>
      </c>
      <c r="X764">
        <v>1427692.2225043001</v>
      </c>
      <c r="Y764">
        <v>0</v>
      </c>
      <c r="Z764">
        <v>0</v>
      </c>
      <c r="AA764">
        <v>287653.73012465599</v>
      </c>
      <c r="AB764">
        <v>0</v>
      </c>
      <c r="AC764">
        <v>0</v>
      </c>
      <c r="AD764">
        <v>0</v>
      </c>
      <c r="AE764">
        <v>103201.479681702</v>
      </c>
      <c r="AF764">
        <v>158845.79928523599</v>
      </c>
      <c r="AG764">
        <v>0</v>
      </c>
    </row>
    <row r="765" spans="1:33" x14ac:dyDescent="0.3">
      <c r="A765" t="s">
        <v>33</v>
      </c>
      <c r="B765" t="s">
        <v>1622</v>
      </c>
      <c r="C765">
        <v>2138</v>
      </c>
      <c r="D765" t="s">
        <v>1623</v>
      </c>
      <c r="E765">
        <v>119</v>
      </c>
      <c r="F765" t="s">
        <v>1624</v>
      </c>
      <c r="G765" t="s">
        <v>37</v>
      </c>
      <c r="H765" t="s">
        <v>43</v>
      </c>
      <c r="I765" t="s">
        <v>44</v>
      </c>
      <c r="J765" t="s">
        <v>40</v>
      </c>
      <c r="K765">
        <v>289.89</v>
      </c>
      <c r="L765">
        <v>3993782.8044253201</v>
      </c>
      <c r="M765">
        <v>13776.8905599548</v>
      </c>
      <c r="N765">
        <v>0</v>
      </c>
      <c r="O765">
        <v>13776.8905599548</v>
      </c>
      <c r="P765">
        <v>2316238.4112968598</v>
      </c>
      <c r="Q765">
        <v>853726.066786143</v>
      </c>
      <c r="R765">
        <v>591483.09623917204</v>
      </c>
      <c r="S765">
        <v>130548.93200261801</v>
      </c>
      <c r="T765">
        <v>101786.29810051899</v>
      </c>
      <c r="U765">
        <v>145570.75607415201</v>
      </c>
      <c r="V765">
        <v>2599688.2999999998</v>
      </c>
      <c r="W765">
        <v>1248523.74835117</v>
      </c>
      <c r="X765">
        <v>3443921.2562546199</v>
      </c>
      <c r="Y765">
        <v>0</v>
      </c>
      <c r="Z765">
        <v>0</v>
      </c>
      <c r="AA765">
        <v>400489.40799661999</v>
      </c>
      <c r="AB765">
        <v>0</v>
      </c>
      <c r="AC765">
        <v>3801.3840999253998</v>
      </c>
      <c r="AD765">
        <v>0</v>
      </c>
      <c r="AE765">
        <v>93824.009783982096</v>
      </c>
      <c r="AF765">
        <v>51746.746290170297</v>
      </c>
      <c r="AG765">
        <v>0</v>
      </c>
    </row>
    <row r="766" spans="1:33" x14ac:dyDescent="0.3">
      <c r="A766" t="s">
        <v>33</v>
      </c>
      <c r="B766" t="s">
        <v>1625</v>
      </c>
      <c r="C766">
        <v>2138</v>
      </c>
      <c r="D766" t="s">
        <v>1623</v>
      </c>
      <c r="E766">
        <v>714</v>
      </c>
      <c r="F766" t="s">
        <v>1626</v>
      </c>
      <c r="G766" t="s">
        <v>37</v>
      </c>
      <c r="H766" t="s">
        <v>43</v>
      </c>
      <c r="I766" t="s">
        <v>44</v>
      </c>
      <c r="J766" t="s">
        <v>40</v>
      </c>
      <c r="K766">
        <v>345.52</v>
      </c>
      <c r="L766">
        <v>4702121.3840106102</v>
      </c>
      <c r="M766">
        <v>13608.825492042701</v>
      </c>
      <c r="N766">
        <v>0</v>
      </c>
      <c r="O766">
        <v>13608.825492042701</v>
      </c>
      <c r="P766">
        <v>2794906.2553254399</v>
      </c>
      <c r="Q766">
        <v>820019.27534219297</v>
      </c>
      <c r="R766">
        <v>787427.40522390802</v>
      </c>
      <c r="S766">
        <v>155601.32114093099</v>
      </c>
      <c r="T766">
        <v>144167.12697813401</v>
      </c>
      <c r="U766">
        <v>173505.83890006901</v>
      </c>
      <c r="V766">
        <v>3040499.62</v>
      </c>
      <c r="W766">
        <v>1488115.9251105399</v>
      </c>
      <c r="X766">
        <v>4121204.4556776602</v>
      </c>
      <c r="Y766">
        <v>0</v>
      </c>
      <c r="Z766">
        <v>0</v>
      </c>
      <c r="AA766">
        <v>380032.21829484298</v>
      </c>
      <c r="AB766">
        <v>0</v>
      </c>
      <c r="AC766">
        <v>27378.8711380393</v>
      </c>
      <c r="AD766">
        <v>0</v>
      </c>
      <c r="AE766">
        <v>111828.87253979599</v>
      </c>
      <c r="AF766">
        <v>61676.9663602734</v>
      </c>
      <c r="AG766">
        <v>0</v>
      </c>
    </row>
    <row r="767" spans="1:33" x14ac:dyDescent="0.3">
      <c r="A767" t="s">
        <v>33</v>
      </c>
      <c r="B767" t="s">
        <v>1627</v>
      </c>
      <c r="C767">
        <v>2138</v>
      </c>
      <c r="D767" t="s">
        <v>1623</v>
      </c>
      <c r="E767">
        <v>715</v>
      </c>
      <c r="F767" t="s">
        <v>1628</v>
      </c>
      <c r="G767" t="s">
        <v>37</v>
      </c>
      <c r="H767" t="s">
        <v>38</v>
      </c>
      <c r="I767" t="s">
        <v>44</v>
      </c>
      <c r="J767" t="s">
        <v>40</v>
      </c>
      <c r="K767">
        <v>496.19</v>
      </c>
      <c r="L767">
        <v>6081144.5477229301</v>
      </c>
      <c r="M767">
        <v>12255.6773569054</v>
      </c>
      <c r="N767">
        <v>0</v>
      </c>
      <c r="O767">
        <v>12255.6773569054</v>
      </c>
      <c r="P767">
        <v>3151570.7721200902</v>
      </c>
      <c r="Q767">
        <v>1373383.89615722</v>
      </c>
      <c r="R767">
        <v>1158513.45795858</v>
      </c>
      <c r="S767">
        <v>223453.98106309</v>
      </c>
      <c r="T767">
        <v>174222.440423942</v>
      </c>
      <c r="U767">
        <v>249166.07491266899</v>
      </c>
      <c r="V767">
        <v>3694943.73999999</v>
      </c>
      <c r="W767">
        <v>2137034.7328102598</v>
      </c>
      <c r="X767">
        <v>5162898.7235343801</v>
      </c>
      <c r="Y767">
        <v>0</v>
      </c>
      <c r="Z767">
        <v>0</v>
      </c>
      <c r="AA767">
        <v>662573.11304647604</v>
      </c>
      <c r="AB767">
        <v>0</v>
      </c>
      <c r="AC767">
        <v>6506.6362294042101</v>
      </c>
      <c r="AD767">
        <v>0</v>
      </c>
      <c r="AE767">
        <v>160593.79562839001</v>
      </c>
      <c r="AF767">
        <v>88572.279284278906</v>
      </c>
      <c r="AG767">
        <v>0</v>
      </c>
    </row>
    <row r="768" spans="1:33" x14ac:dyDescent="0.3">
      <c r="A768" t="s">
        <v>33</v>
      </c>
      <c r="B768" t="s">
        <v>1629</v>
      </c>
      <c r="C768">
        <v>2138</v>
      </c>
      <c r="D768" t="s">
        <v>1623</v>
      </c>
      <c r="E768">
        <v>716</v>
      </c>
      <c r="F768" t="s">
        <v>1630</v>
      </c>
      <c r="G768" t="s">
        <v>37</v>
      </c>
      <c r="H768" t="s">
        <v>43</v>
      </c>
      <c r="I768" t="s">
        <v>44</v>
      </c>
      <c r="J768" t="s">
        <v>40</v>
      </c>
      <c r="K768">
        <v>412.99</v>
      </c>
      <c r="L768">
        <v>4917317.8847497804</v>
      </c>
      <c r="M768">
        <v>11906.6270000478</v>
      </c>
      <c r="N768">
        <v>0</v>
      </c>
      <c r="O768">
        <v>11906.6270000478</v>
      </c>
      <c r="P768">
        <v>2813950.3852878399</v>
      </c>
      <c r="Q768">
        <v>939824.98899447895</v>
      </c>
      <c r="R768">
        <v>832037.18831217301</v>
      </c>
      <c r="S768">
        <v>186496.10054524601</v>
      </c>
      <c r="T768">
        <v>145009.22161003601</v>
      </c>
      <c r="U768">
        <v>207386.47953038799</v>
      </c>
      <c r="V768">
        <v>2931229.75</v>
      </c>
      <c r="W768">
        <v>1778701.6552193901</v>
      </c>
      <c r="X768">
        <v>4254118.2427506801</v>
      </c>
      <c r="Y768">
        <v>0</v>
      </c>
      <c r="Z768">
        <v>0</v>
      </c>
      <c r="AA768">
        <v>450397.54406369402</v>
      </c>
      <c r="AB768">
        <v>0</v>
      </c>
      <c r="AC768">
        <v>5415.6184050094598</v>
      </c>
      <c r="AD768">
        <v>0</v>
      </c>
      <c r="AE768">
        <v>133665.79668386799</v>
      </c>
      <c r="AF768">
        <v>73720.682846519194</v>
      </c>
      <c r="AG768">
        <v>0</v>
      </c>
    </row>
    <row r="769" spans="1:33" x14ac:dyDescent="0.3">
      <c r="A769" t="s">
        <v>33</v>
      </c>
      <c r="B769" t="s">
        <v>1631</v>
      </c>
      <c r="C769">
        <v>2138</v>
      </c>
      <c r="D769" t="s">
        <v>1623</v>
      </c>
      <c r="E769">
        <v>718</v>
      </c>
      <c r="F769" t="s">
        <v>1046</v>
      </c>
      <c r="G769" t="s">
        <v>37</v>
      </c>
      <c r="H769" t="s">
        <v>43</v>
      </c>
      <c r="I769" t="s">
        <v>44</v>
      </c>
      <c r="J769" t="s">
        <v>40</v>
      </c>
      <c r="K769">
        <v>82.96</v>
      </c>
      <c r="L769">
        <v>1055883.42180111</v>
      </c>
      <c r="M769">
        <v>12727.620802809901</v>
      </c>
      <c r="N769">
        <v>0</v>
      </c>
      <c r="O769">
        <v>12727.620802809901</v>
      </c>
      <c r="P769">
        <v>650674.02536061301</v>
      </c>
      <c r="Q769">
        <v>170473.278545926</v>
      </c>
      <c r="R769">
        <v>168246.99895512601</v>
      </c>
      <c r="S769">
        <v>37360.169025965697</v>
      </c>
      <c r="T769">
        <v>29128.949913481199</v>
      </c>
      <c r="U769">
        <v>41659.077318678399</v>
      </c>
      <c r="V769">
        <v>656924.92000000004</v>
      </c>
      <c r="W769">
        <v>357299.424482434</v>
      </c>
      <c r="X769">
        <v>938696.76035835501</v>
      </c>
      <c r="Y769">
        <v>0</v>
      </c>
      <c r="Z769">
        <v>0</v>
      </c>
      <c r="AA769">
        <v>74439.713466486006</v>
      </c>
      <c r="AB769">
        <v>0</v>
      </c>
      <c r="AC769">
        <v>1087.8706575936101</v>
      </c>
      <c r="AD769">
        <v>0</v>
      </c>
      <c r="AE769">
        <v>26850.322024489102</v>
      </c>
      <c r="AF769">
        <v>14808.755294189201</v>
      </c>
      <c r="AG769">
        <v>0</v>
      </c>
    </row>
    <row r="770" spans="1:33" x14ac:dyDescent="0.3">
      <c r="A770" t="s">
        <v>33</v>
      </c>
      <c r="B770" t="s">
        <v>1632</v>
      </c>
      <c r="C770">
        <v>2138</v>
      </c>
      <c r="D770" t="s">
        <v>1623</v>
      </c>
      <c r="E770">
        <v>777</v>
      </c>
      <c r="F770" t="s">
        <v>1633</v>
      </c>
      <c r="G770" t="s">
        <v>37</v>
      </c>
      <c r="H770" t="s">
        <v>43</v>
      </c>
      <c r="I770" t="s">
        <v>44</v>
      </c>
      <c r="J770" t="s">
        <v>40</v>
      </c>
      <c r="K770">
        <v>208.3</v>
      </c>
      <c r="L770">
        <v>2750682.6263979198</v>
      </c>
      <c r="M770">
        <v>13205.389469025</v>
      </c>
      <c r="N770">
        <v>0</v>
      </c>
      <c r="O770">
        <v>13205.389469025</v>
      </c>
      <c r="P770">
        <v>1615191.2564201499</v>
      </c>
      <c r="Q770">
        <v>473265.65117787302</v>
      </c>
      <c r="R770">
        <v>495281.60748014599</v>
      </c>
      <c r="S770">
        <v>93805.728159458406</v>
      </c>
      <c r="T770">
        <v>73138.383160295707</v>
      </c>
      <c r="U770">
        <v>104599.636035206</v>
      </c>
      <c r="V770">
        <v>1748958.23</v>
      </c>
      <c r="W770">
        <v>897124.76036271895</v>
      </c>
      <c r="X770">
        <v>2423281.3274909002</v>
      </c>
      <c r="Y770">
        <v>0</v>
      </c>
      <c r="Z770">
        <v>0</v>
      </c>
      <c r="AA770">
        <v>220070.184352326</v>
      </c>
      <c r="AB770">
        <v>0</v>
      </c>
      <c r="AC770">
        <v>2731.4785194882902</v>
      </c>
      <c r="AD770">
        <v>0</v>
      </c>
      <c r="AE770">
        <v>67417.093511343803</v>
      </c>
      <c r="AF770">
        <v>37182.542523862401</v>
      </c>
      <c r="AG770">
        <v>0</v>
      </c>
    </row>
    <row r="771" spans="1:33" x14ac:dyDescent="0.3">
      <c r="A771" t="s">
        <v>33</v>
      </c>
      <c r="B771" t="s">
        <v>1634</v>
      </c>
      <c r="C771">
        <v>2138</v>
      </c>
      <c r="D771" t="s">
        <v>1623</v>
      </c>
      <c r="E771">
        <v>780</v>
      </c>
      <c r="F771" t="s">
        <v>1635</v>
      </c>
      <c r="G771" t="s">
        <v>37</v>
      </c>
      <c r="H771" t="s">
        <v>43</v>
      </c>
      <c r="I771" t="s">
        <v>44</v>
      </c>
      <c r="J771" t="s">
        <v>40</v>
      </c>
      <c r="K771">
        <v>72.31</v>
      </c>
      <c r="L771">
        <v>1071438.40604193</v>
      </c>
      <c r="M771">
        <v>14817.2922976342</v>
      </c>
      <c r="N771">
        <v>0</v>
      </c>
      <c r="O771">
        <v>14817.2922976342</v>
      </c>
      <c r="P771">
        <v>627404.12130696594</v>
      </c>
      <c r="Q771">
        <v>172782.43242473301</v>
      </c>
      <c r="R771">
        <v>203748.282029233</v>
      </c>
      <c r="S771">
        <v>32564.052823861901</v>
      </c>
      <c r="T771">
        <v>34939.517457133799</v>
      </c>
      <c r="U771">
        <v>36311.088246307001</v>
      </c>
      <c r="V771">
        <v>723696.25</v>
      </c>
      <c r="W771">
        <v>311431.06779562199</v>
      </c>
      <c r="X771">
        <v>950180.78898399998</v>
      </c>
      <c r="Y771">
        <v>0</v>
      </c>
      <c r="Z771">
        <v>0</v>
      </c>
      <c r="AA771">
        <v>74448.313680829306</v>
      </c>
      <c r="AB771">
        <v>0</v>
      </c>
      <c r="AC771">
        <v>10498.215130793</v>
      </c>
      <c r="AD771">
        <v>0</v>
      </c>
      <c r="AE771">
        <v>23403.408698056999</v>
      </c>
      <c r="AF771">
        <v>12907.67954825</v>
      </c>
      <c r="AG771">
        <v>0</v>
      </c>
    </row>
    <row r="772" spans="1:33" x14ac:dyDescent="0.3">
      <c r="A772" t="s">
        <v>33</v>
      </c>
      <c r="B772" t="s">
        <v>1636</v>
      </c>
      <c r="C772">
        <v>2138</v>
      </c>
      <c r="D772" t="s">
        <v>1623</v>
      </c>
      <c r="E772">
        <v>784</v>
      </c>
      <c r="F772" t="s">
        <v>1637</v>
      </c>
      <c r="G772" t="s">
        <v>63</v>
      </c>
      <c r="H772" t="s">
        <v>43</v>
      </c>
      <c r="I772" t="s">
        <v>44</v>
      </c>
      <c r="J772" t="s">
        <v>40</v>
      </c>
      <c r="K772">
        <v>133.22</v>
      </c>
      <c r="L772">
        <v>1505779.4514120501</v>
      </c>
      <c r="M772">
        <v>11302.953395977</v>
      </c>
      <c r="N772">
        <v>0</v>
      </c>
      <c r="O772">
        <v>11302.953395977</v>
      </c>
      <c r="P772">
        <v>221218.17771143801</v>
      </c>
      <c r="Q772">
        <v>116755.460550726</v>
      </c>
      <c r="R772">
        <v>195917.04622230001</v>
      </c>
      <c r="S772">
        <v>59994.234783499996</v>
      </c>
      <c r="T772">
        <v>911894.53214409295</v>
      </c>
      <c r="U772">
        <v>66897.568471484294</v>
      </c>
      <c r="V772">
        <v>865118.27</v>
      </c>
      <c r="W772">
        <v>573763.61294057302</v>
      </c>
      <c r="X772">
        <v>469278.78776446503</v>
      </c>
      <c r="Y772">
        <v>0</v>
      </c>
      <c r="Z772">
        <v>0</v>
      </c>
      <c r="AA772">
        <v>102737.885337575</v>
      </c>
      <c r="AB772">
        <v>865118.27</v>
      </c>
      <c r="AC772">
        <v>1746.9398385320701</v>
      </c>
      <c r="AD772">
        <v>0</v>
      </c>
      <c r="AE772">
        <v>43117.163694581002</v>
      </c>
      <c r="AF772">
        <v>23780.4047769032</v>
      </c>
      <c r="AG772">
        <v>0</v>
      </c>
    </row>
    <row r="773" spans="1:33" x14ac:dyDescent="0.3">
      <c r="A773" t="s">
        <v>33</v>
      </c>
      <c r="B773" t="s">
        <v>1638</v>
      </c>
      <c r="C773">
        <v>2138</v>
      </c>
      <c r="D773" t="s">
        <v>1623</v>
      </c>
      <c r="E773">
        <v>785</v>
      </c>
      <c r="F773" t="s">
        <v>1639</v>
      </c>
      <c r="G773" t="s">
        <v>37</v>
      </c>
      <c r="H773" t="s">
        <v>43</v>
      </c>
      <c r="I773" t="s">
        <v>44</v>
      </c>
      <c r="J773" t="s">
        <v>40</v>
      </c>
      <c r="K773">
        <v>166.93</v>
      </c>
      <c r="L773">
        <v>2249000.9106178801</v>
      </c>
      <c r="M773">
        <v>13472.718568369201</v>
      </c>
      <c r="N773">
        <v>0</v>
      </c>
      <c r="O773">
        <v>13472.718568369201</v>
      </c>
      <c r="P773">
        <v>1362489.5939976701</v>
      </c>
      <c r="Q773">
        <v>378112.82210428402</v>
      </c>
      <c r="R773">
        <v>374447.99206942302</v>
      </c>
      <c r="S773">
        <v>75337.970996919801</v>
      </c>
      <c r="T773">
        <v>58612.531449583097</v>
      </c>
      <c r="U773">
        <v>83825.334821684999</v>
      </c>
      <c r="V773">
        <v>1446226.77</v>
      </c>
      <c r="W773">
        <v>718948.80579620099</v>
      </c>
      <c r="X773">
        <v>1960315.41167333</v>
      </c>
      <c r="Y773">
        <v>0</v>
      </c>
      <c r="Z773">
        <v>0</v>
      </c>
      <c r="AA773">
        <v>202671.17848071901</v>
      </c>
      <c r="AB773">
        <v>0</v>
      </c>
      <c r="AC773">
        <v>2188.98564214201</v>
      </c>
      <c r="AD773">
        <v>0</v>
      </c>
      <c r="AE773">
        <v>54027.534420780699</v>
      </c>
      <c r="AF773">
        <v>29797.800400904202</v>
      </c>
      <c r="AG773">
        <v>0</v>
      </c>
    </row>
    <row r="774" spans="1:33" x14ac:dyDescent="0.3">
      <c r="A774" t="s">
        <v>33</v>
      </c>
      <c r="B774" t="s">
        <v>1640</v>
      </c>
      <c r="C774">
        <v>2138</v>
      </c>
      <c r="D774" t="s">
        <v>1623</v>
      </c>
      <c r="E774">
        <v>795</v>
      </c>
      <c r="F774" t="s">
        <v>1641</v>
      </c>
      <c r="G774" t="s">
        <v>37</v>
      </c>
      <c r="H774" t="s">
        <v>43</v>
      </c>
      <c r="I774" t="s">
        <v>44</v>
      </c>
      <c r="J774" t="s">
        <v>40</v>
      </c>
      <c r="K774">
        <v>143.25</v>
      </c>
      <c r="L774">
        <v>1959441.17831014</v>
      </c>
      <c r="M774">
        <v>13678.4724489364</v>
      </c>
      <c r="N774">
        <v>0</v>
      </c>
      <c r="O774">
        <v>13678.4724489364</v>
      </c>
      <c r="P774">
        <v>1148572.03213003</v>
      </c>
      <c r="Q774">
        <v>374038.17191181099</v>
      </c>
      <c r="R774">
        <v>322021.83386236598</v>
      </c>
      <c r="S774">
        <v>64511.140464917997</v>
      </c>
      <c r="T774">
        <v>50297.999941009897</v>
      </c>
      <c r="U774">
        <v>71934.219212881901</v>
      </c>
      <c r="V774">
        <v>1270545.26</v>
      </c>
      <c r="W774">
        <v>616961.69909726095</v>
      </c>
      <c r="X774">
        <v>1746429.0263733601</v>
      </c>
      <c r="Y774">
        <v>0</v>
      </c>
      <c r="Z774">
        <v>0</v>
      </c>
      <c r="AA774">
        <v>139199.46753946599</v>
      </c>
      <c r="AB774">
        <v>0</v>
      </c>
      <c r="AC774">
        <v>1878.46518442966</v>
      </c>
      <c r="AD774">
        <v>0</v>
      </c>
      <c r="AE774">
        <v>46363.411644263098</v>
      </c>
      <c r="AF774">
        <v>25570.807568618799</v>
      </c>
      <c r="AG774">
        <v>0</v>
      </c>
    </row>
    <row r="775" spans="1:33" x14ac:dyDescent="0.3">
      <c r="A775" t="s">
        <v>33</v>
      </c>
      <c r="B775" t="s">
        <v>1642</v>
      </c>
      <c r="C775">
        <v>2138</v>
      </c>
      <c r="D775" t="s">
        <v>1623</v>
      </c>
      <c r="E775">
        <v>807</v>
      </c>
      <c r="F775" t="s">
        <v>1643</v>
      </c>
      <c r="G775" t="s">
        <v>37</v>
      </c>
      <c r="H775" t="s">
        <v>43</v>
      </c>
      <c r="I775" t="s">
        <v>44</v>
      </c>
      <c r="J775" t="s">
        <v>40</v>
      </c>
      <c r="K775">
        <v>182.78</v>
      </c>
      <c r="L775">
        <v>2162616.3984378902</v>
      </c>
      <c r="M775">
        <v>11831.7999695693</v>
      </c>
      <c r="N775">
        <v>0</v>
      </c>
      <c r="O775">
        <v>11831.7999695693</v>
      </c>
      <c r="P775">
        <v>1232961.15660333</v>
      </c>
      <c r="Q775">
        <v>350907.43492314703</v>
      </c>
      <c r="R775">
        <v>432256.95397321699</v>
      </c>
      <c r="S775">
        <v>82313.062856388904</v>
      </c>
      <c r="T775">
        <v>64177.790081799598</v>
      </c>
      <c r="U775">
        <v>91784.548605448901</v>
      </c>
      <c r="V775">
        <v>1283618.8700000001</v>
      </c>
      <c r="W775">
        <v>787212.97983244294</v>
      </c>
      <c r="X775">
        <v>1908183.3355966699</v>
      </c>
      <c r="Y775">
        <v>0</v>
      </c>
      <c r="Z775">
        <v>0</v>
      </c>
      <c r="AA775">
        <v>160251.68445279999</v>
      </c>
      <c r="AB775">
        <v>0</v>
      </c>
      <c r="AC775">
        <v>2396.8297829672101</v>
      </c>
      <c r="AD775">
        <v>0</v>
      </c>
      <c r="AE775">
        <v>59157.447681245401</v>
      </c>
      <c r="AF775">
        <v>32627.100924203402</v>
      </c>
      <c r="AG775">
        <v>0</v>
      </c>
    </row>
    <row r="776" spans="1:33" x14ac:dyDescent="0.3">
      <c r="A776" t="s">
        <v>33</v>
      </c>
      <c r="B776" t="s">
        <v>1644</v>
      </c>
      <c r="C776">
        <v>2138</v>
      </c>
      <c r="D776" t="s">
        <v>1623</v>
      </c>
      <c r="E776">
        <v>812</v>
      </c>
      <c r="F776" t="s">
        <v>1645</v>
      </c>
      <c r="G776" t="s">
        <v>37</v>
      </c>
      <c r="H776" t="s">
        <v>53</v>
      </c>
      <c r="I776" t="s">
        <v>39</v>
      </c>
      <c r="J776" t="s">
        <v>40</v>
      </c>
      <c r="K776">
        <v>1275.0899999999999</v>
      </c>
      <c r="L776">
        <v>17227383.075640999</v>
      </c>
      <c r="M776">
        <v>13510.7193026696</v>
      </c>
      <c r="N776">
        <v>0</v>
      </c>
      <c r="O776">
        <v>13510.7193026696</v>
      </c>
      <c r="P776">
        <v>8986669.00234407</v>
      </c>
      <c r="Q776">
        <v>4328471.0988141801</v>
      </c>
      <c r="R776">
        <v>2808109.36397532</v>
      </c>
      <c r="S776">
        <v>574990.94616343605</v>
      </c>
      <c r="T776">
        <v>529142.66434402997</v>
      </c>
      <c r="U776">
        <v>640297.40716337506</v>
      </c>
      <c r="V776">
        <v>11095415.91</v>
      </c>
      <c r="W776">
        <v>5491669.7584776701</v>
      </c>
      <c r="X776">
        <v>14535460.252265301</v>
      </c>
      <c r="Y776">
        <v>0</v>
      </c>
      <c r="Z776">
        <v>0</v>
      </c>
      <c r="AA776">
        <v>1961032.3823937001</v>
      </c>
      <c r="AB776">
        <v>300</v>
      </c>
      <c r="AC776">
        <v>90293.033818599695</v>
      </c>
      <c r="AD776">
        <v>0</v>
      </c>
      <c r="AE776">
        <v>412687.76651646302</v>
      </c>
      <c r="AF776">
        <v>227609.64064691099</v>
      </c>
      <c r="AG776">
        <v>0</v>
      </c>
    </row>
    <row r="777" spans="1:33" x14ac:dyDescent="0.3">
      <c r="A777" t="s">
        <v>33</v>
      </c>
      <c r="B777" t="s">
        <v>1646</v>
      </c>
      <c r="C777">
        <v>2138</v>
      </c>
      <c r="D777" t="s">
        <v>1623</v>
      </c>
      <c r="E777">
        <v>2138</v>
      </c>
      <c r="F777" t="s">
        <v>1623</v>
      </c>
      <c r="G777" t="s">
        <v>55</v>
      </c>
      <c r="H777" t="s">
        <v>55</v>
      </c>
      <c r="I777" t="s">
        <v>56</v>
      </c>
      <c r="J777" t="s">
        <v>40</v>
      </c>
      <c r="K777">
        <v>6.18</v>
      </c>
      <c r="L777">
        <v>29719.907679976801</v>
      </c>
      <c r="M777">
        <v>4809.0465501580602</v>
      </c>
      <c r="N777">
        <v>0</v>
      </c>
      <c r="O777">
        <v>4809.0465501580602</v>
      </c>
      <c r="P777">
        <v>10262.185394510399</v>
      </c>
      <c r="Q777">
        <v>5416.2193830017204</v>
      </c>
      <c r="R777">
        <v>9088.4803006591592</v>
      </c>
      <c r="S777">
        <v>2783.0984158687102</v>
      </c>
      <c r="T777">
        <v>2169.9241859367598</v>
      </c>
      <c r="U777">
        <v>3103.3401377703999</v>
      </c>
      <c r="V777">
        <v>0</v>
      </c>
      <c r="W777">
        <v>26616.567542206401</v>
      </c>
      <c r="X777">
        <v>21769.575952442501</v>
      </c>
      <c r="Y777">
        <v>0</v>
      </c>
      <c r="Z777">
        <v>0</v>
      </c>
      <c r="AA777">
        <v>4765.9520446345596</v>
      </c>
      <c r="AB777">
        <v>0</v>
      </c>
      <c r="AC777">
        <v>81.039545129321496</v>
      </c>
      <c r="AD777">
        <v>0</v>
      </c>
      <c r="AE777">
        <v>2000.18069083103</v>
      </c>
      <c r="AF777">
        <v>1103.1594469393599</v>
      </c>
      <c r="AG777">
        <v>0</v>
      </c>
    </row>
    <row r="778" spans="1:33" x14ac:dyDescent="0.3">
      <c r="A778" t="s">
        <v>33</v>
      </c>
      <c r="B778" t="s">
        <v>1647</v>
      </c>
      <c r="C778">
        <v>2138</v>
      </c>
      <c r="D778" t="s">
        <v>1623</v>
      </c>
      <c r="E778">
        <v>4746</v>
      </c>
      <c r="F778" t="s">
        <v>1648</v>
      </c>
      <c r="G778" t="s">
        <v>63</v>
      </c>
      <c r="H778" t="s">
        <v>43</v>
      </c>
      <c r="I778" t="s">
        <v>44</v>
      </c>
      <c r="J778" t="s">
        <v>40</v>
      </c>
      <c r="K778">
        <v>125.73</v>
      </c>
      <c r="L778">
        <v>1730901.3627513701</v>
      </c>
      <c r="M778">
        <v>13766.812715751001</v>
      </c>
      <c r="N778">
        <v>0</v>
      </c>
      <c r="O778">
        <v>13766.812715751001</v>
      </c>
      <c r="P778">
        <v>208780.67470093901</v>
      </c>
      <c r="Q778">
        <v>110191.14288427201</v>
      </c>
      <c r="R778">
        <v>184902.04339836101</v>
      </c>
      <c r="S778">
        <v>56621.191557794999</v>
      </c>
      <c r="T778">
        <v>1170406.31021</v>
      </c>
      <c r="U778">
        <v>63136.400569882302</v>
      </c>
      <c r="V778">
        <v>1126259.94</v>
      </c>
      <c r="W778">
        <v>541505.02218149102</v>
      </c>
      <c r="X778">
        <v>442894.62532372202</v>
      </c>
      <c r="Y778">
        <v>0</v>
      </c>
      <c r="Z778">
        <v>0</v>
      </c>
      <c r="AA778">
        <v>96961.674849822593</v>
      </c>
      <c r="AB778">
        <v>1126259.94</v>
      </c>
      <c r="AC778">
        <v>1648.7220079465301</v>
      </c>
      <c r="AD778">
        <v>0</v>
      </c>
      <c r="AE778">
        <v>40692.996481907103</v>
      </c>
      <c r="AF778">
        <v>22443.404087975101</v>
      </c>
      <c r="AG778">
        <v>0</v>
      </c>
    </row>
    <row r="779" spans="1:33" x14ac:dyDescent="0.3">
      <c r="A779" t="s">
        <v>33</v>
      </c>
      <c r="B779" t="s">
        <v>1649</v>
      </c>
      <c r="C779">
        <v>2139</v>
      </c>
      <c r="D779" t="s">
        <v>1650</v>
      </c>
      <c r="E779">
        <v>719</v>
      </c>
      <c r="F779" t="s">
        <v>1651</v>
      </c>
      <c r="G779" t="s">
        <v>37</v>
      </c>
      <c r="H779" t="s">
        <v>43</v>
      </c>
      <c r="I779" t="s">
        <v>44</v>
      </c>
      <c r="J779" t="s">
        <v>40</v>
      </c>
      <c r="K779">
        <v>586.96498152800302</v>
      </c>
      <c r="L779">
        <v>7256511.50517831</v>
      </c>
      <c r="M779">
        <v>12362.767343101001</v>
      </c>
      <c r="N779">
        <v>0</v>
      </c>
      <c r="O779">
        <v>12362.767343101001</v>
      </c>
      <c r="P779">
        <v>4099869.8959747702</v>
      </c>
      <c r="Q779">
        <v>1342038.07635736</v>
      </c>
      <c r="R779">
        <v>1498501.7184405201</v>
      </c>
      <c r="S779">
        <v>270268.05664012599</v>
      </c>
      <c r="T779">
        <v>45833.757765509203</v>
      </c>
      <c r="U779">
        <v>312754.52806193999</v>
      </c>
      <c r="V779">
        <v>5378643.6100000003</v>
      </c>
      <c r="W779">
        <v>1565113.36711637</v>
      </c>
      <c r="X779">
        <v>6081207.8860581098</v>
      </c>
      <c r="Y779">
        <v>0</v>
      </c>
      <c r="Z779">
        <v>0</v>
      </c>
      <c r="AA779">
        <v>862549.09105825506</v>
      </c>
      <c r="AB779">
        <v>0</v>
      </c>
      <c r="AC779">
        <v>0</v>
      </c>
      <c r="AD779">
        <v>0</v>
      </c>
      <c r="AE779">
        <v>113106.237847429</v>
      </c>
      <c r="AF779">
        <v>199648.29021450999</v>
      </c>
      <c r="AG779">
        <v>0</v>
      </c>
    </row>
    <row r="780" spans="1:33" x14ac:dyDescent="0.3">
      <c r="A780" t="s">
        <v>33</v>
      </c>
      <c r="B780" t="s">
        <v>1652</v>
      </c>
      <c r="C780">
        <v>2139</v>
      </c>
      <c r="D780" t="s">
        <v>1650</v>
      </c>
      <c r="E780">
        <v>790</v>
      </c>
      <c r="F780" t="s">
        <v>1653</v>
      </c>
      <c r="G780" t="s">
        <v>37</v>
      </c>
      <c r="H780" t="s">
        <v>43</v>
      </c>
      <c r="I780" t="s">
        <v>44</v>
      </c>
      <c r="J780" t="s">
        <v>40</v>
      </c>
      <c r="K780">
        <v>349.69</v>
      </c>
      <c r="L780">
        <v>3925450.1437512301</v>
      </c>
      <c r="M780">
        <v>11225.5144377912</v>
      </c>
      <c r="N780">
        <v>0</v>
      </c>
      <c r="O780">
        <v>11225.5144377912</v>
      </c>
      <c r="P780">
        <v>2153054.28133965</v>
      </c>
      <c r="Q780">
        <v>718222.357324254</v>
      </c>
      <c r="R780">
        <v>872152.53133897495</v>
      </c>
      <c r="S780">
        <v>154715.07432092499</v>
      </c>
      <c r="T780">
        <v>27305.899427419601</v>
      </c>
      <c r="U780">
        <v>186326.50048947</v>
      </c>
      <c r="V780">
        <v>2806692.39</v>
      </c>
      <c r="W780">
        <v>932431.25326176197</v>
      </c>
      <c r="X780">
        <v>3193607.5676367902</v>
      </c>
      <c r="Y780">
        <v>0</v>
      </c>
      <c r="Z780">
        <v>0</v>
      </c>
      <c r="AA780">
        <v>545516.07562496397</v>
      </c>
      <c r="AB780">
        <v>0</v>
      </c>
      <c r="AC780">
        <v>0</v>
      </c>
      <c r="AD780">
        <v>0</v>
      </c>
      <c r="AE780">
        <v>67384.122660783702</v>
      </c>
      <c r="AF780">
        <v>118942.37782868699</v>
      </c>
      <c r="AG780">
        <v>0</v>
      </c>
    </row>
    <row r="781" spans="1:33" x14ac:dyDescent="0.3">
      <c r="A781" t="s">
        <v>33</v>
      </c>
      <c r="B781" t="s">
        <v>1654</v>
      </c>
      <c r="C781">
        <v>2139</v>
      </c>
      <c r="D781" t="s">
        <v>1650</v>
      </c>
      <c r="E781">
        <v>806</v>
      </c>
      <c r="F781" t="s">
        <v>1655</v>
      </c>
      <c r="G781" t="s">
        <v>37</v>
      </c>
      <c r="H781" t="s">
        <v>43</v>
      </c>
      <c r="I781" t="s">
        <v>44</v>
      </c>
      <c r="J781" t="s">
        <v>40</v>
      </c>
      <c r="K781">
        <v>177.17128712871201</v>
      </c>
      <c r="L781">
        <v>2161504.1709426399</v>
      </c>
      <c r="M781">
        <v>12200.081660931501</v>
      </c>
      <c r="N781">
        <v>0</v>
      </c>
      <c r="O781">
        <v>12200.081660931501</v>
      </c>
      <c r="P781">
        <v>1170884.9586442299</v>
      </c>
      <c r="Q781">
        <v>437482.89924407197</v>
      </c>
      <c r="R781">
        <v>460914.94497570902</v>
      </c>
      <c r="S781">
        <v>78386.767867691</v>
      </c>
      <c r="T781">
        <v>13834.600210938601</v>
      </c>
      <c r="U781">
        <v>94402.773650685704</v>
      </c>
      <c r="V781">
        <v>1594682.84</v>
      </c>
      <c r="W781">
        <v>472418.557291959</v>
      </c>
      <c r="X781">
        <v>1852113.8568619599</v>
      </c>
      <c r="Y781">
        <v>0</v>
      </c>
      <c r="Z781">
        <v>0</v>
      </c>
      <c r="AA781">
        <v>214987.54042999001</v>
      </c>
      <c r="AB781">
        <v>0</v>
      </c>
      <c r="AC781">
        <v>0</v>
      </c>
      <c r="AD781">
        <v>0</v>
      </c>
      <c r="AE781">
        <v>34140.329274071599</v>
      </c>
      <c r="AF781">
        <v>60262.444376614098</v>
      </c>
      <c r="AG781">
        <v>0</v>
      </c>
    </row>
    <row r="782" spans="1:33" x14ac:dyDescent="0.3">
      <c r="A782" t="s">
        <v>33</v>
      </c>
      <c r="B782" t="s">
        <v>1656</v>
      </c>
      <c r="C782">
        <v>2139</v>
      </c>
      <c r="D782" t="s">
        <v>1650</v>
      </c>
      <c r="E782">
        <v>810</v>
      </c>
      <c r="F782" t="s">
        <v>1657</v>
      </c>
      <c r="G782" t="s">
        <v>37</v>
      </c>
      <c r="H782" t="s">
        <v>38</v>
      </c>
      <c r="I782" t="s">
        <v>44</v>
      </c>
      <c r="J782" t="s">
        <v>40</v>
      </c>
      <c r="K782">
        <v>618.82000000000005</v>
      </c>
      <c r="L782">
        <v>6465558.7881009895</v>
      </c>
      <c r="M782">
        <v>10448.2059211095</v>
      </c>
      <c r="N782">
        <v>0</v>
      </c>
      <c r="O782">
        <v>10448.2059211095</v>
      </c>
      <c r="P782">
        <v>3629484.03887016</v>
      </c>
      <c r="Q782">
        <v>1397665.24570647</v>
      </c>
      <c r="R782">
        <v>1116300.7243915601</v>
      </c>
      <c r="S782">
        <v>273787.589840359</v>
      </c>
      <c r="T782">
        <v>48321.189292447103</v>
      </c>
      <c r="U782">
        <v>329727.94484513201</v>
      </c>
      <c r="V782">
        <v>4485777.63</v>
      </c>
      <c r="W782">
        <v>1650053.2132558599</v>
      </c>
      <c r="X782">
        <v>5721402.8484863797</v>
      </c>
      <c r="Y782">
        <v>0</v>
      </c>
      <c r="Z782">
        <v>0</v>
      </c>
      <c r="AA782">
        <v>414427.99476948299</v>
      </c>
      <c r="AB782">
        <v>0</v>
      </c>
      <c r="AC782">
        <v>0</v>
      </c>
      <c r="AD782">
        <v>0</v>
      </c>
      <c r="AE782">
        <v>119244.59602775599</v>
      </c>
      <c r="AF782">
        <v>210483.34881737499</v>
      </c>
      <c r="AG782">
        <v>0</v>
      </c>
    </row>
    <row r="783" spans="1:33" x14ac:dyDescent="0.3">
      <c r="A783" t="s">
        <v>33</v>
      </c>
      <c r="B783" t="s">
        <v>1658</v>
      </c>
      <c r="C783">
        <v>2139</v>
      </c>
      <c r="D783" t="s">
        <v>1650</v>
      </c>
      <c r="E783">
        <v>811</v>
      </c>
      <c r="F783" t="s">
        <v>1659</v>
      </c>
      <c r="G783" t="s">
        <v>37</v>
      </c>
      <c r="H783" t="s">
        <v>53</v>
      </c>
      <c r="I783" t="s">
        <v>44</v>
      </c>
      <c r="J783" t="s">
        <v>40</v>
      </c>
      <c r="K783">
        <v>685.02322291906103</v>
      </c>
      <c r="L783">
        <v>10381455.774885001</v>
      </c>
      <c r="M783">
        <v>15154.8961079698</v>
      </c>
      <c r="N783">
        <v>0</v>
      </c>
      <c r="O783">
        <v>15154.8961079698</v>
      </c>
      <c r="P783">
        <v>5599313.4437058298</v>
      </c>
      <c r="Q783">
        <v>2374226.8406649102</v>
      </c>
      <c r="R783">
        <v>2051346.5463753501</v>
      </c>
      <c r="S783">
        <v>303078.20882919902</v>
      </c>
      <c r="T783">
        <v>53490.7353097737</v>
      </c>
      <c r="U783">
        <v>365003.23109190201</v>
      </c>
      <c r="V783">
        <v>8189871.6799999997</v>
      </c>
      <c r="W783">
        <v>1826580.8637931601</v>
      </c>
      <c r="X783">
        <v>8095264.7578972001</v>
      </c>
      <c r="Y783">
        <v>0</v>
      </c>
      <c r="Z783">
        <v>0</v>
      </c>
      <c r="AA783">
        <v>1921187.7858959499</v>
      </c>
      <c r="AB783">
        <v>0</v>
      </c>
      <c r="AC783">
        <v>0</v>
      </c>
      <c r="AD783">
        <v>0</v>
      </c>
      <c r="AE783">
        <v>132001.74119552501</v>
      </c>
      <c r="AF783">
        <v>233001.48989637601</v>
      </c>
      <c r="AG783">
        <v>0</v>
      </c>
    </row>
    <row r="784" spans="1:33" x14ac:dyDescent="0.3">
      <c r="A784" t="s">
        <v>33</v>
      </c>
      <c r="B784" t="s">
        <v>1660</v>
      </c>
      <c r="C784">
        <v>2139</v>
      </c>
      <c r="D784" t="s">
        <v>1650</v>
      </c>
      <c r="E784">
        <v>2139</v>
      </c>
      <c r="F784" t="s">
        <v>1650</v>
      </c>
      <c r="G784" t="s">
        <v>55</v>
      </c>
      <c r="H784" t="s">
        <v>55</v>
      </c>
      <c r="I784" t="s">
        <v>56</v>
      </c>
      <c r="J784" t="s">
        <v>40</v>
      </c>
      <c r="K784">
        <v>8.92090115460433</v>
      </c>
      <c r="L784">
        <v>28540.499691617999</v>
      </c>
      <c r="M784">
        <v>3199.2843768801799</v>
      </c>
      <c r="N784">
        <v>0</v>
      </c>
      <c r="O784">
        <v>3199.2843768801799</v>
      </c>
      <c r="P784">
        <v>2275.9984822128399</v>
      </c>
      <c r="Q784">
        <v>5942.4451307064901</v>
      </c>
      <c r="R784">
        <v>15678.5400648756</v>
      </c>
      <c r="S784">
        <v>3946.9183709692602</v>
      </c>
      <c r="T784">
        <v>696.59764285389303</v>
      </c>
      <c r="U784">
        <v>4753.3538086588296</v>
      </c>
      <c r="V784">
        <v>0</v>
      </c>
      <c r="W784">
        <v>23787.145882959201</v>
      </c>
      <c r="X784">
        <v>21549.6312258199</v>
      </c>
      <c r="Y784">
        <v>0</v>
      </c>
      <c r="Z784">
        <v>0</v>
      </c>
      <c r="AA784">
        <v>2237.5146571393402</v>
      </c>
      <c r="AB784">
        <v>0</v>
      </c>
      <c r="AC784">
        <v>0</v>
      </c>
      <c r="AD784">
        <v>0</v>
      </c>
      <c r="AE784">
        <v>1719.02856143037</v>
      </c>
      <c r="AF784">
        <v>3034.3252472284598</v>
      </c>
      <c r="AG784">
        <v>0</v>
      </c>
    </row>
    <row r="785" spans="1:33" x14ac:dyDescent="0.3">
      <c r="A785" t="s">
        <v>33</v>
      </c>
      <c r="B785" t="s">
        <v>1661</v>
      </c>
      <c r="C785">
        <v>2139</v>
      </c>
      <c r="D785" t="s">
        <v>1650</v>
      </c>
      <c r="E785">
        <v>5380</v>
      </c>
      <c r="F785" t="s">
        <v>1662</v>
      </c>
      <c r="G785" t="s">
        <v>59</v>
      </c>
      <c r="H785" t="s">
        <v>53</v>
      </c>
      <c r="I785" t="s">
        <v>39</v>
      </c>
      <c r="J785" t="s">
        <v>40</v>
      </c>
      <c r="K785">
        <v>66.509607269617803</v>
      </c>
      <c r="L785">
        <v>212783.14745012499</v>
      </c>
      <c r="M785">
        <v>3199.2843768801799</v>
      </c>
      <c r="N785">
        <v>0</v>
      </c>
      <c r="O785">
        <v>3199.2843768801799</v>
      </c>
      <c r="P785">
        <v>16968.6629831217</v>
      </c>
      <c r="Q785">
        <v>44303.785572217799</v>
      </c>
      <c r="R785">
        <v>116891.054412999</v>
      </c>
      <c r="S785">
        <v>29426.174130728599</v>
      </c>
      <c r="T785">
        <v>5193.4703510576901</v>
      </c>
      <c r="U785">
        <v>35438.538052208998</v>
      </c>
      <c r="V785">
        <v>0</v>
      </c>
      <c r="W785">
        <v>177344.60939791601</v>
      </c>
      <c r="X785">
        <v>160662.861833709</v>
      </c>
      <c r="Y785">
        <v>0</v>
      </c>
      <c r="Z785">
        <v>0</v>
      </c>
      <c r="AA785">
        <v>16681.7475642069</v>
      </c>
      <c r="AB785">
        <v>0</v>
      </c>
      <c r="AC785">
        <v>0</v>
      </c>
      <c r="AD785">
        <v>0</v>
      </c>
      <c r="AE785">
        <v>12816.184433001999</v>
      </c>
      <c r="AF785">
        <v>22622.3536192069</v>
      </c>
      <c r="AG785">
        <v>0</v>
      </c>
    </row>
    <row r="786" spans="1:33" x14ac:dyDescent="0.3">
      <c r="A786" t="s">
        <v>33</v>
      </c>
      <c r="B786" t="s">
        <v>1663</v>
      </c>
      <c r="C786">
        <v>2140</v>
      </c>
      <c r="D786" t="s">
        <v>1664</v>
      </c>
      <c r="E786">
        <v>721</v>
      </c>
      <c r="F786" t="s">
        <v>956</v>
      </c>
      <c r="G786" t="s">
        <v>37</v>
      </c>
      <c r="H786" t="s">
        <v>43</v>
      </c>
      <c r="I786" t="s">
        <v>44</v>
      </c>
      <c r="J786" t="s">
        <v>40</v>
      </c>
      <c r="K786">
        <v>358.48</v>
      </c>
      <c r="L786">
        <v>4890298.8583162604</v>
      </c>
      <c r="M786">
        <v>13641.7620461846</v>
      </c>
      <c r="N786">
        <v>0</v>
      </c>
      <c r="O786">
        <v>13641.7620461846</v>
      </c>
      <c r="P786">
        <v>2592573.7305688802</v>
      </c>
      <c r="Q786">
        <v>931666.66279895697</v>
      </c>
      <c r="R786">
        <v>1097088.46358203</v>
      </c>
      <c r="S786">
        <v>267491.23605939699</v>
      </c>
      <c r="T786">
        <v>1478.7653069882999</v>
      </c>
      <c r="U786">
        <v>230465.52094842101</v>
      </c>
      <c r="V786">
        <v>0</v>
      </c>
      <c r="W786">
        <v>4659833.3373678401</v>
      </c>
      <c r="X786">
        <v>4038806.43545911</v>
      </c>
      <c r="Y786">
        <v>0</v>
      </c>
      <c r="Z786">
        <v>0</v>
      </c>
      <c r="AA786">
        <v>621026.90190872096</v>
      </c>
      <c r="AB786">
        <v>0</v>
      </c>
      <c r="AC786">
        <v>0</v>
      </c>
      <c r="AD786">
        <v>0</v>
      </c>
      <c r="AE786">
        <v>78262.469730286597</v>
      </c>
      <c r="AF786">
        <v>152203.051218134</v>
      </c>
      <c r="AG786">
        <v>0</v>
      </c>
    </row>
    <row r="787" spans="1:33" x14ac:dyDescent="0.3">
      <c r="A787" t="s">
        <v>33</v>
      </c>
      <c r="B787" t="s">
        <v>1665</v>
      </c>
      <c r="C787">
        <v>2140</v>
      </c>
      <c r="D787" t="s">
        <v>1664</v>
      </c>
      <c r="E787">
        <v>722</v>
      </c>
      <c r="F787" t="s">
        <v>1666</v>
      </c>
      <c r="G787" t="s">
        <v>37</v>
      </c>
      <c r="H787" t="s">
        <v>38</v>
      </c>
      <c r="I787" t="s">
        <v>44</v>
      </c>
      <c r="J787" t="s">
        <v>40</v>
      </c>
      <c r="K787">
        <v>210.27</v>
      </c>
      <c r="L787">
        <v>2908481.4954512301</v>
      </c>
      <c r="M787">
        <v>13832.127718891101</v>
      </c>
      <c r="N787">
        <v>0</v>
      </c>
      <c r="O787">
        <v>13832.127718891101</v>
      </c>
      <c r="P787">
        <v>1560728.02911715</v>
      </c>
      <c r="Q787">
        <v>546478.32288199198</v>
      </c>
      <c r="R787">
        <v>643508.121059458</v>
      </c>
      <c r="S787">
        <v>156899.63793296501</v>
      </c>
      <c r="T787">
        <v>867.38445966422205</v>
      </c>
      <c r="U787">
        <v>135181.83745208799</v>
      </c>
      <c r="V787">
        <v>40028.19</v>
      </c>
      <c r="W787">
        <v>2733271.46799915</v>
      </c>
      <c r="X787">
        <v>2385451.1883083801</v>
      </c>
      <c r="Y787">
        <v>0</v>
      </c>
      <c r="Z787">
        <v>0</v>
      </c>
      <c r="AA787">
        <v>387848.46969076898</v>
      </c>
      <c r="AB787">
        <v>0</v>
      </c>
      <c r="AC787">
        <v>0</v>
      </c>
      <c r="AD787">
        <v>0</v>
      </c>
      <c r="AE787">
        <v>45905.627957451899</v>
      </c>
      <c r="AF787">
        <v>89276.209494636001</v>
      </c>
      <c r="AG787">
        <v>0</v>
      </c>
    </row>
    <row r="788" spans="1:33" x14ac:dyDescent="0.3">
      <c r="A788" t="s">
        <v>33</v>
      </c>
      <c r="B788" t="s">
        <v>1667</v>
      </c>
      <c r="C788">
        <v>2140</v>
      </c>
      <c r="D788" t="s">
        <v>1664</v>
      </c>
      <c r="E788">
        <v>723</v>
      </c>
      <c r="F788" t="s">
        <v>1668</v>
      </c>
      <c r="G788" t="s">
        <v>37</v>
      </c>
      <c r="H788" t="s">
        <v>53</v>
      </c>
      <c r="I788" t="s">
        <v>39</v>
      </c>
      <c r="J788" t="s">
        <v>40</v>
      </c>
      <c r="K788">
        <v>255.2</v>
      </c>
      <c r="L788">
        <v>3531622.8641863102</v>
      </c>
      <c r="M788">
        <v>13838.647586936901</v>
      </c>
      <c r="N788">
        <v>0</v>
      </c>
      <c r="O788">
        <v>13838.647586936901</v>
      </c>
      <c r="P788">
        <v>1895384.60096066</v>
      </c>
      <c r="Q788">
        <v>663248.52808048902</v>
      </c>
      <c r="R788">
        <v>781011.42575913598</v>
      </c>
      <c r="S788">
        <v>190425.584251166</v>
      </c>
      <c r="T788">
        <v>1552.7251348566499</v>
      </c>
      <c r="U788">
        <v>164067.17514516</v>
      </c>
      <c r="V788">
        <v>50245.19</v>
      </c>
      <c r="W788">
        <v>3317310.4990411499</v>
      </c>
      <c r="X788">
        <v>2911635.9499006001</v>
      </c>
      <c r="Y788">
        <v>0</v>
      </c>
      <c r="Z788">
        <v>0</v>
      </c>
      <c r="AA788">
        <v>455919.73914055398</v>
      </c>
      <c r="AB788">
        <v>0</v>
      </c>
      <c r="AC788">
        <v>0</v>
      </c>
      <c r="AD788">
        <v>0</v>
      </c>
      <c r="AE788">
        <v>55714.6347778653</v>
      </c>
      <c r="AF788">
        <v>108352.540367294</v>
      </c>
      <c r="AG788">
        <v>0</v>
      </c>
    </row>
    <row r="789" spans="1:33" x14ac:dyDescent="0.3">
      <c r="A789" t="s">
        <v>33</v>
      </c>
      <c r="B789" t="s">
        <v>1669</v>
      </c>
      <c r="C789">
        <v>2140</v>
      </c>
      <c r="D789" t="s">
        <v>1664</v>
      </c>
      <c r="E789">
        <v>2140</v>
      </c>
      <c r="F789" t="s">
        <v>1664</v>
      </c>
      <c r="G789" t="s">
        <v>55</v>
      </c>
      <c r="H789" t="s">
        <v>55</v>
      </c>
      <c r="I789" t="s">
        <v>56</v>
      </c>
      <c r="J789" t="s">
        <v>40</v>
      </c>
      <c r="K789">
        <v>1</v>
      </c>
      <c r="L789">
        <v>13641.7620461846</v>
      </c>
      <c r="M789">
        <v>13641.7620461846</v>
      </c>
      <c r="N789">
        <v>0</v>
      </c>
      <c r="O789">
        <v>13641.7620461846</v>
      </c>
      <c r="P789">
        <v>7232.1293532941299</v>
      </c>
      <c r="Q789">
        <v>2598.9362385599102</v>
      </c>
      <c r="R789">
        <v>3060.3895993696501</v>
      </c>
      <c r="S789">
        <v>746.181756470089</v>
      </c>
      <c r="T789">
        <v>4.1250984908176198</v>
      </c>
      <c r="U789">
        <v>642.89645433056501</v>
      </c>
      <c r="V789">
        <v>0</v>
      </c>
      <c r="W789">
        <v>12998.865591854001</v>
      </c>
      <c r="X789">
        <v>11266.476331898901</v>
      </c>
      <c r="Y789">
        <v>0</v>
      </c>
      <c r="Z789">
        <v>0</v>
      </c>
      <c r="AA789">
        <v>1732.38925995514</v>
      </c>
      <c r="AB789">
        <v>0</v>
      </c>
      <c r="AC789">
        <v>0</v>
      </c>
      <c r="AD789">
        <v>0</v>
      </c>
      <c r="AE789">
        <v>218.317534396024</v>
      </c>
      <c r="AF789">
        <v>424.57891993454098</v>
      </c>
      <c r="AG789">
        <v>0</v>
      </c>
    </row>
    <row r="790" spans="1:33" x14ac:dyDescent="0.3">
      <c r="A790" t="s">
        <v>33</v>
      </c>
      <c r="B790" t="s">
        <v>1670</v>
      </c>
      <c r="C790">
        <v>2141</v>
      </c>
      <c r="D790" t="s">
        <v>1671</v>
      </c>
      <c r="E790">
        <v>724</v>
      </c>
      <c r="F790" t="s">
        <v>1672</v>
      </c>
      <c r="G790" t="s">
        <v>37</v>
      </c>
      <c r="H790" t="s">
        <v>43</v>
      </c>
      <c r="I790" t="s">
        <v>44</v>
      </c>
      <c r="J790" t="s">
        <v>40</v>
      </c>
      <c r="K790">
        <v>375.34</v>
      </c>
      <c r="L790">
        <v>4893605.3842544304</v>
      </c>
      <c r="M790">
        <v>13037.793425306199</v>
      </c>
      <c r="N790">
        <v>0</v>
      </c>
      <c r="O790">
        <v>13037.793425306199</v>
      </c>
      <c r="P790">
        <v>2503621.3001898299</v>
      </c>
      <c r="Q790">
        <v>1087553.90141799</v>
      </c>
      <c r="R790">
        <v>1049939.0791952501</v>
      </c>
      <c r="S790">
        <v>164762.547903247</v>
      </c>
      <c r="T790">
        <v>87728.555548104196</v>
      </c>
      <c r="U790">
        <v>233427.929274639</v>
      </c>
      <c r="V790">
        <v>3433828.05</v>
      </c>
      <c r="W790">
        <v>1226349.4049797901</v>
      </c>
      <c r="X790">
        <v>4102578.5588753</v>
      </c>
      <c r="Y790">
        <v>0</v>
      </c>
      <c r="Z790">
        <v>0</v>
      </c>
      <c r="AA790">
        <v>557598.89610449004</v>
      </c>
      <c r="AB790">
        <v>0</v>
      </c>
      <c r="AC790">
        <v>0</v>
      </c>
      <c r="AD790">
        <v>0</v>
      </c>
      <c r="AE790">
        <v>136514.726058865</v>
      </c>
      <c r="AF790">
        <v>96913.203215773901</v>
      </c>
      <c r="AG790">
        <v>0</v>
      </c>
    </row>
    <row r="791" spans="1:33" x14ac:dyDescent="0.3">
      <c r="A791" t="s">
        <v>33</v>
      </c>
      <c r="B791" t="s">
        <v>1673</v>
      </c>
      <c r="C791">
        <v>2141</v>
      </c>
      <c r="D791" t="s">
        <v>1671</v>
      </c>
      <c r="E791">
        <v>725</v>
      </c>
      <c r="F791" t="s">
        <v>1674</v>
      </c>
      <c r="G791" t="s">
        <v>37</v>
      </c>
      <c r="H791" t="s">
        <v>38</v>
      </c>
      <c r="I791" t="s">
        <v>39</v>
      </c>
      <c r="J791" t="s">
        <v>40</v>
      </c>
      <c r="K791">
        <v>444.2</v>
      </c>
      <c r="L791">
        <v>5988983.6847035196</v>
      </c>
      <c r="M791">
        <v>13482.6287363879</v>
      </c>
      <c r="N791">
        <v>0</v>
      </c>
      <c r="O791">
        <v>13482.6287363879</v>
      </c>
      <c r="P791">
        <v>3099299.06081506</v>
      </c>
      <c r="Q791">
        <v>1215765.7348683099</v>
      </c>
      <c r="R791">
        <v>1371893.7769796201</v>
      </c>
      <c r="S791">
        <v>194989.93919811901</v>
      </c>
      <c r="T791">
        <v>107035.172842403</v>
      </c>
      <c r="U791">
        <v>276252.69404751598</v>
      </c>
      <c r="V791">
        <v>4261395.12</v>
      </c>
      <c r="W791">
        <v>1451335.870656</v>
      </c>
      <c r="X791">
        <v>5094076.0681904601</v>
      </c>
      <c r="Y791">
        <v>0</v>
      </c>
      <c r="Z791">
        <v>0</v>
      </c>
      <c r="AA791">
        <v>618654.92246553698</v>
      </c>
      <c r="AB791">
        <v>0</v>
      </c>
      <c r="AC791">
        <v>0</v>
      </c>
      <c r="AD791">
        <v>0</v>
      </c>
      <c r="AE791">
        <v>161559.76265612</v>
      </c>
      <c r="AF791">
        <v>114692.93139139601</v>
      </c>
      <c r="AG791">
        <v>0</v>
      </c>
    </row>
    <row r="792" spans="1:33" x14ac:dyDescent="0.3">
      <c r="A792" t="s">
        <v>33</v>
      </c>
      <c r="B792" t="s">
        <v>1675</v>
      </c>
      <c r="C792">
        <v>2141</v>
      </c>
      <c r="D792" t="s">
        <v>1671</v>
      </c>
      <c r="E792">
        <v>726</v>
      </c>
      <c r="F792" t="s">
        <v>1676</v>
      </c>
      <c r="G792" t="s">
        <v>37</v>
      </c>
      <c r="H792" t="s">
        <v>53</v>
      </c>
      <c r="I792" t="s">
        <v>39</v>
      </c>
      <c r="J792" t="s">
        <v>40</v>
      </c>
      <c r="K792">
        <v>566.69999999999902</v>
      </c>
      <c r="L792">
        <v>8552438.5285985693</v>
      </c>
      <c r="M792">
        <v>15091.650835713001</v>
      </c>
      <c r="N792">
        <v>0</v>
      </c>
      <c r="O792">
        <v>15091.650835713001</v>
      </c>
      <c r="P792">
        <v>4210342.4768300196</v>
      </c>
      <c r="Q792">
        <v>2185132.3628767901</v>
      </c>
      <c r="R792">
        <v>1746996.2358292399</v>
      </c>
      <c r="S792">
        <v>248763.61671223401</v>
      </c>
      <c r="T792">
        <v>161203.83635026999</v>
      </c>
      <c r="U792">
        <v>352436.74407187599</v>
      </c>
      <c r="V792">
        <v>6348421.3300000001</v>
      </c>
      <c r="W792">
        <v>1851580.4545266901</v>
      </c>
      <c r="X792">
        <v>7010685.4855257496</v>
      </c>
      <c r="Y792">
        <v>0</v>
      </c>
      <c r="Z792">
        <v>0</v>
      </c>
      <c r="AA792">
        <v>1189316.2990009401</v>
      </c>
      <c r="AB792">
        <v>0</v>
      </c>
      <c r="AC792">
        <v>0</v>
      </c>
      <c r="AD792">
        <v>0</v>
      </c>
      <c r="AE792">
        <v>206114.177166193</v>
      </c>
      <c r="AF792">
        <v>146322.56690568299</v>
      </c>
      <c r="AG792">
        <v>0</v>
      </c>
    </row>
    <row r="793" spans="1:33" x14ac:dyDescent="0.3">
      <c r="A793" t="s">
        <v>33</v>
      </c>
      <c r="B793" t="s">
        <v>1677</v>
      </c>
      <c r="C793">
        <v>2141</v>
      </c>
      <c r="D793" t="s">
        <v>1671</v>
      </c>
      <c r="E793">
        <v>2141</v>
      </c>
      <c r="F793" t="s">
        <v>1671</v>
      </c>
      <c r="G793" t="s">
        <v>55</v>
      </c>
      <c r="H793" t="s">
        <v>55</v>
      </c>
      <c r="I793" t="s">
        <v>56</v>
      </c>
      <c r="J793" t="s">
        <v>40</v>
      </c>
      <c r="K793">
        <v>3</v>
      </c>
      <c r="L793">
        <v>11667.6400137563</v>
      </c>
      <c r="M793">
        <v>3889.2133379187799</v>
      </c>
      <c r="N793">
        <v>0</v>
      </c>
      <c r="O793">
        <v>3889.2133379187799</v>
      </c>
      <c r="P793">
        <v>547.23296363167401</v>
      </c>
      <c r="Q793">
        <v>3116.58191041183</v>
      </c>
      <c r="R793">
        <v>5996.5341759091998</v>
      </c>
      <c r="S793">
        <v>1316.9063881007601</v>
      </c>
      <c r="T793">
        <v>690.384575702863</v>
      </c>
      <c r="U793">
        <v>1865.7318373312601</v>
      </c>
      <c r="V793">
        <v>0</v>
      </c>
      <c r="W793">
        <v>9801.9081764250695</v>
      </c>
      <c r="X793">
        <v>8747.2985469864998</v>
      </c>
      <c r="Y793">
        <v>0</v>
      </c>
      <c r="Z793">
        <v>0</v>
      </c>
      <c r="AA793">
        <v>1054.60962943856</v>
      </c>
      <c r="AB793">
        <v>0</v>
      </c>
      <c r="AC793">
        <v>0</v>
      </c>
      <c r="AD793">
        <v>0</v>
      </c>
      <c r="AE793">
        <v>1091.1285186140401</v>
      </c>
      <c r="AF793">
        <v>774.60331871722099</v>
      </c>
      <c r="AG793">
        <v>0</v>
      </c>
    </row>
    <row r="794" spans="1:33" x14ac:dyDescent="0.3">
      <c r="A794" t="s">
        <v>33</v>
      </c>
      <c r="B794" t="s">
        <v>1678</v>
      </c>
      <c r="C794">
        <v>2141</v>
      </c>
      <c r="D794" t="s">
        <v>1671</v>
      </c>
      <c r="E794">
        <v>3146</v>
      </c>
      <c r="F794" t="s">
        <v>1679</v>
      </c>
      <c r="G794" t="s">
        <v>37</v>
      </c>
      <c r="H794" t="s">
        <v>43</v>
      </c>
      <c r="I794" t="s">
        <v>44</v>
      </c>
      <c r="J794" t="s">
        <v>40</v>
      </c>
      <c r="K794">
        <v>355.409999999999</v>
      </c>
      <c r="L794">
        <v>5125453.6024297103</v>
      </c>
      <c r="M794">
        <v>14421.2419527579</v>
      </c>
      <c r="N794">
        <v>0</v>
      </c>
      <c r="O794">
        <v>14421.2419527579</v>
      </c>
      <c r="P794">
        <v>2799435.21920144</v>
      </c>
      <c r="Q794">
        <v>1030034.81892648</v>
      </c>
      <c r="R794">
        <v>1057173.9538199599</v>
      </c>
      <c r="S794">
        <v>156013.899798297</v>
      </c>
      <c r="T794">
        <v>82795.710683518104</v>
      </c>
      <c r="U794">
        <v>221033.25076863501</v>
      </c>
      <c r="V794">
        <v>3743188.29</v>
      </c>
      <c r="W794">
        <v>1161232.06166107</v>
      </c>
      <c r="X794">
        <v>4362465.15886149</v>
      </c>
      <c r="Y794">
        <v>0</v>
      </c>
      <c r="Z794">
        <v>0</v>
      </c>
      <c r="AA794">
        <v>541955.19279958704</v>
      </c>
      <c r="AB794">
        <v>0</v>
      </c>
      <c r="AC794">
        <v>0</v>
      </c>
      <c r="AD794">
        <v>0</v>
      </c>
      <c r="AE794">
        <v>129265.99560020601</v>
      </c>
      <c r="AF794">
        <v>91767.255168429096</v>
      </c>
      <c r="AG794">
        <v>0</v>
      </c>
    </row>
    <row r="795" spans="1:33" x14ac:dyDescent="0.3">
      <c r="A795" t="s">
        <v>33</v>
      </c>
      <c r="B795" t="s">
        <v>1680</v>
      </c>
      <c r="C795">
        <v>2142</v>
      </c>
      <c r="D795" t="s">
        <v>1681</v>
      </c>
      <c r="E795">
        <v>728</v>
      </c>
      <c r="F795" t="s">
        <v>1682</v>
      </c>
      <c r="G795" t="s">
        <v>37</v>
      </c>
      <c r="H795" t="s">
        <v>43</v>
      </c>
      <c r="I795" t="s">
        <v>44</v>
      </c>
      <c r="J795" t="s">
        <v>40</v>
      </c>
      <c r="K795">
        <v>596.15</v>
      </c>
      <c r="L795">
        <v>7993306.3222096097</v>
      </c>
      <c r="M795">
        <v>13408.2132386305</v>
      </c>
      <c r="N795">
        <v>0</v>
      </c>
      <c r="O795">
        <v>13408.2132386305</v>
      </c>
      <c r="P795">
        <v>4867427.7903485596</v>
      </c>
      <c r="Q795">
        <v>1371098.85003668</v>
      </c>
      <c r="R795">
        <v>1204940.22243826</v>
      </c>
      <c r="S795">
        <v>160086.27525943</v>
      </c>
      <c r="T795">
        <v>389753.18412667199</v>
      </c>
      <c r="U795">
        <v>290490.10879339202</v>
      </c>
      <c r="V795">
        <v>5107798.59</v>
      </c>
      <c r="W795">
        <v>2595017.6234162198</v>
      </c>
      <c r="X795">
        <v>6785528.4683940997</v>
      </c>
      <c r="Y795">
        <v>0</v>
      </c>
      <c r="Z795">
        <v>0</v>
      </c>
      <c r="AA795">
        <v>795122.63584207406</v>
      </c>
      <c r="AB795">
        <v>11920.862775256601</v>
      </c>
      <c r="AC795">
        <v>110244.246404783</v>
      </c>
      <c r="AD795">
        <v>0</v>
      </c>
      <c r="AE795">
        <v>244512.21198796699</v>
      </c>
      <c r="AF795">
        <v>45977.896805425298</v>
      </c>
      <c r="AG795">
        <v>0</v>
      </c>
    </row>
    <row r="796" spans="1:33" x14ac:dyDescent="0.3">
      <c r="A796" t="s">
        <v>33</v>
      </c>
      <c r="B796" t="s">
        <v>1683</v>
      </c>
      <c r="C796">
        <v>2142</v>
      </c>
      <c r="D796" t="s">
        <v>1681</v>
      </c>
      <c r="E796">
        <v>731</v>
      </c>
      <c r="F796" t="s">
        <v>1684</v>
      </c>
      <c r="G796" t="s">
        <v>37</v>
      </c>
      <c r="H796" t="s">
        <v>43</v>
      </c>
      <c r="I796" t="s">
        <v>44</v>
      </c>
      <c r="J796" t="s">
        <v>40</v>
      </c>
      <c r="K796">
        <v>317.44306930693</v>
      </c>
      <c r="L796">
        <v>4857262.9162291298</v>
      </c>
      <c r="M796">
        <v>15301.209526589801</v>
      </c>
      <c r="N796">
        <v>0</v>
      </c>
      <c r="O796">
        <v>15301.209526589801</v>
      </c>
      <c r="P796">
        <v>3013973.2597291698</v>
      </c>
      <c r="Q796">
        <v>914540.75093645498</v>
      </c>
      <c r="R796">
        <v>641494.32655353704</v>
      </c>
      <c r="S796">
        <v>84771.099084746704</v>
      </c>
      <c r="T796">
        <v>202483.47992521801</v>
      </c>
      <c r="U796">
        <v>154682.66667563299</v>
      </c>
      <c r="V796">
        <v>3320762.99</v>
      </c>
      <c r="W796">
        <v>1381817.2595535</v>
      </c>
      <c r="X796">
        <v>4264989.50068988</v>
      </c>
      <c r="Y796">
        <v>0</v>
      </c>
      <c r="Z796">
        <v>0</v>
      </c>
      <c r="AA796">
        <v>377594.86404196901</v>
      </c>
      <c r="AB796">
        <v>1292.08216768133</v>
      </c>
      <c r="AC796">
        <v>58703.802653969498</v>
      </c>
      <c r="AD796">
        <v>0</v>
      </c>
      <c r="AE796">
        <v>130199.961513859</v>
      </c>
      <c r="AF796">
        <v>24482.705161773902</v>
      </c>
      <c r="AG796">
        <v>0</v>
      </c>
    </row>
    <row r="797" spans="1:33" x14ac:dyDescent="0.3">
      <c r="A797" t="s">
        <v>33</v>
      </c>
      <c r="B797" t="s">
        <v>1685</v>
      </c>
      <c r="C797">
        <v>2142</v>
      </c>
      <c r="D797" t="s">
        <v>1681</v>
      </c>
      <c r="E797">
        <v>732</v>
      </c>
      <c r="F797" t="s">
        <v>1686</v>
      </c>
      <c r="G797" t="s">
        <v>37</v>
      </c>
      <c r="H797" t="s">
        <v>43</v>
      </c>
      <c r="I797" t="s">
        <v>44</v>
      </c>
      <c r="J797" t="s">
        <v>40</v>
      </c>
      <c r="K797">
        <v>282.64</v>
      </c>
      <c r="L797">
        <v>4908390.0964970598</v>
      </c>
      <c r="M797">
        <v>17366.225928732802</v>
      </c>
      <c r="N797">
        <v>0</v>
      </c>
      <c r="O797">
        <v>17366.225928732802</v>
      </c>
      <c r="P797">
        <v>3252029.7835627198</v>
      </c>
      <c r="Q797">
        <v>829631.86533786298</v>
      </c>
      <c r="R797">
        <v>571623.92117747397</v>
      </c>
      <c r="S797">
        <v>75477.1666542405</v>
      </c>
      <c r="T797">
        <v>179627.359764761</v>
      </c>
      <c r="U797">
        <v>137723.93583722899</v>
      </c>
      <c r="V797">
        <v>3540345.3</v>
      </c>
      <c r="W797">
        <v>1230320.86065983</v>
      </c>
      <c r="X797">
        <v>4340061.1586587401</v>
      </c>
      <c r="Y797">
        <v>0</v>
      </c>
      <c r="Z797">
        <v>0</v>
      </c>
      <c r="AA797">
        <v>377843.52079527598</v>
      </c>
      <c r="AB797">
        <v>493.70664597592901</v>
      </c>
      <c r="AC797">
        <v>52267.774559838799</v>
      </c>
      <c r="AD797">
        <v>0</v>
      </c>
      <c r="AE797">
        <v>115925.407357676</v>
      </c>
      <c r="AF797">
        <v>21798.528479552799</v>
      </c>
      <c r="AG797">
        <v>0</v>
      </c>
    </row>
    <row r="798" spans="1:33" x14ac:dyDescent="0.3">
      <c r="A798" t="s">
        <v>33</v>
      </c>
      <c r="B798" t="s">
        <v>1687</v>
      </c>
      <c r="C798">
        <v>2142</v>
      </c>
      <c r="D798" t="s">
        <v>1681</v>
      </c>
      <c r="E798">
        <v>733</v>
      </c>
      <c r="F798" t="s">
        <v>1688</v>
      </c>
      <c r="G798" t="s">
        <v>37</v>
      </c>
      <c r="H798" t="s">
        <v>43</v>
      </c>
      <c r="I798" t="s">
        <v>44</v>
      </c>
      <c r="J798" t="s">
        <v>40</v>
      </c>
      <c r="K798">
        <v>353.91</v>
      </c>
      <c r="L798">
        <v>4493982.05064632</v>
      </c>
      <c r="M798">
        <v>12698.0928785462</v>
      </c>
      <c r="N798">
        <v>0</v>
      </c>
      <c r="O798">
        <v>12698.0928785462</v>
      </c>
      <c r="P798">
        <v>2500728.0460185502</v>
      </c>
      <c r="Q798">
        <v>959385.055365565</v>
      </c>
      <c r="R798">
        <v>714985.18753438897</v>
      </c>
      <c r="S798">
        <v>94509.354835133898</v>
      </c>
      <c r="T798">
        <v>224374.40689267899</v>
      </c>
      <c r="U798">
        <v>172452.158690043</v>
      </c>
      <c r="V798">
        <v>2780973.51</v>
      </c>
      <c r="W798">
        <v>1540556.38195627</v>
      </c>
      <c r="X798">
        <v>3788631.92723116</v>
      </c>
      <c r="Y798">
        <v>0</v>
      </c>
      <c r="Z798">
        <v>0</v>
      </c>
      <c r="AA798">
        <v>467379.71082138398</v>
      </c>
      <c r="AB798">
        <v>70.730218218727998</v>
      </c>
      <c r="AC798">
        <v>65447.523685510001</v>
      </c>
      <c r="AD798">
        <v>0</v>
      </c>
      <c r="AE798">
        <v>145156.95201654101</v>
      </c>
      <c r="AF798">
        <v>27295.2066735017</v>
      </c>
      <c r="AG798">
        <v>0</v>
      </c>
    </row>
    <row r="799" spans="1:33" x14ac:dyDescent="0.3">
      <c r="A799" t="s">
        <v>33</v>
      </c>
      <c r="B799" t="s">
        <v>1689</v>
      </c>
      <c r="C799">
        <v>2142</v>
      </c>
      <c r="D799" t="s">
        <v>1681</v>
      </c>
      <c r="E799">
        <v>734</v>
      </c>
      <c r="F799" t="s">
        <v>1333</v>
      </c>
      <c r="G799" t="s">
        <v>37</v>
      </c>
      <c r="H799" t="s">
        <v>43</v>
      </c>
      <c r="I799" t="s">
        <v>44</v>
      </c>
      <c r="J799" t="s">
        <v>40</v>
      </c>
      <c r="K799">
        <v>383.3</v>
      </c>
      <c r="L799">
        <v>5107862.8579978896</v>
      </c>
      <c r="M799">
        <v>13326.0184137696</v>
      </c>
      <c r="N799">
        <v>0</v>
      </c>
      <c r="O799">
        <v>13326.0184137696</v>
      </c>
      <c r="P799">
        <v>3029204.48937868</v>
      </c>
      <c r="Q799">
        <v>958729.65592981502</v>
      </c>
      <c r="R799">
        <v>774405.21979382099</v>
      </c>
      <c r="S799">
        <v>102357.762448947</v>
      </c>
      <c r="T799">
        <v>243165.73044662099</v>
      </c>
      <c r="U799">
        <v>186773.22603456699</v>
      </c>
      <c r="V799">
        <v>3252599.73</v>
      </c>
      <c r="W799">
        <v>1668489.9019633201</v>
      </c>
      <c r="X799">
        <v>4383719.30554803</v>
      </c>
      <c r="Y799">
        <v>0</v>
      </c>
      <c r="Z799">
        <v>0</v>
      </c>
      <c r="AA799">
        <v>466252.753524728</v>
      </c>
      <c r="AB799">
        <v>235.04391806741299</v>
      </c>
      <c r="AC799">
        <v>70882.528972495798</v>
      </c>
      <c r="AD799">
        <v>0</v>
      </c>
      <c r="AE799">
        <v>157211.32408787601</v>
      </c>
      <c r="AF799">
        <v>29561.901946690399</v>
      </c>
      <c r="AG799">
        <v>0</v>
      </c>
    </row>
    <row r="800" spans="1:33" x14ac:dyDescent="0.3">
      <c r="A800" t="s">
        <v>33</v>
      </c>
      <c r="B800" t="s">
        <v>1690</v>
      </c>
      <c r="C800">
        <v>2142</v>
      </c>
      <c r="D800" t="s">
        <v>1681</v>
      </c>
      <c r="E800">
        <v>735</v>
      </c>
      <c r="F800" t="s">
        <v>1691</v>
      </c>
      <c r="G800" t="s">
        <v>37</v>
      </c>
      <c r="H800" t="s">
        <v>43</v>
      </c>
      <c r="I800" t="s">
        <v>44</v>
      </c>
      <c r="J800" t="s">
        <v>40</v>
      </c>
      <c r="K800">
        <v>443.70693069306901</v>
      </c>
      <c r="L800">
        <v>5805992.2540515698</v>
      </c>
      <c r="M800">
        <v>13085.1962239639</v>
      </c>
      <c r="N800">
        <v>0</v>
      </c>
      <c r="O800">
        <v>13085.1962239639</v>
      </c>
      <c r="P800">
        <v>3551245.6602084301</v>
      </c>
      <c r="Q800">
        <v>951351.05251639895</v>
      </c>
      <c r="R800">
        <v>895514.551655613</v>
      </c>
      <c r="S800">
        <v>118489.038895989</v>
      </c>
      <c r="T800">
        <v>289391.95077513601</v>
      </c>
      <c r="U800">
        <v>216208.12642692501</v>
      </c>
      <c r="V800">
        <v>3658345.22</v>
      </c>
      <c r="W800">
        <v>1931438.90762464</v>
      </c>
      <c r="X800">
        <v>4958214.3961895397</v>
      </c>
      <c r="Y800">
        <v>0</v>
      </c>
      <c r="Z800">
        <v>0</v>
      </c>
      <c r="AA800">
        <v>541340.21196858899</v>
      </c>
      <c r="AB800">
        <v>8176.1164658616099</v>
      </c>
      <c r="AC800">
        <v>82053.403000648803</v>
      </c>
      <c r="AD800">
        <v>0</v>
      </c>
      <c r="AE800">
        <v>181987.35737340199</v>
      </c>
      <c r="AF800">
        <v>34220.769053523298</v>
      </c>
      <c r="AG800">
        <v>0</v>
      </c>
    </row>
    <row r="801" spans="1:33" x14ac:dyDescent="0.3">
      <c r="A801" t="s">
        <v>33</v>
      </c>
      <c r="B801" t="s">
        <v>1692</v>
      </c>
      <c r="C801">
        <v>2142</v>
      </c>
      <c r="D801" t="s">
        <v>1681</v>
      </c>
      <c r="E801">
        <v>736</v>
      </c>
      <c r="F801" t="s">
        <v>1693</v>
      </c>
      <c r="G801" t="s">
        <v>37</v>
      </c>
      <c r="H801" t="s">
        <v>43</v>
      </c>
      <c r="I801" t="s">
        <v>44</v>
      </c>
      <c r="J801" t="s">
        <v>40</v>
      </c>
      <c r="K801">
        <v>365.24</v>
      </c>
      <c r="L801">
        <v>5289839.5443072002</v>
      </c>
      <c r="M801">
        <v>14483.1878882575</v>
      </c>
      <c r="N801">
        <v>0</v>
      </c>
      <c r="O801">
        <v>14483.1878882575</v>
      </c>
      <c r="P801">
        <v>3163095.79402366</v>
      </c>
      <c r="Q801">
        <v>1043432.7241268</v>
      </c>
      <c r="R801">
        <v>738075.54702398996</v>
      </c>
      <c r="S801">
        <v>97534.957361996901</v>
      </c>
      <c r="T801">
        <v>247700.52177073801</v>
      </c>
      <c r="U801">
        <v>177973.00567927299</v>
      </c>
      <c r="V801">
        <v>3521991.11</v>
      </c>
      <c r="W801">
        <v>1589875.4286279201</v>
      </c>
      <c r="X801">
        <v>4549272.4440338202</v>
      </c>
      <c r="Y801">
        <v>0</v>
      </c>
      <c r="Z801">
        <v>0</v>
      </c>
      <c r="AA801">
        <v>478835.31314628699</v>
      </c>
      <c r="AB801">
        <v>16216.0345604877</v>
      </c>
      <c r="AC801">
        <v>67542.746887332003</v>
      </c>
      <c r="AD801">
        <v>0</v>
      </c>
      <c r="AE801">
        <v>149803.97602362599</v>
      </c>
      <c r="AF801">
        <v>28169.0296556463</v>
      </c>
      <c r="AG801">
        <v>0</v>
      </c>
    </row>
    <row r="802" spans="1:33" x14ac:dyDescent="0.3">
      <c r="A802" t="s">
        <v>33</v>
      </c>
      <c r="B802" t="s">
        <v>1694</v>
      </c>
      <c r="C802">
        <v>2142</v>
      </c>
      <c r="D802" t="s">
        <v>1681</v>
      </c>
      <c r="E802">
        <v>737</v>
      </c>
      <c r="F802" t="s">
        <v>1695</v>
      </c>
      <c r="G802" t="s">
        <v>37</v>
      </c>
      <c r="H802" t="s">
        <v>43</v>
      </c>
      <c r="I802" t="s">
        <v>44</v>
      </c>
      <c r="J802" t="s">
        <v>40</v>
      </c>
      <c r="K802">
        <v>401.87</v>
      </c>
      <c r="L802">
        <v>5379524.7829389796</v>
      </c>
      <c r="M802">
        <v>13386.2313258988</v>
      </c>
      <c r="N802">
        <v>0</v>
      </c>
      <c r="O802">
        <v>13386.2313258988</v>
      </c>
      <c r="P802">
        <v>3188638.37563243</v>
      </c>
      <c r="Q802">
        <v>1016751.22934519</v>
      </c>
      <c r="R802">
        <v>811360.85566512705</v>
      </c>
      <c r="S802">
        <v>107316.759706126</v>
      </c>
      <c r="T802">
        <v>255457.562590096</v>
      </c>
      <c r="U802">
        <v>195821.957595908</v>
      </c>
      <c r="V802">
        <v>3434378.44</v>
      </c>
      <c r="W802">
        <v>1749324.3853430699</v>
      </c>
      <c r="X802">
        <v>4614525.0523375599</v>
      </c>
      <c r="Y802">
        <v>0</v>
      </c>
      <c r="Z802">
        <v>0</v>
      </c>
      <c r="AA802">
        <v>494103.70396368997</v>
      </c>
      <c r="AB802">
        <v>757.44520102726699</v>
      </c>
      <c r="AC802">
        <v>74316.623840795393</v>
      </c>
      <c r="AD802">
        <v>0</v>
      </c>
      <c r="AE802">
        <v>164827.84975527</v>
      </c>
      <c r="AF802">
        <v>30994.107840637898</v>
      </c>
      <c r="AG802">
        <v>0</v>
      </c>
    </row>
    <row r="803" spans="1:33" x14ac:dyDescent="0.3">
      <c r="A803" t="s">
        <v>33</v>
      </c>
      <c r="B803" t="s">
        <v>1696</v>
      </c>
      <c r="C803">
        <v>2142</v>
      </c>
      <c r="D803" t="s">
        <v>1681</v>
      </c>
      <c r="E803">
        <v>738</v>
      </c>
      <c r="F803" t="s">
        <v>1697</v>
      </c>
      <c r="G803" t="s">
        <v>37</v>
      </c>
      <c r="H803" t="s">
        <v>43</v>
      </c>
      <c r="I803" t="s">
        <v>44</v>
      </c>
      <c r="J803" t="s">
        <v>40</v>
      </c>
      <c r="K803">
        <v>473.7</v>
      </c>
      <c r="L803">
        <v>6213738.0402259296</v>
      </c>
      <c r="M803">
        <v>13117.454169782401</v>
      </c>
      <c r="N803">
        <v>0</v>
      </c>
      <c r="O803">
        <v>13117.454169782401</v>
      </c>
      <c r="P803">
        <v>3624919.0418202002</v>
      </c>
      <c r="Q803">
        <v>1204462.3470256999</v>
      </c>
      <c r="R803">
        <v>957327.86660405202</v>
      </c>
      <c r="S803">
        <v>126498.492230801</v>
      </c>
      <c r="T803">
        <v>300530.29254517198</v>
      </c>
      <c r="U803">
        <v>230823.055498498</v>
      </c>
      <c r="V803">
        <v>3920917.42</v>
      </c>
      <c r="W803">
        <v>2061997.56472744</v>
      </c>
      <c r="X803">
        <v>5286853.4392515104</v>
      </c>
      <c r="Y803">
        <v>0</v>
      </c>
      <c r="Z803">
        <v>0</v>
      </c>
      <c r="AA803">
        <v>608156.38268370403</v>
      </c>
      <c r="AB803">
        <v>305.23069133455198</v>
      </c>
      <c r="AC803">
        <v>87599.932100890393</v>
      </c>
      <c r="AD803">
        <v>0</v>
      </c>
      <c r="AE803">
        <v>194289.079625429</v>
      </c>
      <c r="AF803">
        <v>36533.975873068797</v>
      </c>
      <c r="AG803">
        <v>0</v>
      </c>
    </row>
    <row r="804" spans="1:33" x14ac:dyDescent="0.3">
      <c r="A804" t="s">
        <v>33</v>
      </c>
      <c r="B804" t="s">
        <v>1698</v>
      </c>
      <c r="C804">
        <v>2142</v>
      </c>
      <c r="D804" t="s">
        <v>1681</v>
      </c>
      <c r="E804">
        <v>740</v>
      </c>
      <c r="F804" t="s">
        <v>1699</v>
      </c>
      <c r="G804" t="s">
        <v>37</v>
      </c>
      <c r="H804" t="s">
        <v>43</v>
      </c>
      <c r="I804" t="s">
        <v>44</v>
      </c>
      <c r="J804" t="s">
        <v>40</v>
      </c>
      <c r="K804">
        <v>372.23</v>
      </c>
      <c r="L804">
        <v>5249903.3961509401</v>
      </c>
      <c r="M804">
        <v>14103.923370364901</v>
      </c>
      <c r="N804">
        <v>0</v>
      </c>
      <c r="O804">
        <v>14103.923370364901</v>
      </c>
      <c r="P804">
        <v>3187674.7381062498</v>
      </c>
      <c r="Q804">
        <v>967196.97857880301</v>
      </c>
      <c r="R804">
        <v>752982.67600301094</v>
      </c>
      <c r="S804">
        <v>99401.591224553995</v>
      </c>
      <c r="T804">
        <v>242647.41223831399</v>
      </c>
      <c r="U804">
        <v>181379.07103273401</v>
      </c>
      <c r="V804">
        <v>3448221.7</v>
      </c>
      <c r="W804">
        <v>1620302.6251182</v>
      </c>
      <c r="X804">
        <v>4511200.0586896501</v>
      </c>
      <c r="Y804">
        <v>0</v>
      </c>
      <c r="Z804">
        <v>0</v>
      </c>
      <c r="AA804">
        <v>481756.12809342402</v>
      </c>
      <c r="AB804">
        <v>6732.7515377569298</v>
      </c>
      <c r="AC804">
        <v>68835.386797370506</v>
      </c>
      <c r="AD804">
        <v>0</v>
      </c>
      <c r="AE804">
        <v>152670.93964317799</v>
      </c>
      <c r="AF804">
        <v>28708.131389555401</v>
      </c>
      <c r="AG804">
        <v>0</v>
      </c>
    </row>
    <row r="805" spans="1:33" x14ac:dyDescent="0.3">
      <c r="A805" t="s">
        <v>33</v>
      </c>
      <c r="B805" t="s">
        <v>1700</v>
      </c>
      <c r="C805">
        <v>2142</v>
      </c>
      <c r="D805" t="s">
        <v>1681</v>
      </c>
      <c r="E805">
        <v>741</v>
      </c>
      <c r="F805" t="s">
        <v>1701</v>
      </c>
      <c r="G805" t="s">
        <v>37</v>
      </c>
      <c r="H805" t="s">
        <v>43</v>
      </c>
      <c r="I805" t="s">
        <v>44</v>
      </c>
      <c r="J805" t="s">
        <v>40</v>
      </c>
      <c r="K805">
        <v>541.69000000000005</v>
      </c>
      <c r="L805">
        <v>7208461.52456869</v>
      </c>
      <c r="M805">
        <v>13307.3557284954</v>
      </c>
      <c r="N805">
        <v>0</v>
      </c>
      <c r="O805">
        <v>13307.3557284954</v>
      </c>
      <c r="P805">
        <v>4269990.9424175303</v>
      </c>
      <c r="Q805">
        <v>1356240.3008012499</v>
      </c>
      <c r="R805">
        <v>1093978.4718377599</v>
      </c>
      <c r="S805">
        <v>144654.77782668901</v>
      </c>
      <c r="T805">
        <v>343597.03168544301</v>
      </c>
      <c r="U805">
        <v>263953.01020262099</v>
      </c>
      <c r="V805">
        <v>4586553.1399999997</v>
      </c>
      <c r="W805">
        <v>2357955.3743660701</v>
      </c>
      <c r="X805">
        <v>6161566.8146807002</v>
      </c>
      <c r="Y805">
        <v>0</v>
      </c>
      <c r="Z805">
        <v>0</v>
      </c>
      <c r="AA805">
        <v>682487.81035979697</v>
      </c>
      <c r="AB805">
        <v>280.76874348535699</v>
      </c>
      <c r="AC805">
        <v>100173.12058208</v>
      </c>
      <c r="AD805">
        <v>0</v>
      </c>
      <c r="AE805">
        <v>222175.325189569</v>
      </c>
      <c r="AF805">
        <v>41777.6850130518</v>
      </c>
      <c r="AG805">
        <v>0</v>
      </c>
    </row>
    <row r="806" spans="1:33" x14ac:dyDescent="0.3">
      <c r="A806" t="s">
        <v>33</v>
      </c>
      <c r="B806" t="s">
        <v>1702</v>
      </c>
      <c r="C806">
        <v>2142</v>
      </c>
      <c r="D806" t="s">
        <v>1681</v>
      </c>
      <c r="E806">
        <v>743</v>
      </c>
      <c r="F806" t="s">
        <v>739</v>
      </c>
      <c r="G806" t="s">
        <v>37</v>
      </c>
      <c r="H806" t="s">
        <v>43</v>
      </c>
      <c r="I806" t="s">
        <v>44</v>
      </c>
      <c r="J806" t="s">
        <v>40</v>
      </c>
      <c r="K806">
        <v>372.85</v>
      </c>
      <c r="L806">
        <v>5578035.1035533901</v>
      </c>
      <c r="M806">
        <v>14960.534004434399</v>
      </c>
      <c r="N806">
        <v>0</v>
      </c>
      <c r="O806">
        <v>14960.534004434399</v>
      </c>
      <c r="P806">
        <v>3489021.3572380398</v>
      </c>
      <c r="Q806">
        <v>998669.60348012403</v>
      </c>
      <c r="R806">
        <v>753450.04036166496</v>
      </c>
      <c r="S806">
        <v>99567.158176597703</v>
      </c>
      <c r="T806">
        <v>237326.94429695499</v>
      </c>
      <c r="U806">
        <v>181681.182694986</v>
      </c>
      <c r="V806">
        <v>3773352.46</v>
      </c>
      <c r="W806">
        <v>1623001.4608584</v>
      </c>
      <c r="X806">
        <v>4858145.5347106298</v>
      </c>
      <c r="Y806">
        <v>0</v>
      </c>
      <c r="Z806">
        <v>0</v>
      </c>
      <c r="AA806">
        <v>468239.00914739101</v>
      </c>
      <c r="AB806">
        <v>1019.33544704261</v>
      </c>
      <c r="AC806">
        <v>68950.041553339601</v>
      </c>
      <c r="AD806">
        <v>0</v>
      </c>
      <c r="AE806">
        <v>152925.23398425401</v>
      </c>
      <c r="AF806">
        <v>28755.9487107319</v>
      </c>
      <c r="AG806">
        <v>0</v>
      </c>
    </row>
    <row r="807" spans="1:33" x14ac:dyDescent="0.3">
      <c r="A807" t="s">
        <v>33</v>
      </c>
      <c r="B807" t="s">
        <v>1703</v>
      </c>
      <c r="C807">
        <v>2142</v>
      </c>
      <c r="D807" t="s">
        <v>1681</v>
      </c>
      <c r="E807">
        <v>744</v>
      </c>
      <c r="F807" t="s">
        <v>948</v>
      </c>
      <c r="G807" t="s">
        <v>37</v>
      </c>
      <c r="H807" t="s">
        <v>43</v>
      </c>
      <c r="I807" t="s">
        <v>44</v>
      </c>
      <c r="J807" t="s">
        <v>40</v>
      </c>
      <c r="K807">
        <v>411.37</v>
      </c>
      <c r="L807">
        <v>5792805.70152489</v>
      </c>
      <c r="M807">
        <v>14081.7407723579</v>
      </c>
      <c r="N807">
        <v>0</v>
      </c>
      <c r="O807">
        <v>14081.7407723579</v>
      </c>
      <c r="P807">
        <v>3507016.5339421099</v>
      </c>
      <c r="Q807">
        <v>1081518.0570267299</v>
      </c>
      <c r="R807">
        <v>830868.26696708705</v>
      </c>
      <c r="S807">
        <v>109853.672680989</v>
      </c>
      <c r="T807">
        <v>263549.170907975</v>
      </c>
      <c r="U807">
        <v>200451.08790461699</v>
      </c>
      <c r="V807">
        <v>3801677.1</v>
      </c>
      <c r="W807">
        <v>1790677.51362028</v>
      </c>
      <c r="X807">
        <v>4963368.8049170198</v>
      </c>
      <c r="Y807">
        <v>0</v>
      </c>
      <c r="Z807">
        <v>0</v>
      </c>
      <c r="AA807">
        <v>550084.30430672399</v>
      </c>
      <c r="AB807">
        <v>2828.07381104981</v>
      </c>
      <c r="AC807">
        <v>76073.4305854829</v>
      </c>
      <c r="AD807">
        <v>0</v>
      </c>
      <c r="AE807">
        <v>168724.295304017</v>
      </c>
      <c r="AF807">
        <v>31726.792600600202</v>
      </c>
      <c r="AG807">
        <v>0</v>
      </c>
    </row>
    <row r="808" spans="1:33" x14ac:dyDescent="0.3">
      <c r="A808" t="s">
        <v>33</v>
      </c>
      <c r="B808" t="s">
        <v>1704</v>
      </c>
      <c r="C808">
        <v>2142</v>
      </c>
      <c r="D808" t="s">
        <v>1681</v>
      </c>
      <c r="E808">
        <v>745</v>
      </c>
      <c r="F808" t="s">
        <v>1705</v>
      </c>
      <c r="G808" t="s">
        <v>37</v>
      </c>
      <c r="H808" t="s">
        <v>43</v>
      </c>
      <c r="I808" t="s">
        <v>44</v>
      </c>
      <c r="J808" t="s">
        <v>40</v>
      </c>
      <c r="K808">
        <v>536.94000000000005</v>
      </c>
      <c r="L808">
        <v>6971452.6252757302</v>
      </c>
      <c r="M808">
        <v>12983.6715932427</v>
      </c>
      <c r="N808">
        <v>0</v>
      </c>
      <c r="O808">
        <v>12983.6715932427</v>
      </c>
      <c r="P808">
        <v>4210277.1532626897</v>
      </c>
      <c r="Q808">
        <v>1192620.8269604801</v>
      </c>
      <c r="R808">
        <v>1084755.2411867799</v>
      </c>
      <c r="S808">
        <v>143386.32133925799</v>
      </c>
      <c r="T808">
        <v>340413.082526504</v>
      </c>
      <c r="U808">
        <v>261638.445048266</v>
      </c>
      <c r="V808">
        <v>4372535.37</v>
      </c>
      <c r="W808">
        <v>2337278.8102274602</v>
      </c>
      <c r="X808">
        <v>5960169.3133909702</v>
      </c>
      <c r="Y808">
        <v>0</v>
      </c>
      <c r="Z808">
        <v>0</v>
      </c>
      <c r="AA808">
        <v>650242.84018827998</v>
      </c>
      <c r="AB808">
        <v>107.30943847408599</v>
      </c>
      <c r="AC808">
        <v>99294.717209736307</v>
      </c>
      <c r="AD808">
        <v>0</v>
      </c>
      <c r="AE808">
        <v>220227.102415195</v>
      </c>
      <c r="AF808">
        <v>41411.342633070599</v>
      </c>
      <c r="AG808">
        <v>0</v>
      </c>
    </row>
    <row r="809" spans="1:33" x14ac:dyDescent="0.3">
      <c r="A809" t="s">
        <v>33</v>
      </c>
      <c r="B809" t="s">
        <v>1706</v>
      </c>
      <c r="C809">
        <v>2142</v>
      </c>
      <c r="D809" t="s">
        <v>1681</v>
      </c>
      <c r="E809">
        <v>746</v>
      </c>
      <c r="F809" t="s">
        <v>962</v>
      </c>
      <c r="G809" t="s">
        <v>37</v>
      </c>
      <c r="H809" t="s">
        <v>43</v>
      </c>
      <c r="I809" t="s">
        <v>44</v>
      </c>
      <c r="J809" t="s">
        <v>40</v>
      </c>
      <c r="K809">
        <v>394.68</v>
      </c>
      <c r="L809">
        <v>5899650.2135460703</v>
      </c>
      <c r="M809">
        <v>14947.9330433416</v>
      </c>
      <c r="N809">
        <v>0</v>
      </c>
      <c r="O809">
        <v>14947.9330433416</v>
      </c>
      <c r="P809">
        <v>3714366.6002170099</v>
      </c>
      <c r="Q809">
        <v>1028185.18073148</v>
      </c>
      <c r="R809">
        <v>797850.00076395902</v>
      </c>
      <c r="S809">
        <v>105396.71714936099</v>
      </c>
      <c r="T809">
        <v>253851.71468424899</v>
      </c>
      <c r="U809">
        <v>192318.436867526</v>
      </c>
      <c r="V809">
        <v>3989305.18</v>
      </c>
      <c r="W809">
        <v>1718026.5966785401</v>
      </c>
      <c r="X809">
        <v>5131282.2454169001</v>
      </c>
      <c r="Y809">
        <v>0</v>
      </c>
      <c r="Z809">
        <v>0</v>
      </c>
      <c r="AA809">
        <v>499354.00448301499</v>
      </c>
      <c r="AB809">
        <v>3708.5282530207301</v>
      </c>
      <c r="AC809">
        <v>72986.998525605697</v>
      </c>
      <c r="AD809">
        <v>0</v>
      </c>
      <c r="AE809">
        <v>161878.85570311299</v>
      </c>
      <c r="AF809">
        <v>30439.581164413699</v>
      </c>
      <c r="AG809">
        <v>0</v>
      </c>
    </row>
    <row r="810" spans="1:33" x14ac:dyDescent="0.3">
      <c r="A810" t="s">
        <v>33</v>
      </c>
      <c r="B810" t="s">
        <v>1707</v>
      </c>
      <c r="C810">
        <v>2142</v>
      </c>
      <c r="D810" t="s">
        <v>1681</v>
      </c>
      <c r="E810">
        <v>747</v>
      </c>
      <c r="F810" t="s">
        <v>1708</v>
      </c>
      <c r="G810" t="s">
        <v>37</v>
      </c>
      <c r="H810" t="s">
        <v>43</v>
      </c>
      <c r="I810" t="s">
        <v>44</v>
      </c>
      <c r="J810" t="s">
        <v>40</v>
      </c>
      <c r="K810">
        <v>627.9</v>
      </c>
      <c r="L810">
        <v>8252020.3406414697</v>
      </c>
      <c r="M810">
        <v>13142.252493456701</v>
      </c>
      <c r="N810">
        <v>0</v>
      </c>
      <c r="O810">
        <v>13142.252493456701</v>
      </c>
      <c r="P810">
        <v>4940884.0394361503</v>
      </c>
      <c r="Q810">
        <v>1476784.40570918</v>
      </c>
      <c r="R810">
        <v>1268169.7325790201</v>
      </c>
      <c r="S810">
        <v>167676.59546489301</v>
      </c>
      <c r="T810">
        <v>398505.56745221402</v>
      </c>
      <c r="U810">
        <v>305961.14956197399</v>
      </c>
      <c r="V810">
        <v>5212835.0599999996</v>
      </c>
      <c r="W810">
        <v>2733224.1310795001</v>
      </c>
      <c r="X810">
        <v>6980206.1654359801</v>
      </c>
      <c r="Y810">
        <v>0</v>
      </c>
      <c r="Z810">
        <v>0</v>
      </c>
      <c r="AA810">
        <v>849186.84804116096</v>
      </c>
      <c r="AB810">
        <v>550.49812980571096</v>
      </c>
      <c r="AC810">
        <v>116115.67947255399</v>
      </c>
      <c r="AD810">
        <v>0</v>
      </c>
      <c r="AE810">
        <v>257534.54316404299</v>
      </c>
      <c r="AF810">
        <v>48426.606397930998</v>
      </c>
      <c r="AG810">
        <v>0</v>
      </c>
    </row>
    <row r="811" spans="1:33" x14ac:dyDescent="0.3">
      <c r="A811" t="s">
        <v>33</v>
      </c>
      <c r="B811" t="s">
        <v>1709</v>
      </c>
      <c r="C811">
        <v>2142</v>
      </c>
      <c r="D811" t="s">
        <v>1681</v>
      </c>
      <c r="E811">
        <v>749</v>
      </c>
      <c r="F811" t="s">
        <v>1467</v>
      </c>
      <c r="G811" t="s">
        <v>37</v>
      </c>
      <c r="H811" t="s">
        <v>43</v>
      </c>
      <c r="I811" t="s">
        <v>44</v>
      </c>
      <c r="J811" t="s">
        <v>40</v>
      </c>
      <c r="K811">
        <v>454.3</v>
      </c>
      <c r="L811">
        <v>6207035.4479557602</v>
      </c>
      <c r="M811">
        <v>13662.8559277036</v>
      </c>
      <c r="N811">
        <v>0</v>
      </c>
      <c r="O811">
        <v>13662.8559277036</v>
      </c>
      <c r="P811">
        <v>3819983.9325351799</v>
      </c>
      <c r="Q811">
        <v>1060883.8633391999</v>
      </c>
      <c r="R811">
        <v>916829.42215583904</v>
      </c>
      <c r="S811">
        <v>121317.84889266</v>
      </c>
      <c r="T811">
        <v>288020.381032873</v>
      </c>
      <c r="U811">
        <v>221369.884131239</v>
      </c>
      <c r="V811">
        <v>4008115.44</v>
      </c>
      <c r="W811">
        <v>1977550.12382452</v>
      </c>
      <c r="X811">
        <v>5355482.1995629296</v>
      </c>
      <c r="Y811">
        <v>0</v>
      </c>
      <c r="Z811">
        <v>0</v>
      </c>
      <c r="AA811">
        <v>546080.22293056105</v>
      </c>
      <c r="AB811">
        <v>90.793529814834699</v>
      </c>
      <c r="AC811">
        <v>84012.347801212803</v>
      </c>
      <c r="AD811">
        <v>0</v>
      </c>
      <c r="AE811">
        <v>186332.127662724</v>
      </c>
      <c r="AF811">
        <v>35037.756468514097</v>
      </c>
      <c r="AG811">
        <v>0</v>
      </c>
    </row>
    <row r="812" spans="1:33" x14ac:dyDescent="0.3">
      <c r="A812" t="s">
        <v>33</v>
      </c>
      <c r="B812" t="s">
        <v>1710</v>
      </c>
      <c r="C812">
        <v>2142</v>
      </c>
      <c r="D812" t="s">
        <v>1681</v>
      </c>
      <c r="E812">
        <v>750</v>
      </c>
      <c r="F812" t="s">
        <v>1711</v>
      </c>
      <c r="G812" t="s">
        <v>37</v>
      </c>
      <c r="H812" t="s">
        <v>43</v>
      </c>
      <c r="I812" t="s">
        <v>44</v>
      </c>
      <c r="J812" t="s">
        <v>40</v>
      </c>
      <c r="K812">
        <v>339.17</v>
      </c>
      <c r="L812">
        <v>4601635.9862719597</v>
      </c>
      <c r="M812">
        <v>13567.343769413401</v>
      </c>
      <c r="N812">
        <v>0</v>
      </c>
      <c r="O812">
        <v>13567.343769413401</v>
      </c>
      <c r="P812">
        <v>2703238.5527885901</v>
      </c>
      <c r="Q812">
        <v>908253.52464705298</v>
      </c>
      <c r="R812">
        <v>684445.93907218997</v>
      </c>
      <c r="S812">
        <v>90573.134072030603</v>
      </c>
      <c r="T812">
        <v>215124.83569209601</v>
      </c>
      <c r="U812">
        <v>165269.697558424</v>
      </c>
      <c r="V812">
        <v>2959972.55</v>
      </c>
      <c r="W812">
        <v>1476393.7387135399</v>
      </c>
      <c r="X812">
        <v>3948007.8373131398</v>
      </c>
      <c r="Y812">
        <v>0</v>
      </c>
      <c r="Z812">
        <v>0</v>
      </c>
      <c r="AA812">
        <v>425473.56769966602</v>
      </c>
      <c r="AB812">
        <v>163.184374878488</v>
      </c>
      <c r="AC812">
        <v>62721.699325858099</v>
      </c>
      <c r="AD812">
        <v>0</v>
      </c>
      <c r="AE812">
        <v>139111.30913353799</v>
      </c>
      <c r="AF812">
        <v>26158.3884248865</v>
      </c>
      <c r="AG812">
        <v>0</v>
      </c>
    </row>
    <row r="813" spans="1:33" x14ac:dyDescent="0.3">
      <c r="A813" t="s">
        <v>33</v>
      </c>
      <c r="B813" t="s">
        <v>1712</v>
      </c>
      <c r="C813">
        <v>2142</v>
      </c>
      <c r="D813" t="s">
        <v>1681</v>
      </c>
      <c r="E813">
        <v>751</v>
      </c>
      <c r="F813" t="s">
        <v>1713</v>
      </c>
      <c r="G813" t="s">
        <v>37</v>
      </c>
      <c r="H813" t="s">
        <v>43</v>
      </c>
      <c r="I813" t="s">
        <v>44</v>
      </c>
      <c r="J813" t="s">
        <v>40</v>
      </c>
      <c r="K813">
        <v>599.77</v>
      </c>
      <c r="L813">
        <v>7802564.6528497096</v>
      </c>
      <c r="M813">
        <v>13009.261304916399</v>
      </c>
      <c r="N813">
        <v>0</v>
      </c>
      <c r="O813">
        <v>13009.261304916399</v>
      </c>
      <c r="P813">
        <v>4668847.3594728801</v>
      </c>
      <c r="Q813">
        <v>1381996.8073637499</v>
      </c>
      <c r="R813">
        <v>1210445.9156291101</v>
      </c>
      <c r="S813">
        <v>160164.662624588</v>
      </c>
      <c r="T813">
        <v>381109.90775938</v>
      </c>
      <c r="U813">
        <v>292254.05107944802</v>
      </c>
      <c r="V813">
        <v>4899535.26</v>
      </c>
      <c r="W813">
        <v>2610775.3417702699</v>
      </c>
      <c r="X813">
        <v>6651646.2883875398</v>
      </c>
      <c r="Y813">
        <v>0</v>
      </c>
      <c r="Z813">
        <v>0</v>
      </c>
      <c r="AA813">
        <v>746767.35489910305</v>
      </c>
      <c r="AB813">
        <v>983.27624560211996</v>
      </c>
      <c r="AC813">
        <v>110913.682238022</v>
      </c>
      <c r="AD813">
        <v>0</v>
      </c>
      <c r="AE813">
        <v>245996.96281812101</v>
      </c>
      <c r="AF813">
        <v>46257.088261326702</v>
      </c>
      <c r="AG813">
        <v>0</v>
      </c>
    </row>
    <row r="814" spans="1:33" x14ac:dyDescent="0.3">
      <c r="A814" t="s">
        <v>33</v>
      </c>
      <c r="B814" t="s">
        <v>1714</v>
      </c>
      <c r="C814">
        <v>2142</v>
      </c>
      <c r="D814" t="s">
        <v>1681</v>
      </c>
      <c r="E814">
        <v>753</v>
      </c>
      <c r="F814" t="s">
        <v>1715</v>
      </c>
      <c r="G814" t="s">
        <v>37</v>
      </c>
      <c r="H814" t="s">
        <v>43</v>
      </c>
      <c r="I814" t="s">
        <v>44</v>
      </c>
      <c r="J814" t="s">
        <v>40</v>
      </c>
      <c r="K814">
        <v>342.95</v>
      </c>
      <c r="L814">
        <v>5045316.79495141</v>
      </c>
      <c r="M814">
        <v>14711.522947809901</v>
      </c>
      <c r="N814">
        <v>0</v>
      </c>
      <c r="O814">
        <v>14711.522947809901</v>
      </c>
      <c r="P814">
        <v>3117164.3029791801</v>
      </c>
      <c r="Q814">
        <v>926135.16130349599</v>
      </c>
      <c r="R814">
        <v>693008.86500075902</v>
      </c>
      <c r="S814">
        <v>91582.558392555104</v>
      </c>
      <c r="T814">
        <v>217425.90727542099</v>
      </c>
      <c r="U814">
        <v>167111.60414441599</v>
      </c>
      <c r="V814">
        <v>3385357.26</v>
      </c>
      <c r="W814">
        <v>1492847.93080699</v>
      </c>
      <c r="X814">
        <v>4386701.0311184404</v>
      </c>
      <c r="Y814">
        <v>0</v>
      </c>
      <c r="Z814">
        <v>0</v>
      </c>
      <c r="AA814">
        <v>428014.89638352598</v>
      </c>
      <c r="AB814">
        <v>68.539821813773997</v>
      </c>
      <c r="AC814">
        <v>63420.723483217902</v>
      </c>
      <c r="AD814">
        <v>0</v>
      </c>
      <c r="AE814">
        <v>140661.684309776</v>
      </c>
      <c r="AF814">
        <v>26449.919834639899</v>
      </c>
      <c r="AG814">
        <v>0</v>
      </c>
    </row>
    <row r="815" spans="1:33" x14ac:dyDescent="0.3">
      <c r="A815" t="s">
        <v>33</v>
      </c>
      <c r="B815" t="s">
        <v>1716</v>
      </c>
      <c r="C815">
        <v>2142</v>
      </c>
      <c r="D815" t="s">
        <v>1681</v>
      </c>
      <c r="E815">
        <v>754</v>
      </c>
      <c r="F815" t="s">
        <v>1717</v>
      </c>
      <c r="G815" t="s">
        <v>37</v>
      </c>
      <c r="H815" t="s">
        <v>43</v>
      </c>
      <c r="I815" t="s">
        <v>44</v>
      </c>
      <c r="J815" t="s">
        <v>40</v>
      </c>
      <c r="K815">
        <v>464.44</v>
      </c>
      <c r="L815">
        <v>6293781.5886990298</v>
      </c>
      <c r="M815">
        <v>13551.3340554195</v>
      </c>
      <c r="N815">
        <v>0</v>
      </c>
      <c r="O815">
        <v>13551.3340554195</v>
      </c>
      <c r="P815">
        <v>3878124.29510993</v>
      </c>
      <c r="Q815">
        <v>1040106.87833823</v>
      </c>
      <c r="R815">
        <v>938431.53440866806</v>
      </c>
      <c r="S815">
        <v>124025.66968898701</v>
      </c>
      <c r="T815">
        <v>313093.21115321899</v>
      </c>
      <c r="U815">
        <v>226310.87163969301</v>
      </c>
      <c r="V815">
        <v>4045781.57</v>
      </c>
      <c r="W815">
        <v>2021689.14705934</v>
      </c>
      <c r="X815">
        <v>5378711.6673898399</v>
      </c>
      <c r="Y815">
        <v>0</v>
      </c>
      <c r="Z815">
        <v>0</v>
      </c>
      <c r="AA815">
        <v>584134.52178091498</v>
      </c>
      <c r="AB815">
        <v>18737.0200461967</v>
      </c>
      <c r="AC815">
        <v>85887.507842384395</v>
      </c>
      <c r="AD815">
        <v>0</v>
      </c>
      <c r="AE815">
        <v>190491.07059580801</v>
      </c>
      <c r="AF815">
        <v>35819.801043884501</v>
      </c>
      <c r="AG815">
        <v>0</v>
      </c>
    </row>
    <row r="816" spans="1:33" x14ac:dyDescent="0.3">
      <c r="A816" t="s">
        <v>33</v>
      </c>
      <c r="B816" t="s">
        <v>1718</v>
      </c>
      <c r="C816">
        <v>2142</v>
      </c>
      <c r="D816" t="s">
        <v>1681</v>
      </c>
      <c r="E816">
        <v>755</v>
      </c>
      <c r="F816" t="s">
        <v>1719</v>
      </c>
      <c r="G816" t="s">
        <v>37</v>
      </c>
      <c r="H816" t="s">
        <v>43</v>
      </c>
      <c r="I816" t="s">
        <v>44</v>
      </c>
      <c r="J816" t="s">
        <v>40</v>
      </c>
      <c r="K816">
        <v>367.67</v>
      </c>
      <c r="L816">
        <v>5423734.2220296999</v>
      </c>
      <c r="M816">
        <v>14751.636581798</v>
      </c>
      <c r="N816">
        <v>0</v>
      </c>
      <c r="O816">
        <v>14751.636581798</v>
      </c>
      <c r="P816">
        <v>3343510.89771761</v>
      </c>
      <c r="Q816">
        <v>1005406.08769166</v>
      </c>
      <c r="R816">
        <v>743143.29297806998</v>
      </c>
      <c r="S816">
        <v>98183.872996619699</v>
      </c>
      <c r="T816">
        <v>233490.07064573199</v>
      </c>
      <c r="U816">
        <v>179157.08848455301</v>
      </c>
      <c r="V816">
        <v>3644124.01</v>
      </c>
      <c r="W816">
        <v>1600453.12354515</v>
      </c>
      <c r="X816">
        <v>4703894.4550515097</v>
      </c>
      <c r="Y816">
        <v>0</v>
      </c>
      <c r="Z816">
        <v>0</v>
      </c>
      <c r="AA816">
        <v>472225.07872876799</v>
      </c>
      <c r="AB816">
        <v>465.48020494611501</v>
      </c>
      <c r="AC816">
        <v>67992.119559920495</v>
      </c>
      <c r="AD816">
        <v>0</v>
      </c>
      <c r="AE816">
        <v>150800.64577978</v>
      </c>
      <c r="AF816">
        <v>28356.442704773501</v>
      </c>
      <c r="AG816">
        <v>0</v>
      </c>
    </row>
    <row r="817" spans="1:33" x14ac:dyDescent="0.3">
      <c r="A817" t="s">
        <v>33</v>
      </c>
      <c r="B817" t="s">
        <v>1720</v>
      </c>
      <c r="C817">
        <v>2142</v>
      </c>
      <c r="D817" t="s">
        <v>1681</v>
      </c>
      <c r="E817">
        <v>756</v>
      </c>
      <c r="F817" t="s">
        <v>1721</v>
      </c>
      <c r="G817" t="s">
        <v>37</v>
      </c>
      <c r="H817" t="s">
        <v>43</v>
      </c>
      <c r="I817" t="s">
        <v>44</v>
      </c>
      <c r="J817" t="s">
        <v>40</v>
      </c>
      <c r="K817">
        <v>575.94000000000005</v>
      </c>
      <c r="L817">
        <v>7728677.1473652599</v>
      </c>
      <c r="M817">
        <v>13419.2401072425</v>
      </c>
      <c r="N817">
        <v>0</v>
      </c>
      <c r="O817">
        <v>13419.2401072425</v>
      </c>
      <c r="P817">
        <v>4717716.6731655598</v>
      </c>
      <c r="Q817">
        <v>1329425.8984952201</v>
      </c>
      <c r="R817">
        <v>1162594.97600535</v>
      </c>
      <c r="S817">
        <v>153801.01670974799</v>
      </c>
      <c r="T817">
        <v>365138.582989374</v>
      </c>
      <c r="U817">
        <v>280642.24315770599</v>
      </c>
      <c r="V817">
        <v>4940990.62</v>
      </c>
      <c r="W817">
        <v>2507044.2842075601</v>
      </c>
      <c r="X817">
        <v>6623494.8050329601</v>
      </c>
      <c r="Y817">
        <v>0</v>
      </c>
      <c r="Z817">
        <v>0</v>
      </c>
      <c r="AA817">
        <v>717918.12422810402</v>
      </c>
      <c r="AB817">
        <v>115.10373225083799</v>
      </c>
      <c r="AC817">
        <v>106506.871214242</v>
      </c>
      <c r="AD817">
        <v>0</v>
      </c>
      <c r="AE817">
        <v>236223.036773211</v>
      </c>
      <c r="AF817">
        <v>44419.206384494901</v>
      </c>
      <c r="AG817">
        <v>0</v>
      </c>
    </row>
    <row r="818" spans="1:33" x14ac:dyDescent="0.3">
      <c r="A818" t="s">
        <v>33</v>
      </c>
      <c r="B818" t="s">
        <v>1722</v>
      </c>
      <c r="C818">
        <v>2142</v>
      </c>
      <c r="D818" t="s">
        <v>1681</v>
      </c>
      <c r="E818">
        <v>757</v>
      </c>
      <c r="F818" t="s">
        <v>1723</v>
      </c>
      <c r="G818" t="s">
        <v>37</v>
      </c>
      <c r="H818" t="s">
        <v>43</v>
      </c>
      <c r="I818" t="s">
        <v>44</v>
      </c>
      <c r="J818" t="s">
        <v>40</v>
      </c>
      <c r="K818">
        <v>297.14</v>
      </c>
      <c r="L818">
        <v>5122350.9238123996</v>
      </c>
      <c r="M818">
        <v>17238.846751741199</v>
      </c>
      <c r="N818">
        <v>0</v>
      </c>
      <c r="O818">
        <v>17238.846751741199</v>
      </c>
      <c r="P818">
        <v>3247414.6451932699</v>
      </c>
      <c r="Q818">
        <v>1006717.42706231</v>
      </c>
      <c r="R818">
        <v>600486.60053309705</v>
      </c>
      <c r="S818">
        <v>79349.296984294502</v>
      </c>
      <c r="T818">
        <v>188382.95403941799</v>
      </c>
      <c r="U818">
        <v>144789.45051894401</v>
      </c>
      <c r="V818">
        <v>3684122.68</v>
      </c>
      <c r="W818">
        <v>1293438.79329345</v>
      </c>
      <c r="X818">
        <v>4322372.7078589601</v>
      </c>
      <c r="Y818">
        <v>0</v>
      </c>
      <c r="Z818">
        <v>0</v>
      </c>
      <c r="AA818">
        <v>600180.16447674902</v>
      </c>
      <c r="AB818">
        <v>59.384524431388897</v>
      </c>
      <c r="AC818">
        <v>54949.216433309201</v>
      </c>
      <c r="AD818">
        <v>0</v>
      </c>
      <c r="AE818">
        <v>121872.61372155399</v>
      </c>
      <c r="AF818">
        <v>22916.836797389999</v>
      </c>
      <c r="AG818">
        <v>0</v>
      </c>
    </row>
    <row r="819" spans="1:33" x14ac:dyDescent="0.3">
      <c r="A819" t="s">
        <v>33</v>
      </c>
      <c r="B819" t="s">
        <v>1724</v>
      </c>
      <c r="C819">
        <v>2142</v>
      </c>
      <c r="D819" t="s">
        <v>1681</v>
      </c>
      <c r="E819">
        <v>759</v>
      </c>
      <c r="F819" t="s">
        <v>1725</v>
      </c>
      <c r="G819" t="s">
        <v>37</v>
      </c>
      <c r="H819" t="s">
        <v>43</v>
      </c>
      <c r="I819" t="s">
        <v>44</v>
      </c>
      <c r="J819" t="s">
        <v>40</v>
      </c>
      <c r="K819">
        <v>310.82</v>
      </c>
      <c r="L819">
        <v>4437273.4861761099</v>
      </c>
      <c r="M819">
        <v>14276.023055711001</v>
      </c>
      <c r="N819">
        <v>0</v>
      </c>
      <c r="O819">
        <v>14276.023055711001</v>
      </c>
      <c r="P819">
        <v>2702492.4263591999</v>
      </c>
      <c r="Q819">
        <v>826634.06972372904</v>
      </c>
      <c r="R819">
        <v>628088.63960791996</v>
      </c>
      <c r="S819">
        <v>83002.451668097303</v>
      </c>
      <c r="T819">
        <v>197055.89881716401</v>
      </c>
      <c r="U819">
        <v>151455.39816348601</v>
      </c>
      <c r="V819">
        <v>2932830.79</v>
      </c>
      <c r="W819">
        <v>1352987.2980126301</v>
      </c>
      <c r="X819">
        <v>3841862.2287733802</v>
      </c>
      <c r="Y819">
        <v>0</v>
      </c>
      <c r="Z819">
        <v>0</v>
      </c>
      <c r="AA819">
        <v>386414.72257071699</v>
      </c>
      <c r="AB819">
        <v>62.118522863849698</v>
      </c>
      <c r="AC819">
        <v>57479.018145659102</v>
      </c>
      <c r="AD819">
        <v>0</v>
      </c>
      <c r="AE819">
        <v>127483.49531175</v>
      </c>
      <c r="AF819">
        <v>23971.902851735798</v>
      </c>
      <c r="AG819">
        <v>0</v>
      </c>
    </row>
    <row r="820" spans="1:33" x14ac:dyDescent="0.3">
      <c r="A820" t="s">
        <v>33</v>
      </c>
      <c r="B820" t="s">
        <v>1726</v>
      </c>
      <c r="C820">
        <v>2142</v>
      </c>
      <c r="D820" t="s">
        <v>1681</v>
      </c>
      <c r="E820">
        <v>760</v>
      </c>
      <c r="F820" t="s">
        <v>1727</v>
      </c>
      <c r="G820" t="s">
        <v>37</v>
      </c>
      <c r="H820" t="s">
        <v>43</v>
      </c>
      <c r="I820" t="s">
        <v>44</v>
      </c>
      <c r="J820" t="s">
        <v>40</v>
      </c>
      <c r="K820">
        <v>424.94</v>
      </c>
      <c r="L820">
        <v>6108744.8277365603</v>
      </c>
      <c r="M820">
        <v>14375.5467306833</v>
      </c>
      <c r="N820">
        <v>0</v>
      </c>
      <c r="O820">
        <v>14375.5467306833</v>
      </c>
      <c r="P820">
        <v>3889704.7568749702</v>
      </c>
      <c r="Q820">
        <v>972778.756399206</v>
      </c>
      <c r="R820">
        <v>858987.98478472896</v>
      </c>
      <c r="S820">
        <v>113477.452582978</v>
      </c>
      <c r="T820">
        <v>273795.87709467101</v>
      </c>
      <c r="U820">
        <v>207063.435092953</v>
      </c>
      <c r="V820">
        <v>4051934.2</v>
      </c>
      <c r="W820">
        <v>1849747.1926436101</v>
      </c>
      <c r="X820">
        <v>5296782.5150857801</v>
      </c>
      <c r="Y820">
        <v>0</v>
      </c>
      <c r="Z820">
        <v>0</v>
      </c>
      <c r="AA820">
        <v>521841.70140724798</v>
      </c>
      <c r="AB820">
        <v>4474.2858255767396</v>
      </c>
      <c r="AC820">
        <v>78582.890324999695</v>
      </c>
      <c r="AD820">
        <v>0</v>
      </c>
      <c r="AE820">
        <v>174290.06015628</v>
      </c>
      <c r="AF820">
        <v>32773.374936672699</v>
      </c>
      <c r="AG820">
        <v>0</v>
      </c>
    </row>
    <row r="821" spans="1:33" x14ac:dyDescent="0.3">
      <c r="A821" t="s">
        <v>33</v>
      </c>
      <c r="B821" t="s">
        <v>1728</v>
      </c>
      <c r="C821">
        <v>2142</v>
      </c>
      <c r="D821" t="s">
        <v>1681</v>
      </c>
      <c r="E821">
        <v>761</v>
      </c>
      <c r="F821" t="s">
        <v>1729</v>
      </c>
      <c r="G821" t="s">
        <v>37</v>
      </c>
      <c r="H821" t="s">
        <v>43</v>
      </c>
      <c r="I821" t="s">
        <v>44</v>
      </c>
      <c r="J821" t="s">
        <v>40</v>
      </c>
      <c r="K821">
        <v>550.66999999999996</v>
      </c>
      <c r="L821">
        <v>6853820.7795267403</v>
      </c>
      <c r="M821">
        <v>12446.330432975699</v>
      </c>
      <c r="N821">
        <v>0</v>
      </c>
      <c r="O821">
        <v>12446.330432975699</v>
      </c>
      <c r="P821">
        <v>4054412.1872618301</v>
      </c>
      <c r="Q821">
        <v>1190587.9856623299</v>
      </c>
      <c r="R821">
        <v>1112650.05174214</v>
      </c>
      <c r="S821">
        <v>147052.82819661201</v>
      </c>
      <c r="T821">
        <v>349117.72666381701</v>
      </c>
      <c r="U821">
        <v>268328.75653653801</v>
      </c>
      <c r="V821">
        <v>4188447.06</v>
      </c>
      <c r="W821">
        <v>2397044.9629902001</v>
      </c>
      <c r="X821">
        <v>5821383.3973716004</v>
      </c>
      <c r="Y821">
        <v>0</v>
      </c>
      <c r="Z821">
        <v>0</v>
      </c>
      <c r="AA821">
        <v>662164.80691563303</v>
      </c>
      <c r="AB821">
        <v>110.05342959087599</v>
      </c>
      <c r="AC821">
        <v>101833.765273374</v>
      </c>
      <c r="AD821">
        <v>0</v>
      </c>
      <c r="AE821">
        <v>225858.49161354301</v>
      </c>
      <c r="AF821">
        <v>42470.264922995098</v>
      </c>
      <c r="AG821">
        <v>0</v>
      </c>
    </row>
    <row r="822" spans="1:33" x14ac:dyDescent="0.3">
      <c r="A822" t="s">
        <v>33</v>
      </c>
      <c r="B822" t="s">
        <v>1730</v>
      </c>
      <c r="C822">
        <v>2142</v>
      </c>
      <c r="D822" t="s">
        <v>1681</v>
      </c>
      <c r="E822">
        <v>762</v>
      </c>
      <c r="F822" t="s">
        <v>1731</v>
      </c>
      <c r="G822" t="s">
        <v>37</v>
      </c>
      <c r="H822" t="s">
        <v>43</v>
      </c>
      <c r="I822" t="s">
        <v>44</v>
      </c>
      <c r="J822" t="s">
        <v>40</v>
      </c>
      <c r="K822">
        <v>608.08000000000004</v>
      </c>
      <c r="L822">
        <v>7842754.7985180197</v>
      </c>
      <c r="M822">
        <v>12897.570711942501</v>
      </c>
      <c r="N822">
        <v>0</v>
      </c>
      <c r="O822">
        <v>12897.570711942501</v>
      </c>
      <c r="P822">
        <v>4671641.4523521801</v>
      </c>
      <c r="Q822">
        <v>1395783.46128307</v>
      </c>
      <c r="R822">
        <v>1227339.4896943001</v>
      </c>
      <c r="S822">
        <v>162383.79386891599</v>
      </c>
      <c r="T822">
        <v>385606.60131954501</v>
      </c>
      <c r="U822">
        <v>296303.32190738199</v>
      </c>
      <c r="V822">
        <v>4899503.03</v>
      </c>
      <c r="W822">
        <v>2646948.4466106398</v>
      </c>
      <c r="X822">
        <v>6644560.9619912496</v>
      </c>
      <c r="Y822">
        <v>0</v>
      </c>
      <c r="Z822">
        <v>0</v>
      </c>
      <c r="AA822">
        <v>789226.89176758903</v>
      </c>
      <c r="AB822">
        <v>213.19702973762799</v>
      </c>
      <c r="AC822">
        <v>112450.425822059</v>
      </c>
      <c r="AD822">
        <v>0</v>
      </c>
      <c r="AE822">
        <v>249405.327292867</v>
      </c>
      <c r="AF822">
        <v>46897.994614514799</v>
      </c>
      <c r="AG822">
        <v>0</v>
      </c>
    </row>
    <row r="823" spans="1:33" x14ac:dyDescent="0.3">
      <c r="A823" t="s">
        <v>33</v>
      </c>
      <c r="B823" t="s">
        <v>1732</v>
      </c>
      <c r="C823">
        <v>2142</v>
      </c>
      <c r="D823" t="s">
        <v>1681</v>
      </c>
      <c r="E823">
        <v>763</v>
      </c>
      <c r="F823" t="s">
        <v>968</v>
      </c>
      <c r="G823" t="s">
        <v>37</v>
      </c>
      <c r="H823" t="s">
        <v>43</v>
      </c>
      <c r="I823" t="s">
        <v>44</v>
      </c>
      <c r="J823" t="s">
        <v>40</v>
      </c>
      <c r="K823">
        <v>399.72</v>
      </c>
      <c r="L823">
        <v>5680781.0717853298</v>
      </c>
      <c r="M823">
        <v>14211.901010170401</v>
      </c>
      <c r="N823">
        <v>0</v>
      </c>
      <c r="O823">
        <v>14211.901010170401</v>
      </c>
      <c r="P823">
        <v>3444376.7238044501</v>
      </c>
      <c r="Q823">
        <v>1058540.33960674</v>
      </c>
      <c r="R823">
        <v>807561.98200205201</v>
      </c>
      <c r="S823">
        <v>106742.616243394</v>
      </c>
      <c r="T823">
        <v>263559.41012868099</v>
      </c>
      <c r="U823">
        <v>194774.31231551501</v>
      </c>
      <c r="V823">
        <v>3746041.24</v>
      </c>
      <c r="W823">
        <v>1739965.51946981</v>
      </c>
      <c r="X823">
        <v>4850451.6404906297</v>
      </c>
      <c r="Y823">
        <v>0</v>
      </c>
      <c r="Z823">
        <v>0</v>
      </c>
      <c r="AA823">
        <v>551414.15272816201</v>
      </c>
      <c r="AB823">
        <v>10221.935515601101</v>
      </c>
      <c r="AC823">
        <v>73919.030735418797</v>
      </c>
      <c r="AD823">
        <v>0</v>
      </c>
      <c r="AE823">
        <v>163946.022604764</v>
      </c>
      <c r="AF823">
        <v>30828.2897107516</v>
      </c>
      <c r="AG823">
        <v>0</v>
      </c>
    </row>
    <row r="824" spans="1:33" x14ac:dyDescent="0.3">
      <c r="A824" t="s">
        <v>33</v>
      </c>
      <c r="B824" t="s">
        <v>1733</v>
      </c>
      <c r="C824">
        <v>2142</v>
      </c>
      <c r="D824" t="s">
        <v>1681</v>
      </c>
      <c r="E824">
        <v>764</v>
      </c>
      <c r="F824" t="s">
        <v>1734</v>
      </c>
      <c r="G824" t="s">
        <v>37</v>
      </c>
      <c r="H824" t="s">
        <v>43</v>
      </c>
      <c r="I824" t="s">
        <v>44</v>
      </c>
      <c r="J824" t="s">
        <v>40</v>
      </c>
      <c r="K824">
        <v>512.69000000000005</v>
      </c>
      <c r="L824">
        <v>6789317.8099380098</v>
      </c>
      <c r="M824">
        <v>13242.5399557978</v>
      </c>
      <c r="N824">
        <v>0</v>
      </c>
      <c r="O824">
        <v>13242.5399557978</v>
      </c>
      <c r="P824">
        <v>4158679.2691564201</v>
      </c>
      <c r="Q824">
        <v>1129945.42735235</v>
      </c>
      <c r="R824">
        <v>1035177.70312651</v>
      </c>
      <c r="S824">
        <v>136910.517166581</v>
      </c>
      <c r="T824">
        <v>328604.89313612902</v>
      </c>
      <c r="U824">
        <v>249821.98083919199</v>
      </c>
      <c r="V824">
        <v>4307776.32</v>
      </c>
      <c r="W824">
        <v>2231719.5090988199</v>
      </c>
      <c r="X824">
        <v>5744148.3062802497</v>
      </c>
      <c r="Y824">
        <v>0</v>
      </c>
      <c r="Z824">
        <v>0</v>
      </c>
      <c r="AA824">
        <v>696868.82299685106</v>
      </c>
      <c r="AB824">
        <v>3668.46298657443</v>
      </c>
      <c r="AC824">
        <v>94810.236835139294</v>
      </c>
      <c r="AD824">
        <v>0</v>
      </c>
      <c r="AE824">
        <v>210280.912461814</v>
      </c>
      <c r="AF824">
        <v>39541.068377377298</v>
      </c>
      <c r="AG824">
        <v>0</v>
      </c>
    </row>
    <row r="825" spans="1:33" x14ac:dyDescent="0.3">
      <c r="A825" t="s">
        <v>33</v>
      </c>
      <c r="B825" t="s">
        <v>1735</v>
      </c>
      <c r="C825">
        <v>2142</v>
      </c>
      <c r="D825" t="s">
        <v>1681</v>
      </c>
      <c r="E825">
        <v>765</v>
      </c>
      <c r="F825" t="s">
        <v>1736</v>
      </c>
      <c r="G825" t="s">
        <v>37</v>
      </c>
      <c r="H825" t="s">
        <v>38</v>
      </c>
      <c r="I825" t="s">
        <v>44</v>
      </c>
      <c r="J825" t="s">
        <v>40</v>
      </c>
      <c r="K825">
        <v>977.42</v>
      </c>
      <c r="L825">
        <v>11450171.9175833</v>
      </c>
      <c r="M825">
        <v>11714.6896089535</v>
      </c>
      <c r="N825">
        <v>0</v>
      </c>
      <c r="O825">
        <v>11714.6896089535</v>
      </c>
      <c r="P825">
        <v>6201223.7686989699</v>
      </c>
      <c r="Q825">
        <v>2395185.4107250702</v>
      </c>
      <c r="R825">
        <v>1973077.3481222901</v>
      </c>
      <c r="S825">
        <v>261013.62946217001</v>
      </c>
      <c r="T825">
        <v>619671.76057484199</v>
      </c>
      <c r="U825">
        <v>476274.16277251899</v>
      </c>
      <c r="V825">
        <v>6719226.7400000002</v>
      </c>
      <c r="W825">
        <v>4254671.0148108397</v>
      </c>
      <c r="X825">
        <v>9493546.5174541101</v>
      </c>
      <c r="Y825">
        <v>0</v>
      </c>
      <c r="Z825">
        <v>0</v>
      </c>
      <c r="AA825">
        <v>1299404.5228513901</v>
      </c>
      <c r="AB825">
        <v>195.34099034033801</v>
      </c>
      <c r="AC825">
        <v>180751.373514993</v>
      </c>
      <c r="AD825">
        <v>0</v>
      </c>
      <c r="AE825">
        <v>400890.92718490103</v>
      </c>
      <c r="AF825">
        <v>75383.235587618605</v>
      </c>
      <c r="AG825">
        <v>0</v>
      </c>
    </row>
    <row r="826" spans="1:33" x14ac:dyDescent="0.3">
      <c r="A826" t="s">
        <v>33</v>
      </c>
      <c r="B826" t="s">
        <v>1737</v>
      </c>
      <c r="C826">
        <v>2142</v>
      </c>
      <c r="D826" t="s">
        <v>1681</v>
      </c>
      <c r="E826">
        <v>766</v>
      </c>
      <c r="F826" t="s">
        <v>1738</v>
      </c>
      <c r="G826" t="s">
        <v>37</v>
      </c>
      <c r="H826" t="s">
        <v>38</v>
      </c>
      <c r="I826" t="s">
        <v>44</v>
      </c>
      <c r="J826" t="s">
        <v>40</v>
      </c>
      <c r="K826">
        <v>771.19</v>
      </c>
      <c r="L826">
        <v>10178422.797249399</v>
      </c>
      <c r="M826">
        <v>13198.333481047899</v>
      </c>
      <c r="N826">
        <v>0</v>
      </c>
      <c r="O826">
        <v>13198.333481047899</v>
      </c>
      <c r="P826">
        <v>5636875.6568459403</v>
      </c>
      <c r="Q826">
        <v>2289655.8263710202</v>
      </c>
      <c r="R826">
        <v>1557025.4775008999</v>
      </c>
      <c r="S826">
        <v>205941.25442995899</v>
      </c>
      <c r="T826">
        <v>488924.58210156602</v>
      </c>
      <c r="U826">
        <v>375783.05292355298</v>
      </c>
      <c r="V826">
        <v>6445679.8499999996</v>
      </c>
      <c r="W826">
        <v>3356959.8943258398</v>
      </c>
      <c r="X826">
        <v>8666429.70857393</v>
      </c>
      <c r="Y826">
        <v>0</v>
      </c>
      <c r="Z826">
        <v>0</v>
      </c>
      <c r="AA826">
        <v>993442.037594144</v>
      </c>
      <c r="AB826">
        <v>154.12516455624501</v>
      </c>
      <c r="AC826">
        <v>142613.872993214</v>
      </c>
      <c r="AD826">
        <v>0</v>
      </c>
      <c r="AE826">
        <v>316305.246604043</v>
      </c>
      <c r="AF826">
        <v>59477.806319510099</v>
      </c>
      <c r="AG826">
        <v>0</v>
      </c>
    </row>
    <row r="827" spans="1:33" x14ac:dyDescent="0.3">
      <c r="A827" t="s">
        <v>33</v>
      </c>
      <c r="B827" t="s">
        <v>1739</v>
      </c>
      <c r="C827">
        <v>2142</v>
      </c>
      <c r="D827" t="s">
        <v>1681</v>
      </c>
      <c r="E827">
        <v>767</v>
      </c>
      <c r="F827" t="s">
        <v>1740</v>
      </c>
      <c r="G827" t="s">
        <v>37</v>
      </c>
      <c r="H827" t="s">
        <v>38</v>
      </c>
      <c r="I827" t="s">
        <v>44</v>
      </c>
      <c r="J827" t="s">
        <v>40</v>
      </c>
      <c r="K827">
        <v>726.3</v>
      </c>
      <c r="L827">
        <v>9471139.2048365995</v>
      </c>
      <c r="M827">
        <v>13040.257751392801</v>
      </c>
      <c r="N827">
        <v>0</v>
      </c>
      <c r="O827">
        <v>13040.257751392801</v>
      </c>
      <c r="P827">
        <v>5288958.8251910796</v>
      </c>
      <c r="Q827">
        <v>2061103.81327374</v>
      </c>
      <c r="R827">
        <v>1466336.4162751101</v>
      </c>
      <c r="S827">
        <v>193953.673015054</v>
      </c>
      <c r="T827">
        <v>460786.47708161001</v>
      </c>
      <c r="U827">
        <v>353909.194022713</v>
      </c>
      <c r="V827">
        <v>5955674.5300000003</v>
      </c>
      <c r="W827">
        <v>3161555.4808138902</v>
      </c>
      <c r="X827">
        <v>7935623.7797326799</v>
      </c>
      <c r="Y827">
        <v>0</v>
      </c>
      <c r="Z827">
        <v>0</v>
      </c>
      <c r="AA827">
        <v>1046826.99854163</v>
      </c>
      <c r="AB827">
        <v>466.73373256551702</v>
      </c>
      <c r="AC827">
        <v>134312.49880700099</v>
      </c>
      <c r="AD827">
        <v>0</v>
      </c>
      <c r="AE827">
        <v>297893.51600580401</v>
      </c>
      <c r="AF827">
        <v>56015.678016909202</v>
      </c>
      <c r="AG827">
        <v>0</v>
      </c>
    </row>
    <row r="828" spans="1:33" x14ac:dyDescent="0.3">
      <c r="A828" t="s">
        <v>33</v>
      </c>
      <c r="B828" t="s">
        <v>1741</v>
      </c>
      <c r="C828">
        <v>2142</v>
      </c>
      <c r="D828" t="s">
        <v>1681</v>
      </c>
      <c r="E828">
        <v>768</v>
      </c>
      <c r="F828" t="s">
        <v>1742</v>
      </c>
      <c r="G828" t="s">
        <v>37</v>
      </c>
      <c r="H828" t="s">
        <v>38</v>
      </c>
      <c r="I828" t="s">
        <v>44</v>
      </c>
      <c r="J828" t="s">
        <v>40</v>
      </c>
      <c r="K828">
        <v>1211.98227722772</v>
      </c>
      <c r="L828">
        <v>14805383.195581799</v>
      </c>
      <c r="M828">
        <v>12215.8413318118</v>
      </c>
      <c r="N828">
        <v>0</v>
      </c>
      <c r="O828">
        <v>12215.8413318118</v>
      </c>
      <c r="P828">
        <v>8501569.5762939807</v>
      </c>
      <c r="Q828">
        <v>2764907.8322178102</v>
      </c>
      <c r="R828">
        <v>2446872.5930099101</v>
      </c>
      <c r="S828">
        <v>323651.954147688</v>
      </c>
      <c r="T828">
        <v>768381.23991243204</v>
      </c>
      <c r="U828">
        <v>590570.93611934001</v>
      </c>
      <c r="V828">
        <v>8939100.8300000001</v>
      </c>
      <c r="W828">
        <v>5275711.4294624897</v>
      </c>
      <c r="X828">
        <v>12416823.482836699</v>
      </c>
      <c r="Y828">
        <v>0</v>
      </c>
      <c r="Z828">
        <v>0</v>
      </c>
      <c r="AA828">
        <v>1573618.2797022001</v>
      </c>
      <c r="AB828">
        <v>242.21912617769399</v>
      </c>
      <c r="AC828">
        <v>224128.277797405</v>
      </c>
      <c r="AD828">
        <v>0</v>
      </c>
      <c r="AE828">
        <v>497097.15255416202</v>
      </c>
      <c r="AF828">
        <v>93473.783565177597</v>
      </c>
      <c r="AG828">
        <v>0</v>
      </c>
    </row>
    <row r="829" spans="1:33" x14ac:dyDescent="0.3">
      <c r="A829" t="s">
        <v>33</v>
      </c>
      <c r="B829" t="s">
        <v>1743</v>
      </c>
      <c r="C829">
        <v>2142</v>
      </c>
      <c r="D829" t="s">
        <v>1681</v>
      </c>
      <c r="E829">
        <v>769</v>
      </c>
      <c r="F829" t="s">
        <v>1744</v>
      </c>
      <c r="G829" t="s">
        <v>37</v>
      </c>
      <c r="H829" t="s">
        <v>38</v>
      </c>
      <c r="I829" t="s">
        <v>44</v>
      </c>
      <c r="J829" t="s">
        <v>40</v>
      </c>
      <c r="K829">
        <v>710.5</v>
      </c>
      <c r="L829">
        <v>8568934.0284516104</v>
      </c>
      <c r="M829">
        <v>12060.4279077432</v>
      </c>
      <c r="N829">
        <v>0</v>
      </c>
      <c r="O829">
        <v>12060.4279077432</v>
      </c>
      <c r="P829">
        <v>4529186.7698970903</v>
      </c>
      <c r="Q829">
        <v>1961767.9044981301</v>
      </c>
      <c r="R829">
        <v>1434506.93842554</v>
      </c>
      <c r="S829">
        <v>189734.38617265</v>
      </c>
      <c r="T829">
        <v>453738.02945819101</v>
      </c>
      <c r="U829">
        <v>346210.21940401703</v>
      </c>
      <c r="V829">
        <v>5129945.1100000003</v>
      </c>
      <c r="W829">
        <v>3092778.6990475901</v>
      </c>
      <c r="X829">
        <v>7138675.3808110496</v>
      </c>
      <c r="Y829">
        <v>0</v>
      </c>
      <c r="Z829">
        <v>0</v>
      </c>
      <c r="AA829">
        <v>949225.65039217204</v>
      </c>
      <c r="AB829">
        <v>3432.1260443174901</v>
      </c>
      <c r="AC829">
        <v>131390.651800047</v>
      </c>
      <c r="AD829">
        <v>0</v>
      </c>
      <c r="AE829">
        <v>291413.11182999302</v>
      </c>
      <c r="AF829">
        <v>54797.1075740245</v>
      </c>
      <c r="AG829">
        <v>0</v>
      </c>
    </row>
    <row r="830" spans="1:33" x14ac:dyDescent="0.3">
      <c r="A830" t="s">
        <v>33</v>
      </c>
      <c r="B830" t="s">
        <v>1745</v>
      </c>
      <c r="C830">
        <v>2142</v>
      </c>
      <c r="D830" t="s">
        <v>1681</v>
      </c>
      <c r="E830">
        <v>770</v>
      </c>
      <c r="F830" t="s">
        <v>1746</v>
      </c>
      <c r="G830" t="s">
        <v>37</v>
      </c>
      <c r="H830" t="s">
        <v>38</v>
      </c>
      <c r="I830" t="s">
        <v>44</v>
      </c>
      <c r="J830" t="s">
        <v>40</v>
      </c>
      <c r="K830">
        <v>774.31</v>
      </c>
      <c r="L830">
        <v>10305818.569016499</v>
      </c>
      <c r="M830">
        <v>13309.680320564799</v>
      </c>
      <c r="N830">
        <v>0</v>
      </c>
      <c r="O830">
        <v>13309.680320564799</v>
      </c>
      <c r="P830">
        <v>5889466.4476381699</v>
      </c>
      <c r="Q830">
        <v>2155662.1432937998</v>
      </c>
      <c r="R830">
        <v>1563012.92588639</v>
      </c>
      <c r="S830">
        <v>206774.430059598</v>
      </c>
      <c r="T830">
        <v>490902.62213859498</v>
      </c>
      <c r="U830">
        <v>377303.35677230801</v>
      </c>
      <c r="V830">
        <v>6557974.0800000001</v>
      </c>
      <c r="W830">
        <v>3370541.1322442498</v>
      </c>
      <c r="X830">
        <v>8736634.6279052906</v>
      </c>
      <c r="Y830">
        <v>0</v>
      </c>
      <c r="Z830">
        <v>0</v>
      </c>
      <c r="AA830">
        <v>1048534.99031733</v>
      </c>
      <c r="AB830">
        <v>154.74870805838501</v>
      </c>
      <c r="AC830">
        <v>143190.84531357401</v>
      </c>
      <c r="AD830">
        <v>0</v>
      </c>
      <c r="AE830">
        <v>317584.92135268397</v>
      </c>
      <c r="AF830">
        <v>59718.435419624002</v>
      </c>
      <c r="AG830">
        <v>0</v>
      </c>
    </row>
    <row r="831" spans="1:33" x14ac:dyDescent="0.3">
      <c r="A831" t="s">
        <v>33</v>
      </c>
      <c r="B831" t="s">
        <v>1747</v>
      </c>
      <c r="C831">
        <v>2142</v>
      </c>
      <c r="D831" t="s">
        <v>1681</v>
      </c>
      <c r="E831">
        <v>771</v>
      </c>
      <c r="F831" t="s">
        <v>1748</v>
      </c>
      <c r="G831" t="s">
        <v>37</v>
      </c>
      <c r="H831" t="s">
        <v>53</v>
      </c>
      <c r="I831" t="s">
        <v>39</v>
      </c>
      <c r="J831" t="s">
        <v>40</v>
      </c>
      <c r="K831">
        <v>2234.6695885802101</v>
      </c>
      <c r="L831">
        <v>28108506.5922282</v>
      </c>
      <c r="M831">
        <v>12578.3725414578</v>
      </c>
      <c r="N831">
        <v>0</v>
      </c>
      <c r="O831">
        <v>12578.3725414578</v>
      </c>
      <c r="P831">
        <v>15040163.4366305</v>
      </c>
      <c r="Q831">
        <v>6436129.2674584398</v>
      </c>
      <c r="R831">
        <v>4611061.7285094103</v>
      </c>
      <c r="S831">
        <v>604400.26355799602</v>
      </c>
      <c r="T831">
        <v>1416751.8960718601</v>
      </c>
      <c r="U831">
        <v>1088902.81288929</v>
      </c>
      <c r="V831">
        <v>17292174.5</v>
      </c>
      <c r="W831">
        <v>9727429.2793389894</v>
      </c>
      <c r="X831">
        <v>23283882.101025298</v>
      </c>
      <c r="Y831">
        <v>0</v>
      </c>
      <c r="Z831">
        <v>0</v>
      </c>
      <c r="AA831">
        <v>3322024.2707932601</v>
      </c>
      <c r="AB831">
        <v>446.606955573547</v>
      </c>
      <c r="AC831">
        <v>413250.80056481197</v>
      </c>
      <c r="AD831">
        <v>0</v>
      </c>
      <c r="AE831">
        <v>916554.565404661</v>
      </c>
      <c r="AF831">
        <v>172348.24748463201</v>
      </c>
      <c r="AG831">
        <v>0</v>
      </c>
    </row>
    <row r="832" spans="1:33" x14ac:dyDescent="0.3">
      <c r="A832" t="s">
        <v>33</v>
      </c>
      <c r="B832" t="s">
        <v>1749</v>
      </c>
      <c r="C832">
        <v>2142</v>
      </c>
      <c r="D832" t="s">
        <v>1681</v>
      </c>
      <c r="E832">
        <v>772</v>
      </c>
      <c r="F832" t="s">
        <v>1750</v>
      </c>
      <c r="G832" t="s">
        <v>37</v>
      </c>
      <c r="H832" t="s">
        <v>53</v>
      </c>
      <c r="I832" t="s">
        <v>39</v>
      </c>
      <c r="J832" t="s">
        <v>40</v>
      </c>
      <c r="K832">
        <v>1951.09861386138</v>
      </c>
      <c r="L832">
        <v>25683352.246756598</v>
      </c>
      <c r="M832">
        <v>13163.533644220601</v>
      </c>
      <c r="N832">
        <v>0</v>
      </c>
      <c r="O832">
        <v>13163.533644220601</v>
      </c>
      <c r="P832">
        <v>13990264.697811199</v>
      </c>
      <c r="Q832">
        <v>5513862.1176764099</v>
      </c>
      <c r="R832">
        <v>4032399.7548257499</v>
      </c>
      <c r="S832">
        <v>521028.14618339</v>
      </c>
      <c r="T832">
        <v>1625797.53025988</v>
      </c>
      <c r="U832">
        <v>950725.23460074002</v>
      </c>
      <c r="V832">
        <v>16239571.09</v>
      </c>
      <c r="W832">
        <v>8493055.9221559204</v>
      </c>
      <c r="X832">
        <v>20926001.088223301</v>
      </c>
      <c r="Y832">
        <v>0</v>
      </c>
      <c r="Z832">
        <v>0</v>
      </c>
      <c r="AA832">
        <v>3443675.1260625301</v>
      </c>
      <c r="AB832">
        <v>2139.9342508679401</v>
      </c>
      <c r="AC832">
        <v>360810.86361916497</v>
      </c>
      <c r="AD832">
        <v>0</v>
      </c>
      <c r="AE832">
        <v>800247.31675233401</v>
      </c>
      <c r="AF832">
        <v>150477.91784840601</v>
      </c>
      <c r="AG832">
        <v>0</v>
      </c>
    </row>
    <row r="833" spans="1:33" x14ac:dyDescent="0.3">
      <c r="A833" t="s">
        <v>33</v>
      </c>
      <c r="B833" t="s">
        <v>1751</v>
      </c>
      <c r="C833">
        <v>2142</v>
      </c>
      <c r="D833" t="s">
        <v>1681</v>
      </c>
      <c r="E833">
        <v>773</v>
      </c>
      <c r="F833" t="s">
        <v>1752</v>
      </c>
      <c r="G833" t="s">
        <v>37</v>
      </c>
      <c r="H833" t="s">
        <v>53</v>
      </c>
      <c r="I833" t="s">
        <v>39</v>
      </c>
      <c r="J833" t="s">
        <v>40</v>
      </c>
      <c r="K833">
        <v>1799.9142718446601</v>
      </c>
      <c r="L833">
        <v>24483032.747940399</v>
      </c>
      <c r="M833">
        <v>13602.332694905899</v>
      </c>
      <c r="N833">
        <v>0</v>
      </c>
      <c r="O833">
        <v>13602.332694905899</v>
      </c>
      <c r="P833">
        <v>13677696.4187562</v>
      </c>
      <c r="Q833">
        <v>5440206.4716944098</v>
      </c>
      <c r="R833">
        <v>3717640.5888773701</v>
      </c>
      <c r="S833">
        <v>506366.674724615</v>
      </c>
      <c r="T833">
        <v>1141122.5938877501</v>
      </c>
      <c r="U833">
        <v>877056.60093421896</v>
      </c>
      <c r="V833">
        <v>15771019.75</v>
      </c>
      <c r="W833">
        <v>7834956.3970062304</v>
      </c>
      <c r="X833">
        <v>20477206.664024901</v>
      </c>
      <c r="Y833">
        <v>0</v>
      </c>
      <c r="Z833">
        <v>0</v>
      </c>
      <c r="AA833">
        <v>2795556.97056951</v>
      </c>
      <c r="AB833">
        <v>359.71950276221497</v>
      </c>
      <c r="AC833">
        <v>332852.79290904698</v>
      </c>
      <c r="AD833">
        <v>0</v>
      </c>
      <c r="AE833">
        <v>738238.73185850598</v>
      </c>
      <c r="AF833">
        <v>138817.86907571199</v>
      </c>
      <c r="AG833">
        <v>0</v>
      </c>
    </row>
    <row r="834" spans="1:33" x14ac:dyDescent="0.3">
      <c r="A834" t="s">
        <v>33</v>
      </c>
      <c r="B834" t="s">
        <v>1753</v>
      </c>
      <c r="C834">
        <v>2142</v>
      </c>
      <c r="D834" t="s">
        <v>1681</v>
      </c>
      <c r="E834">
        <v>774</v>
      </c>
      <c r="F834" t="s">
        <v>1754</v>
      </c>
      <c r="G834" t="s">
        <v>37</v>
      </c>
      <c r="H834" t="s">
        <v>53</v>
      </c>
      <c r="I834" t="s">
        <v>39</v>
      </c>
      <c r="J834" t="s">
        <v>40</v>
      </c>
      <c r="K834">
        <v>1596.1666037735799</v>
      </c>
      <c r="L834">
        <v>21920923.264306601</v>
      </c>
      <c r="M834">
        <v>13733.480710899599</v>
      </c>
      <c r="N834">
        <v>0</v>
      </c>
      <c r="O834">
        <v>13733.480710899599</v>
      </c>
      <c r="P834">
        <v>11968530.0248239</v>
      </c>
      <c r="Q834">
        <v>5198397.7900593895</v>
      </c>
      <c r="R834">
        <v>3313268.1871342501</v>
      </c>
      <c r="S834">
        <v>426245.87022697402</v>
      </c>
      <c r="T834">
        <v>1014481.3920621</v>
      </c>
      <c r="U834">
        <v>777775.07402930199</v>
      </c>
      <c r="V834">
        <v>14195097.42</v>
      </c>
      <c r="W834">
        <v>6948050.7702773903</v>
      </c>
      <c r="X834">
        <v>18043981.149452601</v>
      </c>
      <c r="Y834">
        <v>0</v>
      </c>
      <c r="Z834">
        <v>0</v>
      </c>
      <c r="AA834">
        <v>2801141.4883967899</v>
      </c>
      <c r="AB834">
        <v>2851.20978016544</v>
      </c>
      <c r="AC834">
        <v>295174.34264782502</v>
      </c>
      <c r="AD834">
        <v>0</v>
      </c>
      <c r="AE834">
        <v>654671.18508764601</v>
      </c>
      <c r="AF834">
        <v>123103.88894165499</v>
      </c>
      <c r="AG834">
        <v>0</v>
      </c>
    </row>
    <row r="835" spans="1:33" x14ac:dyDescent="0.3">
      <c r="A835" t="s">
        <v>33</v>
      </c>
      <c r="B835" t="s">
        <v>1755</v>
      </c>
      <c r="C835">
        <v>2142</v>
      </c>
      <c r="D835" t="s">
        <v>1681</v>
      </c>
      <c r="E835">
        <v>775</v>
      </c>
      <c r="F835" t="s">
        <v>1756</v>
      </c>
      <c r="G835" t="s">
        <v>37</v>
      </c>
      <c r="H835" t="s">
        <v>53</v>
      </c>
      <c r="I835" t="s">
        <v>39</v>
      </c>
      <c r="J835" t="s">
        <v>40</v>
      </c>
      <c r="K835">
        <v>1969.2</v>
      </c>
      <c r="L835">
        <v>27169968.549197599</v>
      </c>
      <c r="M835">
        <v>13797.4652392837</v>
      </c>
      <c r="N835">
        <v>0</v>
      </c>
      <c r="O835">
        <v>13797.4652392837</v>
      </c>
      <c r="P835">
        <v>13355380.9330955</v>
      </c>
      <c r="Q835">
        <v>5446547.86626139</v>
      </c>
      <c r="R835">
        <v>4063385.9794547199</v>
      </c>
      <c r="S835">
        <v>555469.31316844898</v>
      </c>
      <c r="T835">
        <v>3749184.4572175499</v>
      </c>
      <c r="U835">
        <v>959545.62146430998</v>
      </c>
      <c r="V835">
        <v>17638572.379999999</v>
      </c>
      <c r="W835">
        <v>8571850.5477333199</v>
      </c>
      <c r="X835">
        <v>20221745.729522999</v>
      </c>
      <c r="Y835">
        <v>0</v>
      </c>
      <c r="Z835">
        <v>0</v>
      </c>
      <c r="AA835">
        <v>5623388.4672107901</v>
      </c>
      <c r="AB835">
        <v>1130.43187962001</v>
      </c>
      <c r="AC835">
        <v>364158.29911984998</v>
      </c>
      <c r="AD835">
        <v>0</v>
      </c>
      <c r="AE835">
        <v>807671.63943085598</v>
      </c>
      <c r="AF835">
        <v>151873.982033454</v>
      </c>
      <c r="AG835">
        <v>0</v>
      </c>
    </row>
    <row r="836" spans="1:33" x14ac:dyDescent="0.3">
      <c r="A836" t="s">
        <v>33</v>
      </c>
      <c r="B836" t="s">
        <v>1757</v>
      </c>
      <c r="C836">
        <v>2142</v>
      </c>
      <c r="D836" t="s">
        <v>1681</v>
      </c>
      <c r="E836">
        <v>1244</v>
      </c>
      <c r="F836" t="s">
        <v>1758</v>
      </c>
      <c r="G836" t="s">
        <v>37</v>
      </c>
      <c r="H836" t="s">
        <v>43</v>
      </c>
      <c r="I836" t="s">
        <v>44</v>
      </c>
      <c r="J836" t="s">
        <v>40</v>
      </c>
      <c r="K836">
        <v>383.18</v>
      </c>
      <c r="L836">
        <v>5449989.8694683798</v>
      </c>
      <c r="M836">
        <v>14223.054098513399</v>
      </c>
      <c r="N836">
        <v>0</v>
      </c>
      <c r="O836">
        <v>14223.054098513399</v>
      </c>
      <c r="P836">
        <v>3381070.7085789801</v>
      </c>
      <c r="Q836">
        <v>948856.99143278599</v>
      </c>
      <c r="R836">
        <v>774577.46024053404</v>
      </c>
      <c r="S836">
        <v>102325.717232422</v>
      </c>
      <c r="T836">
        <v>243158.99198365901</v>
      </c>
      <c r="U836">
        <v>186714.75280961499</v>
      </c>
      <c r="V836">
        <v>3595307.57</v>
      </c>
      <c r="W836">
        <v>1667967.5466587699</v>
      </c>
      <c r="X836">
        <v>4723169.7501891302</v>
      </c>
      <c r="Y836">
        <v>0</v>
      </c>
      <c r="Z836">
        <v>0</v>
      </c>
      <c r="AA836">
        <v>468940.66880460602</v>
      </c>
      <c r="AB836">
        <v>304.35993562502301</v>
      </c>
      <c r="AC836">
        <v>70860.337729405001</v>
      </c>
      <c r="AD836">
        <v>0</v>
      </c>
      <c r="AE836">
        <v>157162.10582831301</v>
      </c>
      <c r="AF836">
        <v>29552.646981301401</v>
      </c>
      <c r="AG836">
        <v>0</v>
      </c>
    </row>
    <row r="837" spans="1:33" x14ac:dyDescent="0.3">
      <c r="A837" t="s">
        <v>33</v>
      </c>
      <c r="B837" t="s">
        <v>1759</v>
      </c>
      <c r="C837">
        <v>2142</v>
      </c>
      <c r="D837" t="s">
        <v>1681</v>
      </c>
      <c r="E837">
        <v>1329</v>
      </c>
      <c r="F837" t="s">
        <v>1760</v>
      </c>
      <c r="G837" t="s">
        <v>37</v>
      </c>
      <c r="H837" t="s">
        <v>38</v>
      </c>
      <c r="I837" t="s">
        <v>44</v>
      </c>
      <c r="J837" t="s">
        <v>40</v>
      </c>
      <c r="K837">
        <v>932.54376237623705</v>
      </c>
      <c r="L837">
        <v>11034169.588343499</v>
      </c>
      <c r="M837">
        <v>11832.3343456043</v>
      </c>
      <c r="N837">
        <v>0</v>
      </c>
      <c r="O837">
        <v>11832.3343456043</v>
      </c>
      <c r="P837">
        <v>6040180.8586952304</v>
      </c>
      <c r="Q837">
        <v>2273325.8212705902</v>
      </c>
      <c r="R837">
        <v>1880412.38445254</v>
      </c>
      <c r="S837">
        <v>249029.723199984</v>
      </c>
      <c r="T837">
        <v>591220.80072514398</v>
      </c>
      <c r="U837">
        <v>454407.00995936</v>
      </c>
      <c r="V837">
        <v>6520436.0700000003</v>
      </c>
      <c r="W837">
        <v>4059326.50838413</v>
      </c>
      <c r="X837">
        <v>9194063.4968429599</v>
      </c>
      <c r="Y837">
        <v>0</v>
      </c>
      <c r="Z837">
        <v>0</v>
      </c>
      <c r="AA837">
        <v>1213060.16486827</v>
      </c>
      <c r="AB837">
        <v>186.37230881123699</v>
      </c>
      <c r="AC837">
        <v>172452.54436408501</v>
      </c>
      <c r="AD837">
        <v>0</v>
      </c>
      <c r="AE837">
        <v>382484.84125504398</v>
      </c>
      <c r="AF837">
        <v>71922.168704315598</v>
      </c>
      <c r="AG837">
        <v>0</v>
      </c>
    </row>
    <row r="838" spans="1:33" x14ac:dyDescent="0.3">
      <c r="A838" t="s">
        <v>33</v>
      </c>
      <c r="B838" t="s">
        <v>1761</v>
      </c>
      <c r="C838">
        <v>2142</v>
      </c>
      <c r="D838" t="s">
        <v>1681</v>
      </c>
      <c r="E838">
        <v>1330</v>
      </c>
      <c r="F838" t="s">
        <v>1762</v>
      </c>
      <c r="G838" t="s">
        <v>37</v>
      </c>
      <c r="H838" t="s">
        <v>38</v>
      </c>
      <c r="I838" t="s">
        <v>44</v>
      </c>
      <c r="J838" t="s">
        <v>40</v>
      </c>
      <c r="K838">
        <v>1052.4100000000001</v>
      </c>
      <c r="L838">
        <v>12763862.7761473</v>
      </c>
      <c r="M838">
        <v>12128.222628203101</v>
      </c>
      <c r="N838">
        <v>0</v>
      </c>
      <c r="O838">
        <v>12128.222628203101</v>
      </c>
      <c r="P838">
        <v>7098493.0259455303</v>
      </c>
      <c r="Q838">
        <v>2592873.9901606999</v>
      </c>
      <c r="R838">
        <v>2123110.5606311401</v>
      </c>
      <c r="S838">
        <v>281039.21935532498</v>
      </c>
      <c r="T838">
        <v>668345.98005460203</v>
      </c>
      <c r="U838">
        <v>512815.05559884902</v>
      </c>
      <c r="V838">
        <v>7669948.1699999999</v>
      </c>
      <c r="W838">
        <v>4581099.5505484603</v>
      </c>
      <c r="X838">
        <v>10709277.5621523</v>
      </c>
      <c r="Y838">
        <v>0</v>
      </c>
      <c r="Z838">
        <v>0</v>
      </c>
      <c r="AA838">
        <v>1345809.2592013001</v>
      </c>
      <c r="AB838">
        <v>1341.8480182972201</v>
      </c>
      <c r="AC838">
        <v>194619.05117647801</v>
      </c>
      <c r="AD838">
        <v>0</v>
      </c>
      <c r="AE838">
        <v>431648.23789022199</v>
      </c>
      <c r="AF838">
        <v>81166.817708626506</v>
      </c>
      <c r="AG838">
        <v>0</v>
      </c>
    </row>
    <row r="839" spans="1:33" x14ac:dyDescent="0.3">
      <c r="A839" t="s">
        <v>33</v>
      </c>
      <c r="B839" t="s">
        <v>1763</v>
      </c>
      <c r="C839">
        <v>2142</v>
      </c>
      <c r="D839" t="s">
        <v>1681</v>
      </c>
      <c r="E839">
        <v>1331</v>
      </c>
      <c r="F839" t="s">
        <v>1764</v>
      </c>
      <c r="G839" t="s">
        <v>37</v>
      </c>
      <c r="H839" t="s">
        <v>38</v>
      </c>
      <c r="I839" t="s">
        <v>44</v>
      </c>
      <c r="J839" t="s">
        <v>40</v>
      </c>
      <c r="K839">
        <v>1111.24772277227</v>
      </c>
      <c r="L839">
        <v>13823765.882791599</v>
      </c>
      <c r="M839">
        <v>12439.859807590699</v>
      </c>
      <c r="N839">
        <v>0</v>
      </c>
      <c r="O839">
        <v>12439.859807590699</v>
      </c>
      <c r="P839">
        <v>8065702.0836197799</v>
      </c>
      <c r="Q839">
        <v>2513658.6639061701</v>
      </c>
      <c r="R839">
        <v>2243136.8635324799</v>
      </c>
      <c r="S839">
        <v>296751.44907241798</v>
      </c>
      <c r="T839">
        <v>704516.82266076095</v>
      </c>
      <c r="U839">
        <v>541485.317259965</v>
      </c>
      <c r="V839">
        <v>8445062.7100000009</v>
      </c>
      <c r="W839">
        <v>4837217.8555316599</v>
      </c>
      <c r="X839">
        <v>11611841.7492764</v>
      </c>
      <c r="Y839">
        <v>0</v>
      </c>
      <c r="Z839">
        <v>0</v>
      </c>
      <c r="AA839">
        <v>1464716.99305009</v>
      </c>
      <c r="AB839">
        <v>222.08695410343799</v>
      </c>
      <c r="AC839">
        <v>205499.73625104601</v>
      </c>
      <c r="AD839">
        <v>0</v>
      </c>
      <c r="AE839">
        <v>455780.65715279803</v>
      </c>
      <c r="AF839">
        <v>85704.660107167103</v>
      </c>
      <c r="AG839">
        <v>0</v>
      </c>
    </row>
    <row r="840" spans="1:33" x14ac:dyDescent="0.3">
      <c r="A840" t="s">
        <v>33</v>
      </c>
      <c r="B840" t="s">
        <v>1765</v>
      </c>
      <c r="C840">
        <v>2142</v>
      </c>
      <c r="D840" t="s">
        <v>1681</v>
      </c>
      <c r="E840">
        <v>1358</v>
      </c>
      <c r="F840" t="s">
        <v>1766</v>
      </c>
      <c r="G840" t="s">
        <v>63</v>
      </c>
      <c r="H840" t="s">
        <v>38</v>
      </c>
      <c r="I840" t="s">
        <v>44</v>
      </c>
      <c r="J840" t="s">
        <v>40</v>
      </c>
      <c r="K840">
        <v>181.210551349252</v>
      </c>
      <c r="L840">
        <v>1038843.95059336</v>
      </c>
      <c r="M840">
        <v>5732.8005618788202</v>
      </c>
      <c r="N840">
        <v>0</v>
      </c>
      <c r="O840">
        <v>5732.8005618788202</v>
      </c>
      <c r="P840">
        <v>236943.39331451501</v>
      </c>
      <c r="Q840">
        <v>193735.97118226101</v>
      </c>
      <c r="R840">
        <v>364564.75298161397</v>
      </c>
      <c r="S840">
        <v>48391.094621052704</v>
      </c>
      <c r="T840">
        <v>195208.73849392199</v>
      </c>
      <c r="U840">
        <v>88299.711106189701</v>
      </c>
      <c r="V840">
        <v>161741.79999999999</v>
      </c>
      <c r="W840">
        <v>788802.43948717602</v>
      </c>
      <c r="X840">
        <v>621509.26982497796</v>
      </c>
      <c r="Y840">
        <v>0</v>
      </c>
      <c r="Z840">
        <v>0</v>
      </c>
      <c r="AA840">
        <v>215164.45576873599</v>
      </c>
      <c r="AB840">
        <v>36.215596734957003</v>
      </c>
      <c r="AC840">
        <v>113834.298296726</v>
      </c>
      <c r="AD840">
        <v>0</v>
      </c>
      <c r="AE840">
        <v>74323.899599035198</v>
      </c>
      <c r="AF840">
        <v>13975.8115071545</v>
      </c>
      <c r="AG840">
        <v>0</v>
      </c>
    </row>
    <row r="841" spans="1:33" x14ac:dyDescent="0.3">
      <c r="A841" t="s">
        <v>33</v>
      </c>
      <c r="B841" t="s">
        <v>1767</v>
      </c>
      <c r="C841">
        <v>2142</v>
      </c>
      <c r="D841" t="s">
        <v>1681</v>
      </c>
      <c r="E841">
        <v>2142</v>
      </c>
      <c r="F841" t="s">
        <v>1681</v>
      </c>
      <c r="G841" t="s">
        <v>55</v>
      </c>
      <c r="H841" t="s">
        <v>55</v>
      </c>
      <c r="I841" t="s">
        <v>56</v>
      </c>
      <c r="J841" t="s">
        <v>40</v>
      </c>
      <c r="K841">
        <v>150.02000000000001</v>
      </c>
      <c r="L841">
        <v>726132.46663773502</v>
      </c>
      <c r="M841">
        <v>4840.2377458854498</v>
      </c>
      <c r="N841">
        <v>0</v>
      </c>
      <c r="O841">
        <v>4840.2377458854498</v>
      </c>
      <c r="P841">
        <v>128755.664759694</v>
      </c>
      <c r="Q841">
        <v>160389.50370360201</v>
      </c>
      <c r="R841">
        <v>301814.67820211098</v>
      </c>
      <c r="S841">
        <v>40061.861525152701</v>
      </c>
      <c r="T841">
        <v>95110.758447175001</v>
      </c>
      <c r="U841">
        <v>73101.276727643606</v>
      </c>
      <c r="V841">
        <v>0</v>
      </c>
      <c r="W841">
        <v>653031.18991009204</v>
      </c>
      <c r="X841">
        <v>447128.80784950702</v>
      </c>
      <c r="Y841">
        <v>0</v>
      </c>
      <c r="Z841">
        <v>0</v>
      </c>
      <c r="AA841">
        <v>178129.647606521</v>
      </c>
      <c r="AB841">
        <v>29.982050061240301</v>
      </c>
      <c r="AC841">
        <v>27742.7524040016</v>
      </c>
      <c r="AD841">
        <v>0</v>
      </c>
      <c r="AE841">
        <v>61531.027497164803</v>
      </c>
      <c r="AF841">
        <v>11570.249230478699</v>
      </c>
      <c r="AG841">
        <v>0</v>
      </c>
    </row>
    <row r="842" spans="1:33" x14ac:dyDescent="0.3">
      <c r="A842" t="s">
        <v>33</v>
      </c>
      <c r="B842" t="s">
        <v>1768</v>
      </c>
      <c r="C842">
        <v>2142</v>
      </c>
      <c r="D842" t="s">
        <v>1681</v>
      </c>
      <c r="E842">
        <v>3215</v>
      </c>
      <c r="F842" t="s">
        <v>1769</v>
      </c>
      <c r="G842" t="s">
        <v>37</v>
      </c>
      <c r="H842" t="s">
        <v>43</v>
      </c>
      <c r="I842" t="s">
        <v>44</v>
      </c>
      <c r="J842" t="s">
        <v>40</v>
      </c>
      <c r="K842">
        <v>388.98</v>
      </c>
      <c r="L842">
        <v>5092638.20839452</v>
      </c>
      <c r="M842">
        <v>13092.2880569554</v>
      </c>
      <c r="N842">
        <v>0</v>
      </c>
      <c r="O842">
        <v>13092.2880569554</v>
      </c>
      <c r="P842">
        <v>2975072.8472312</v>
      </c>
      <c r="Q842">
        <v>981424.68212256604</v>
      </c>
      <c r="R842">
        <v>785657.77198278299</v>
      </c>
      <c r="S842">
        <v>103874.569364444</v>
      </c>
      <c r="T842">
        <v>246608.337693521</v>
      </c>
      <c r="U842">
        <v>189540.95868230099</v>
      </c>
      <c r="V842">
        <v>3209882.53</v>
      </c>
      <c r="W842">
        <v>1693214.7197122199</v>
      </c>
      <c r="X842">
        <v>4332004.0258692196</v>
      </c>
      <c r="Y842">
        <v>0</v>
      </c>
      <c r="Z842">
        <v>0</v>
      </c>
      <c r="AA842">
        <v>499082.57027719502</v>
      </c>
      <c r="AB842">
        <v>77.739087007207601</v>
      </c>
      <c r="AC842">
        <v>71932.914478793202</v>
      </c>
      <c r="AD842">
        <v>0</v>
      </c>
      <c r="AE842">
        <v>159540.98837386401</v>
      </c>
      <c r="AF842">
        <v>29999.970308436299</v>
      </c>
      <c r="AG842">
        <v>0</v>
      </c>
    </row>
    <row r="843" spans="1:33" x14ac:dyDescent="0.3">
      <c r="A843" t="s">
        <v>33</v>
      </c>
      <c r="B843" t="s">
        <v>1770</v>
      </c>
      <c r="C843">
        <v>2142</v>
      </c>
      <c r="D843" t="s">
        <v>1681</v>
      </c>
      <c r="E843">
        <v>3373</v>
      </c>
      <c r="F843" t="s">
        <v>1771</v>
      </c>
      <c r="G843" t="s">
        <v>37</v>
      </c>
      <c r="H843" t="s">
        <v>38</v>
      </c>
      <c r="I843" t="s">
        <v>44</v>
      </c>
      <c r="J843" t="s">
        <v>40</v>
      </c>
      <c r="K843">
        <v>994.78</v>
      </c>
      <c r="L843">
        <v>11835123.1948519</v>
      </c>
      <c r="M843">
        <v>11897.226718321501</v>
      </c>
      <c r="N843">
        <v>0</v>
      </c>
      <c r="O843">
        <v>11897.226718321501</v>
      </c>
      <c r="P843">
        <v>6442373.5543890698</v>
      </c>
      <c r="Q843">
        <v>2487834.7579620699</v>
      </c>
      <c r="R843">
        <v>2008342.0401646099</v>
      </c>
      <c r="S843">
        <v>265649.50411939301</v>
      </c>
      <c r="T843">
        <v>630923.33821677603</v>
      </c>
      <c r="U843">
        <v>484733.28931559302</v>
      </c>
      <c r="V843">
        <v>7020151.4900000002</v>
      </c>
      <c r="W843">
        <v>4330238.4155363301</v>
      </c>
      <c r="X843">
        <v>9873530.56604141</v>
      </c>
      <c r="Y843">
        <v>0</v>
      </c>
      <c r="Z843">
        <v>0</v>
      </c>
      <c r="AA843">
        <v>1292453.2623624499</v>
      </c>
      <c r="AB843">
        <v>444.37045033942599</v>
      </c>
      <c r="AC843">
        <v>183961.706682127</v>
      </c>
      <c r="AD843">
        <v>0</v>
      </c>
      <c r="AE843">
        <v>408011.16873503203</v>
      </c>
      <c r="AF843">
        <v>76722.120580560295</v>
      </c>
      <c r="AG843">
        <v>0</v>
      </c>
    </row>
    <row r="844" spans="1:33" x14ac:dyDescent="0.3">
      <c r="A844" t="s">
        <v>33</v>
      </c>
      <c r="B844" t="s">
        <v>1772</v>
      </c>
      <c r="C844">
        <v>2142</v>
      </c>
      <c r="D844" t="s">
        <v>1681</v>
      </c>
      <c r="E844">
        <v>3374</v>
      </c>
      <c r="F844" t="s">
        <v>1773</v>
      </c>
      <c r="G844" t="s">
        <v>37</v>
      </c>
      <c r="H844" t="s">
        <v>43</v>
      </c>
      <c r="I844" t="s">
        <v>44</v>
      </c>
      <c r="J844" t="s">
        <v>40</v>
      </c>
      <c r="K844">
        <v>408.65</v>
      </c>
      <c r="L844">
        <v>5816994.1448560897</v>
      </c>
      <c r="M844">
        <v>14234.660821867299</v>
      </c>
      <c r="N844">
        <v>0</v>
      </c>
      <c r="O844">
        <v>14234.660821867299</v>
      </c>
      <c r="P844">
        <v>3599243.6458155499</v>
      </c>
      <c r="Q844">
        <v>1023173.0584273899</v>
      </c>
      <c r="R844">
        <v>825468.30042589398</v>
      </c>
      <c r="S844">
        <v>109127.314439765</v>
      </c>
      <c r="T844">
        <v>259981.82574748699</v>
      </c>
      <c r="U844">
        <v>199125.69480570199</v>
      </c>
      <c r="V844">
        <v>3839030.98999999</v>
      </c>
      <c r="W844">
        <v>1778837.4600503801</v>
      </c>
      <c r="X844">
        <v>5012609.9101153202</v>
      </c>
      <c r="Y844">
        <v>0</v>
      </c>
      <c r="Z844">
        <v>0</v>
      </c>
      <c r="AA844">
        <v>528703.48065061402</v>
      </c>
      <c r="AB844">
        <v>984.63020902230198</v>
      </c>
      <c r="AC844">
        <v>75570.429075424996</v>
      </c>
      <c r="AD844">
        <v>0</v>
      </c>
      <c r="AE844">
        <v>167608.68142058601</v>
      </c>
      <c r="AF844">
        <v>31517.013385116199</v>
      </c>
      <c r="AG844">
        <v>0</v>
      </c>
    </row>
    <row r="845" spans="1:33" x14ac:dyDescent="0.3">
      <c r="A845" t="s">
        <v>33</v>
      </c>
      <c r="B845" t="s">
        <v>1774</v>
      </c>
      <c r="C845">
        <v>2142</v>
      </c>
      <c r="D845" t="s">
        <v>1681</v>
      </c>
      <c r="E845">
        <v>3375</v>
      </c>
      <c r="F845" t="s">
        <v>1775</v>
      </c>
      <c r="G845" t="s">
        <v>37</v>
      </c>
      <c r="H845" t="s">
        <v>43</v>
      </c>
      <c r="I845" t="s">
        <v>44</v>
      </c>
      <c r="J845" t="s">
        <v>40</v>
      </c>
      <c r="K845">
        <v>407.62</v>
      </c>
      <c r="L845">
        <v>6177743.60997782</v>
      </c>
      <c r="M845">
        <v>15155.6440066184</v>
      </c>
      <c r="N845">
        <v>0</v>
      </c>
      <c r="O845">
        <v>15155.6440066184</v>
      </c>
      <c r="P845">
        <v>3964451.2914514402</v>
      </c>
      <c r="Q845">
        <v>1017906.32399455</v>
      </c>
      <c r="R845">
        <v>823837.91592683899</v>
      </c>
      <c r="S845">
        <v>108852.259664596</v>
      </c>
      <c r="T845">
        <v>262695.81894039101</v>
      </c>
      <c r="U845">
        <v>198623.79962486299</v>
      </c>
      <c r="V845">
        <v>4204765.9000000004</v>
      </c>
      <c r="W845">
        <v>1774353.91035296</v>
      </c>
      <c r="X845">
        <v>5351414.6849514404</v>
      </c>
      <c r="Y845">
        <v>0</v>
      </c>
      <c r="Z845">
        <v>0</v>
      </c>
      <c r="AA845">
        <v>547973.74680289498</v>
      </c>
      <c r="AB845">
        <v>4351.4243597251198</v>
      </c>
      <c r="AC845">
        <v>75379.954238895705</v>
      </c>
      <c r="AD845">
        <v>0</v>
      </c>
      <c r="AE845">
        <v>167186.224692669</v>
      </c>
      <c r="AF845">
        <v>31437.574932193998</v>
      </c>
      <c r="AG845">
        <v>0</v>
      </c>
    </row>
    <row r="846" spans="1:33" x14ac:dyDescent="0.3">
      <c r="A846" t="s">
        <v>33</v>
      </c>
      <c r="B846" t="s">
        <v>1776</v>
      </c>
      <c r="C846">
        <v>2142</v>
      </c>
      <c r="D846" t="s">
        <v>1681</v>
      </c>
      <c r="E846">
        <v>3376</v>
      </c>
      <c r="F846" t="s">
        <v>1777</v>
      </c>
      <c r="G846" t="s">
        <v>37</v>
      </c>
      <c r="H846" t="s">
        <v>43</v>
      </c>
      <c r="I846" t="s">
        <v>44</v>
      </c>
      <c r="J846" t="s">
        <v>40</v>
      </c>
      <c r="K846">
        <v>524.20000000000005</v>
      </c>
      <c r="L846">
        <v>6396180.7363931499</v>
      </c>
      <c r="M846">
        <v>12201.794613493201</v>
      </c>
      <c r="N846">
        <v>0</v>
      </c>
      <c r="O846">
        <v>12201.794613493201</v>
      </c>
      <c r="P846">
        <v>3745958.65336109</v>
      </c>
      <c r="Q846">
        <v>1119188.57785914</v>
      </c>
      <c r="R846">
        <v>1058211.73194605</v>
      </c>
      <c r="S846">
        <v>139984.18751823099</v>
      </c>
      <c r="T846">
        <v>332837.58570863301</v>
      </c>
      <c r="U846">
        <v>255430.537665849</v>
      </c>
      <c r="V846">
        <v>3858928.11</v>
      </c>
      <c r="W846">
        <v>2281822.0887273001</v>
      </c>
      <c r="X846">
        <v>5405266.9361212598</v>
      </c>
      <c r="Y846">
        <v>0</v>
      </c>
      <c r="Z846">
        <v>0</v>
      </c>
      <c r="AA846">
        <v>637938.25240193796</v>
      </c>
      <c r="AB846">
        <v>606.26330250701301</v>
      </c>
      <c r="AC846">
        <v>96938.746901597493</v>
      </c>
      <c r="AD846">
        <v>0</v>
      </c>
      <c r="AE846">
        <v>215001.763858244</v>
      </c>
      <c r="AF846">
        <v>40428.773807605401</v>
      </c>
      <c r="AG846">
        <v>0</v>
      </c>
    </row>
    <row r="847" spans="1:33" x14ac:dyDescent="0.3">
      <c r="A847" t="s">
        <v>33</v>
      </c>
      <c r="B847" t="s">
        <v>1778</v>
      </c>
      <c r="C847">
        <v>2142</v>
      </c>
      <c r="D847" t="s">
        <v>1681</v>
      </c>
      <c r="E847">
        <v>3377</v>
      </c>
      <c r="F847" t="s">
        <v>1779</v>
      </c>
      <c r="G847" t="s">
        <v>37</v>
      </c>
      <c r="H847" t="s">
        <v>43</v>
      </c>
      <c r="I847" t="s">
        <v>44</v>
      </c>
      <c r="J847" t="s">
        <v>40</v>
      </c>
      <c r="K847">
        <v>400.73</v>
      </c>
      <c r="L847">
        <v>5517739.9719086699</v>
      </c>
      <c r="M847">
        <v>13769.221101261801</v>
      </c>
      <c r="N847">
        <v>0</v>
      </c>
      <c r="O847">
        <v>13769.221101261801</v>
      </c>
      <c r="P847">
        <v>3305453.4730352699</v>
      </c>
      <c r="Q847">
        <v>1039675.57162341</v>
      </c>
      <c r="R847">
        <v>809850.709908891</v>
      </c>
      <c r="S847">
        <v>107012.330149143</v>
      </c>
      <c r="T847">
        <v>255747.88719194999</v>
      </c>
      <c r="U847">
        <v>195266.461958862</v>
      </c>
      <c r="V847">
        <v>3578111.5</v>
      </c>
      <c r="W847">
        <v>1744362.0099498101</v>
      </c>
      <c r="X847">
        <v>4726091.8264280297</v>
      </c>
      <c r="Y847">
        <v>0</v>
      </c>
      <c r="Z847">
        <v>0</v>
      </c>
      <c r="AA847">
        <v>520505.589122526</v>
      </c>
      <c r="AB847">
        <v>1770.2873678245601</v>
      </c>
      <c r="AC847">
        <v>74105.807031432894</v>
      </c>
      <c r="AD847">
        <v>0</v>
      </c>
      <c r="AE847">
        <v>164360.27628942</v>
      </c>
      <c r="AF847">
        <v>30906.185669442399</v>
      </c>
      <c r="AG847">
        <v>0</v>
      </c>
    </row>
    <row r="848" spans="1:33" x14ac:dyDescent="0.3">
      <c r="A848" t="s">
        <v>33</v>
      </c>
      <c r="B848" t="s">
        <v>1780</v>
      </c>
      <c r="C848">
        <v>2142</v>
      </c>
      <c r="D848" t="s">
        <v>1681</v>
      </c>
      <c r="E848">
        <v>3463</v>
      </c>
      <c r="F848" t="s">
        <v>1781</v>
      </c>
      <c r="G848" t="s">
        <v>37</v>
      </c>
      <c r="H848" t="s">
        <v>53</v>
      </c>
      <c r="I848" t="s">
        <v>39</v>
      </c>
      <c r="J848" t="s">
        <v>40</v>
      </c>
      <c r="K848">
        <v>1648.37</v>
      </c>
      <c r="L848">
        <v>21990100.033185199</v>
      </c>
      <c r="M848">
        <v>13340.512162430199</v>
      </c>
      <c r="N848">
        <v>0</v>
      </c>
      <c r="O848">
        <v>13340.512162430199</v>
      </c>
      <c r="P848">
        <v>11925008.0575279</v>
      </c>
      <c r="Q848">
        <v>5157994.9472437501</v>
      </c>
      <c r="R848">
        <v>3421865.1154433601</v>
      </c>
      <c r="S848">
        <v>440186.44635525899</v>
      </c>
      <c r="T848">
        <v>1045045.4666149101</v>
      </c>
      <c r="U848">
        <v>803212.58178606699</v>
      </c>
      <c r="V848">
        <v>14011597.34</v>
      </c>
      <c r="W848">
        <v>7175290.11139913</v>
      </c>
      <c r="X848">
        <v>18141092.142894801</v>
      </c>
      <c r="Y848">
        <v>0</v>
      </c>
      <c r="Z848">
        <v>0</v>
      </c>
      <c r="AA848">
        <v>2740637.71423651</v>
      </c>
      <c r="AB848">
        <v>329.43282135346402</v>
      </c>
      <c r="AC848">
        <v>304828.16144636797</v>
      </c>
      <c r="AD848">
        <v>0</v>
      </c>
      <c r="AE848">
        <v>676082.52096721495</v>
      </c>
      <c r="AF848">
        <v>127130.060818852</v>
      </c>
      <c r="AG848">
        <v>0</v>
      </c>
    </row>
    <row r="849" spans="1:33" x14ac:dyDescent="0.3">
      <c r="A849" t="s">
        <v>33</v>
      </c>
      <c r="B849" t="s">
        <v>1782</v>
      </c>
      <c r="C849">
        <v>2142</v>
      </c>
      <c r="D849" t="s">
        <v>1681</v>
      </c>
      <c r="E849">
        <v>3526</v>
      </c>
      <c r="F849" t="s">
        <v>1783</v>
      </c>
      <c r="G849" t="s">
        <v>37</v>
      </c>
      <c r="H849" t="s">
        <v>43</v>
      </c>
      <c r="I849" t="s">
        <v>44</v>
      </c>
      <c r="J849" t="s">
        <v>40</v>
      </c>
      <c r="K849">
        <v>309.20999999999998</v>
      </c>
      <c r="L849">
        <v>5135943.1834052401</v>
      </c>
      <c r="M849">
        <v>16609.8870780545</v>
      </c>
      <c r="N849">
        <v>0</v>
      </c>
      <c r="O849">
        <v>16609.8870780545</v>
      </c>
      <c r="P849">
        <v>3308297.5731298798</v>
      </c>
      <c r="Q849">
        <v>924202.78522190999</v>
      </c>
      <c r="R849">
        <v>624835.13393463998</v>
      </c>
      <c r="S849">
        <v>82572.511679725794</v>
      </c>
      <c r="T849">
        <v>196035.179439081</v>
      </c>
      <c r="U849">
        <v>150670.88239537799</v>
      </c>
      <c r="V849">
        <v>3639293.27</v>
      </c>
      <c r="W849">
        <v>1345979.0310098601</v>
      </c>
      <c r="X849">
        <v>4551324.1060415003</v>
      </c>
      <c r="Y849">
        <v>0</v>
      </c>
      <c r="Z849">
        <v>0</v>
      </c>
      <c r="AA849">
        <v>376705.11257573997</v>
      </c>
      <c r="AB849">
        <v>61.796758428450403</v>
      </c>
      <c r="AC849">
        <v>57181.285634191001</v>
      </c>
      <c r="AD849">
        <v>0</v>
      </c>
      <c r="AE849">
        <v>126823.150329278</v>
      </c>
      <c r="AF849">
        <v>23847.732066100001</v>
      </c>
      <c r="AG849">
        <v>0</v>
      </c>
    </row>
    <row r="850" spans="1:33" x14ac:dyDescent="0.3">
      <c r="A850" t="s">
        <v>33</v>
      </c>
      <c r="B850" t="s">
        <v>1784</v>
      </c>
      <c r="C850">
        <v>2142</v>
      </c>
      <c r="D850" t="s">
        <v>1681</v>
      </c>
      <c r="E850">
        <v>3528</v>
      </c>
      <c r="F850" t="s">
        <v>1785</v>
      </c>
      <c r="G850" t="s">
        <v>63</v>
      </c>
      <c r="H850" t="s">
        <v>43</v>
      </c>
      <c r="I850" t="s">
        <v>44</v>
      </c>
      <c r="J850" t="s">
        <v>40</v>
      </c>
      <c r="K850">
        <v>129.79</v>
      </c>
      <c r="L850">
        <v>1643295.7970384699</v>
      </c>
      <c r="M850">
        <v>12661.189591173899</v>
      </c>
      <c r="N850">
        <v>0</v>
      </c>
      <c r="O850">
        <v>12661.189591173899</v>
      </c>
      <c r="P850">
        <v>179366.592443412</v>
      </c>
      <c r="Q850">
        <v>138761.189745971</v>
      </c>
      <c r="R850">
        <v>261115.365176989</v>
      </c>
      <c r="S850">
        <v>34659.5721060496</v>
      </c>
      <c r="T850">
        <v>1029393.07756605</v>
      </c>
      <c r="U850">
        <v>63243.6655544651</v>
      </c>
      <c r="V850">
        <v>1015081.34</v>
      </c>
      <c r="W850">
        <v>564970.79148400703</v>
      </c>
      <c r="X850">
        <v>454807.535261882</v>
      </c>
      <c r="Y850">
        <v>0</v>
      </c>
      <c r="Z850">
        <v>0</v>
      </c>
      <c r="AA850">
        <v>154109.098539197</v>
      </c>
      <c r="AB850">
        <v>25.939009981658302</v>
      </c>
      <c r="AC850">
        <v>971109.55867294595</v>
      </c>
      <c r="AD850">
        <v>0</v>
      </c>
      <c r="AE850">
        <v>53233.649239148202</v>
      </c>
      <c r="AF850">
        <v>10010.0163153168</v>
      </c>
      <c r="AG850">
        <v>0</v>
      </c>
    </row>
    <row r="851" spans="1:33" x14ac:dyDescent="0.3">
      <c r="A851" t="s">
        <v>33</v>
      </c>
      <c r="B851" t="s">
        <v>1786</v>
      </c>
      <c r="C851">
        <v>2142</v>
      </c>
      <c r="D851" t="s">
        <v>1681</v>
      </c>
      <c r="E851">
        <v>3529</v>
      </c>
      <c r="F851" t="s">
        <v>1787</v>
      </c>
      <c r="G851" t="s">
        <v>37</v>
      </c>
      <c r="H851" t="s">
        <v>43</v>
      </c>
      <c r="I851" t="s">
        <v>44</v>
      </c>
      <c r="J851" t="s">
        <v>40</v>
      </c>
      <c r="K851">
        <v>281.17</v>
      </c>
      <c r="L851">
        <v>4282655.95701061</v>
      </c>
      <c r="M851">
        <v>15231.553711315601</v>
      </c>
      <c r="N851">
        <v>0</v>
      </c>
      <c r="O851">
        <v>15231.553711315601</v>
      </c>
      <c r="P851">
        <v>2679395.74626638</v>
      </c>
      <c r="Q851">
        <v>780211.22774924606</v>
      </c>
      <c r="R851">
        <v>569634.74164969695</v>
      </c>
      <c r="S851">
        <v>75084.612751814304</v>
      </c>
      <c r="T851">
        <v>178329.62859346799</v>
      </c>
      <c r="U851">
        <v>137007.638831566</v>
      </c>
      <c r="V851">
        <v>2921726.31</v>
      </c>
      <c r="W851">
        <v>1223922.0081790399</v>
      </c>
      <c r="X851">
        <v>3740178.6105122301</v>
      </c>
      <c r="Y851">
        <v>0</v>
      </c>
      <c r="Z851">
        <v>0</v>
      </c>
      <c r="AA851">
        <v>353346.13297377498</v>
      </c>
      <c r="AB851">
        <v>127.64286105665199</v>
      </c>
      <c r="AC851">
        <v>51995.931831976603</v>
      </c>
      <c r="AD851">
        <v>0</v>
      </c>
      <c r="AE851">
        <v>115322.483678028</v>
      </c>
      <c r="AF851">
        <v>21685.155153537598</v>
      </c>
      <c r="AG851">
        <v>0</v>
      </c>
    </row>
    <row r="852" spans="1:33" x14ac:dyDescent="0.3">
      <c r="A852" t="s">
        <v>33</v>
      </c>
      <c r="B852" t="s">
        <v>1788</v>
      </c>
      <c r="C852">
        <v>2142</v>
      </c>
      <c r="D852" t="s">
        <v>1681</v>
      </c>
      <c r="E852">
        <v>4068</v>
      </c>
      <c r="F852" t="s">
        <v>1789</v>
      </c>
      <c r="G852" t="s">
        <v>37</v>
      </c>
      <c r="H852" t="s">
        <v>43</v>
      </c>
      <c r="I852" t="s">
        <v>44</v>
      </c>
      <c r="J852" t="s">
        <v>40</v>
      </c>
      <c r="K852">
        <v>489.77</v>
      </c>
      <c r="L852">
        <v>6212428.5708023096</v>
      </c>
      <c r="M852">
        <v>12684.3795471391</v>
      </c>
      <c r="N852">
        <v>0</v>
      </c>
      <c r="O852">
        <v>12684.3795471391</v>
      </c>
      <c r="P852">
        <v>3708912.67641351</v>
      </c>
      <c r="Q852">
        <v>1073282.4584196301</v>
      </c>
      <c r="R852">
        <v>988829.40844852605</v>
      </c>
      <c r="S852">
        <v>130789.880810385</v>
      </c>
      <c r="T852">
        <v>310614.14671025798</v>
      </c>
      <c r="U852">
        <v>238653.594873336</v>
      </c>
      <c r="V852">
        <v>3841825.33</v>
      </c>
      <c r="W852">
        <v>2131949.6459289799</v>
      </c>
      <c r="X852">
        <v>5286662.62273065</v>
      </c>
      <c r="Y852">
        <v>0</v>
      </c>
      <c r="Z852">
        <v>0</v>
      </c>
      <c r="AA852">
        <v>596336.52145344706</v>
      </c>
      <c r="AB852">
        <v>204.122340077947</v>
      </c>
      <c r="AC852">
        <v>90571.709404798501</v>
      </c>
      <c r="AD852">
        <v>0</v>
      </c>
      <c r="AE852">
        <v>200880.22488525801</v>
      </c>
      <c r="AF852">
        <v>37773.369988078703</v>
      </c>
      <c r="AG852">
        <v>0</v>
      </c>
    </row>
    <row r="853" spans="1:33" x14ac:dyDescent="0.3">
      <c r="A853" t="s">
        <v>33</v>
      </c>
      <c r="B853" t="s">
        <v>1790</v>
      </c>
      <c r="C853">
        <v>2142</v>
      </c>
      <c r="D853" t="s">
        <v>1681</v>
      </c>
      <c r="E853">
        <v>4210</v>
      </c>
      <c r="F853" t="s">
        <v>1791</v>
      </c>
      <c r="G853" t="s">
        <v>63</v>
      </c>
      <c r="H853" t="s">
        <v>38</v>
      </c>
      <c r="I853" t="s">
        <v>44</v>
      </c>
      <c r="J853" t="s">
        <v>40</v>
      </c>
      <c r="K853">
        <v>97.32</v>
      </c>
      <c r="L853">
        <v>1187540.6274295701</v>
      </c>
      <c r="M853">
        <v>12202.431436802</v>
      </c>
      <c r="N853">
        <v>0</v>
      </c>
      <c r="O853">
        <v>12202.431436802</v>
      </c>
      <c r="P853">
        <v>144316.97855761499</v>
      </c>
      <c r="Q853">
        <v>104046.83709128499</v>
      </c>
      <c r="R853">
        <v>195791.2577165</v>
      </c>
      <c r="S853">
        <v>25988.6706014388</v>
      </c>
      <c r="T853">
        <v>717396.88346273196</v>
      </c>
      <c r="U853">
        <v>47421.785436170299</v>
      </c>
      <c r="V853">
        <v>716488.69</v>
      </c>
      <c r="W853">
        <v>423630.151993401</v>
      </c>
      <c r="X853">
        <v>350849.93606661801</v>
      </c>
      <c r="Y853">
        <v>0</v>
      </c>
      <c r="Z853">
        <v>0</v>
      </c>
      <c r="AA853">
        <v>115555.10801937499</v>
      </c>
      <c r="AB853">
        <v>19.449760778295602</v>
      </c>
      <c r="AC853">
        <v>673694.34814662999</v>
      </c>
      <c r="AD853">
        <v>0</v>
      </c>
      <c r="AE853">
        <v>39916.008505693098</v>
      </c>
      <c r="AF853">
        <v>7505.77693047721</v>
      </c>
      <c r="AG853">
        <v>0</v>
      </c>
    </row>
    <row r="854" spans="1:33" x14ac:dyDescent="0.3">
      <c r="A854" t="s">
        <v>33</v>
      </c>
      <c r="B854" t="s">
        <v>1792</v>
      </c>
      <c r="C854">
        <v>2142</v>
      </c>
      <c r="D854" t="s">
        <v>1681</v>
      </c>
      <c r="E854">
        <v>4390</v>
      </c>
      <c r="F854" t="s">
        <v>1793</v>
      </c>
      <c r="G854" t="s">
        <v>63</v>
      </c>
      <c r="H854" t="s">
        <v>43</v>
      </c>
      <c r="I854" t="s">
        <v>44</v>
      </c>
      <c r="J854" t="s">
        <v>40</v>
      </c>
      <c r="K854">
        <v>165.99</v>
      </c>
      <c r="L854">
        <v>1962871.6134395199</v>
      </c>
      <c r="M854">
        <v>11825.2401556691</v>
      </c>
      <c r="N854">
        <v>0</v>
      </c>
      <c r="O854">
        <v>11825.2401556691</v>
      </c>
      <c r="P854">
        <v>271018.73368658498</v>
      </c>
      <c r="Q854">
        <v>177463.36301667101</v>
      </c>
      <c r="R854">
        <v>333943.59708551102</v>
      </c>
      <c r="S854">
        <v>44326.545757632899</v>
      </c>
      <c r="T854">
        <v>1136119.3738931201</v>
      </c>
      <c r="U854">
        <v>80883.088415021703</v>
      </c>
      <c r="V854">
        <v>1159440.55</v>
      </c>
      <c r="W854">
        <v>722547.975024504</v>
      </c>
      <c r="X854">
        <v>623283.48519623803</v>
      </c>
      <c r="Y854">
        <v>0</v>
      </c>
      <c r="Z854">
        <v>0</v>
      </c>
      <c r="AA854">
        <v>197091.98910949501</v>
      </c>
      <c r="AB854">
        <v>33.173713435977099</v>
      </c>
      <c r="AC854">
        <v>1061579.8770053301</v>
      </c>
      <c r="AD854">
        <v>0</v>
      </c>
      <c r="AE854">
        <v>68081.157540690503</v>
      </c>
      <c r="AF854">
        <v>12801.930874331199</v>
      </c>
      <c r="AG854">
        <v>0</v>
      </c>
    </row>
    <row r="855" spans="1:33" x14ac:dyDescent="0.3">
      <c r="A855" t="s">
        <v>33</v>
      </c>
      <c r="B855" t="s">
        <v>1794</v>
      </c>
      <c r="C855">
        <v>2142</v>
      </c>
      <c r="D855" t="s">
        <v>1681</v>
      </c>
      <c r="E855">
        <v>4589</v>
      </c>
      <c r="F855" t="s">
        <v>1795</v>
      </c>
      <c r="G855" t="s">
        <v>59</v>
      </c>
      <c r="H855" t="s">
        <v>53</v>
      </c>
      <c r="I855" t="s">
        <v>39</v>
      </c>
      <c r="J855" t="s">
        <v>40</v>
      </c>
      <c r="K855">
        <v>180.75</v>
      </c>
      <c r="L855">
        <v>4901164.1125687901</v>
      </c>
      <c r="M855">
        <v>27115.7074001039</v>
      </c>
      <c r="N855">
        <v>0</v>
      </c>
      <c r="O855">
        <v>27115.7074001039</v>
      </c>
      <c r="P855">
        <v>2816714.2820498198</v>
      </c>
      <c r="Q855">
        <v>1204128.3361513501</v>
      </c>
      <c r="R855">
        <v>363638.20213992498</v>
      </c>
      <c r="S855">
        <v>48268.107390156998</v>
      </c>
      <c r="T855">
        <v>468415.18483753398</v>
      </c>
      <c r="U855">
        <v>88075.295084132595</v>
      </c>
      <c r="V855">
        <v>4026291.14</v>
      </c>
      <c r="W855">
        <v>786797.67748466297</v>
      </c>
      <c r="X855">
        <v>4457085.6843407396</v>
      </c>
      <c r="Y855">
        <v>0</v>
      </c>
      <c r="Z855">
        <v>0</v>
      </c>
      <c r="AA855">
        <v>322541.44968456699</v>
      </c>
      <c r="AB855">
        <v>36.123553849948003</v>
      </c>
      <c r="AC855">
        <v>33425.559905501199</v>
      </c>
      <c r="AD855">
        <v>0</v>
      </c>
      <c r="AE855">
        <v>74135.003466954702</v>
      </c>
      <c r="AF855">
        <v>13940.2916171779</v>
      </c>
      <c r="AG855">
        <v>0</v>
      </c>
    </row>
    <row r="856" spans="1:33" x14ac:dyDescent="0.3">
      <c r="A856" t="s">
        <v>33</v>
      </c>
      <c r="B856" t="s">
        <v>1796</v>
      </c>
      <c r="C856">
        <v>2142</v>
      </c>
      <c r="D856" t="s">
        <v>1681</v>
      </c>
      <c r="E856">
        <v>4596</v>
      </c>
      <c r="F856" t="s">
        <v>1797</v>
      </c>
      <c r="G856" t="s">
        <v>59</v>
      </c>
      <c r="H856" t="s">
        <v>53</v>
      </c>
      <c r="I856" t="s">
        <v>39</v>
      </c>
      <c r="J856" t="s">
        <v>40</v>
      </c>
      <c r="K856">
        <v>471.75092194015099</v>
      </c>
      <c r="L856">
        <v>9624848.4190309793</v>
      </c>
      <c r="M856">
        <v>20402.394508202</v>
      </c>
      <c r="N856">
        <v>0</v>
      </c>
      <c r="O856">
        <v>20402.394508202</v>
      </c>
      <c r="P856">
        <v>5994568.8625863399</v>
      </c>
      <c r="Q856">
        <v>1967211.0371143699</v>
      </c>
      <c r="R856">
        <v>949082.47364961996</v>
      </c>
      <c r="S856">
        <v>125978.003660375</v>
      </c>
      <c r="T856">
        <v>588008.04202027596</v>
      </c>
      <c r="U856">
        <v>229873.31483314201</v>
      </c>
      <c r="V856">
        <v>7341461.7999999998</v>
      </c>
      <c r="W856">
        <v>2053513.3041978399</v>
      </c>
      <c r="X856">
        <v>8373181.4274763698</v>
      </c>
      <c r="Y856">
        <v>0</v>
      </c>
      <c r="Z856">
        <v>0</v>
      </c>
      <c r="AA856">
        <v>934459.90066825005</v>
      </c>
      <c r="AB856">
        <v>94.281160898853003</v>
      </c>
      <c r="AC856">
        <v>87239.494892315197</v>
      </c>
      <c r="AD856">
        <v>0</v>
      </c>
      <c r="AE856">
        <v>193489.66104327599</v>
      </c>
      <c r="AF856">
        <v>36383.653789865901</v>
      </c>
      <c r="AG856">
        <v>0</v>
      </c>
    </row>
    <row r="857" spans="1:33" x14ac:dyDescent="0.3">
      <c r="A857" t="s">
        <v>33</v>
      </c>
      <c r="B857" t="s">
        <v>1798</v>
      </c>
      <c r="C857">
        <v>2142</v>
      </c>
      <c r="D857" t="s">
        <v>1681</v>
      </c>
      <c r="E857">
        <v>4858</v>
      </c>
      <c r="F857" t="s">
        <v>1799</v>
      </c>
      <c r="G857" t="s">
        <v>37</v>
      </c>
      <c r="H857" t="s">
        <v>43</v>
      </c>
      <c r="I857" t="s">
        <v>44</v>
      </c>
      <c r="J857" t="s">
        <v>40</v>
      </c>
      <c r="K857">
        <v>568.04</v>
      </c>
      <c r="L857">
        <v>7754651.2491727704</v>
      </c>
      <c r="M857">
        <v>13651.5936363157</v>
      </c>
      <c r="N857">
        <v>0</v>
      </c>
      <c r="O857">
        <v>13651.5936363157</v>
      </c>
      <c r="P857">
        <v>4805860.3055185704</v>
      </c>
      <c r="Q857">
        <v>1256324.68410741</v>
      </c>
      <c r="R857">
        <v>1147561.28208057</v>
      </c>
      <c r="S857">
        <v>151691.37328854599</v>
      </c>
      <c r="T857">
        <v>393213.60417766502</v>
      </c>
      <c r="U857">
        <v>276792.75584835798</v>
      </c>
      <c r="V857">
        <v>5005202.5999999996</v>
      </c>
      <c r="W857">
        <v>2472655.8933244101</v>
      </c>
      <c r="X857">
        <v>6621198.9605721496</v>
      </c>
      <c r="Y857">
        <v>0</v>
      </c>
      <c r="Z857">
        <v>0</v>
      </c>
      <c r="AA857">
        <v>718416.54015337001</v>
      </c>
      <c r="AB857">
        <v>33197.044888126802</v>
      </c>
      <c r="AC857">
        <v>105045.947710765</v>
      </c>
      <c r="AD857">
        <v>0</v>
      </c>
      <c r="AE857">
        <v>232982.83468530499</v>
      </c>
      <c r="AF857">
        <v>43809.921163052597</v>
      </c>
      <c r="AG857">
        <v>0</v>
      </c>
    </row>
    <row r="858" spans="1:33" x14ac:dyDescent="0.3">
      <c r="A858" t="s">
        <v>33</v>
      </c>
      <c r="B858" t="s">
        <v>1800</v>
      </c>
      <c r="C858">
        <v>2142</v>
      </c>
      <c r="D858" t="s">
        <v>1681</v>
      </c>
      <c r="E858">
        <v>4859</v>
      </c>
      <c r="F858" t="s">
        <v>1801</v>
      </c>
      <c r="G858" t="s">
        <v>37</v>
      </c>
      <c r="H858" t="s">
        <v>38</v>
      </c>
      <c r="I858" t="s">
        <v>44</v>
      </c>
      <c r="J858" t="s">
        <v>40</v>
      </c>
      <c r="K858">
        <v>660.60568627450903</v>
      </c>
      <c r="L858">
        <v>8348691.5478524398</v>
      </c>
      <c r="M858">
        <v>12637.934733706101</v>
      </c>
      <c r="N858">
        <v>0</v>
      </c>
      <c r="O858">
        <v>12637.934733706101</v>
      </c>
      <c r="P858">
        <v>4791452.3526376998</v>
      </c>
      <c r="Q858">
        <v>1627239.81546424</v>
      </c>
      <c r="R858">
        <v>1333320.28066541</v>
      </c>
      <c r="S858">
        <v>176410.43545032499</v>
      </c>
      <c r="T858">
        <v>420268.66363475</v>
      </c>
      <c r="U858">
        <v>321897.87415149802</v>
      </c>
      <c r="V858">
        <v>5151202.97</v>
      </c>
      <c r="W858">
        <v>2875590.7037009401</v>
      </c>
      <c r="X858">
        <v>7072604.6284570498</v>
      </c>
      <c r="Y858">
        <v>0</v>
      </c>
      <c r="Z858">
        <v>0</v>
      </c>
      <c r="AA858">
        <v>830440.05600148602</v>
      </c>
      <c r="AB858">
        <v>1585.1444817799099</v>
      </c>
      <c r="AC858">
        <v>122163.84476062701</v>
      </c>
      <c r="AD858">
        <v>0</v>
      </c>
      <c r="AE858">
        <v>270948.85113278398</v>
      </c>
      <c r="AF858">
        <v>50949.023018714397</v>
      </c>
      <c r="AG858">
        <v>0</v>
      </c>
    </row>
    <row r="859" spans="1:33" x14ac:dyDescent="0.3">
      <c r="A859" t="s">
        <v>33</v>
      </c>
      <c r="B859" t="s">
        <v>1802</v>
      </c>
      <c r="C859">
        <v>2142</v>
      </c>
      <c r="D859" t="s">
        <v>1681</v>
      </c>
      <c r="E859">
        <v>5064</v>
      </c>
      <c r="F859" t="s">
        <v>1803</v>
      </c>
      <c r="G859" t="s">
        <v>37</v>
      </c>
      <c r="H859" t="s">
        <v>43</v>
      </c>
      <c r="I859" t="s">
        <v>44</v>
      </c>
      <c r="J859" t="s">
        <v>40</v>
      </c>
      <c r="K859">
        <v>619.6</v>
      </c>
      <c r="L859">
        <v>7380973.5773506202</v>
      </c>
      <c r="M859">
        <v>11912.481564477999</v>
      </c>
      <c r="N859">
        <v>0</v>
      </c>
      <c r="O859">
        <v>11912.481564477999</v>
      </c>
      <c r="P859">
        <v>4193528.3691234901</v>
      </c>
      <c r="Q859">
        <v>1376479.33299794</v>
      </c>
      <c r="R859">
        <v>1252687.2768099401</v>
      </c>
      <c r="S859">
        <v>165460.13465527599</v>
      </c>
      <c r="T859">
        <v>392818.46376396198</v>
      </c>
      <c r="U859">
        <v>301916.75150278601</v>
      </c>
      <c r="V859">
        <v>4381962.2699999996</v>
      </c>
      <c r="W859">
        <v>2697094.5558478399</v>
      </c>
      <c r="X859">
        <v>6149941.5964454999</v>
      </c>
      <c r="Y859">
        <v>0</v>
      </c>
      <c r="Z859">
        <v>0</v>
      </c>
      <c r="AA859">
        <v>814410.61489935196</v>
      </c>
      <c r="AB859">
        <v>123.829344207069</v>
      </c>
      <c r="AC859">
        <v>114580.785158774</v>
      </c>
      <c r="AD859">
        <v>0</v>
      </c>
      <c r="AE859">
        <v>254130.28021092701</v>
      </c>
      <c r="AF859">
        <v>47786.471291858601</v>
      </c>
      <c r="AG859">
        <v>0</v>
      </c>
    </row>
    <row r="860" spans="1:33" x14ac:dyDescent="0.3">
      <c r="A860" t="s">
        <v>33</v>
      </c>
      <c r="B860" t="s">
        <v>1804</v>
      </c>
      <c r="C860">
        <v>2142</v>
      </c>
      <c r="D860" t="s">
        <v>1681</v>
      </c>
      <c r="E860">
        <v>5066</v>
      </c>
      <c r="F860" t="s">
        <v>1805</v>
      </c>
      <c r="G860" t="s">
        <v>37</v>
      </c>
      <c r="H860" t="s">
        <v>43</v>
      </c>
      <c r="I860" t="s">
        <v>44</v>
      </c>
      <c r="J860" t="s">
        <v>40</v>
      </c>
      <c r="K860">
        <v>589.58000000000004</v>
      </c>
      <c r="L860">
        <v>7661589.3502191398</v>
      </c>
      <c r="M860">
        <v>12994.995336034301</v>
      </c>
      <c r="N860">
        <v>0</v>
      </c>
      <c r="O860">
        <v>12994.995336034301</v>
      </c>
      <c r="P860">
        <v>4631026.39406492</v>
      </c>
      <c r="Q860">
        <v>1309008.71632429</v>
      </c>
      <c r="R860">
        <v>1190324.58189575</v>
      </c>
      <c r="S860">
        <v>157443.489654709</v>
      </c>
      <c r="T860">
        <v>373786.168279465</v>
      </c>
      <c r="U860">
        <v>287288.69972726301</v>
      </c>
      <c r="V860">
        <v>4807881.9800000004</v>
      </c>
      <c r="W860">
        <v>2566418.6704918798</v>
      </c>
      <c r="X860">
        <v>6543375.4074944099</v>
      </c>
      <c r="Y860">
        <v>0</v>
      </c>
      <c r="Z860">
        <v>0</v>
      </c>
      <c r="AA860">
        <v>721778.13741536497</v>
      </c>
      <c r="AB860">
        <v>117.829736535835</v>
      </c>
      <c r="AC860">
        <v>109029.27584556201</v>
      </c>
      <c r="AD860">
        <v>0</v>
      </c>
      <c r="AE860">
        <v>241817.512276886</v>
      </c>
      <c r="AF860">
        <v>45471.1874503777</v>
      </c>
      <c r="AG860">
        <v>0</v>
      </c>
    </row>
    <row r="861" spans="1:33" x14ac:dyDescent="0.3">
      <c r="A861" t="s">
        <v>33</v>
      </c>
      <c r="B861" t="s">
        <v>1806</v>
      </c>
      <c r="C861">
        <v>2143</v>
      </c>
      <c r="D861" t="s">
        <v>1807</v>
      </c>
      <c r="E861">
        <v>656</v>
      </c>
      <c r="F861" t="s">
        <v>1808</v>
      </c>
      <c r="G861" t="s">
        <v>37</v>
      </c>
      <c r="H861" t="s">
        <v>43</v>
      </c>
      <c r="I861" t="s">
        <v>39</v>
      </c>
      <c r="J861" t="s">
        <v>40</v>
      </c>
      <c r="K861">
        <v>214.46</v>
      </c>
      <c r="L861">
        <v>2421766.59628919</v>
      </c>
      <c r="M861">
        <v>11292.392969734099</v>
      </c>
      <c r="N861">
        <v>0</v>
      </c>
      <c r="O861">
        <v>11292.392969734099</v>
      </c>
      <c r="P861">
        <v>1237581.43207691</v>
      </c>
      <c r="Q861">
        <v>474406.65074509598</v>
      </c>
      <c r="R861">
        <v>507287.73721601203</v>
      </c>
      <c r="S861">
        <v>125211.58422802101</v>
      </c>
      <c r="T861">
        <v>77279.192023150506</v>
      </c>
      <c r="U861">
        <v>127244.852243867</v>
      </c>
      <c r="V861">
        <v>1825079.7</v>
      </c>
      <c r="W861">
        <v>469442.04404532799</v>
      </c>
      <c r="X861">
        <v>1960903.31704702</v>
      </c>
      <c r="Y861">
        <v>0</v>
      </c>
      <c r="Z861">
        <v>0</v>
      </c>
      <c r="AA861">
        <v>330631.98056434898</v>
      </c>
      <c r="AB861">
        <v>0</v>
      </c>
      <c r="AC861">
        <v>2986.44643395292</v>
      </c>
      <c r="AD861">
        <v>0</v>
      </c>
      <c r="AE861">
        <v>79422.826738853604</v>
      </c>
      <c r="AF861">
        <v>47822.0255050138</v>
      </c>
      <c r="AG861">
        <v>0</v>
      </c>
    </row>
    <row r="862" spans="1:33" x14ac:dyDescent="0.3">
      <c r="A862" t="s">
        <v>33</v>
      </c>
      <c r="B862" t="s">
        <v>1809</v>
      </c>
      <c r="C862">
        <v>2143</v>
      </c>
      <c r="D862" t="s">
        <v>1807</v>
      </c>
      <c r="E862">
        <v>717</v>
      </c>
      <c r="F862" t="s">
        <v>1810</v>
      </c>
      <c r="G862" t="s">
        <v>37</v>
      </c>
      <c r="H862" t="s">
        <v>43</v>
      </c>
      <c r="I862" t="s">
        <v>39</v>
      </c>
      <c r="J862" t="s">
        <v>40</v>
      </c>
      <c r="K862">
        <v>384.33</v>
      </c>
      <c r="L862">
        <v>4308260.4687887002</v>
      </c>
      <c r="M862">
        <v>11209.7948866565</v>
      </c>
      <c r="N862">
        <v>0</v>
      </c>
      <c r="O862">
        <v>11209.7948866565</v>
      </c>
      <c r="P862">
        <v>2597563.2630113801</v>
      </c>
      <c r="Q862">
        <v>625407.30364899198</v>
      </c>
      <c r="R862">
        <v>722409.73782444303</v>
      </c>
      <c r="S862">
        <v>224389.481331508</v>
      </c>
      <c r="T862">
        <v>138490.68297238299</v>
      </c>
      <c r="U862">
        <v>228033.26523773899</v>
      </c>
      <c r="V862">
        <v>3238948.36</v>
      </c>
      <c r="W862">
        <v>841278.84355096996</v>
      </c>
      <c r="X862">
        <v>3624394.8696837798</v>
      </c>
      <c r="Y862">
        <v>0</v>
      </c>
      <c r="Z862">
        <v>0</v>
      </c>
      <c r="AA862">
        <v>450480.375656049</v>
      </c>
      <c r="AB862">
        <v>0</v>
      </c>
      <c r="AC862">
        <v>5351.9582111401896</v>
      </c>
      <c r="AD862">
        <v>0</v>
      </c>
      <c r="AE862">
        <v>142332.25310334601</v>
      </c>
      <c r="AF862">
        <v>85701.012134393299</v>
      </c>
      <c r="AG862">
        <v>0</v>
      </c>
    </row>
    <row r="863" spans="1:33" x14ac:dyDescent="0.3">
      <c r="A863" t="s">
        <v>33</v>
      </c>
      <c r="B863" t="s">
        <v>1811</v>
      </c>
      <c r="C863">
        <v>2143</v>
      </c>
      <c r="D863" t="s">
        <v>1807</v>
      </c>
      <c r="E863">
        <v>788</v>
      </c>
      <c r="F863" t="s">
        <v>1812</v>
      </c>
      <c r="G863" t="s">
        <v>37</v>
      </c>
      <c r="H863" t="s">
        <v>43</v>
      </c>
      <c r="I863" t="s">
        <v>44</v>
      </c>
      <c r="J863" t="s">
        <v>40</v>
      </c>
      <c r="K863">
        <v>375.08</v>
      </c>
      <c r="L863">
        <v>4614065.85642148</v>
      </c>
      <c r="M863">
        <v>12301.551286182899</v>
      </c>
      <c r="N863">
        <v>0</v>
      </c>
      <c r="O863">
        <v>12301.551286182899</v>
      </c>
      <c r="P863">
        <v>2674363.8929022099</v>
      </c>
      <c r="Q863">
        <v>782867.21088534396</v>
      </c>
      <c r="R863">
        <v>802688.33672284801</v>
      </c>
      <c r="S863">
        <v>218988.90707938999</v>
      </c>
      <c r="T863">
        <v>135157.508831685</v>
      </c>
      <c r="U863">
        <v>222544.99291070501</v>
      </c>
      <c r="V863">
        <v>3570489.8</v>
      </c>
      <c r="W863">
        <v>821031.06351077894</v>
      </c>
      <c r="X863">
        <v>3775296.3898498402</v>
      </c>
      <c r="Y863">
        <v>0</v>
      </c>
      <c r="Z863">
        <v>0</v>
      </c>
      <c r="AA863">
        <v>611001.32562191598</v>
      </c>
      <c r="AB863">
        <v>0</v>
      </c>
      <c r="AC863">
        <v>5223.1480390145498</v>
      </c>
      <c r="AD863">
        <v>0</v>
      </c>
      <c r="AE863">
        <v>138906.62059688999</v>
      </c>
      <c r="AF863">
        <v>83638.372313814194</v>
      </c>
      <c r="AG863">
        <v>0</v>
      </c>
    </row>
    <row r="864" spans="1:33" x14ac:dyDescent="0.3">
      <c r="A864" t="s">
        <v>33</v>
      </c>
      <c r="B864" t="s">
        <v>1813</v>
      </c>
      <c r="C864">
        <v>2143</v>
      </c>
      <c r="D864" t="s">
        <v>1807</v>
      </c>
      <c r="E864">
        <v>789</v>
      </c>
      <c r="F864" t="s">
        <v>1814</v>
      </c>
      <c r="G864" t="s">
        <v>37</v>
      </c>
      <c r="H864" t="s">
        <v>38</v>
      </c>
      <c r="I864" t="s">
        <v>39</v>
      </c>
      <c r="J864" t="s">
        <v>40</v>
      </c>
      <c r="K864">
        <v>561.29999999999995</v>
      </c>
      <c r="L864">
        <v>6135402.0004025204</v>
      </c>
      <c r="M864">
        <v>10930.7001610591</v>
      </c>
      <c r="N864">
        <v>0</v>
      </c>
      <c r="O864">
        <v>10930.7001610591</v>
      </c>
      <c r="P864">
        <v>3318735.1470566601</v>
      </c>
      <c r="Q864">
        <v>1216994.5075390399</v>
      </c>
      <c r="R864">
        <v>1069699.05144058</v>
      </c>
      <c r="S864">
        <v>327712.684077162</v>
      </c>
      <c r="T864">
        <v>202260.61028907201</v>
      </c>
      <c r="U864">
        <v>333034.29807182099</v>
      </c>
      <c r="V864">
        <v>4573710.5199999996</v>
      </c>
      <c r="W864">
        <v>1228657.1823307001</v>
      </c>
      <c r="X864">
        <v>5282123.2795444103</v>
      </c>
      <c r="Y864">
        <v>0</v>
      </c>
      <c r="Z864">
        <v>0</v>
      </c>
      <c r="AA864">
        <v>512428.08228746202</v>
      </c>
      <c r="AB864">
        <v>0</v>
      </c>
      <c r="AC864">
        <v>7816.3404988238999</v>
      </c>
      <c r="AD864">
        <v>0</v>
      </c>
      <c r="AE864">
        <v>207871.083878198</v>
      </c>
      <c r="AF864">
        <v>125163.214193622</v>
      </c>
      <c r="AG864">
        <v>0</v>
      </c>
    </row>
    <row r="865" spans="1:33" x14ac:dyDescent="0.3">
      <c r="A865" t="s">
        <v>33</v>
      </c>
      <c r="B865" t="s">
        <v>1815</v>
      </c>
      <c r="C865">
        <v>2143</v>
      </c>
      <c r="D865" t="s">
        <v>1807</v>
      </c>
      <c r="E865">
        <v>809</v>
      </c>
      <c r="F865" t="s">
        <v>1816</v>
      </c>
      <c r="G865" t="s">
        <v>37</v>
      </c>
      <c r="H865" t="s">
        <v>53</v>
      </c>
      <c r="I865" t="s">
        <v>39</v>
      </c>
      <c r="J865" t="s">
        <v>40</v>
      </c>
      <c r="K865">
        <v>724.97</v>
      </c>
      <c r="L865">
        <v>9789117.68212617</v>
      </c>
      <c r="M865">
        <v>13502.7900218301</v>
      </c>
      <c r="N865">
        <v>0</v>
      </c>
      <c r="O865">
        <v>13502.7900218301</v>
      </c>
      <c r="P865">
        <v>4676289.1978098499</v>
      </c>
      <c r="Q865">
        <v>2741692.8711310802</v>
      </c>
      <c r="R865">
        <v>1686626.9026619999</v>
      </c>
      <c r="S865">
        <v>423270.73681706801</v>
      </c>
      <c r="T865">
        <v>261237.97370616099</v>
      </c>
      <c r="U865">
        <v>430144.085289735</v>
      </c>
      <c r="V865">
        <v>7772051.0999999996</v>
      </c>
      <c r="W865">
        <v>1586922.4968364299</v>
      </c>
      <c r="X865">
        <v>7627420.8648870699</v>
      </c>
      <c r="Y865">
        <v>0</v>
      </c>
      <c r="Z865">
        <v>0</v>
      </c>
      <c r="AA865">
        <v>1721457.21730223</v>
      </c>
      <c r="AB865">
        <v>0</v>
      </c>
      <c r="AC865">
        <v>10095.5146471269</v>
      </c>
      <c r="AD865">
        <v>0</v>
      </c>
      <c r="AE865">
        <v>268484.41061674303</v>
      </c>
      <c r="AF865">
        <v>161659.674672992</v>
      </c>
      <c r="AG865">
        <v>0</v>
      </c>
    </row>
    <row r="866" spans="1:33" x14ac:dyDescent="0.3">
      <c r="A866" t="s">
        <v>33</v>
      </c>
      <c r="B866" t="s">
        <v>1817</v>
      </c>
      <c r="C866">
        <v>2143</v>
      </c>
      <c r="D866" t="s">
        <v>1807</v>
      </c>
      <c r="E866">
        <v>2143</v>
      </c>
      <c r="F866" t="s">
        <v>1807</v>
      </c>
      <c r="G866" t="s">
        <v>55</v>
      </c>
      <c r="H866" t="s">
        <v>55</v>
      </c>
      <c r="I866" t="s">
        <v>56</v>
      </c>
      <c r="J866" t="s">
        <v>40</v>
      </c>
      <c r="K866">
        <v>1.58</v>
      </c>
      <c r="L866">
        <v>4395.9959719151802</v>
      </c>
      <c r="M866">
        <v>2782.2759315918802</v>
      </c>
      <c r="N866">
        <v>0</v>
      </c>
      <c r="O866">
        <v>2782.2759315918802</v>
      </c>
      <c r="P866">
        <v>104.917142970836</v>
      </c>
      <c r="Q866">
        <v>1100.6660504394799</v>
      </c>
      <c r="R866">
        <v>1698.5941341103201</v>
      </c>
      <c r="S866">
        <v>922.47646684823906</v>
      </c>
      <c r="T866">
        <v>569.34217754629196</v>
      </c>
      <c r="U866">
        <v>937.45624613126301</v>
      </c>
      <c r="V866">
        <v>0</v>
      </c>
      <c r="W866">
        <v>3458.5397257839099</v>
      </c>
      <c r="X866">
        <v>2928.24898784995</v>
      </c>
      <c r="Y866">
        <v>0</v>
      </c>
      <c r="Z866">
        <v>0</v>
      </c>
      <c r="AA866">
        <v>508.28856799250099</v>
      </c>
      <c r="AB866">
        <v>0</v>
      </c>
      <c r="AC866">
        <v>22.002169941460402</v>
      </c>
      <c r="AD866">
        <v>0</v>
      </c>
      <c r="AE866">
        <v>585.13506596749301</v>
      </c>
      <c r="AF866">
        <v>352.32118016376899</v>
      </c>
      <c r="AG866">
        <v>0</v>
      </c>
    </row>
    <row r="867" spans="1:33" x14ac:dyDescent="0.3">
      <c r="A867" t="s">
        <v>33</v>
      </c>
      <c r="B867" t="s">
        <v>1818</v>
      </c>
      <c r="C867">
        <v>2144</v>
      </c>
      <c r="D867" t="s">
        <v>1819</v>
      </c>
      <c r="E867">
        <v>778</v>
      </c>
      <c r="F867" t="s">
        <v>1820</v>
      </c>
      <c r="G867" t="s">
        <v>37</v>
      </c>
      <c r="H867" t="s">
        <v>43</v>
      </c>
      <c r="I867" t="s">
        <v>44</v>
      </c>
      <c r="J867" t="s">
        <v>40</v>
      </c>
      <c r="K867">
        <v>102.68</v>
      </c>
      <c r="L867">
        <v>2087326.3489196501</v>
      </c>
      <c r="M867">
        <v>20328.460741328799</v>
      </c>
      <c r="N867">
        <v>0</v>
      </c>
      <c r="O867">
        <v>20328.460741328799</v>
      </c>
      <c r="P867">
        <v>1303170.50129198</v>
      </c>
      <c r="Q867">
        <v>322642.49094007601</v>
      </c>
      <c r="R867">
        <v>321874.11162462499</v>
      </c>
      <c r="S867">
        <v>139639.24506295801</v>
      </c>
      <c r="T867">
        <v>0</v>
      </c>
      <c r="U867">
        <v>77491.700219022998</v>
      </c>
      <c r="V867">
        <v>1451979.97</v>
      </c>
      <c r="W867">
        <v>557854.67870062694</v>
      </c>
      <c r="X867">
        <v>1824552.3078926201</v>
      </c>
      <c r="Y867">
        <v>0</v>
      </c>
      <c r="Z867">
        <v>0</v>
      </c>
      <c r="AA867">
        <v>185282.340808006</v>
      </c>
      <c r="AB867">
        <v>0</v>
      </c>
      <c r="AC867">
        <v>0</v>
      </c>
      <c r="AD867">
        <v>0</v>
      </c>
      <c r="AE867">
        <v>12645.365651942</v>
      </c>
      <c r="AF867">
        <v>64846.334567080899</v>
      </c>
      <c r="AG867">
        <v>0</v>
      </c>
    </row>
    <row r="868" spans="1:33" x14ac:dyDescent="0.3">
      <c r="A868" t="s">
        <v>33</v>
      </c>
      <c r="B868" t="s">
        <v>1821</v>
      </c>
      <c r="C868">
        <v>2144</v>
      </c>
      <c r="D868" t="s">
        <v>1819</v>
      </c>
      <c r="E868">
        <v>779</v>
      </c>
      <c r="F868" t="s">
        <v>1822</v>
      </c>
      <c r="G868" t="s">
        <v>37</v>
      </c>
      <c r="H868" t="s">
        <v>53</v>
      </c>
      <c r="I868" t="s">
        <v>39</v>
      </c>
      <c r="J868" t="s">
        <v>40</v>
      </c>
      <c r="K868">
        <v>141.13</v>
      </c>
      <c r="L868">
        <v>2390869.4410803402</v>
      </c>
      <c r="M868">
        <v>16940.901587758399</v>
      </c>
      <c r="N868">
        <v>0</v>
      </c>
      <c r="O868">
        <v>16940.901587758399</v>
      </c>
      <c r="P868">
        <v>1001763.88870801</v>
      </c>
      <c r="Q868">
        <v>685770.46905992297</v>
      </c>
      <c r="R868">
        <v>511405.91837537399</v>
      </c>
      <c r="S868">
        <v>191929.164937041</v>
      </c>
      <c r="T868">
        <v>0</v>
      </c>
      <c r="U868">
        <v>106509.579780976</v>
      </c>
      <c r="V868">
        <v>1517608.49</v>
      </c>
      <c r="W868">
        <v>766751.37129937205</v>
      </c>
      <c r="X868">
        <v>1881828.9521073699</v>
      </c>
      <c r="Y868">
        <v>0</v>
      </c>
      <c r="Z868">
        <v>0</v>
      </c>
      <c r="AA868">
        <v>402530.90919199301</v>
      </c>
      <c r="AB868">
        <v>0</v>
      </c>
      <c r="AC868">
        <v>0</v>
      </c>
      <c r="AD868">
        <v>0</v>
      </c>
      <c r="AE868">
        <v>17380.604348057899</v>
      </c>
      <c r="AF868">
        <v>89128.975432919004</v>
      </c>
      <c r="AG868">
        <v>0</v>
      </c>
    </row>
    <row r="869" spans="1:33" x14ac:dyDescent="0.3">
      <c r="A869" t="s">
        <v>33</v>
      </c>
      <c r="B869" t="s">
        <v>1823</v>
      </c>
      <c r="C869">
        <v>2145</v>
      </c>
      <c r="D869" t="s">
        <v>1824</v>
      </c>
      <c r="E869">
        <v>792</v>
      </c>
      <c r="F869" t="s">
        <v>1825</v>
      </c>
      <c r="G869" t="s">
        <v>37</v>
      </c>
      <c r="H869" t="s">
        <v>38</v>
      </c>
      <c r="I869" t="s">
        <v>44</v>
      </c>
      <c r="J869" t="s">
        <v>40</v>
      </c>
      <c r="K869">
        <v>182.26</v>
      </c>
      <c r="L869">
        <v>2330681.1126125902</v>
      </c>
      <c r="M869">
        <v>12787.672076224</v>
      </c>
      <c r="N869">
        <v>0</v>
      </c>
      <c r="O869">
        <v>12787.672076224</v>
      </c>
      <c r="P869">
        <v>1176687.8657404799</v>
      </c>
      <c r="Q869">
        <v>442734.616519965</v>
      </c>
      <c r="R869">
        <v>521643.27585592499</v>
      </c>
      <c r="S869">
        <v>189615.35449621201</v>
      </c>
      <c r="T869">
        <v>0</v>
      </c>
      <c r="U869">
        <v>95528.523968976297</v>
      </c>
      <c r="V869">
        <v>1012283.41</v>
      </c>
      <c r="W869">
        <v>1222869.1786436101</v>
      </c>
      <c r="X869">
        <v>2024458.6875178199</v>
      </c>
      <c r="Y869">
        <v>0</v>
      </c>
      <c r="Z869">
        <v>0</v>
      </c>
      <c r="AA869">
        <v>210693.901125787</v>
      </c>
      <c r="AB869">
        <v>0</v>
      </c>
      <c r="AC869">
        <v>0</v>
      </c>
      <c r="AD869">
        <v>0</v>
      </c>
      <c r="AE869">
        <v>32738.219219135801</v>
      </c>
      <c r="AF869">
        <v>62790.304749840398</v>
      </c>
      <c r="AG869">
        <v>0</v>
      </c>
    </row>
    <row r="870" spans="1:33" x14ac:dyDescent="0.3">
      <c r="A870" t="s">
        <v>33</v>
      </c>
      <c r="B870" t="s">
        <v>1826</v>
      </c>
      <c r="C870">
        <v>2145</v>
      </c>
      <c r="D870" t="s">
        <v>1824</v>
      </c>
      <c r="E870">
        <v>793</v>
      </c>
      <c r="F870" t="s">
        <v>1827</v>
      </c>
      <c r="G870" t="s">
        <v>37</v>
      </c>
      <c r="H870" t="s">
        <v>43</v>
      </c>
      <c r="I870" t="s">
        <v>44</v>
      </c>
      <c r="J870" t="s">
        <v>40</v>
      </c>
      <c r="K870">
        <v>345.07</v>
      </c>
      <c r="L870">
        <v>4651092.9566999096</v>
      </c>
      <c r="M870">
        <v>13478.6940525108</v>
      </c>
      <c r="N870">
        <v>0</v>
      </c>
      <c r="O870">
        <v>13478.6940525108</v>
      </c>
      <c r="P870">
        <v>2623283.2709857901</v>
      </c>
      <c r="Q870">
        <v>712521.78433471103</v>
      </c>
      <c r="R870">
        <v>956292.12405028101</v>
      </c>
      <c r="S870">
        <v>358995.77732913301</v>
      </c>
      <c r="T870">
        <v>0</v>
      </c>
      <c r="U870">
        <v>180862.656457668</v>
      </c>
      <c r="V870">
        <v>2154991.2599999998</v>
      </c>
      <c r="W870">
        <v>2315239.0402422501</v>
      </c>
      <c r="X870">
        <v>4085489.4526998601</v>
      </c>
      <c r="Y870">
        <v>0</v>
      </c>
      <c r="Z870">
        <v>0</v>
      </c>
      <c r="AA870">
        <v>384740.84754238598</v>
      </c>
      <c r="AB870">
        <v>0</v>
      </c>
      <c r="AC870">
        <v>0</v>
      </c>
      <c r="AD870">
        <v>0</v>
      </c>
      <c r="AE870">
        <v>61982.757082998003</v>
      </c>
      <c r="AF870">
        <v>118879.89937467</v>
      </c>
      <c r="AG870">
        <v>0</v>
      </c>
    </row>
    <row r="871" spans="1:33" x14ac:dyDescent="0.3">
      <c r="A871" t="s">
        <v>33</v>
      </c>
      <c r="B871" t="s">
        <v>1828</v>
      </c>
      <c r="C871">
        <v>2145</v>
      </c>
      <c r="D871" t="s">
        <v>1824</v>
      </c>
      <c r="E871">
        <v>794</v>
      </c>
      <c r="F871" t="s">
        <v>1829</v>
      </c>
      <c r="G871" t="s">
        <v>37</v>
      </c>
      <c r="H871" t="s">
        <v>53</v>
      </c>
      <c r="I871" t="s">
        <v>44</v>
      </c>
      <c r="J871" t="s">
        <v>40</v>
      </c>
      <c r="K871">
        <v>193.41</v>
      </c>
      <c r="L871">
        <v>3161391.1606874801</v>
      </c>
      <c r="M871">
        <v>16345.5413923141</v>
      </c>
      <c r="N871">
        <v>0</v>
      </c>
      <c r="O871">
        <v>16345.5413923141</v>
      </c>
      <c r="P871">
        <v>1647896.9132737101</v>
      </c>
      <c r="Q871">
        <v>753447.81914532196</v>
      </c>
      <c r="R871">
        <v>556631.10009379196</v>
      </c>
      <c r="S871">
        <v>201215.328174653</v>
      </c>
      <c r="T871">
        <v>2200</v>
      </c>
      <c r="U871">
        <v>101372.609573355</v>
      </c>
      <c r="V871">
        <v>1762338.71</v>
      </c>
      <c r="W871">
        <v>1297679.8411141301</v>
      </c>
      <c r="X871">
        <v>2637704.3897823002</v>
      </c>
      <c r="Y871">
        <v>0</v>
      </c>
      <c r="Z871">
        <v>0</v>
      </c>
      <c r="AA871">
        <v>422314.16133182502</v>
      </c>
      <c r="AB871">
        <v>0</v>
      </c>
      <c r="AC871">
        <v>0</v>
      </c>
      <c r="AD871">
        <v>0</v>
      </c>
      <c r="AE871">
        <v>34741.023697866003</v>
      </c>
      <c r="AF871">
        <v>66631.585875489007</v>
      </c>
      <c r="AG871">
        <v>0</v>
      </c>
    </row>
    <row r="872" spans="1:33" x14ac:dyDescent="0.3">
      <c r="A872" t="s">
        <v>33</v>
      </c>
      <c r="B872" t="s">
        <v>1830</v>
      </c>
      <c r="C872">
        <v>2146</v>
      </c>
      <c r="D872" t="s">
        <v>1831</v>
      </c>
      <c r="E872">
        <v>796</v>
      </c>
      <c r="F872" t="s">
        <v>1832</v>
      </c>
      <c r="G872" t="s">
        <v>37</v>
      </c>
      <c r="H872" t="s">
        <v>43</v>
      </c>
      <c r="I872" t="s">
        <v>44</v>
      </c>
      <c r="J872" t="s">
        <v>40</v>
      </c>
      <c r="K872">
        <v>412.74</v>
      </c>
      <c r="L872">
        <v>6461674.58915185</v>
      </c>
      <c r="M872">
        <v>15655.556982971901</v>
      </c>
      <c r="N872">
        <v>0</v>
      </c>
      <c r="O872">
        <v>15655.556982971901</v>
      </c>
      <c r="P872">
        <v>3472353.9208188001</v>
      </c>
      <c r="Q872">
        <v>1638460.2008740599</v>
      </c>
      <c r="R872">
        <v>1156389.3677034799</v>
      </c>
      <c r="S872">
        <v>151603.28380417399</v>
      </c>
      <c r="T872">
        <v>42867.815951337398</v>
      </c>
      <c r="U872">
        <v>179121.868391764</v>
      </c>
      <c r="V872">
        <v>3867918.7</v>
      </c>
      <c r="W872">
        <v>2414634.0207600901</v>
      </c>
      <c r="X872">
        <v>5293673.7532863198</v>
      </c>
      <c r="Y872">
        <v>0</v>
      </c>
      <c r="Z872">
        <v>0</v>
      </c>
      <c r="AA872">
        <v>988878.96747376898</v>
      </c>
      <c r="AB872">
        <v>0</v>
      </c>
      <c r="AC872">
        <v>0</v>
      </c>
      <c r="AD872">
        <v>0</v>
      </c>
      <c r="AE872">
        <v>43612.315309125399</v>
      </c>
      <c r="AF872">
        <v>135509.55308263801</v>
      </c>
      <c r="AG872">
        <v>0</v>
      </c>
    </row>
    <row r="873" spans="1:33" x14ac:dyDescent="0.3">
      <c r="A873" t="s">
        <v>33</v>
      </c>
      <c r="B873" t="s">
        <v>1833</v>
      </c>
      <c r="C873">
        <v>2146</v>
      </c>
      <c r="D873" t="s">
        <v>1831</v>
      </c>
      <c r="E873">
        <v>797</v>
      </c>
      <c r="F873" t="s">
        <v>968</v>
      </c>
      <c r="G873" t="s">
        <v>37</v>
      </c>
      <c r="H873" t="s">
        <v>43</v>
      </c>
      <c r="I873" t="s">
        <v>44</v>
      </c>
      <c r="J873" t="s">
        <v>40</v>
      </c>
      <c r="K873">
        <v>541.67999999999995</v>
      </c>
      <c r="L873">
        <v>8302076.5497445799</v>
      </c>
      <c r="M873">
        <v>15326.5332848629</v>
      </c>
      <c r="N873">
        <v>0</v>
      </c>
      <c r="O873">
        <v>15326.5332848629</v>
      </c>
      <c r="P873">
        <v>4628460.2611138402</v>
      </c>
      <c r="Q873">
        <v>2041937.3158076699</v>
      </c>
      <c r="R873">
        <v>1376455.09019581</v>
      </c>
      <c r="S873">
        <v>198964.15848002399</v>
      </c>
      <c r="T873">
        <v>56259.724147212401</v>
      </c>
      <c r="U873">
        <v>235079.550492927</v>
      </c>
      <c r="V873">
        <v>4898031.17</v>
      </c>
      <c r="W873">
        <v>3168965.8292516498</v>
      </c>
      <c r="X873">
        <v>6695977.3911206396</v>
      </c>
      <c r="Y873">
        <v>0</v>
      </c>
      <c r="Z873">
        <v>0</v>
      </c>
      <c r="AA873">
        <v>1371019.6081310001</v>
      </c>
      <c r="AB873">
        <v>0</v>
      </c>
      <c r="AC873">
        <v>0</v>
      </c>
      <c r="AD873">
        <v>0</v>
      </c>
      <c r="AE873">
        <v>57236.805147664498</v>
      </c>
      <c r="AF873">
        <v>177842.745345262</v>
      </c>
      <c r="AG873">
        <v>0</v>
      </c>
    </row>
    <row r="874" spans="1:33" x14ac:dyDescent="0.3">
      <c r="A874" t="s">
        <v>33</v>
      </c>
      <c r="B874" t="s">
        <v>1834</v>
      </c>
      <c r="C874">
        <v>2146</v>
      </c>
      <c r="D874" t="s">
        <v>1831</v>
      </c>
      <c r="E874">
        <v>1267</v>
      </c>
      <c r="F874" t="s">
        <v>109</v>
      </c>
      <c r="G874" t="s">
        <v>37</v>
      </c>
      <c r="H874" t="s">
        <v>43</v>
      </c>
      <c r="I874" t="s">
        <v>44</v>
      </c>
      <c r="J874" t="s">
        <v>40</v>
      </c>
      <c r="K874">
        <v>691.27</v>
      </c>
      <c r="L874">
        <v>10071031.639873</v>
      </c>
      <c r="M874">
        <v>14568.8828386492</v>
      </c>
      <c r="N874">
        <v>0</v>
      </c>
      <c r="O874">
        <v>14568.8828386492</v>
      </c>
      <c r="P874">
        <v>5464273.0510435496</v>
      </c>
      <c r="Q874">
        <v>2437847.9185889699</v>
      </c>
      <c r="R874">
        <v>1842480.6245313799</v>
      </c>
      <c r="S874">
        <v>254633.672368347</v>
      </c>
      <c r="T874">
        <v>71796.373340798105</v>
      </c>
      <c r="U874">
        <v>299998.96778401599</v>
      </c>
      <c r="V874">
        <v>5726927.2800000003</v>
      </c>
      <c r="W874">
        <v>4044105.39208904</v>
      </c>
      <c r="X874">
        <v>8278210.2049436402</v>
      </c>
      <c r="Y874">
        <v>0</v>
      </c>
      <c r="Z874">
        <v>0</v>
      </c>
      <c r="AA874">
        <v>1492822.4671453999</v>
      </c>
      <c r="AB874">
        <v>0</v>
      </c>
      <c r="AC874">
        <v>0</v>
      </c>
      <c r="AD874">
        <v>0</v>
      </c>
      <c r="AE874">
        <v>73043.284401170604</v>
      </c>
      <c r="AF874">
        <v>226955.68338284499</v>
      </c>
      <c r="AG874">
        <v>0</v>
      </c>
    </row>
    <row r="875" spans="1:33" x14ac:dyDescent="0.3">
      <c r="A875" t="s">
        <v>33</v>
      </c>
      <c r="B875" t="s">
        <v>1835</v>
      </c>
      <c r="C875">
        <v>2146</v>
      </c>
      <c r="D875" t="s">
        <v>1831</v>
      </c>
      <c r="E875">
        <v>1268</v>
      </c>
      <c r="F875" t="s">
        <v>1836</v>
      </c>
      <c r="G875" t="s">
        <v>37</v>
      </c>
      <c r="H875" t="s">
        <v>38</v>
      </c>
      <c r="I875" t="s">
        <v>44</v>
      </c>
      <c r="J875" t="s">
        <v>40</v>
      </c>
      <c r="K875">
        <v>693.83</v>
      </c>
      <c r="L875">
        <v>9573910.7560334206</v>
      </c>
      <c r="M875">
        <v>13798.6405258253</v>
      </c>
      <c r="N875">
        <v>0</v>
      </c>
      <c r="O875">
        <v>13798.6405258253</v>
      </c>
      <c r="P875">
        <v>4814551.9010369899</v>
      </c>
      <c r="Q875">
        <v>2496905.7384480499</v>
      </c>
      <c r="R875">
        <v>1935540.5731957301</v>
      </c>
      <c r="S875">
        <v>254850.28444505099</v>
      </c>
      <c r="T875">
        <v>72062.258907584503</v>
      </c>
      <c r="U875">
        <v>301109.96255816601</v>
      </c>
      <c r="V875">
        <v>5213718.75</v>
      </c>
      <c r="W875">
        <v>4059082.0434752498</v>
      </c>
      <c r="X875">
        <v>7962855.47035434</v>
      </c>
      <c r="Y875">
        <v>0</v>
      </c>
      <c r="Z875">
        <v>0</v>
      </c>
      <c r="AA875">
        <v>1309945.32312091</v>
      </c>
      <c r="AB875">
        <v>0</v>
      </c>
      <c r="AC875">
        <v>0</v>
      </c>
      <c r="AD875">
        <v>0</v>
      </c>
      <c r="AE875">
        <v>73313.787689418299</v>
      </c>
      <c r="AF875">
        <v>227796.174868748</v>
      </c>
      <c r="AG875">
        <v>0</v>
      </c>
    </row>
    <row r="876" spans="1:33" x14ac:dyDescent="0.3">
      <c r="A876" t="s">
        <v>33</v>
      </c>
      <c r="B876" t="s">
        <v>1837</v>
      </c>
      <c r="C876">
        <v>2146</v>
      </c>
      <c r="D876" t="s">
        <v>1831</v>
      </c>
      <c r="E876">
        <v>1359</v>
      </c>
      <c r="F876" t="s">
        <v>1838</v>
      </c>
      <c r="G876" t="s">
        <v>37</v>
      </c>
      <c r="H876" t="s">
        <v>43</v>
      </c>
      <c r="I876" t="s">
        <v>44</v>
      </c>
      <c r="J876" t="s">
        <v>40</v>
      </c>
      <c r="K876">
        <v>808.86</v>
      </c>
      <c r="L876">
        <v>12292697.1129969</v>
      </c>
      <c r="M876">
        <v>15197.558431616</v>
      </c>
      <c r="N876">
        <v>0</v>
      </c>
      <c r="O876">
        <v>15197.558431616</v>
      </c>
      <c r="P876">
        <v>6982077.3010551296</v>
      </c>
      <c r="Q876">
        <v>2839294.6331317299</v>
      </c>
      <c r="R876">
        <v>2090213.84056267</v>
      </c>
      <c r="S876">
        <v>297101.88529787399</v>
      </c>
      <c r="T876">
        <v>84009.452949553699</v>
      </c>
      <c r="U876">
        <v>351030.95039822202</v>
      </c>
      <c r="V876">
        <v>7209629.3499999996</v>
      </c>
      <c r="W876">
        <v>4732036.81259875</v>
      </c>
      <c r="X876">
        <v>10155467.851132801</v>
      </c>
      <c r="Y876">
        <v>0</v>
      </c>
      <c r="Z876">
        <v>0</v>
      </c>
      <c r="AA876">
        <v>1786198.3114658899</v>
      </c>
      <c r="AB876">
        <v>0</v>
      </c>
      <c r="AC876">
        <v>0</v>
      </c>
      <c r="AD876">
        <v>0</v>
      </c>
      <c r="AE876">
        <v>85468.472551580198</v>
      </c>
      <c r="AF876">
        <v>265562.47784664202</v>
      </c>
      <c r="AG876">
        <v>0</v>
      </c>
    </row>
    <row r="877" spans="1:33" x14ac:dyDescent="0.3">
      <c r="A877" t="s">
        <v>33</v>
      </c>
      <c r="B877" t="s">
        <v>1839</v>
      </c>
      <c r="C877">
        <v>2146</v>
      </c>
      <c r="D877" t="s">
        <v>1831</v>
      </c>
      <c r="E877">
        <v>1360</v>
      </c>
      <c r="F877" t="s">
        <v>1840</v>
      </c>
      <c r="G877" t="s">
        <v>37</v>
      </c>
      <c r="H877" t="s">
        <v>38</v>
      </c>
      <c r="I877" t="s">
        <v>44</v>
      </c>
      <c r="J877" t="s">
        <v>40</v>
      </c>
      <c r="K877">
        <v>692.96</v>
      </c>
      <c r="L877">
        <v>10122683.1100336</v>
      </c>
      <c r="M877">
        <v>14607.889503050101</v>
      </c>
      <c r="N877">
        <v>0</v>
      </c>
      <c r="O877">
        <v>14607.889503050101</v>
      </c>
      <c r="P877">
        <v>5275010.3432267196</v>
      </c>
      <c r="Q877">
        <v>2544775.4431053102</v>
      </c>
      <c r="R877">
        <v>1876002.9790793301</v>
      </c>
      <c r="S877">
        <v>254530.72526273399</v>
      </c>
      <c r="T877">
        <v>172363.61935949701</v>
      </c>
      <c r="U877">
        <v>300732.39792788902</v>
      </c>
      <c r="V877">
        <v>5767958.3899999997</v>
      </c>
      <c r="W877">
        <v>4053992.3221057202</v>
      </c>
      <c r="X877">
        <v>8381309.0771092903</v>
      </c>
      <c r="Y877">
        <v>0</v>
      </c>
      <c r="Z877">
        <v>0</v>
      </c>
      <c r="AA877">
        <v>1440641.63499642</v>
      </c>
      <c r="AB877">
        <v>0</v>
      </c>
      <c r="AC877">
        <v>0</v>
      </c>
      <c r="AD877">
        <v>0</v>
      </c>
      <c r="AE877">
        <v>73221.858837552907</v>
      </c>
      <c r="AF877">
        <v>227510.53909033601</v>
      </c>
      <c r="AG877">
        <v>0</v>
      </c>
    </row>
    <row r="878" spans="1:33" x14ac:dyDescent="0.3">
      <c r="A878" t="s">
        <v>33</v>
      </c>
      <c r="B878" t="s">
        <v>1841</v>
      </c>
      <c r="C878">
        <v>2146</v>
      </c>
      <c r="D878" t="s">
        <v>1831</v>
      </c>
      <c r="E878">
        <v>2146</v>
      </c>
      <c r="F878" t="s">
        <v>1831</v>
      </c>
      <c r="G878" t="s">
        <v>55</v>
      </c>
      <c r="H878" t="s">
        <v>55</v>
      </c>
      <c r="I878" t="s">
        <v>56</v>
      </c>
      <c r="J878" t="s">
        <v>40</v>
      </c>
      <c r="K878">
        <v>19.78</v>
      </c>
      <c r="L878">
        <v>124302.203535939</v>
      </c>
      <c r="M878">
        <v>6284.2367813923001</v>
      </c>
      <c r="N878">
        <v>0</v>
      </c>
      <c r="O878">
        <v>6284.2367813923001</v>
      </c>
      <c r="P878">
        <v>37571.4918243832</v>
      </c>
      <c r="Q878">
        <v>36247.312504939902</v>
      </c>
      <c r="R878">
        <v>41163.637726837398</v>
      </c>
      <c r="S878">
        <v>7265.3800301559704</v>
      </c>
      <c r="T878">
        <v>2054.3814496231298</v>
      </c>
      <c r="U878">
        <v>8584.1705596479496</v>
      </c>
      <c r="V878">
        <v>0</v>
      </c>
      <c r="W878">
        <v>115718.032976291</v>
      </c>
      <c r="X878">
        <v>86962.502743624296</v>
      </c>
      <c r="Y878">
        <v>0</v>
      </c>
      <c r="Z878">
        <v>0</v>
      </c>
      <c r="AA878">
        <v>28755.530232667399</v>
      </c>
      <c r="AB878">
        <v>0</v>
      </c>
      <c r="AC878">
        <v>0</v>
      </c>
      <c r="AD878">
        <v>0</v>
      </c>
      <c r="AE878">
        <v>2090.0605631014701</v>
      </c>
      <c r="AF878">
        <v>6494.10999654648</v>
      </c>
      <c r="AG878">
        <v>0</v>
      </c>
    </row>
    <row r="879" spans="1:33" x14ac:dyDescent="0.3">
      <c r="A879" t="s">
        <v>33</v>
      </c>
      <c r="B879" t="s">
        <v>1842</v>
      </c>
      <c r="C879">
        <v>2146</v>
      </c>
      <c r="D879" t="s">
        <v>1831</v>
      </c>
      <c r="E879">
        <v>4230</v>
      </c>
      <c r="F879" t="s">
        <v>1843</v>
      </c>
      <c r="G879" t="s">
        <v>63</v>
      </c>
      <c r="H879" t="s">
        <v>43</v>
      </c>
      <c r="I879" t="s">
        <v>44</v>
      </c>
      <c r="J879" t="s">
        <v>40</v>
      </c>
      <c r="K879">
        <v>165.46</v>
      </c>
      <c r="L879">
        <v>1039789.81784917</v>
      </c>
      <c r="M879">
        <v>6284.2367813923001</v>
      </c>
      <c r="N879">
        <v>0</v>
      </c>
      <c r="O879">
        <v>6284.2367813923001</v>
      </c>
      <c r="P879">
        <v>314286.09895159001</v>
      </c>
      <c r="Q879">
        <v>303209.31886083703</v>
      </c>
      <c r="R879">
        <v>344334.45390710398</v>
      </c>
      <c r="S879">
        <v>60775.014145076202</v>
      </c>
      <c r="T879">
        <v>17184.931984562401</v>
      </c>
      <c r="U879">
        <v>71806.716926155204</v>
      </c>
      <c r="V879">
        <v>0</v>
      </c>
      <c r="W879">
        <v>967983.10092301504</v>
      </c>
      <c r="X879">
        <v>727442.654396364</v>
      </c>
      <c r="Y879">
        <v>0</v>
      </c>
      <c r="Z879">
        <v>0</v>
      </c>
      <c r="AA879">
        <v>240540.44652664999</v>
      </c>
      <c r="AB879">
        <v>0</v>
      </c>
      <c r="AC879">
        <v>0</v>
      </c>
      <c r="AD879">
        <v>0</v>
      </c>
      <c r="AE879">
        <v>17483.388309947899</v>
      </c>
      <c r="AF879">
        <v>54323.328616207298</v>
      </c>
      <c r="AG879">
        <v>0</v>
      </c>
    </row>
    <row r="880" spans="1:33" x14ac:dyDescent="0.3">
      <c r="A880" t="s">
        <v>33</v>
      </c>
      <c r="B880" t="s">
        <v>1844</v>
      </c>
      <c r="C880">
        <v>2146</v>
      </c>
      <c r="D880" t="s">
        <v>1831</v>
      </c>
      <c r="E880">
        <v>4540</v>
      </c>
      <c r="F880" t="s">
        <v>1845</v>
      </c>
      <c r="G880" t="s">
        <v>37</v>
      </c>
      <c r="H880" t="s">
        <v>53</v>
      </c>
      <c r="I880" t="s">
        <v>44</v>
      </c>
      <c r="J880" t="s">
        <v>40</v>
      </c>
      <c r="K880">
        <v>324.298039215686</v>
      </c>
      <c r="L880">
        <v>4405071.31617261</v>
      </c>
      <c r="M880">
        <v>13583.4041020607</v>
      </c>
      <c r="N880">
        <v>0</v>
      </c>
      <c r="O880">
        <v>13583.4041020607</v>
      </c>
      <c r="P880">
        <v>2373785.1903465898</v>
      </c>
      <c r="Q880">
        <v>1200057.1097467199</v>
      </c>
      <c r="R880">
        <v>678429.19940334698</v>
      </c>
      <c r="S880">
        <v>119117.719814781</v>
      </c>
      <c r="T880">
        <v>33682.096861165897</v>
      </c>
      <c r="U880">
        <v>140739.61985777799</v>
      </c>
      <c r="V880">
        <v>2367105.65</v>
      </c>
      <c r="W880">
        <v>1897226.04631484</v>
      </c>
      <c r="X880">
        <v>3624367.6876767399</v>
      </c>
      <c r="Y880">
        <v>0</v>
      </c>
      <c r="Z880">
        <v>0</v>
      </c>
      <c r="AA880">
        <v>639964.00863808999</v>
      </c>
      <c r="AB880">
        <v>0</v>
      </c>
      <c r="AC880">
        <v>0</v>
      </c>
      <c r="AD880">
        <v>0</v>
      </c>
      <c r="AE880">
        <v>34267.064835987898</v>
      </c>
      <c r="AF880">
        <v>106472.55502179</v>
      </c>
      <c r="AG880">
        <v>0</v>
      </c>
    </row>
    <row r="881" spans="1:33" x14ac:dyDescent="0.3">
      <c r="A881" t="s">
        <v>33</v>
      </c>
      <c r="B881" t="s">
        <v>1846</v>
      </c>
      <c r="C881">
        <v>2146</v>
      </c>
      <c r="D881" t="s">
        <v>1831</v>
      </c>
      <c r="E881">
        <v>4541</v>
      </c>
      <c r="F881" t="s">
        <v>1847</v>
      </c>
      <c r="G881" t="s">
        <v>37</v>
      </c>
      <c r="H881" t="s">
        <v>53</v>
      </c>
      <c r="I881" t="s">
        <v>44</v>
      </c>
      <c r="J881" t="s">
        <v>40</v>
      </c>
      <c r="K881">
        <v>426.44301758368499</v>
      </c>
      <c r="L881">
        <v>5503798.7662673099</v>
      </c>
      <c r="M881">
        <v>12906.293547618499</v>
      </c>
      <c r="N881">
        <v>0</v>
      </c>
      <c r="O881">
        <v>12906.293547618499</v>
      </c>
      <c r="P881">
        <v>3010251.47446464</v>
      </c>
      <c r="Q881">
        <v>1401780.1610063401</v>
      </c>
      <c r="R881">
        <v>890839.56716653996</v>
      </c>
      <c r="S881">
        <v>156636.531039027</v>
      </c>
      <c r="T881">
        <v>44291.032590760202</v>
      </c>
      <c r="U881">
        <v>185068.73594081399</v>
      </c>
      <c r="V881">
        <v>2823929.87</v>
      </c>
      <c r="W881">
        <v>2494800.1603265</v>
      </c>
      <c r="X881">
        <v>4544760.8949454296</v>
      </c>
      <c r="Y881">
        <v>0</v>
      </c>
      <c r="Z881">
        <v>0</v>
      </c>
      <c r="AA881">
        <v>773969.13538107101</v>
      </c>
      <c r="AB881">
        <v>0</v>
      </c>
      <c r="AC881">
        <v>0</v>
      </c>
      <c r="AD881">
        <v>0</v>
      </c>
      <c r="AE881">
        <v>45060.249416665698</v>
      </c>
      <c r="AF881">
        <v>140008.486524148</v>
      </c>
      <c r="AG881">
        <v>0</v>
      </c>
    </row>
    <row r="882" spans="1:33" x14ac:dyDescent="0.3">
      <c r="A882" t="s">
        <v>33</v>
      </c>
      <c r="B882" t="s">
        <v>1848</v>
      </c>
      <c r="C882">
        <v>2146</v>
      </c>
      <c r="D882" t="s">
        <v>1831</v>
      </c>
      <c r="E882">
        <v>4542</v>
      </c>
      <c r="F882" t="s">
        <v>1849</v>
      </c>
      <c r="G882" t="s">
        <v>37</v>
      </c>
      <c r="H882" t="s">
        <v>53</v>
      </c>
      <c r="I882" t="s">
        <v>44</v>
      </c>
      <c r="J882" t="s">
        <v>40</v>
      </c>
      <c r="K882">
        <v>439.25600115351301</v>
      </c>
      <c r="L882">
        <v>5408302.9088962004</v>
      </c>
      <c r="M882">
        <v>12312.4166652104</v>
      </c>
      <c r="N882">
        <v>0</v>
      </c>
      <c r="O882">
        <v>12312.4166652104</v>
      </c>
      <c r="P882">
        <v>2868582.2163170101</v>
      </c>
      <c r="Q882">
        <v>1416172.38299705</v>
      </c>
      <c r="R882">
        <v>916583.64025391696</v>
      </c>
      <c r="S882">
        <v>161342.86040985299</v>
      </c>
      <c r="T882">
        <v>45621.808918372997</v>
      </c>
      <c r="U882">
        <v>190629.34445149999</v>
      </c>
      <c r="V882">
        <v>2647914.19</v>
      </c>
      <c r="W882">
        <v>2569759.3744446998</v>
      </c>
      <c r="X882">
        <v>4354749.3540882599</v>
      </c>
      <c r="Y882">
        <v>0</v>
      </c>
      <c r="Z882">
        <v>0</v>
      </c>
      <c r="AA882">
        <v>862924.21035644296</v>
      </c>
      <c r="AB882">
        <v>0</v>
      </c>
      <c r="AC882">
        <v>0</v>
      </c>
      <c r="AD882">
        <v>0</v>
      </c>
      <c r="AE882">
        <v>46414.137771315101</v>
      </c>
      <c r="AF882">
        <v>144215.20668018499</v>
      </c>
      <c r="AG882">
        <v>0</v>
      </c>
    </row>
    <row r="883" spans="1:33" x14ac:dyDescent="0.3">
      <c r="A883" t="s">
        <v>33</v>
      </c>
      <c r="B883" t="s">
        <v>1850</v>
      </c>
      <c r="C883">
        <v>2146</v>
      </c>
      <c r="D883" t="s">
        <v>1831</v>
      </c>
      <c r="E883">
        <v>4543</v>
      </c>
      <c r="F883" t="s">
        <v>1851</v>
      </c>
      <c r="G883" t="s">
        <v>37</v>
      </c>
      <c r="H883" t="s">
        <v>53</v>
      </c>
      <c r="I883" t="s">
        <v>44</v>
      </c>
      <c r="J883" t="s">
        <v>40</v>
      </c>
      <c r="K883">
        <v>387.12</v>
      </c>
      <c r="L883">
        <v>5019010.0428125802</v>
      </c>
      <c r="M883">
        <v>12964.9980440498</v>
      </c>
      <c r="N883">
        <v>0</v>
      </c>
      <c r="O883">
        <v>12964.9980440498</v>
      </c>
      <c r="P883">
        <v>2713682.6115093599</v>
      </c>
      <c r="Q883">
        <v>1310103.7518155801</v>
      </c>
      <c r="R883">
        <v>812823.97958611103</v>
      </c>
      <c r="S883">
        <v>142192.816849038</v>
      </c>
      <c r="T883">
        <v>40206.883052482699</v>
      </c>
      <c r="U883">
        <v>168003.24100358499</v>
      </c>
      <c r="V883">
        <v>2586256.2999999998</v>
      </c>
      <c r="W883">
        <v>2264750.501809</v>
      </c>
      <c r="X883">
        <v>4131243.2694495302</v>
      </c>
      <c r="Y883">
        <v>0</v>
      </c>
      <c r="Z883">
        <v>0</v>
      </c>
      <c r="AA883">
        <v>719763.53235946503</v>
      </c>
      <c r="AB883">
        <v>0</v>
      </c>
      <c r="AC883">
        <v>0</v>
      </c>
      <c r="AD883">
        <v>0</v>
      </c>
      <c r="AE883">
        <v>40905.169119708902</v>
      </c>
      <c r="AF883">
        <v>127098.07188387599</v>
      </c>
      <c r="AG883">
        <v>0</v>
      </c>
    </row>
    <row r="884" spans="1:33" x14ac:dyDescent="0.3">
      <c r="A884" t="s">
        <v>33</v>
      </c>
      <c r="B884" t="s">
        <v>1852</v>
      </c>
      <c r="C884">
        <v>2146</v>
      </c>
      <c r="D884" t="s">
        <v>1831</v>
      </c>
      <c r="E884">
        <v>4544</v>
      </c>
      <c r="F884" t="s">
        <v>1853</v>
      </c>
      <c r="G884" t="s">
        <v>37</v>
      </c>
      <c r="H884" t="s">
        <v>53</v>
      </c>
      <c r="I884" t="s">
        <v>44</v>
      </c>
      <c r="J884" t="s">
        <v>40</v>
      </c>
      <c r="K884">
        <v>13.7629420471151</v>
      </c>
      <c r="L884">
        <v>886894.68663265102</v>
      </c>
      <c r="M884">
        <v>64440.777531178697</v>
      </c>
      <c r="N884">
        <v>0</v>
      </c>
      <c r="O884">
        <v>64440.777531178697</v>
      </c>
      <c r="P884">
        <v>531821.33829133702</v>
      </c>
      <c r="Q884">
        <v>299017.453112697</v>
      </c>
      <c r="R884">
        <v>45302.196687709999</v>
      </c>
      <c r="S884">
        <v>5055.2580538576503</v>
      </c>
      <c r="T884">
        <v>5698.4404870491198</v>
      </c>
      <c r="U884">
        <v>5972.8737075321897</v>
      </c>
      <c r="V884">
        <v>800405.1</v>
      </c>
      <c r="W884">
        <v>80516.712925119398</v>
      </c>
      <c r="X884">
        <v>789231.11875291099</v>
      </c>
      <c r="Y884">
        <v>0</v>
      </c>
      <c r="Z884">
        <v>0</v>
      </c>
      <c r="AA884">
        <v>91690.694172207703</v>
      </c>
      <c r="AB884">
        <v>0</v>
      </c>
      <c r="AC884">
        <v>0</v>
      </c>
      <c r="AD884">
        <v>0</v>
      </c>
      <c r="AE884">
        <v>1454.26604676068</v>
      </c>
      <c r="AF884">
        <v>4518.6076607715004</v>
      </c>
      <c r="AG884">
        <v>0</v>
      </c>
    </row>
    <row r="885" spans="1:33" x14ac:dyDescent="0.3">
      <c r="A885" t="s">
        <v>33</v>
      </c>
      <c r="B885" t="s">
        <v>1854</v>
      </c>
      <c r="C885">
        <v>2147</v>
      </c>
      <c r="D885" t="s">
        <v>1855</v>
      </c>
      <c r="E885">
        <v>813</v>
      </c>
      <c r="F885" t="s">
        <v>1856</v>
      </c>
      <c r="G885" t="s">
        <v>37</v>
      </c>
      <c r="H885" t="s">
        <v>43</v>
      </c>
      <c r="I885" t="s">
        <v>44</v>
      </c>
      <c r="J885" t="s">
        <v>40</v>
      </c>
      <c r="K885">
        <v>235.3</v>
      </c>
      <c r="L885">
        <v>3725810.9158985801</v>
      </c>
      <c r="M885">
        <v>15834.3005350556</v>
      </c>
      <c r="N885">
        <v>0</v>
      </c>
      <c r="O885">
        <v>15834.3005350556</v>
      </c>
      <c r="P885">
        <v>2198342.38592515</v>
      </c>
      <c r="Q885">
        <v>600937.54281737003</v>
      </c>
      <c r="R885">
        <v>788995.99121309095</v>
      </c>
      <c r="S885">
        <v>125714.96761131901</v>
      </c>
      <c r="T885">
        <v>11820.0283316566</v>
      </c>
      <c r="U885">
        <v>113242.47191013199</v>
      </c>
      <c r="V885">
        <v>2824960.03</v>
      </c>
      <c r="W885">
        <v>787608.41398845694</v>
      </c>
      <c r="X885">
        <v>3188644.1466515702</v>
      </c>
      <c r="Y885">
        <v>0</v>
      </c>
      <c r="Z885">
        <v>0</v>
      </c>
      <c r="AA885">
        <v>423924.29733688</v>
      </c>
      <c r="AB885">
        <v>0</v>
      </c>
      <c r="AC885">
        <v>0</v>
      </c>
      <c r="AD885">
        <v>0</v>
      </c>
      <c r="AE885">
        <v>113242.47191013199</v>
      </c>
      <c r="AF885">
        <v>0</v>
      </c>
      <c r="AG885">
        <v>0</v>
      </c>
    </row>
    <row r="886" spans="1:33" x14ac:dyDescent="0.3">
      <c r="A886" t="s">
        <v>33</v>
      </c>
      <c r="B886" t="s">
        <v>1857</v>
      </c>
      <c r="C886">
        <v>2147</v>
      </c>
      <c r="D886" t="s">
        <v>1855</v>
      </c>
      <c r="E886">
        <v>814</v>
      </c>
      <c r="F886" t="s">
        <v>1858</v>
      </c>
      <c r="G886" t="s">
        <v>37</v>
      </c>
      <c r="H886" t="s">
        <v>43</v>
      </c>
      <c r="I886" t="s">
        <v>44</v>
      </c>
      <c r="J886" t="s">
        <v>40</v>
      </c>
      <c r="K886">
        <v>344.61</v>
      </c>
      <c r="L886">
        <v>4984343.8074437398</v>
      </c>
      <c r="M886">
        <v>14463.723651210699</v>
      </c>
      <c r="N886">
        <v>0</v>
      </c>
      <c r="O886">
        <v>14463.723651210699</v>
      </c>
      <c r="P886">
        <v>3024692.0929871001</v>
      </c>
      <c r="Q886">
        <v>770627.26228556596</v>
      </c>
      <c r="R886">
        <v>987596.76431765198</v>
      </c>
      <c r="S886">
        <v>184116.59578638701</v>
      </c>
      <c r="T886">
        <v>17311.0920670302</v>
      </c>
      <c r="U886">
        <v>165849.92879281999</v>
      </c>
      <c r="V886">
        <v>3664997.34</v>
      </c>
      <c r="W886">
        <v>1153496.5386509199</v>
      </c>
      <c r="X886">
        <v>4201009.3261032701</v>
      </c>
      <c r="Y886">
        <v>0</v>
      </c>
      <c r="Z886">
        <v>0</v>
      </c>
      <c r="AA886">
        <v>617484.55254765099</v>
      </c>
      <c r="AB886">
        <v>0</v>
      </c>
      <c r="AC886">
        <v>0</v>
      </c>
      <c r="AD886">
        <v>0</v>
      </c>
      <c r="AE886">
        <v>165849.92879281999</v>
      </c>
      <c r="AF886">
        <v>0</v>
      </c>
      <c r="AG886">
        <v>0</v>
      </c>
    </row>
    <row r="887" spans="1:33" x14ac:dyDescent="0.3">
      <c r="A887" t="s">
        <v>33</v>
      </c>
      <c r="B887" t="s">
        <v>1859</v>
      </c>
      <c r="C887">
        <v>2147</v>
      </c>
      <c r="D887" t="s">
        <v>1855</v>
      </c>
      <c r="E887">
        <v>815</v>
      </c>
      <c r="F887" t="s">
        <v>1860</v>
      </c>
      <c r="G887" t="s">
        <v>37</v>
      </c>
      <c r="H887" t="s">
        <v>43</v>
      </c>
      <c r="I887" t="s">
        <v>39</v>
      </c>
      <c r="J887" t="s">
        <v>40</v>
      </c>
      <c r="K887">
        <v>182.3</v>
      </c>
      <c r="L887">
        <v>2681934.16663966</v>
      </c>
      <c r="M887">
        <v>14711.652038615801</v>
      </c>
      <c r="N887">
        <v>0</v>
      </c>
      <c r="O887">
        <v>14711.652038615801</v>
      </c>
      <c r="P887">
        <v>1489497.8758612601</v>
      </c>
      <c r="Q887">
        <v>507268.58650491497</v>
      </c>
      <c r="R887">
        <v>578611.69169208105</v>
      </c>
      <c r="S887">
        <v>97398.379071583593</v>
      </c>
      <c r="T887">
        <v>9157.6335098215695</v>
      </c>
      <c r="U887">
        <v>87735.242793102807</v>
      </c>
      <c r="V887">
        <v>1983994.8699999901</v>
      </c>
      <c r="W887">
        <v>610204.053846561</v>
      </c>
      <c r="X887">
        <v>2367188.4099217202</v>
      </c>
      <c r="Y887">
        <v>0</v>
      </c>
      <c r="Z887">
        <v>0</v>
      </c>
      <c r="AA887">
        <v>227010.51392483301</v>
      </c>
      <c r="AB887">
        <v>0</v>
      </c>
      <c r="AC887">
        <v>0</v>
      </c>
      <c r="AD887">
        <v>0</v>
      </c>
      <c r="AE887">
        <v>87735.242793102807</v>
      </c>
      <c r="AF887">
        <v>0</v>
      </c>
      <c r="AG887">
        <v>0</v>
      </c>
    </row>
    <row r="888" spans="1:33" x14ac:dyDescent="0.3">
      <c r="A888" t="s">
        <v>33</v>
      </c>
      <c r="B888" t="s">
        <v>1861</v>
      </c>
      <c r="C888">
        <v>2147</v>
      </c>
      <c r="D888" t="s">
        <v>1855</v>
      </c>
      <c r="E888">
        <v>817</v>
      </c>
      <c r="F888" t="s">
        <v>1862</v>
      </c>
      <c r="G888" t="s">
        <v>37</v>
      </c>
      <c r="H888" t="s">
        <v>53</v>
      </c>
      <c r="I888" t="s">
        <v>39</v>
      </c>
      <c r="J888" t="s">
        <v>40</v>
      </c>
      <c r="K888">
        <v>362.46</v>
      </c>
      <c r="L888">
        <v>5256859.3492979296</v>
      </c>
      <c r="M888">
        <v>14503.281325657799</v>
      </c>
      <c r="N888">
        <v>0</v>
      </c>
      <c r="O888">
        <v>14503.281325657799</v>
      </c>
      <c r="P888">
        <v>2561291.5389614501</v>
      </c>
      <c r="Q888">
        <v>1351987.4231473999</v>
      </c>
      <c r="R888">
        <v>1064219.21154312</v>
      </c>
      <c r="S888">
        <v>193653.40909646801</v>
      </c>
      <c r="T888">
        <v>85707.766549478401</v>
      </c>
      <c r="U888">
        <v>174440.571052046</v>
      </c>
      <c r="V888">
        <v>3869173.79</v>
      </c>
      <c r="W888">
        <v>1213244.98824588</v>
      </c>
      <c r="X888">
        <v>4192902.8139452999</v>
      </c>
      <c r="Y888">
        <v>0</v>
      </c>
      <c r="Z888">
        <v>0</v>
      </c>
      <c r="AA888">
        <v>889515.96430057695</v>
      </c>
      <c r="AB888">
        <v>0</v>
      </c>
      <c r="AC888">
        <v>0</v>
      </c>
      <c r="AD888">
        <v>0</v>
      </c>
      <c r="AE888">
        <v>174440.571052046</v>
      </c>
      <c r="AF888">
        <v>0</v>
      </c>
      <c r="AG888">
        <v>0</v>
      </c>
    </row>
    <row r="889" spans="1:33" x14ac:dyDescent="0.3">
      <c r="A889" t="s">
        <v>33</v>
      </c>
      <c r="B889" t="s">
        <v>1863</v>
      </c>
      <c r="C889">
        <v>2147</v>
      </c>
      <c r="D889" t="s">
        <v>1855</v>
      </c>
      <c r="E889">
        <v>818</v>
      </c>
      <c r="F889" t="s">
        <v>1864</v>
      </c>
      <c r="G889" t="s">
        <v>37</v>
      </c>
      <c r="H889" t="s">
        <v>53</v>
      </c>
      <c r="I889" t="s">
        <v>39</v>
      </c>
      <c r="J889" t="s">
        <v>40</v>
      </c>
      <c r="K889">
        <v>141.31</v>
      </c>
      <c r="L889">
        <v>3250980.6492109201</v>
      </c>
      <c r="M889">
        <v>23006.019738241601</v>
      </c>
      <c r="N889">
        <v>0</v>
      </c>
      <c r="O889">
        <v>23006.019738241601</v>
      </c>
      <c r="P889">
        <v>1617009.37068543</v>
      </c>
      <c r="Q889">
        <v>935054.095354961</v>
      </c>
      <c r="R889">
        <v>616320.19941913302</v>
      </c>
      <c r="S889">
        <v>75498.436350002594</v>
      </c>
      <c r="T889">
        <v>7098.5474013871899</v>
      </c>
      <c r="U889">
        <v>68008.048047687102</v>
      </c>
      <c r="V889">
        <v>2709972.41</v>
      </c>
      <c r="W889">
        <v>473000.19116323302</v>
      </c>
      <c r="X889">
        <v>2445837.7357791499</v>
      </c>
      <c r="Y889">
        <v>0</v>
      </c>
      <c r="Z889">
        <v>0</v>
      </c>
      <c r="AA889">
        <v>737134.86538408196</v>
      </c>
      <c r="AB889">
        <v>0</v>
      </c>
      <c r="AC889">
        <v>0</v>
      </c>
      <c r="AD889">
        <v>0</v>
      </c>
      <c r="AE889">
        <v>68008.048047687102</v>
      </c>
      <c r="AF889">
        <v>0</v>
      </c>
      <c r="AG889">
        <v>0</v>
      </c>
    </row>
    <row r="890" spans="1:33" x14ac:dyDescent="0.3">
      <c r="A890" t="s">
        <v>33</v>
      </c>
      <c r="B890" t="s">
        <v>1865</v>
      </c>
      <c r="C890">
        <v>2147</v>
      </c>
      <c r="D890" t="s">
        <v>1855</v>
      </c>
      <c r="E890">
        <v>820</v>
      </c>
      <c r="F890" t="s">
        <v>1866</v>
      </c>
      <c r="G890" t="s">
        <v>37</v>
      </c>
      <c r="H890" t="s">
        <v>53</v>
      </c>
      <c r="I890" t="s">
        <v>39</v>
      </c>
      <c r="J890" t="s">
        <v>40</v>
      </c>
      <c r="K890">
        <v>454.53</v>
      </c>
      <c r="L890">
        <v>6547686.2465256499</v>
      </c>
      <c r="M890">
        <v>14405.3995259403</v>
      </c>
      <c r="N890">
        <v>0</v>
      </c>
      <c r="O890">
        <v>14405.3995259403</v>
      </c>
      <c r="P890">
        <v>3475772.9365837602</v>
      </c>
      <c r="Q890">
        <v>1416456.6532566</v>
      </c>
      <c r="R890">
        <v>1389779.7263582</v>
      </c>
      <c r="S890">
        <v>242844.13186728899</v>
      </c>
      <c r="T890">
        <v>22832.7984597871</v>
      </c>
      <c r="U890">
        <v>218750.95944459099</v>
      </c>
      <c r="V890">
        <v>4807508.8</v>
      </c>
      <c r="W890">
        <v>1521426.48708106</v>
      </c>
      <c r="X890">
        <v>5053173.43363808</v>
      </c>
      <c r="Y890">
        <v>0</v>
      </c>
      <c r="Z890">
        <v>0</v>
      </c>
      <c r="AA890">
        <v>1275761.85344297</v>
      </c>
      <c r="AB890">
        <v>0</v>
      </c>
      <c r="AC890">
        <v>0</v>
      </c>
      <c r="AD890">
        <v>0</v>
      </c>
      <c r="AE890">
        <v>218750.95944459099</v>
      </c>
      <c r="AF890">
        <v>0</v>
      </c>
      <c r="AG890">
        <v>0</v>
      </c>
    </row>
    <row r="891" spans="1:33" x14ac:dyDescent="0.3">
      <c r="A891" t="s">
        <v>33</v>
      </c>
      <c r="B891" t="s">
        <v>1867</v>
      </c>
      <c r="C891">
        <v>2147</v>
      </c>
      <c r="D891" t="s">
        <v>1855</v>
      </c>
      <c r="E891">
        <v>2147</v>
      </c>
      <c r="F891" t="s">
        <v>1855</v>
      </c>
      <c r="G891" t="s">
        <v>55</v>
      </c>
      <c r="H891" t="s">
        <v>55</v>
      </c>
      <c r="I891" t="s">
        <v>56</v>
      </c>
      <c r="J891" t="s">
        <v>40</v>
      </c>
      <c r="K891">
        <v>12.09</v>
      </c>
      <c r="L891">
        <v>46286.8134743474</v>
      </c>
      <c r="M891">
        <v>3828.5205520551999</v>
      </c>
      <c r="N891">
        <v>0</v>
      </c>
      <c r="O891">
        <v>3828.5205520551999</v>
      </c>
      <c r="P891">
        <v>5960.1031221210296</v>
      </c>
      <c r="Q891">
        <v>11085.5688022184</v>
      </c>
      <c r="R891">
        <v>22174.426288849401</v>
      </c>
      <c r="S891">
        <v>6459.3878385926801</v>
      </c>
      <c r="T891">
        <v>607.32742256578604</v>
      </c>
      <c r="U891">
        <v>5818.5358495261198</v>
      </c>
      <c r="V891">
        <v>0</v>
      </c>
      <c r="W891">
        <v>40468.277624821298</v>
      </c>
      <c r="X891">
        <v>30751.174303092001</v>
      </c>
      <c r="Y891">
        <v>0</v>
      </c>
      <c r="Z891">
        <v>0</v>
      </c>
      <c r="AA891">
        <v>9717.1033217292297</v>
      </c>
      <c r="AB891">
        <v>0</v>
      </c>
      <c r="AC891">
        <v>0</v>
      </c>
      <c r="AD891">
        <v>0</v>
      </c>
      <c r="AE891">
        <v>5818.5358495261198</v>
      </c>
      <c r="AF891">
        <v>0</v>
      </c>
      <c r="AG891">
        <v>0</v>
      </c>
    </row>
    <row r="892" spans="1:33" x14ac:dyDescent="0.3">
      <c r="A892" t="s">
        <v>33</v>
      </c>
      <c r="B892" t="s">
        <v>1868</v>
      </c>
      <c r="C892">
        <v>2147</v>
      </c>
      <c r="D892" t="s">
        <v>1855</v>
      </c>
      <c r="E892">
        <v>4047</v>
      </c>
      <c r="F892" t="s">
        <v>1869</v>
      </c>
      <c r="G892" t="s">
        <v>37</v>
      </c>
      <c r="H892" t="s">
        <v>43</v>
      </c>
      <c r="I892" t="s">
        <v>39</v>
      </c>
      <c r="J892" t="s">
        <v>40</v>
      </c>
      <c r="K892">
        <v>264.70999999999998</v>
      </c>
      <c r="L892">
        <v>3623277.73533453</v>
      </c>
      <c r="M892">
        <v>13687.7251910941</v>
      </c>
      <c r="N892">
        <v>0</v>
      </c>
      <c r="O892">
        <v>13687.7251910941</v>
      </c>
      <c r="P892">
        <v>2094561.6467209801</v>
      </c>
      <c r="Q892">
        <v>604144.31461829995</v>
      </c>
      <c r="R892">
        <v>769846.36483220302</v>
      </c>
      <c r="S892">
        <v>141428.00287459599</v>
      </c>
      <c r="T892">
        <v>13297.406288452299</v>
      </c>
      <c r="U892">
        <v>127396.577727713</v>
      </c>
      <c r="V892">
        <v>2609830.06</v>
      </c>
      <c r="W892">
        <v>886051.09760681901</v>
      </c>
      <c r="X892">
        <v>3043168.0124293999</v>
      </c>
      <c r="Y892">
        <v>0</v>
      </c>
      <c r="Z892">
        <v>0</v>
      </c>
      <c r="AA892">
        <v>452713.145177414</v>
      </c>
      <c r="AB892">
        <v>0</v>
      </c>
      <c r="AC892">
        <v>0</v>
      </c>
      <c r="AD892">
        <v>0</v>
      </c>
      <c r="AE892">
        <v>127396.577727713</v>
      </c>
      <c r="AF892">
        <v>0</v>
      </c>
      <c r="AG892">
        <v>0</v>
      </c>
    </row>
    <row r="893" spans="1:33" x14ac:dyDescent="0.3">
      <c r="A893" t="s">
        <v>33</v>
      </c>
      <c r="B893" t="s">
        <v>1870</v>
      </c>
      <c r="C893">
        <v>2147</v>
      </c>
      <c r="D893" t="s">
        <v>1855</v>
      </c>
      <c r="E893">
        <v>4048</v>
      </c>
      <c r="F893" t="s">
        <v>1871</v>
      </c>
      <c r="G893" t="s">
        <v>37</v>
      </c>
      <c r="H893" t="s">
        <v>43</v>
      </c>
      <c r="I893" t="s">
        <v>39</v>
      </c>
      <c r="J893" t="s">
        <v>40</v>
      </c>
      <c r="K893">
        <v>212.81</v>
      </c>
      <c r="L893">
        <v>3132196.7786828601</v>
      </c>
      <c r="M893">
        <v>14718.278176227001</v>
      </c>
      <c r="N893">
        <v>0</v>
      </c>
      <c r="O893">
        <v>14718.278176227001</v>
      </c>
      <c r="P893">
        <v>1694375.4823753899</v>
      </c>
      <c r="Q893">
        <v>650269.00085195201</v>
      </c>
      <c r="R893">
        <v>663162.909622006</v>
      </c>
      <c r="S893">
        <v>113699.117115873</v>
      </c>
      <c r="T893">
        <v>10690.2687176364</v>
      </c>
      <c r="U893">
        <v>102418.74393198099</v>
      </c>
      <c r="V893">
        <v>2317449.3199999998</v>
      </c>
      <c r="W893">
        <v>712328.71475088596</v>
      </c>
      <c r="X893">
        <v>2644919.7992920601</v>
      </c>
      <c r="Y893">
        <v>0</v>
      </c>
      <c r="Z893">
        <v>0</v>
      </c>
      <c r="AA893">
        <v>384858.23545882502</v>
      </c>
      <c r="AB893">
        <v>0</v>
      </c>
      <c r="AC893">
        <v>0</v>
      </c>
      <c r="AD893">
        <v>0</v>
      </c>
      <c r="AE893">
        <v>102418.74393198099</v>
      </c>
      <c r="AF893">
        <v>0</v>
      </c>
      <c r="AG893">
        <v>0</v>
      </c>
    </row>
    <row r="894" spans="1:33" x14ac:dyDescent="0.3">
      <c r="A894" t="s">
        <v>33</v>
      </c>
      <c r="B894" t="s">
        <v>1872</v>
      </c>
      <c r="C894">
        <v>2147</v>
      </c>
      <c r="D894" t="s">
        <v>1855</v>
      </c>
      <c r="E894">
        <v>5433</v>
      </c>
      <c r="F894" t="s">
        <v>1873</v>
      </c>
      <c r="G894" t="s">
        <v>59</v>
      </c>
      <c r="H894" t="s">
        <v>64</v>
      </c>
      <c r="I894" t="s">
        <v>60</v>
      </c>
      <c r="J894" t="s">
        <v>40</v>
      </c>
      <c r="K894">
        <v>56.32</v>
      </c>
      <c r="L894">
        <v>215622.277491749</v>
      </c>
      <c r="M894">
        <v>3828.5205520551999</v>
      </c>
      <c r="N894">
        <v>0</v>
      </c>
      <c r="O894">
        <v>3828.5205520551999</v>
      </c>
      <c r="P894">
        <v>27764.516777324701</v>
      </c>
      <c r="Q894">
        <v>51640.962360706602</v>
      </c>
      <c r="R894">
        <v>103297.244713647</v>
      </c>
      <c r="S894">
        <v>30090.382387885798</v>
      </c>
      <c r="T894">
        <v>2829.17125218404</v>
      </c>
      <c r="U894">
        <v>27105.040450397901</v>
      </c>
      <c r="V894">
        <v>0</v>
      </c>
      <c r="W894">
        <v>188517.23704135101</v>
      </c>
      <c r="X894">
        <v>143251.127936323</v>
      </c>
      <c r="Y894">
        <v>0</v>
      </c>
      <c r="Z894">
        <v>0</v>
      </c>
      <c r="AA894">
        <v>45266.109105028103</v>
      </c>
      <c r="AB894">
        <v>0</v>
      </c>
      <c r="AC894">
        <v>0</v>
      </c>
      <c r="AD894">
        <v>0</v>
      </c>
      <c r="AE894">
        <v>27105.040450397901</v>
      </c>
      <c r="AF894">
        <v>0</v>
      </c>
      <c r="AG894">
        <v>0</v>
      </c>
    </row>
    <row r="895" spans="1:33" x14ac:dyDescent="0.3">
      <c r="A895" t="s">
        <v>33</v>
      </c>
      <c r="B895" t="s">
        <v>1874</v>
      </c>
      <c r="C895">
        <v>2180</v>
      </c>
      <c r="D895" t="s">
        <v>1875</v>
      </c>
      <c r="E895">
        <v>822</v>
      </c>
      <c r="F895" t="s">
        <v>1876</v>
      </c>
      <c r="G895" t="s">
        <v>37</v>
      </c>
      <c r="H895" t="s">
        <v>43</v>
      </c>
      <c r="I895" t="s">
        <v>44</v>
      </c>
      <c r="J895" t="s">
        <v>40</v>
      </c>
      <c r="K895">
        <v>508.57470588235202</v>
      </c>
      <c r="L895">
        <v>7573440.9717848701</v>
      </c>
      <c r="M895">
        <v>14891.5014533515</v>
      </c>
      <c r="N895">
        <v>0</v>
      </c>
      <c r="O895">
        <v>14891.5014533515</v>
      </c>
      <c r="P895">
        <v>3941239.6597364498</v>
      </c>
      <c r="Q895">
        <v>1927048.0773311099</v>
      </c>
      <c r="R895">
        <v>1189713.43783616</v>
      </c>
      <c r="S895">
        <v>329581.14863392402</v>
      </c>
      <c r="T895">
        <v>185858.648247209</v>
      </c>
      <c r="U895">
        <v>215522.08164691899</v>
      </c>
      <c r="V895">
        <v>3447449.53</v>
      </c>
      <c r="W895">
        <v>3910469.3601379502</v>
      </c>
      <c r="X895">
        <v>6322951.7507532099</v>
      </c>
      <c r="Y895">
        <v>0</v>
      </c>
      <c r="Z895">
        <v>0</v>
      </c>
      <c r="AA895">
        <v>1028529.86243261</v>
      </c>
      <c r="AB895">
        <v>0</v>
      </c>
      <c r="AC895">
        <v>6437.2769521299997</v>
      </c>
      <c r="AD895">
        <v>0</v>
      </c>
      <c r="AE895">
        <v>215522.08164691899</v>
      </c>
      <c r="AF895">
        <v>0</v>
      </c>
      <c r="AG895">
        <v>0</v>
      </c>
    </row>
    <row r="896" spans="1:33" x14ac:dyDescent="0.3">
      <c r="A896" t="s">
        <v>33</v>
      </c>
      <c r="B896" t="s">
        <v>1877</v>
      </c>
      <c r="C896">
        <v>2180</v>
      </c>
      <c r="D896" t="s">
        <v>1875</v>
      </c>
      <c r="E896">
        <v>823</v>
      </c>
      <c r="F896" t="s">
        <v>1878</v>
      </c>
      <c r="G896" t="s">
        <v>37</v>
      </c>
      <c r="H896" t="s">
        <v>43</v>
      </c>
      <c r="I896" t="s">
        <v>44</v>
      </c>
      <c r="J896" t="s">
        <v>40</v>
      </c>
      <c r="K896">
        <v>639.05999999999995</v>
      </c>
      <c r="L896">
        <v>9280417.2824439891</v>
      </c>
      <c r="M896">
        <v>14521.981163652799</v>
      </c>
      <c r="N896">
        <v>0</v>
      </c>
      <c r="O896">
        <v>14521.981163652799</v>
      </c>
      <c r="P896">
        <v>4878269.7556563104</v>
      </c>
      <c r="Q896">
        <v>2246190.98042229</v>
      </c>
      <c r="R896">
        <v>1508337.92997464</v>
      </c>
      <c r="S896">
        <v>414074.111768173</v>
      </c>
      <c r="T896">
        <v>233544.50462256701</v>
      </c>
      <c r="U896">
        <v>270818.70156779099</v>
      </c>
      <c r="V896">
        <v>4095817.93</v>
      </c>
      <c r="W896">
        <v>4913780.6508761998</v>
      </c>
      <c r="X896">
        <v>7807793.7815978499</v>
      </c>
      <c r="Y896">
        <v>0</v>
      </c>
      <c r="Z896">
        <v>0</v>
      </c>
      <c r="AA896">
        <v>1193715.9066113499</v>
      </c>
      <c r="AB896">
        <v>0</v>
      </c>
      <c r="AC896">
        <v>8088.89266698968</v>
      </c>
      <c r="AD896">
        <v>0</v>
      </c>
      <c r="AE896">
        <v>270818.70156779099</v>
      </c>
      <c r="AF896">
        <v>0</v>
      </c>
      <c r="AG896">
        <v>0</v>
      </c>
    </row>
    <row r="897" spans="1:33" x14ac:dyDescent="0.3">
      <c r="A897" t="s">
        <v>33</v>
      </c>
      <c r="B897" t="s">
        <v>1879</v>
      </c>
      <c r="C897">
        <v>2180</v>
      </c>
      <c r="D897" t="s">
        <v>1875</v>
      </c>
      <c r="E897">
        <v>824</v>
      </c>
      <c r="F897" t="s">
        <v>1880</v>
      </c>
      <c r="G897" t="s">
        <v>37</v>
      </c>
      <c r="H897" t="s">
        <v>43</v>
      </c>
      <c r="I897" t="s">
        <v>44</v>
      </c>
      <c r="J897" t="s">
        <v>40</v>
      </c>
      <c r="K897">
        <v>703.41743119266005</v>
      </c>
      <c r="L897">
        <v>10138290.2822509</v>
      </c>
      <c r="M897">
        <v>14412.907375725999</v>
      </c>
      <c r="N897">
        <v>0</v>
      </c>
      <c r="O897">
        <v>14412.907375725999</v>
      </c>
      <c r="P897">
        <v>5243974.3648843998</v>
      </c>
      <c r="Q897">
        <v>2533270.0565633201</v>
      </c>
      <c r="R897">
        <v>1647760.0257846999</v>
      </c>
      <c r="S897">
        <v>456164.02438480098</v>
      </c>
      <c r="T897">
        <v>257121.810633694</v>
      </c>
      <c r="U897">
        <v>298091.87772000598</v>
      </c>
      <c r="V897">
        <v>4431568.5999999996</v>
      </c>
      <c r="W897">
        <v>5408629.8045309298</v>
      </c>
      <c r="X897">
        <v>8519090.1301479209</v>
      </c>
      <c r="Y897">
        <v>0</v>
      </c>
      <c r="Z897">
        <v>0</v>
      </c>
      <c r="AA897">
        <v>1312146.89846555</v>
      </c>
      <c r="AB897">
        <v>0</v>
      </c>
      <c r="AC897">
        <v>8961.3759174522493</v>
      </c>
      <c r="AD897">
        <v>0</v>
      </c>
      <c r="AE897">
        <v>298091.87772000598</v>
      </c>
      <c r="AF897">
        <v>0</v>
      </c>
      <c r="AG897">
        <v>0</v>
      </c>
    </row>
    <row r="898" spans="1:33" x14ac:dyDescent="0.3">
      <c r="A898" t="s">
        <v>33</v>
      </c>
      <c r="B898" t="s">
        <v>1881</v>
      </c>
      <c r="C898">
        <v>2180</v>
      </c>
      <c r="D898" t="s">
        <v>1875</v>
      </c>
      <c r="E898">
        <v>826</v>
      </c>
      <c r="F898" t="s">
        <v>1882</v>
      </c>
      <c r="G898" t="s">
        <v>37</v>
      </c>
      <c r="H898" t="s">
        <v>43</v>
      </c>
      <c r="I898" t="s">
        <v>44</v>
      </c>
      <c r="J898" t="s">
        <v>40</v>
      </c>
      <c r="K898">
        <v>520.23762570374595</v>
      </c>
      <c r="L898">
        <v>7795177.7469818797</v>
      </c>
      <c r="M898">
        <v>14983.879215650701</v>
      </c>
      <c r="N898">
        <v>0</v>
      </c>
      <c r="O898">
        <v>14983.879215650701</v>
      </c>
      <c r="P898">
        <v>4037217.9840221298</v>
      </c>
      <c r="Q898">
        <v>1988921.63239149</v>
      </c>
      <c r="R898">
        <v>1241578.21811455</v>
      </c>
      <c r="S898">
        <v>337339.04965365102</v>
      </c>
      <c r="T898">
        <v>190120.862800053</v>
      </c>
      <c r="U898">
        <v>220464.55465809</v>
      </c>
      <c r="V898">
        <v>3574566.76</v>
      </c>
      <c r="W898">
        <v>4000146.4323237902</v>
      </c>
      <c r="X898">
        <v>6706626.38621464</v>
      </c>
      <c r="Y898">
        <v>0</v>
      </c>
      <c r="Z898">
        <v>0</v>
      </c>
      <c r="AA898">
        <v>861501.90591879899</v>
      </c>
      <c r="AB898">
        <v>0</v>
      </c>
      <c r="AC898">
        <v>6584.9001903532699</v>
      </c>
      <c r="AD898">
        <v>0</v>
      </c>
      <c r="AE898">
        <v>220464.55465809</v>
      </c>
      <c r="AF898">
        <v>0</v>
      </c>
      <c r="AG898">
        <v>0</v>
      </c>
    </row>
    <row r="899" spans="1:33" x14ac:dyDescent="0.3">
      <c r="A899" t="s">
        <v>33</v>
      </c>
      <c r="B899" t="s">
        <v>1883</v>
      </c>
      <c r="C899">
        <v>2180</v>
      </c>
      <c r="D899" t="s">
        <v>1875</v>
      </c>
      <c r="E899">
        <v>827</v>
      </c>
      <c r="F899" t="s">
        <v>371</v>
      </c>
      <c r="G899" t="s">
        <v>37</v>
      </c>
      <c r="H899" t="s">
        <v>43</v>
      </c>
      <c r="I899" t="s">
        <v>44</v>
      </c>
      <c r="J899" t="s">
        <v>40</v>
      </c>
      <c r="K899">
        <v>414.79970297029701</v>
      </c>
      <c r="L899">
        <v>6811398.5493611898</v>
      </c>
      <c r="M899">
        <v>16420.934008838802</v>
      </c>
      <c r="N899">
        <v>0</v>
      </c>
      <c r="O899">
        <v>16420.934008838802</v>
      </c>
      <c r="P899">
        <v>3591179.5865951902</v>
      </c>
      <c r="Q899">
        <v>1797692.68466379</v>
      </c>
      <c r="R899">
        <v>1001210.82664332</v>
      </c>
      <c r="S899">
        <v>269726.88207919098</v>
      </c>
      <c r="T899">
        <v>151588.56937969199</v>
      </c>
      <c r="U899">
        <v>175782.425702001</v>
      </c>
      <c r="V899">
        <v>3446189.85</v>
      </c>
      <c r="W899">
        <v>3189426.2736591799</v>
      </c>
      <c r="X899">
        <v>5944769.4494600203</v>
      </c>
      <c r="Y899">
        <v>0</v>
      </c>
      <c r="Z899">
        <v>0</v>
      </c>
      <c r="AA899">
        <v>685596.35298421001</v>
      </c>
      <c r="AB899">
        <v>0</v>
      </c>
      <c r="AC899">
        <v>5250.3212149499795</v>
      </c>
      <c r="AD899">
        <v>0</v>
      </c>
      <c r="AE899">
        <v>175782.425702001</v>
      </c>
      <c r="AF899">
        <v>0</v>
      </c>
      <c r="AG899">
        <v>0</v>
      </c>
    </row>
    <row r="900" spans="1:33" x14ac:dyDescent="0.3">
      <c r="A900" t="s">
        <v>33</v>
      </c>
      <c r="B900" t="s">
        <v>1884</v>
      </c>
      <c r="C900">
        <v>2180</v>
      </c>
      <c r="D900" t="s">
        <v>1875</v>
      </c>
      <c r="E900">
        <v>828</v>
      </c>
      <c r="F900" t="s">
        <v>1885</v>
      </c>
      <c r="G900" t="s">
        <v>37</v>
      </c>
      <c r="H900" t="s">
        <v>43</v>
      </c>
      <c r="I900" t="s">
        <v>44</v>
      </c>
      <c r="J900" t="s">
        <v>40</v>
      </c>
      <c r="K900">
        <v>394.06</v>
      </c>
      <c r="L900">
        <v>6164615.7736633103</v>
      </c>
      <c r="M900">
        <v>15643.850615802899</v>
      </c>
      <c r="N900">
        <v>0</v>
      </c>
      <c r="O900">
        <v>15643.850615802899</v>
      </c>
      <c r="P900">
        <v>3291975.4663770599</v>
      </c>
      <c r="Q900">
        <v>1515767.3525378001</v>
      </c>
      <c r="R900">
        <v>957273.50290521595</v>
      </c>
      <c r="S900">
        <v>255590.20781048099</v>
      </c>
      <c r="T900">
        <v>144009.244032749</v>
      </c>
      <c r="U900">
        <v>166993.42399743901</v>
      </c>
      <c r="V900">
        <v>2967665.22</v>
      </c>
      <c r="W900">
        <v>3029957.1296658702</v>
      </c>
      <c r="X900">
        <v>5339123.3746090299</v>
      </c>
      <c r="Y900">
        <v>0</v>
      </c>
      <c r="Z900">
        <v>0</v>
      </c>
      <c r="AA900">
        <v>653511.16633097001</v>
      </c>
      <c r="AB900">
        <v>0</v>
      </c>
      <c r="AC900">
        <v>4987.8087258691703</v>
      </c>
      <c r="AD900">
        <v>0</v>
      </c>
      <c r="AE900">
        <v>166993.42399743901</v>
      </c>
      <c r="AF900">
        <v>0</v>
      </c>
      <c r="AG900">
        <v>0</v>
      </c>
    </row>
    <row r="901" spans="1:33" x14ac:dyDescent="0.3">
      <c r="A901" t="s">
        <v>33</v>
      </c>
      <c r="B901" t="s">
        <v>1886</v>
      </c>
      <c r="C901">
        <v>2180</v>
      </c>
      <c r="D901" t="s">
        <v>1875</v>
      </c>
      <c r="E901">
        <v>829</v>
      </c>
      <c r="F901" t="s">
        <v>1887</v>
      </c>
      <c r="G901" t="s">
        <v>37</v>
      </c>
      <c r="H901" t="s">
        <v>43</v>
      </c>
      <c r="I901" t="s">
        <v>44</v>
      </c>
      <c r="J901" t="s">
        <v>40</v>
      </c>
      <c r="K901">
        <v>276.79785581065698</v>
      </c>
      <c r="L901">
        <v>5692182.9145188499</v>
      </c>
      <c r="M901">
        <v>20564.403932422701</v>
      </c>
      <c r="N901">
        <v>0</v>
      </c>
      <c r="O901">
        <v>20564.403932422701</v>
      </c>
      <c r="P901">
        <v>2600040.7092829002</v>
      </c>
      <c r="Q901">
        <v>1688121.2765675299</v>
      </c>
      <c r="R901">
        <v>1113472.8952605501</v>
      </c>
      <c r="S901">
        <v>189392.24503760599</v>
      </c>
      <c r="T901">
        <v>101155.788370244</v>
      </c>
      <c r="U901">
        <v>117300.466164978</v>
      </c>
      <c r="V901">
        <v>3446562.81</v>
      </c>
      <c r="W901">
        <v>2128319.6383538698</v>
      </c>
      <c r="X901">
        <v>4620782.4900167696</v>
      </c>
      <c r="Y901">
        <v>0</v>
      </c>
      <c r="Z901">
        <v>0</v>
      </c>
      <c r="AA901">
        <v>950596.39349795098</v>
      </c>
      <c r="AB901">
        <v>0</v>
      </c>
      <c r="AC901">
        <v>3503.5648391470099</v>
      </c>
      <c r="AD901">
        <v>0</v>
      </c>
      <c r="AE901">
        <v>117300.466164978</v>
      </c>
      <c r="AF901">
        <v>0</v>
      </c>
      <c r="AG901">
        <v>0</v>
      </c>
    </row>
    <row r="902" spans="1:33" x14ac:dyDescent="0.3">
      <c r="A902" t="s">
        <v>33</v>
      </c>
      <c r="B902" t="s">
        <v>1888</v>
      </c>
      <c r="C902">
        <v>2180</v>
      </c>
      <c r="D902" t="s">
        <v>1875</v>
      </c>
      <c r="E902">
        <v>830</v>
      </c>
      <c r="F902" t="s">
        <v>1889</v>
      </c>
      <c r="G902" t="s">
        <v>37</v>
      </c>
      <c r="H902" t="s">
        <v>43</v>
      </c>
      <c r="I902" t="s">
        <v>44</v>
      </c>
      <c r="J902" t="s">
        <v>40</v>
      </c>
      <c r="K902">
        <v>436.35</v>
      </c>
      <c r="L902">
        <v>6720729.4748895802</v>
      </c>
      <c r="M902">
        <v>15402.1530305708</v>
      </c>
      <c r="N902">
        <v>0</v>
      </c>
      <c r="O902">
        <v>15402.1530305708</v>
      </c>
      <c r="P902">
        <v>3360495.39695714</v>
      </c>
      <c r="Q902">
        <v>1763005.66948325</v>
      </c>
      <c r="R902">
        <v>1155034.58742752</v>
      </c>
      <c r="S902">
        <v>282729.69466097403</v>
      </c>
      <c r="T902">
        <v>159464.126360681</v>
      </c>
      <c r="U902">
        <v>184914.93823601099</v>
      </c>
      <c r="V902">
        <v>3180686.4</v>
      </c>
      <c r="W902">
        <v>3355128.13665357</v>
      </c>
      <c r="X902">
        <v>5629460.4200676298</v>
      </c>
      <c r="Y902">
        <v>0</v>
      </c>
      <c r="Z902">
        <v>0</v>
      </c>
      <c r="AA902">
        <v>900831.02279936802</v>
      </c>
      <c r="AB902">
        <v>0</v>
      </c>
      <c r="AC902">
        <v>5523.0937865629903</v>
      </c>
      <c r="AD902">
        <v>0</v>
      </c>
      <c r="AE902">
        <v>184914.93823601099</v>
      </c>
      <c r="AF902">
        <v>0</v>
      </c>
      <c r="AG902">
        <v>0</v>
      </c>
    </row>
    <row r="903" spans="1:33" x14ac:dyDescent="0.3">
      <c r="A903" t="s">
        <v>33</v>
      </c>
      <c r="B903" t="s">
        <v>1890</v>
      </c>
      <c r="C903">
        <v>2180</v>
      </c>
      <c r="D903" t="s">
        <v>1875</v>
      </c>
      <c r="E903">
        <v>831</v>
      </c>
      <c r="F903" t="s">
        <v>1891</v>
      </c>
      <c r="G903" t="s">
        <v>37</v>
      </c>
      <c r="H903" t="s">
        <v>38</v>
      </c>
      <c r="I903" t="s">
        <v>39</v>
      </c>
      <c r="J903" t="s">
        <v>40</v>
      </c>
      <c r="K903">
        <v>570.23900990099003</v>
      </c>
      <c r="L903">
        <v>8946244.3887656499</v>
      </c>
      <c r="M903">
        <v>15688.5871247548</v>
      </c>
      <c r="N903">
        <v>0</v>
      </c>
      <c r="O903">
        <v>15688.5871247548</v>
      </c>
      <c r="P903">
        <v>4531211.3278662497</v>
      </c>
      <c r="Q903">
        <v>2463660.8281730302</v>
      </c>
      <c r="R903">
        <v>1373236.29211968</v>
      </c>
      <c r="S903">
        <v>369742.06979049701</v>
      </c>
      <c r="T903">
        <v>208393.87081618301</v>
      </c>
      <c r="U903">
        <v>241653.97340576601</v>
      </c>
      <c r="V903">
        <v>4319979.5599999996</v>
      </c>
      <c r="W903">
        <v>4384610.8553598803</v>
      </c>
      <c r="X903">
        <v>7691961.5901710903</v>
      </c>
      <c r="Y903">
        <v>0</v>
      </c>
      <c r="Z903">
        <v>0</v>
      </c>
      <c r="AA903">
        <v>1005411.0332042699</v>
      </c>
      <c r="AB903">
        <v>0</v>
      </c>
      <c r="AC903">
        <v>7217.7919845078304</v>
      </c>
      <c r="AD903">
        <v>0</v>
      </c>
      <c r="AE903">
        <v>241653.97340576601</v>
      </c>
      <c r="AF903">
        <v>0</v>
      </c>
      <c r="AG903">
        <v>0</v>
      </c>
    </row>
    <row r="904" spans="1:33" x14ac:dyDescent="0.3">
      <c r="A904" t="s">
        <v>33</v>
      </c>
      <c r="B904" t="s">
        <v>1892</v>
      </c>
      <c r="C904">
        <v>2180</v>
      </c>
      <c r="D904" t="s">
        <v>1875</v>
      </c>
      <c r="E904">
        <v>833</v>
      </c>
      <c r="F904" t="s">
        <v>1893</v>
      </c>
      <c r="G904" t="s">
        <v>37</v>
      </c>
      <c r="H904" t="s">
        <v>43</v>
      </c>
      <c r="I904" t="s">
        <v>44</v>
      </c>
      <c r="J904" t="s">
        <v>40</v>
      </c>
      <c r="K904">
        <v>319.66308397506401</v>
      </c>
      <c r="L904">
        <v>6086423.0568471896</v>
      </c>
      <c r="M904">
        <v>19040.118681086002</v>
      </c>
      <c r="N904">
        <v>0</v>
      </c>
      <c r="O904">
        <v>19040.118681086002</v>
      </c>
      <c r="P904">
        <v>3142138.8324708301</v>
      </c>
      <c r="Q904">
        <v>1666347.32806541</v>
      </c>
      <c r="R904">
        <v>953770.231812265</v>
      </c>
      <c r="S904">
        <v>207345.77664295901</v>
      </c>
      <c r="T904">
        <v>116820.88785572301</v>
      </c>
      <c r="U904">
        <v>135465.748664104</v>
      </c>
      <c r="V904">
        <v>3493043.69</v>
      </c>
      <c r="W904">
        <v>2457913.6181830801</v>
      </c>
      <c r="X904">
        <v>4807940.57197545</v>
      </c>
      <c r="Y904">
        <v>0</v>
      </c>
      <c r="Z904">
        <v>0</v>
      </c>
      <c r="AA904">
        <v>1138970.60536566</v>
      </c>
      <c r="AB904">
        <v>0</v>
      </c>
      <c r="AC904">
        <v>4046.1308419760298</v>
      </c>
      <c r="AD904">
        <v>0</v>
      </c>
      <c r="AE904">
        <v>135465.748664104</v>
      </c>
      <c r="AF904">
        <v>0</v>
      </c>
      <c r="AG904">
        <v>0</v>
      </c>
    </row>
    <row r="905" spans="1:33" x14ac:dyDescent="0.3">
      <c r="A905" t="s">
        <v>33</v>
      </c>
      <c r="B905" t="s">
        <v>1894</v>
      </c>
      <c r="C905">
        <v>2180</v>
      </c>
      <c r="D905" t="s">
        <v>1875</v>
      </c>
      <c r="E905">
        <v>834</v>
      </c>
      <c r="F905" t="s">
        <v>1895</v>
      </c>
      <c r="G905" t="s">
        <v>37</v>
      </c>
      <c r="H905" t="s">
        <v>43</v>
      </c>
      <c r="I905" t="s">
        <v>44</v>
      </c>
      <c r="J905" t="s">
        <v>40</v>
      </c>
      <c r="K905">
        <v>508.87326732673199</v>
      </c>
      <c r="L905">
        <v>8961574.0566676594</v>
      </c>
      <c r="M905">
        <v>17610.620624159601</v>
      </c>
      <c r="N905">
        <v>0</v>
      </c>
      <c r="O905">
        <v>17610.620624159601</v>
      </c>
      <c r="P905">
        <v>4580002.6279605599</v>
      </c>
      <c r="Q905">
        <v>2636454.6275804699</v>
      </c>
      <c r="R905">
        <v>1229252.93431447</v>
      </c>
      <c r="S905">
        <v>329896.10927218897</v>
      </c>
      <c r="T905">
        <v>185967.757539963</v>
      </c>
      <c r="U905">
        <v>215648.60501358999</v>
      </c>
      <c r="V905">
        <v>4833160.43</v>
      </c>
      <c r="W905">
        <v>3912765.0216540699</v>
      </c>
      <c r="X905">
        <v>7874270.4630269799</v>
      </c>
      <c r="Y905">
        <v>0</v>
      </c>
      <c r="Z905">
        <v>0</v>
      </c>
      <c r="AA905">
        <v>865213.93263781106</v>
      </c>
      <c r="AB905">
        <v>0</v>
      </c>
      <c r="AC905">
        <v>6441.0559892753199</v>
      </c>
      <c r="AD905">
        <v>0</v>
      </c>
      <c r="AE905">
        <v>215648.60501358999</v>
      </c>
      <c r="AF905">
        <v>0</v>
      </c>
      <c r="AG905">
        <v>0</v>
      </c>
    </row>
    <row r="906" spans="1:33" x14ac:dyDescent="0.3">
      <c r="A906" t="s">
        <v>33</v>
      </c>
      <c r="B906" t="s">
        <v>1896</v>
      </c>
      <c r="C906">
        <v>2180</v>
      </c>
      <c r="D906" t="s">
        <v>1875</v>
      </c>
      <c r="E906">
        <v>835</v>
      </c>
      <c r="F906" t="s">
        <v>1897</v>
      </c>
      <c r="G906" t="s">
        <v>37</v>
      </c>
      <c r="H906" t="s">
        <v>43</v>
      </c>
      <c r="I906" t="s">
        <v>44</v>
      </c>
      <c r="J906" t="s">
        <v>40</v>
      </c>
      <c r="K906">
        <v>509.14990099009901</v>
      </c>
      <c r="L906">
        <v>7521842.2047031401</v>
      </c>
      <c r="M906">
        <v>14773.335298850199</v>
      </c>
      <c r="N906">
        <v>0</v>
      </c>
      <c r="O906">
        <v>14773.335298850199</v>
      </c>
      <c r="P906">
        <v>3961841.7659930298</v>
      </c>
      <c r="Q906">
        <v>1836824.5319759301</v>
      </c>
      <c r="R906">
        <v>1207177.5614400101</v>
      </c>
      <c r="S906">
        <v>329929.49196996901</v>
      </c>
      <c r="T906">
        <v>186068.853324197</v>
      </c>
      <c r="U906">
        <v>215765.83589883201</v>
      </c>
      <c r="V906">
        <v>3391184.29</v>
      </c>
      <c r="W906">
        <v>3914892.0788043002</v>
      </c>
      <c r="X906">
        <v>6351808.7933425996</v>
      </c>
      <c r="Y906">
        <v>0</v>
      </c>
      <c r="Z906">
        <v>0</v>
      </c>
      <c r="AA906">
        <v>947823.01798584999</v>
      </c>
      <c r="AB906">
        <v>0</v>
      </c>
      <c r="AC906">
        <v>6444.5574758509902</v>
      </c>
      <c r="AD906">
        <v>0</v>
      </c>
      <c r="AE906">
        <v>215765.83589883201</v>
      </c>
      <c r="AF906">
        <v>0</v>
      </c>
      <c r="AG906">
        <v>0</v>
      </c>
    </row>
    <row r="907" spans="1:33" x14ac:dyDescent="0.3">
      <c r="A907" t="s">
        <v>33</v>
      </c>
      <c r="B907" t="s">
        <v>1898</v>
      </c>
      <c r="C907">
        <v>2180</v>
      </c>
      <c r="D907" t="s">
        <v>1875</v>
      </c>
      <c r="E907">
        <v>837</v>
      </c>
      <c r="F907" t="s">
        <v>1899</v>
      </c>
      <c r="G907" t="s">
        <v>37</v>
      </c>
      <c r="H907" t="s">
        <v>43</v>
      </c>
      <c r="I907" t="s">
        <v>44</v>
      </c>
      <c r="J907" t="s">
        <v>40</v>
      </c>
      <c r="K907">
        <v>424.34</v>
      </c>
      <c r="L907">
        <v>6469134.49948812</v>
      </c>
      <c r="M907">
        <v>15245.1677887734</v>
      </c>
      <c r="N907">
        <v>0</v>
      </c>
      <c r="O907">
        <v>15245.1677887734</v>
      </c>
      <c r="P907">
        <v>3377513.7328316499</v>
      </c>
      <c r="Q907">
        <v>1602895.05021593</v>
      </c>
      <c r="R907">
        <v>1058610.95944424</v>
      </c>
      <c r="S907">
        <v>275039.68565472198</v>
      </c>
      <c r="T907">
        <v>155075.07134156401</v>
      </c>
      <c r="U907">
        <v>179825.38075184799</v>
      </c>
      <c r="V907">
        <v>3026526.78</v>
      </c>
      <c r="W907">
        <v>3262782.3387362701</v>
      </c>
      <c r="X907">
        <v>5535936.4035446299</v>
      </c>
      <c r="Y907">
        <v>0</v>
      </c>
      <c r="Z907">
        <v>0</v>
      </c>
      <c r="AA907">
        <v>748001.637805623</v>
      </c>
      <c r="AB907">
        <v>0</v>
      </c>
      <c r="AC907">
        <v>5371.07738602072</v>
      </c>
      <c r="AD907">
        <v>0</v>
      </c>
      <c r="AE907">
        <v>179825.38075184799</v>
      </c>
      <c r="AF907">
        <v>0</v>
      </c>
      <c r="AG907">
        <v>0</v>
      </c>
    </row>
    <row r="908" spans="1:33" x14ac:dyDescent="0.3">
      <c r="A908" t="s">
        <v>33</v>
      </c>
      <c r="B908" t="s">
        <v>1900</v>
      </c>
      <c r="C908">
        <v>2180</v>
      </c>
      <c r="D908" t="s">
        <v>1875</v>
      </c>
      <c r="E908">
        <v>838</v>
      </c>
      <c r="F908" t="s">
        <v>1901</v>
      </c>
      <c r="G908" t="s">
        <v>37</v>
      </c>
      <c r="H908" t="s">
        <v>43</v>
      </c>
      <c r="I908" t="s">
        <v>44</v>
      </c>
      <c r="J908" t="s">
        <v>40</v>
      </c>
      <c r="K908">
        <v>411.38</v>
      </c>
      <c r="L908">
        <v>6360890.9844587501</v>
      </c>
      <c r="M908">
        <v>15462.324333848799</v>
      </c>
      <c r="N908">
        <v>0</v>
      </c>
      <c r="O908">
        <v>15462.324333848799</v>
      </c>
      <c r="P908">
        <v>3434931.0595538602</v>
      </c>
      <c r="Q908">
        <v>1520473.80336294</v>
      </c>
      <c r="R908">
        <v>988576.78145395999</v>
      </c>
      <c r="S908">
        <v>266570.50130659301</v>
      </c>
      <c r="T908">
        <v>150338.83878138399</v>
      </c>
      <c r="U908">
        <v>174333.23545669799</v>
      </c>
      <c r="V908">
        <v>3023425.83</v>
      </c>
      <c r="W908">
        <v>3163131.9190020501</v>
      </c>
      <c r="X908">
        <v>5443887.3829169804</v>
      </c>
      <c r="Y908">
        <v>0</v>
      </c>
      <c r="Z908">
        <v>0</v>
      </c>
      <c r="AA908">
        <v>737463.32971079205</v>
      </c>
      <c r="AB908">
        <v>0</v>
      </c>
      <c r="AC908">
        <v>5207.0363742781801</v>
      </c>
      <c r="AD908">
        <v>0</v>
      </c>
      <c r="AE908">
        <v>174333.23545669799</v>
      </c>
      <c r="AF908">
        <v>0</v>
      </c>
      <c r="AG908">
        <v>0</v>
      </c>
    </row>
    <row r="909" spans="1:33" x14ac:dyDescent="0.3">
      <c r="A909" t="s">
        <v>33</v>
      </c>
      <c r="B909" t="s">
        <v>1902</v>
      </c>
      <c r="C909">
        <v>2180</v>
      </c>
      <c r="D909" t="s">
        <v>1875</v>
      </c>
      <c r="E909">
        <v>839</v>
      </c>
      <c r="F909" t="s">
        <v>1903</v>
      </c>
      <c r="G909" t="s">
        <v>37</v>
      </c>
      <c r="H909" t="s">
        <v>43</v>
      </c>
      <c r="I909" t="s">
        <v>44</v>
      </c>
      <c r="J909" t="s">
        <v>40</v>
      </c>
      <c r="K909">
        <v>474.57347826086902</v>
      </c>
      <c r="L909">
        <v>7282338.3461158499</v>
      </c>
      <c r="M909">
        <v>15345.0175361734</v>
      </c>
      <c r="N909">
        <v>0</v>
      </c>
      <c r="O909">
        <v>15345.0175361734</v>
      </c>
      <c r="P909">
        <v>3682334.7674678699</v>
      </c>
      <c r="Q909">
        <v>1940092.8151660899</v>
      </c>
      <c r="R909">
        <v>1153501.5559473101</v>
      </c>
      <c r="S909">
        <v>307976.30939129699</v>
      </c>
      <c r="T909">
        <v>198432.898143278</v>
      </c>
      <c r="U909">
        <v>201113.15554270201</v>
      </c>
      <c r="V909">
        <v>3432193.84</v>
      </c>
      <c r="W909">
        <v>3649031.35057315</v>
      </c>
      <c r="X909">
        <v>6143398.22440001</v>
      </c>
      <c r="Y909">
        <v>0</v>
      </c>
      <c r="Z909">
        <v>0</v>
      </c>
      <c r="AA909">
        <v>931820.05926572101</v>
      </c>
      <c r="AB909">
        <v>0</v>
      </c>
      <c r="AC909">
        <v>6006.9069074142299</v>
      </c>
      <c r="AD909">
        <v>0</v>
      </c>
      <c r="AE909">
        <v>201113.15554270201</v>
      </c>
      <c r="AF909">
        <v>0</v>
      </c>
      <c r="AG909">
        <v>0</v>
      </c>
    </row>
    <row r="910" spans="1:33" x14ac:dyDescent="0.3">
      <c r="A910" t="s">
        <v>33</v>
      </c>
      <c r="B910" t="s">
        <v>1904</v>
      </c>
      <c r="C910">
        <v>2180</v>
      </c>
      <c r="D910" t="s">
        <v>1875</v>
      </c>
      <c r="E910">
        <v>840</v>
      </c>
      <c r="F910" t="s">
        <v>1905</v>
      </c>
      <c r="G910" t="s">
        <v>37</v>
      </c>
      <c r="H910" t="s">
        <v>43</v>
      </c>
      <c r="I910" t="s">
        <v>44</v>
      </c>
      <c r="J910" t="s">
        <v>40</v>
      </c>
      <c r="K910">
        <v>340.89012015764598</v>
      </c>
      <c r="L910">
        <v>5329150.0748879397</v>
      </c>
      <c r="M910">
        <v>15633.043493379701</v>
      </c>
      <c r="N910">
        <v>0</v>
      </c>
      <c r="O910">
        <v>15633.043493379701</v>
      </c>
      <c r="P910">
        <v>2704091.72433089</v>
      </c>
      <c r="Q910">
        <v>1450123.01696203</v>
      </c>
      <c r="R910">
        <v>829479.83965427696</v>
      </c>
      <c r="S910">
        <v>220877.184794578</v>
      </c>
      <c r="T910">
        <v>124578.30914616</v>
      </c>
      <c r="U910">
        <v>144461.27080146101</v>
      </c>
      <c r="V910">
        <v>2563558.9</v>
      </c>
      <c r="W910">
        <v>2621129.9040864799</v>
      </c>
      <c r="X910">
        <v>4593337.0015467703</v>
      </c>
      <c r="Y910">
        <v>0</v>
      </c>
      <c r="Z910">
        <v>0</v>
      </c>
      <c r="AA910">
        <v>587036.99079559697</v>
      </c>
      <c r="AB910">
        <v>0</v>
      </c>
      <c r="AC910">
        <v>4314.8117441123204</v>
      </c>
      <c r="AD910">
        <v>0</v>
      </c>
      <c r="AE910">
        <v>144461.27080146101</v>
      </c>
      <c r="AF910">
        <v>0</v>
      </c>
      <c r="AG910">
        <v>0</v>
      </c>
    </row>
    <row r="911" spans="1:33" x14ac:dyDescent="0.3">
      <c r="A911" t="s">
        <v>33</v>
      </c>
      <c r="B911" t="s">
        <v>1906</v>
      </c>
      <c r="C911">
        <v>2180</v>
      </c>
      <c r="D911" t="s">
        <v>1875</v>
      </c>
      <c r="E911">
        <v>841</v>
      </c>
      <c r="F911" t="s">
        <v>1907</v>
      </c>
      <c r="G911" t="s">
        <v>37</v>
      </c>
      <c r="H911" t="s">
        <v>43</v>
      </c>
      <c r="I911" t="s">
        <v>44</v>
      </c>
      <c r="J911" t="s">
        <v>40</v>
      </c>
      <c r="K911">
        <v>545.79672506062195</v>
      </c>
      <c r="L911">
        <v>9688400.5334496796</v>
      </c>
      <c r="M911">
        <v>17750.931965327502</v>
      </c>
      <c r="N911">
        <v>0</v>
      </c>
      <c r="O911">
        <v>17750.931965327502</v>
      </c>
      <c r="P911">
        <v>4852487.7586418698</v>
      </c>
      <c r="Q911">
        <v>2762285.7737895199</v>
      </c>
      <c r="R911">
        <v>1520443.26875596</v>
      </c>
      <c r="S911">
        <v>353722.29549753602</v>
      </c>
      <c r="T911">
        <v>199461.43676478299</v>
      </c>
      <c r="U911">
        <v>231295.90398533799</v>
      </c>
      <c r="V911">
        <v>5260432.3499999996</v>
      </c>
      <c r="W911">
        <v>4196672.2794643398</v>
      </c>
      <c r="X911">
        <v>8052828.2445950601</v>
      </c>
      <c r="Y911">
        <v>0</v>
      </c>
      <c r="Z911">
        <v>0</v>
      </c>
      <c r="AA911">
        <v>1397367.97075008</v>
      </c>
      <c r="AB911">
        <v>0</v>
      </c>
      <c r="AC911">
        <v>6908.41411919046</v>
      </c>
      <c r="AD911">
        <v>0</v>
      </c>
      <c r="AE911">
        <v>231295.90398533799</v>
      </c>
      <c r="AF911">
        <v>0</v>
      </c>
      <c r="AG911">
        <v>0</v>
      </c>
    </row>
    <row r="912" spans="1:33" x14ac:dyDescent="0.3">
      <c r="A912" t="s">
        <v>33</v>
      </c>
      <c r="B912" t="s">
        <v>1908</v>
      </c>
      <c r="C912">
        <v>2180</v>
      </c>
      <c r="D912" t="s">
        <v>1875</v>
      </c>
      <c r="E912">
        <v>842</v>
      </c>
      <c r="F912" t="s">
        <v>1909</v>
      </c>
      <c r="G912" t="s">
        <v>37</v>
      </c>
      <c r="H912" t="s">
        <v>43</v>
      </c>
      <c r="I912" t="s">
        <v>44</v>
      </c>
      <c r="J912" t="s">
        <v>40</v>
      </c>
      <c r="K912">
        <v>634.1</v>
      </c>
      <c r="L912">
        <v>10927301.7553339</v>
      </c>
      <c r="M912">
        <v>17232.773624560701</v>
      </c>
      <c r="N912">
        <v>0</v>
      </c>
      <c r="O912">
        <v>17232.773624560701</v>
      </c>
      <c r="P912">
        <v>5596882.4036611002</v>
      </c>
      <c r="Q912">
        <v>2759095.0411328799</v>
      </c>
      <c r="R912">
        <v>1927705.4209906999</v>
      </c>
      <c r="S912">
        <v>411887.01714111102</v>
      </c>
      <c r="T912">
        <v>231731.87240817701</v>
      </c>
      <c r="U912">
        <v>268716.769417795</v>
      </c>
      <c r="V912">
        <v>5782942.1500000004</v>
      </c>
      <c r="W912">
        <v>4875642.8359161802</v>
      </c>
      <c r="X912">
        <v>8944590.7918514702</v>
      </c>
      <c r="Y912">
        <v>0</v>
      </c>
      <c r="Z912">
        <v>0</v>
      </c>
      <c r="AA912">
        <v>1705968.0825256701</v>
      </c>
      <c r="AB912">
        <v>0</v>
      </c>
      <c r="AC912">
        <v>8026.1115390388304</v>
      </c>
      <c r="AD912">
        <v>0</v>
      </c>
      <c r="AE912">
        <v>268716.769417795</v>
      </c>
      <c r="AF912">
        <v>0</v>
      </c>
      <c r="AG912">
        <v>0</v>
      </c>
    </row>
    <row r="913" spans="1:33" x14ac:dyDescent="0.3">
      <c r="A913" t="s">
        <v>33</v>
      </c>
      <c r="B913" t="s">
        <v>1910</v>
      </c>
      <c r="C913">
        <v>2180</v>
      </c>
      <c r="D913" t="s">
        <v>1875</v>
      </c>
      <c r="E913">
        <v>843</v>
      </c>
      <c r="F913" t="s">
        <v>1911</v>
      </c>
      <c r="G913" t="s">
        <v>37</v>
      </c>
      <c r="H913" t="s">
        <v>43</v>
      </c>
      <c r="I913" t="s">
        <v>44</v>
      </c>
      <c r="J913" t="s">
        <v>40</v>
      </c>
      <c r="K913">
        <v>372.5</v>
      </c>
      <c r="L913">
        <v>6141128.3093706099</v>
      </c>
      <c r="M913">
        <v>16486.250494954598</v>
      </c>
      <c r="N913">
        <v>0</v>
      </c>
      <c r="O913">
        <v>16486.250494954598</v>
      </c>
      <c r="P913">
        <v>3085458.7397204801</v>
      </c>
      <c r="Q913">
        <v>1685312.41280397</v>
      </c>
      <c r="R913">
        <v>992710.44748310605</v>
      </c>
      <c r="S913">
        <v>241516.56826220499</v>
      </c>
      <c r="T913">
        <v>136130.14110084501</v>
      </c>
      <c r="U913">
        <v>157856.799571248</v>
      </c>
      <c r="V913">
        <v>3119090.85</v>
      </c>
      <c r="W913">
        <v>2864180.6597993602</v>
      </c>
      <c r="X913">
        <v>5314503.7410340197</v>
      </c>
      <c r="Y913">
        <v>0</v>
      </c>
      <c r="Z913">
        <v>0</v>
      </c>
      <c r="AA913">
        <v>664052.85542629706</v>
      </c>
      <c r="AB913">
        <v>0</v>
      </c>
      <c r="AC913">
        <v>4714.9133390505704</v>
      </c>
      <c r="AD913">
        <v>0</v>
      </c>
      <c r="AE913">
        <v>157856.799571248</v>
      </c>
      <c r="AF913">
        <v>0</v>
      </c>
      <c r="AG913">
        <v>0</v>
      </c>
    </row>
    <row r="914" spans="1:33" x14ac:dyDescent="0.3">
      <c r="A914" t="s">
        <v>33</v>
      </c>
      <c r="B914" t="s">
        <v>1912</v>
      </c>
      <c r="C914">
        <v>2180</v>
      </c>
      <c r="D914" t="s">
        <v>1875</v>
      </c>
      <c r="E914">
        <v>844</v>
      </c>
      <c r="F914" t="s">
        <v>1913</v>
      </c>
      <c r="G914" t="s">
        <v>37</v>
      </c>
      <c r="H914" t="s">
        <v>43</v>
      </c>
      <c r="I914" t="s">
        <v>44</v>
      </c>
      <c r="J914" t="s">
        <v>40</v>
      </c>
      <c r="K914">
        <v>508.79</v>
      </c>
      <c r="L914">
        <v>7548920.9511494599</v>
      </c>
      <c r="M914">
        <v>14837.0073137236</v>
      </c>
      <c r="N914">
        <v>0</v>
      </c>
      <c r="O914">
        <v>14837.0073137236</v>
      </c>
      <c r="P914">
        <v>4018680.60537097</v>
      </c>
      <c r="Q914">
        <v>1814341.8361214299</v>
      </c>
      <c r="R914">
        <v>1200034.5353300101</v>
      </c>
      <c r="S914">
        <v>329926.646835241</v>
      </c>
      <c r="T914">
        <v>185937.327491809</v>
      </c>
      <c r="U914">
        <v>215613.318265384</v>
      </c>
      <c r="V914">
        <v>3421182.86</v>
      </c>
      <c r="W914">
        <v>3912124.7728840802</v>
      </c>
      <c r="X914">
        <v>6307130.1568475096</v>
      </c>
      <c r="Y914">
        <v>0</v>
      </c>
      <c r="Z914">
        <v>0</v>
      </c>
      <c r="AA914">
        <v>1019737.47400227</v>
      </c>
      <c r="AB914">
        <v>0</v>
      </c>
      <c r="AC914">
        <v>6440.00203429675</v>
      </c>
      <c r="AD914">
        <v>0</v>
      </c>
      <c r="AE914">
        <v>215613.318265384</v>
      </c>
      <c r="AF914">
        <v>0</v>
      </c>
      <c r="AG914">
        <v>0</v>
      </c>
    </row>
    <row r="915" spans="1:33" x14ac:dyDescent="0.3">
      <c r="A915" t="s">
        <v>33</v>
      </c>
      <c r="B915" t="s">
        <v>1914</v>
      </c>
      <c r="C915">
        <v>2180</v>
      </c>
      <c r="D915" t="s">
        <v>1875</v>
      </c>
      <c r="E915">
        <v>847</v>
      </c>
      <c r="F915" t="s">
        <v>1915</v>
      </c>
      <c r="G915" t="s">
        <v>37</v>
      </c>
      <c r="H915" t="s">
        <v>43</v>
      </c>
      <c r="I915" t="s">
        <v>44</v>
      </c>
      <c r="J915" t="s">
        <v>40</v>
      </c>
      <c r="K915">
        <v>702.867821782178</v>
      </c>
      <c r="L915">
        <v>11861580.592313999</v>
      </c>
      <c r="M915">
        <v>16875.9761433352</v>
      </c>
      <c r="N915">
        <v>0</v>
      </c>
      <c r="O915">
        <v>16875.9761433352</v>
      </c>
      <c r="P915">
        <v>6052331.3941020397</v>
      </c>
      <c r="Q915">
        <v>3222910.5000248202</v>
      </c>
      <c r="R915">
        <v>1873325.21322776</v>
      </c>
      <c r="S915">
        <v>456150.40910851298</v>
      </c>
      <c r="T915">
        <v>256863.07585087701</v>
      </c>
      <c r="U915">
        <v>297858.96608899202</v>
      </c>
      <c r="V915">
        <v>6159317.8099999996</v>
      </c>
      <c r="W915">
        <v>5404403.8162250305</v>
      </c>
      <c r="X915">
        <v>8994713.5134466197</v>
      </c>
      <c r="Y915">
        <v>0</v>
      </c>
      <c r="Z915">
        <v>0</v>
      </c>
      <c r="AA915">
        <v>2560111.5735340798</v>
      </c>
      <c r="AB915">
        <v>0</v>
      </c>
      <c r="AC915">
        <v>8896.5392443227101</v>
      </c>
      <c r="AD915">
        <v>0</v>
      </c>
      <c r="AE915">
        <v>297858.96608899202</v>
      </c>
      <c r="AF915">
        <v>0</v>
      </c>
      <c r="AG915">
        <v>0</v>
      </c>
    </row>
    <row r="916" spans="1:33" x14ac:dyDescent="0.3">
      <c r="A916" t="s">
        <v>33</v>
      </c>
      <c r="B916" t="s">
        <v>1916</v>
      </c>
      <c r="C916">
        <v>2180</v>
      </c>
      <c r="D916" t="s">
        <v>1875</v>
      </c>
      <c r="E916">
        <v>849</v>
      </c>
      <c r="F916" t="s">
        <v>1917</v>
      </c>
      <c r="G916" t="s">
        <v>37</v>
      </c>
      <c r="H916" t="s">
        <v>38</v>
      </c>
      <c r="I916" t="s">
        <v>44</v>
      </c>
      <c r="J916" t="s">
        <v>40</v>
      </c>
      <c r="K916">
        <v>434.968440890919</v>
      </c>
      <c r="L916">
        <v>7165697.79997689</v>
      </c>
      <c r="M916">
        <v>16474.063693678101</v>
      </c>
      <c r="N916">
        <v>0</v>
      </c>
      <c r="O916">
        <v>16474.063693678101</v>
      </c>
      <c r="P916">
        <v>3438187.6503997198</v>
      </c>
      <c r="Q916">
        <v>2169144.0374313202</v>
      </c>
      <c r="R916">
        <v>1117112.12277518</v>
      </c>
      <c r="S916">
        <v>282294.75384610897</v>
      </c>
      <c r="T916">
        <v>158959.235524552</v>
      </c>
      <c r="U916">
        <v>184329.46575445999</v>
      </c>
      <c r="V916">
        <v>3636863.11</v>
      </c>
      <c r="W916">
        <v>3344505.22422243</v>
      </c>
      <c r="X916">
        <v>5953057.9549198998</v>
      </c>
      <c r="Y916">
        <v>0</v>
      </c>
      <c r="Z916">
        <v>0</v>
      </c>
      <c r="AA916">
        <v>1022804.77258032</v>
      </c>
      <c r="AB916">
        <v>0</v>
      </c>
      <c r="AC916">
        <v>5505.6067222083902</v>
      </c>
      <c r="AD916">
        <v>0</v>
      </c>
      <c r="AE916">
        <v>184329.46575445999</v>
      </c>
      <c r="AF916">
        <v>0</v>
      </c>
      <c r="AG916">
        <v>0</v>
      </c>
    </row>
    <row r="917" spans="1:33" x14ac:dyDescent="0.3">
      <c r="A917" t="s">
        <v>33</v>
      </c>
      <c r="B917" t="s">
        <v>1918</v>
      </c>
      <c r="C917">
        <v>2180</v>
      </c>
      <c r="D917" t="s">
        <v>1875</v>
      </c>
      <c r="E917">
        <v>850</v>
      </c>
      <c r="F917" t="s">
        <v>1919</v>
      </c>
      <c r="G917" t="s">
        <v>37</v>
      </c>
      <c r="H917" t="s">
        <v>43</v>
      </c>
      <c r="I917" t="s">
        <v>44</v>
      </c>
      <c r="J917" t="s">
        <v>40</v>
      </c>
      <c r="K917">
        <v>451.31237623762303</v>
      </c>
      <c r="L917">
        <v>6972014.6824635202</v>
      </c>
      <c r="M917">
        <v>15448.312631233101</v>
      </c>
      <c r="N917">
        <v>0</v>
      </c>
      <c r="O917">
        <v>15448.312631233101</v>
      </c>
      <c r="P917">
        <v>3738991.0978114</v>
      </c>
      <c r="Q917">
        <v>1677818.4947877999</v>
      </c>
      <c r="R917">
        <v>1097742.5088562299</v>
      </c>
      <c r="S917">
        <v>292530.45360463398</v>
      </c>
      <c r="T917">
        <v>164932.12740345101</v>
      </c>
      <c r="U917">
        <v>191255.64381145299</v>
      </c>
      <c r="V917">
        <v>3310584.06</v>
      </c>
      <c r="W917">
        <v>3470174.9786520698</v>
      </c>
      <c r="X917">
        <v>5981575.0287851701</v>
      </c>
      <c r="Y917">
        <v>0</v>
      </c>
      <c r="Z917">
        <v>0</v>
      </c>
      <c r="AA917">
        <v>793471.53002045199</v>
      </c>
      <c r="AB917">
        <v>0</v>
      </c>
      <c r="AC917">
        <v>5712.4798464466603</v>
      </c>
      <c r="AD917">
        <v>0</v>
      </c>
      <c r="AE917">
        <v>191255.64381145299</v>
      </c>
      <c r="AF917">
        <v>0</v>
      </c>
      <c r="AG917">
        <v>0</v>
      </c>
    </row>
    <row r="918" spans="1:33" x14ac:dyDescent="0.3">
      <c r="A918" t="s">
        <v>33</v>
      </c>
      <c r="B918" t="s">
        <v>1920</v>
      </c>
      <c r="C918">
        <v>2180</v>
      </c>
      <c r="D918" t="s">
        <v>1875</v>
      </c>
      <c r="E918">
        <v>852</v>
      </c>
      <c r="F918" t="s">
        <v>1921</v>
      </c>
      <c r="G918" t="s">
        <v>37</v>
      </c>
      <c r="H918" t="s">
        <v>38</v>
      </c>
      <c r="I918" t="s">
        <v>44</v>
      </c>
      <c r="J918" t="s">
        <v>40</v>
      </c>
      <c r="K918">
        <v>564.06712871287095</v>
      </c>
      <c r="L918">
        <v>8042769.8386440901</v>
      </c>
      <c r="M918">
        <v>14258.5331235249</v>
      </c>
      <c r="N918">
        <v>0</v>
      </c>
      <c r="O918">
        <v>14258.5331235249</v>
      </c>
      <c r="P918">
        <v>4075888.8753995299</v>
      </c>
      <c r="Q918">
        <v>2074712.08794576</v>
      </c>
      <c r="R918">
        <v>1320547.47285062</v>
      </c>
      <c r="S918">
        <v>365483.04587895703</v>
      </c>
      <c r="T918">
        <v>206138.35656921301</v>
      </c>
      <c r="U918">
        <v>239038.47431397901</v>
      </c>
      <c r="V918">
        <v>3466576.57</v>
      </c>
      <c r="W918">
        <v>4337154.7943301098</v>
      </c>
      <c r="X918">
        <v>6899803.5469446797</v>
      </c>
      <c r="Y918">
        <v>0</v>
      </c>
      <c r="Z918">
        <v>0</v>
      </c>
      <c r="AA918">
        <v>896788.14589741197</v>
      </c>
      <c r="AB918">
        <v>0</v>
      </c>
      <c r="AC918">
        <v>7139.6714880221998</v>
      </c>
      <c r="AD918">
        <v>0</v>
      </c>
      <c r="AE918">
        <v>239038.47431397901</v>
      </c>
      <c r="AF918">
        <v>0</v>
      </c>
      <c r="AG918">
        <v>0</v>
      </c>
    </row>
    <row r="919" spans="1:33" x14ac:dyDescent="0.3">
      <c r="A919" t="s">
        <v>33</v>
      </c>
      <c r="B919" t="s">
        <v>1922</v>
      </c>
      <c r="C919">
        <v>2180</v>
      </c>
      <c r="D919" t="s">
        <v>1875</v>
      </c>
      <c r="E919">
        <v>854</v>
      </c>
      <c r="F919" t="s">
        <v>1923</v>
      </c>
      <c r="G919" t="s">
        <v>37</v>
      </c>
      <c r="H919" t="s">
        <v>43</v>
      </c>
      <c r="I919" t="s">
        <v>44</v>
      </c>
      <c r="J919" t="s">
        <v>40</v>
      </c>
      <c r="K919">
        <v>366.73529411764702</v>
      </c>
      <c r="L919">
        <v>6313888.74234048</v>
      </c>
      <c r="M919">
        <v>17216.474235269499</v>
      </c>
      <c r="N919">
        <v>0</v>
      </c>
      <c r="O919">
        <v>17216.474235269499</v>
      </c>
      <c r="P919">
        <v>3250927.3387962701</v>
      </c>
      <c r="Q919">
        <v>1725082.53426551</v>
      </c>
      <c r="R919">
        <v>966202.06966970803</v>
      </c>
      <c r="S919">
        <v>237653.37052202399</v>
      </c>
      <c r="T919">
        <v>134023.42908696699</v>
      </c>
      <c r="U919">
        <v>155413.851863711</v>
      </c>
      <c r="V919">
        <v>3338619.49</v>
      </c>
      <c r="W919">
        <v>2819855.40047677</v>
      </c>
      <c r="X919">
        <v>5314266.3368695704</v>
      </c>
      <c r="Y919">
        <v>0</v>
      </c>
      <c r="Z919">
        <v>0</v>
      </c>
      <c r="AA919">
        <v>839566.60694911098</v>
      </c>
      <c r="AB919">
        <v>0</v>
      </c>
      <c r="AC919">
        <v>4641.9466580830303</v>
      </c>
      <c r="AD919">
        <v>0</v>
      </c>
      <c r="AE919">
        <v>155413.851863711</v>
      </c>
      <c r="AF919">
        <v>0</v>
      </c>
      <c r="AG919">
        <v>0</v>
      </c>
    </row>
    <row r="920" spans="1:33" x14ac:dyDescent="0.3">
      <c r="A920" t="s">
        <v>33</v>
      </c>
      <c r="B920" t="s">
        <v>1924</v>
      </c>
      <c r="C920">
        <v>2180</v>
      </c>
      <c r="D920" t="s">
        <v>1875</v>
      </c>
      <c r="E920">
        <v>855</v>
      </c>
      <c r="F920" t="s">
        <v>1925</v>
      </c>
      <c r="G920" t="s">
        <v>37</v>
      </c>
      <c r="H920" t="s">
        <v>43</v>
      </c>
      <c r="I920" t="s">
        <v>44</v>
      </c>
      <c r="J920" t="s">
        <v>40</v>
      </c>
      <c r="K920">
        <v>637.85306930693002</v>
      </c>
      <c r="L920">
        <v>9124390.9020672906</v>
      </c>
      <c r="M920">
        <v>14304.8475285719</v>
      </c>
      <c r="N920">
        <v>0</v>
      </c>
      <c r="O920">
        <v>14304.8475285719</v>
      </c>
      <c r="P920">
        <v>4699048.3469677595</v>
      </c>
      <c r="Q920">
        <v>2333990.52627749</v>
      </c>
      <c r="R920">
        <v>1444956.50695375</v>
      </c>
      <c r="S920">
        <v>413292.09011966101</v>
      </c>
      <c r="T920">
        <v>233103.43174861601</v>
      </c>
      <c r="U920">
        <v>270307.23253017402</v>
      </c>
      <c r="V920">
        <v>3949583.2</v>
      </c>
      <c r="W920">
        <v>4904500.4695371203</v>
      </c>
      <c r="X920">
        <v>7846135.3853460904</v>
      </c>
      <c r="Y920">
        <v>0</v>
      </c>
      <c r="Z920">
        <v>0</v>
      </c>
      <c r="AA920">
        <v>999874.66823175503</v>
      </c>
      <c r="AB920">
        <v>0</v>
      </c>
      <c r="AC920">
        <v>8073.6159592740796</v>
      </c>
      <c r="AD920">
        <v>0</v>
      </c>
      <c r="AE920">
        <v>270307.23253017402</v>
      </c>
      <c r="AF920">
        <v>0</v>
      </c>
      <c r="AG920">
        <v>0</v>
      </c>
    </row>
    <row r="921" spans="1:33" x14ac:dyDescent="0.3">
      <c r="A921" t="s">
        <v>33</v>
      </c>
      <c r="B921" t="s">
        <v>1926</v>
      </c>
      <c r="C921">
        <v>2180</v>
      </c>
      <c r="D921" t="s">
        <v>1875</v>
      </c>
      <c r="E921">
        <v>857</v>
      </c>
      <c r="F921" t="s">
        <v>1927</v>
      </c>
      <c r="G921" t="s">
        <v>37</v>
      </c>
      <c r="H921" t="s">
        <v>43</v>
      </c>
      <c r="I921" t="s">
        <v>44</v>
      </c>
      <c r="J921" t="s">
        <v>40</v>
      </c>
      <c r="K921">
        <v>736.02</v>
      </c>
      <c r="L921">
        <v>10968648.5556267</v>
      </c>
      <c r="M921">
        <v>14902.6501394347</v>
      </c>
      <c r="N921">
        <v>0</v>
      </c>
      <c r="O921">
        <v>14902.6501394347</v>
      </c>
      <c r="P921">
        <v>5691470.2124012699</v>
      </c>
      <c r="Q921">
        <v>2803662.8116928302</v>
      </c>
      <c r="R921">
        <v>1727617.3875315799</v>
      </c>
      <c r="S921">
        <v>476919.60318751098</v>
      </c>
      <c r="T921">
        <v>268978.54081354098</v>
      </c>
      <c r="U921">
        <v>311908.08488706098</v>
      </c>
      <c r="V921">
        <v>4997427.05</v>
      </c>
      <c r="W921">
        <v>5659313.4207396796</v>
      </c>
      <c r="X921">
        <v>9431891.6514788195</v>
      </c>
      <c r="Y921">
        <v>0</v>
      </c>
      <c r="Z921">
        <v>0</v>
      </c>
      <c r="AA921">
        <v>1215532.6568023099</v>
      </c>
      <c r="AB921">
        <v>0</v>
      </c>
      <c r="AC921">
        <v>9316.1624585449699</v>
      </c>
      <c r="AD921">
        <v>0</v>
      </c>
      <c r="AE921">
        <v>311908.08488706098</v>
      </c>
      <c r="AF921">
        <v>0</v>
      </c>
      <c r="AG921">
        <v>0</v>
      </c>
    </row>
    <row r="922" spans="1:33" x14ac:dyDescent="0.3">
      <c r="A922" t="s">
        <v>33</v>
      </c>
      <c r="B922" t="s">
        <v>1928</v>
      </c>
      <c r="C922">
        <v>2180</v>
      </c>
      <c r="D922" t="s">
        <v>1875</v>
      </c>
      <c r="E922">
        <v>858</v>
      </c>
      <c r="F922" t="s">
        <v>1929</v>
      </c>
      <c r="G922" t="s">
        <v>37</v>
      </c>
      <c r="H922" t="s">
        <v>38</v>
      </c>
      <c r="I922" t="s">
        <v>44</v>
      </c>
      <c r="J922" t="s">
        <v>40</v>
      </c>
      <c r="K922">
        <v>654.10176470588203</v>
      </c>
      <c r="L922">
        <v>9153367.8769304696</v>
      </c>
      <c r="M922">
        <v>13993.7978627015</v>
      </c>
      <c r="N922">
        <v>0</v>
      </c>
      <c r="O922">
        <v>13993.7978627015</v>
      </c>
      <c r="P922">
        <v>4483237.2466678498</v>
      </c>
      <c r="Q922">
        <v>2473861.2508515702</v>
      </c>
      <c r="R922">
        <v>1524617.55135488</v>
      </c>
      <c r="S922">
        <v>423820.30987166002</v>
      </c>
      <c r="T922">
        <v>247831.518184493</v>
      </c>
      <c r="U922">
        <v>277193.05012181599</v>
      </c>
      <c r="V922">
        <v>3846736.91</v>
      </c>
      <c r="W922">
        <v>5029437.9168086499</v>
      </c>
      <c r="X922">
        <v>7774718.4496783596</v>
      </c>
      <c r="Y922">
        <v>0</v>
      </c>
      <c r="Z922">
        <v>0</v>
      </c>
      <c r="AA922">
        <v>1084387.0935450301</v>
      </c>
      <c r="AB922">
        <v>0</v>
      </c>
      <c r="AC922">
        <v>17069.283585257101</v>
      </c>
      <c r="AD922">
        <v>0</v>
      </c>
      <c r="AE922">
        <v>277193.05012181599</v>
      </c>
      <c r="AF922">
        <v>0</v>
      </c>
      <c r="AG922">
        <v>0</v>
      </c>
    </row>
    <row r="923" spans="1:33" x14ac:dyDescent="0.3">
      <c r="A923" t="s">
        <v>33</v>
      </c>
      <c r="B923" t="s">
        <v>1930</v>
      </c>
      <c r="C923">
        <v>2180</v>
      </c>
      <c r="D923" t="s">
        <v>1875</v>
      </c>
      <c r="E923">
        <v>861</v>
      </c>
      <c r="F923" t="s">
        <v>1931</v>
      </c>
      <c r="G923" t="s">
        <v>37</v>
      </c>
      <c r="H923" t="s">
        <v>43</v>
      </c>
      <c r="I923" t="s">
        <v>44</v>
      </c>
      <c r="J923" t="s">
        <v>40</v>
      </c>
      <c r="K923">
        <v>326.10461538461499</v>
      </c>
      <c r="L923">
        <v>5178601.4593716897</v>
      </c>
      <c r="M923">
        <v>15880.184502337999</v>
      </c>
      <c r="N923">
        <v>0</v>
      </c>
      <c r="O923">
        <v>15880.184502337999</v>
      </c>
      <c r="P923">
        <v>2628181.4206822198</v>
      </c>
      <c r="Q923">
        <v>1408850.31166844</v>
      </c>
      <c r="R923">
        <v>811097.75284955697</v>
      </c>
      <c r="S923">
        <v>211297.02838369799</v>
      </c>
      <c r="T923">
        <v>119174.94578777</v>
      </c>
      <c r="U923">
        <v>138195.51922155201</v>
      </c>
      <c r="V923">
        <v>2532962.9</v>
      </c>
      <c r="W923">
        <v>2507443.0401501399</v>
      </c>
      <c r="X923">
        <v>4442656.9980154801</v>
      </c>
      <c r="Y923">
        <v>0</v>
      </c>
      <c r="Z923">
        <v>0</v>
      </c>
      <c r="AA923">
        <v>593621.27770243201</v>
      </c>
      <c r="AB923">
        <v>0</v>
      </c>
      <c r="AC923">
        <v>4127.6644322224902</v>
      </c>
      <c r="AD923">
        <v>0</v>
      </c>
      <c r="AE923">
        <v>138195.51922155201</v>
      </c>
      <c r="AF923">
        <v>0</v>
      </c>
      <c r="AG923">
        <v>0</v>
      </c>
    </row>
    <row r="924" spans="1:33" x14ac:dyDescent="0.3">
      <c r="A924" t="s">
        <v>33</v>
      </c>
      <c r="B924" t="s">
        <v>1932</v>
      </c>
      <c r="C924">
        <v>2180</v>
      </c>
      <c r="D924" t="s">
        <v>1875</v>
      </c>
      <c r="E924">
        <v>862</v>
      </c>
      <c r="F924" t="s">
        <v>1933</v>
      </c>
      <c r="G924" t="s">
        <v>37</v>
      </c>
      <c r="H924" t="s">
        <v>43</v>
      </c>
      <c r="I924" t="s">
        <v>44</v>
      </c>
      <c r="J924" t="s">
        <v>40</v>
      </c>
      <c r="K924">
        <v>349.11605513492498</v>
      </c>
      <c r="L924">
        <v>6157702.5998938</v>
      </c>
      <c r="M924">
        <v>17637.981723624802</v>
      </c>
      <c r="N924">
        <v>0</v>
      </c>
      <c r="O924">
        <v>17637.981723624802</v>
      </c>
      <c r="P924">
        <v>3044532.4475160399</v>
      </c>
      <c r="Q924">
        <v>1733576.7253828601</v>
      </c>
      <c r="R924">
        <v>1025801.83217394</v>
      </c>
      <c r="S924">
        <v>226207.11738178399</v>
      </c>
      <c r="T924">
        <v>127584.477439162</v>
      </c>
      <c r="U924">
        <v>147947.22991285601</v>
      </c>
      <c r="V924">
        <v>3325375.63</v>
      </c>
      <c r="W924">
        <v>2684379.7399809398</v>
      </c>
      <c r="X924">
        <v>5025838.9668789702</v>
      </c>
      <c r="Y924">
        <v>0</v>
      </c>
      <c r="Z924">
        <v>0</v>
      </c>
      <c r="AA924">
        <v>979497.47170537896</v>
      </c>
      <c r="AB924">
        <v>0</v>
      </c>
      <c r="AC924">
        <v>4418.9313965969704</v>
      </c>
      <c r="AD924">
        <v>0</v>
      </c>
      <c r="AE924">
        <v>147947.22991285601</v>
      </c>
      <c r="AF924">
        <v>0</v>
      </c>
      <c r="AG924">
        <v>0</v>
      </c>
    </row>
    <row r="925" spans="1:33" x14ac:dyDescent="0.3">
      <c r="A925" t="s">
        <v>33</v>
      </c>
      <c r="B925" t="s">
        <v>1934</v>
      </c>
      <c r="C925">
        <v>2180</v>
      </c>
      <c r="D925" t="s">
        <v>1875</v>
      </c>
      <c r="E925">
        <v>864</v>
      </c>
      <c r="F925" t="s">
        <v>1935</v>
      </c>
      <c r="G925" t="s">
        <v>37</v>
      </c>
      <c r="H925" t="s">
        <v>43</v>
      </c>
      <c r="I925" t="s">
        <v>44</v>
      </c>
      <c r="J925" t="s">
        <v>40</v>
      </c>
      <c r="K925">
        <v>476.76</v>
      </c>
      <c r="L925">
        <v>8248770.8439047895</v>
      </c>
      <c r="M925">
        <v>17301.725908013999</v>
      </c>
      <c r="N925">
        <v>0</v>
      </c>
      <c r="O925">
        <v>17301.725908013999</v>
      </c>
      <c r="P925">
        <v>4159760.1036358098</v>
      </c>
      <c r="Q925">
        <v>2215121.82710126</v>
      </c>
      <c r="R925">
        <v>1379086.90088334</v>
      </c>
      <c r="S925">
        <v>320405.04967701703</v>
      </c>
      <c r="T925">
        <v>174396.96260735299</v>
      </c>
      <c r="U925">
        <v>202039.75238547201</v>
      </c>
      <c r="V925">
        <v>4380887.41</v>
      </c>
      <c r="W925">
        <v>3665843.6815193198</v>
      </c>
      <c r="X925">
        <v>6723386.0277191401</v>
      </c>
      <c r="Y925">
        <v>0</v>
      </c>
      <c r="Z925">
        <v>0</v>
      </c>
      <c r="AA925">
        <v>1317145.4810256099</v>
      </c>
      <c r="AB925">
        <v>0</v>
      </c>
      <c r="AC925">
        <v>6199.5827745657698</v>
      </c>
      <c r="AD925">
        <v>0</v>
      </c>
      <c r="AE925">
        <v>202039.75238547201</v>
      </c>
      <c r="AF925">
        <v>0</v>
      </c>
      <c r="AG925">
        <v>0</v>
      </c>
    </row>
    <row r="926" spans="1:33" x14ac:dyDescent="0.3">
      <c r="A926" t="s">
        <v>33</v>
      </c>
      <c r="B926" t="s">
        <v>1936</v>
      </c>
      <c r="C926">
        <v>2180</v>
      </c>
      <c r="D926" t="s">
        <v>1875</v>
      </c>
      <c r="E926">
        <v>866</v>
      </c>
      <c r="F926" t="s">
        <v>1937</v>
      </c>
      <c r="G926" t="s">
        <v>37</v>
      </c>
      <c r="H926" t="s">
        <v>43</v>
      </c>
      <c r="I926" t="s">
        <v>44</v>
      </c>
      <c r="J926" t="s">
        <v>40</v>
      </c>
      <c r="K926">
        <v>315.57980392156799</v>
      </c>
      <c r="L926">
        <v>6329318.3391189603</v>
      </c>
      <c r="M926">
        <v>20056.157778372901</v>
      </c>
      <c r="N926">
        <v>0</v>
      </c>
      <c r="O926">
        <v>20056.157778372901</v>
      </c>
      <c r="P926">
        <v>3307143.8259948399</v>
      </c>
      <c r="Q926">
        <v>1654521.71706027</v>
      </c>
      <c r="R926">
        <v>1032146.5869809</v>
      </c>
      <c r="S926">
        <v>207577.55609926701</v>
      </c>
      <c r="T926">
        <v>127928.652983678</v>
      </c>
      <c r="U926">
        <v>133735.34995001601</v>
      </c>
      <c r="V926">
        <v>3769066.02</v>
      </c>
      <c r="W926">
        <v>2426516.9691689499</v>
      </c>
      <c r="X926">
        <v>5061759.2668500496</v>
      </c>
      <c r="Y926">
        <v>0</v>
      </c>
      <c r="Z926">
        <v>0</v>
      </c>
      <c r="AA926">
        <v>1117229.2755348801</v>
      </c>
      <c r="AB926">
        <v>0</v>
      </c>
      <c r="AC926">
        <v>16594.4467840127</v>
      </c>
      <c r="AD926">
        <v>0</v>
      </c>
      <c r="AE926">
        <v>133735.34995001601</v>
      </c>
      <c r="AF926">
        <v>0</v>
      </c>
      <c r="AG926">
        <v>0</v>
      </c>
    </row>
    <row r="927" spans="1:33" x14ac:dyDescent="0.3">
      <c r="A927" t="s">
        <v>33</v>
      </c>
      <c r="B927" t="s">
        <v>1938</v>
      </c>
      <c r="C927">
        <v>2180</v>
      </c>
      <c r="D927" t="s">
        <v>1875</v>
      </c>
      <c r="E927">
        <v>868</v>
      </c>
      <c r="F927" t="s">
        <v>1939</v>
      </c>
      <c r="G927" t="s">
        <v>37</v>
      </c>
      <c r="H927" t="s">
        <v>43</v>
      </c>
      <c r="I927" t="s">
        <v>39</v>
      </c>
      <c r="J927" t="s">
        <v>40</v>
      </c>
      <c r="K927">
        <v>699.13465346534599</v>
      </c>
      <c r="L927">
        <v>10377718.899372799</v>
      </c>
      <c r="M927">
        <v>14843.6625876494</v>
      </c>
      <c r="N927">
        <v>0</v>
      </c>
      <c r="O927">
        <v>14843.6625876494</v>
      </c>
      <c r="P927">
        <v>5553867.98656293</v>
      </c>
      <c r="Q927">
        <v>2515705.9113882501</v>
      </c>
      <c r="R927">
        <v>1598997.18126694</v>
      </c>
      <c r="S927">
        <v>453649.03082654701</v>
      </c>
      <c r="T927">
        <v>255498.789328129</v>
      </c>
      <c r="U927">
        <v>296276.93655139202</v>
      </c>
      <c r="V927">
        <v>4705742.76</v>
      </c>
      <c r="W927">
        <v>5375699.2028214196</v>
      </c>
      <c r="X927">
        <v>8849771.0296096392</v>
      </c>
      <c r="Y927">
        <v>0</v>
      </c>
      <c r="Z927">
        <v>0</v>
      </c>
      <c r="AA927">
        <v>1222821.64649119</v>
      </c>
      <c r="AB927">
        <v>0</v>
      </c>
      <c r="AC927">
        <v>8849.2867205805596</v>
      </c>
      <c r="AD927">
        <v>0</v>
      </c>
      <c r="AE927">
        <v>296276.93655139202</v>
      </c>
      <c r="AF927">
        <v>0</v>
      </c>
      <c r="AG927">
        <v>0</v>
      </c>
    </row>
    <row r="928" spans="1:33" x14ac:dyDescent="0.3">
      <c r="A928" t="s">
        <v>33</v>
      </c>
      <c r="B928" t="s">
        <v>1940</v>
      </c>
      <c r="C928">
        <v>2180</v>
      </c>
      <c r="D928" t="s">
        <v>1875</v>
      </c>
      <c r="E928">
        <v>869</v>
      </c>
      <c r="F928" t="s">
        <v>1783</v>
      </c>
      <c r="G928" t="s">
        <v>37</v>
      </c>
      <c r="H928" t="s">
        <v>43</v>
      </c>
      <c r="I928" t="s">
        <v>44</v>
      </c>
      <c r="J928" t="s">
        <v>40</v>
      </c>
      <c r="K928">
        <v>270.45</v>
      </c>
      <c r="L928">
        <v>5085332.7882866599</v>
      </c>
      <c r="M928">
        <v>18803.227170592199</v>
      </c>
      <c r="N928">
        <v>0</v>
      </c>
      <c r="O928">
        <v>18803.227170592199</v>
      </c>
      <c r="P928">
        <v>2526487.5123594799</v>
      </c>
      <c r="Q928">
        <v>1436177.2642586101</v>
      </c>
      <c r="R928">
        <v>822697.13778337196</v>
      </c>
      <c r="S928">
        <v>175276.03969533701</v>
      </c>
      <c r="T928">
        <v>124694.834189862</v>
      </c>
      <c r="U928">
        <v>114610.39313837299</v>
      </c>
      <c r="V928">
        <v>2891211.9</v>
      </c>
      <c r="W928">
        <v>2079510.4951482899</v>
      </c>
      <c r="X928">
        <v>4075712.9937923499</v>
      </c>
      <c r="Y928">
        <v>0</v>
      </c>
      <c r="Z928">
        <v>0</v>
      </c>
      <c r="AA928">
        <v>891586.18440950802</v>
      </c>
      <c r="AB928">
        <v>0</v>
      </c>
      <c r="AC928">
        <v>3423.2169464328199</v>
      </c>
      <c r="AD928">
        <v>0</v>
      </c>
      <c r="AE928">
        <v>114610.39313837299</v>
      </c>
      <c r="AF928">
        <v>0</v>
      </c>
      <c r="AG928">
        <v>0</v>
      </c>
    </row>
    <row r="929" spans="1:33" x14ac:dyDescent="0.3">
      <c r="A929" t="s">
        <v>33</v>
      </c>
      <c r="B929" t="s">
        <v>1941</v>
      </c>
      <c r="C929">
        <v>2180</v>
      </c>
      <c r="D929" t="s">
        <v>1875</v>
      </c>
      <c r="E929">
        <v>870</v>
      </c>
      <c r="F929" t="s">
        <v>1942</v>
      </c>
      <c r="G929" t="s">
        <v>37</v>
      </c>
      <c r="H929" t="s">
        <v>43</v>
      </c>
      <c r="I929" t="s">
        <v>44</v>
      </c>
      <c r="J929" t="s">
        <v>40</v>
      </c>
      <c r="K929">
        <v>471.62</v>
      </c>
      <c r="L929">
        <v>8617015.6633915994</v>
      </c>
      <c r="M929">
        <v>18271.098900368001</v>
      </c>
      <c r="N929">
        <v>0</v>
      </c>
      <c r="O929">
        <v>18271.098900368001</v>
      </c>
      <c r="P929">
        <v>4646327.2320117503</v>
      </c>
      <c r="Q929">
        <v>2227046.2452166602</v>
      </c>
      <c r="R929">
        <v>1257724.0113717599</v>
      </c>
      <c r="S929">
        <v>313564.62540623097</v>
      </c>
      <c r="T929">
        <v>172353.549385183</v>
      </c>
      <c r="U929">
        <v>199861.54043971101</v>
      </c>
      <c r="V929">
        <v>4790832.29</v>
      </c>
      <c r="W929">
        <v>3626321.8329518801</v>
      </c>
      <c r="X929">
        <v>7080666.8643529201</v>
      </c>
      <c r="Y929">
        <v>0</v>
      </c>
      <c r="Z929">
        <v>0</v>
      </c>
      <c r="AA929">
        <v>1330517.73529973</v>
      </c>
      <c r="AB929">
        <v>0</v>
      </c>
      <c r="AC929">
        <v>5969.5232992296096</v>
      </c>
      <c r="AD929">
        <v>0</v>
      </c>
      <c r="AE929">
        <v>199861.54043971101</v>
      </c>
      <c r="AF929">
        <v>0</v>
      </c>
      <c r="AG929">
        <v>0</v>
      </c>
    </row>
    <row r="930" spans="1:33" x14ac:dyDescent="0.3">
      <c r="A930" t="s">
        <v>33</v>
      </c>
      <c r="B930" t="s">
        <v>1943</v>
      </c>
      <c r="C930">
        <v>2180</v>
      </c>
      <c r="D930" t="s">
        <v>1875</v>
      </c>
      <c r="E930">
        <v>871</v>
      </c>
      <c r="F930" t="s">
        <v>1944</v>
      </c>
      <c r="G930" t="s">
        <v>37</v>
      </c>
      <c r="H930" t="s">
        <v>43</v>
      </c>
      <c r="I930" t="s">
        <v>44</v>
      </c>
      <c r="J930" t="s">
        <v>40</v>
      </c>
      <c r="K930">
        <v>408.94</v>
      </c>
      <c r="L930">
        <v>6026684.3449933399</v>
      </c>
      <c r="M930">
        <v>14737.3315033827</v>
      </c>
      <c r="N930">
        <v>0</v>
      </c>
      <c r="O930">
        <v>14737.3315033827</v>
      </c>
      <c r="P930">
        <v>3099349.0723626702</v>
      </c>
      <c r="Q930">
        <v>1506896.34040605</v>
      </c>
      <c r="R930">
        <v>1006022.1998570201</v>
      </c>
      <c r="S930">
        <v>264969.59169166698</v>
      </c>
      <c r="T930">
        <v>149447.140675918</v>
      </c>
      <c r="U930">
        <v>173299.22044742599</v>
      </c>
      <c r="V930">
        <v>2709014.55</v>
      </c>
      <c r="W930">
        <v>3144370.5745459101</v>
      </c>
      <c r="X930">
        <v>5163977.9638481904</v>
      </c>
      <c r="Y930">
        <v>0</v>
      </c>
      <c r="Z930">
        <v>0</v>
      </c>
      <c r="AA930">
        <v>684231.00858799904</v>
      </c>
      <c r="AB930">
        <v>0</v>
      </c>
      <c r="AC930">
        <v>5176.1521097217201</v>
      </c>
      <c r="AD930">
        <v>0</v>
      </c>
      <c r="AE930">
        <v>173299.22044742599</v>
      </c>
      <c r="AF930">
        <v>0</v>
      </c>
      <c r="AG930">
        <v>0</v>
      </c>
    </row>
    <row r="931" spans="1:33" x14ac:dyDescent="0.3">
      <c r="A931" t="s">
        <v>33</v>
      </c>
      <c r="B931" t="s">
        <v>1945</v>
      </c>
      <c r="C931">
        <v>2180</v>
      </c>
      <c r="D931" t="s">
        <v>1875</v>
      </c>
      <c r="E931">
        <v>872</v>
      </c>
      <c r="F931" t="s">
        <v>1946</v>
      </c>
      <c r="G931" t="s">
        <v>37</v>
      </c>
      <c r="H931" t="s">
        <v>43</v>
      </c>
      <c r="I931" t="s">
        <v>44</v>
      </c>
      <c r="J931" t="s">
        <v>40</v>
      </c>
      <c r="K931">
        <v>510.57</v>
      </c>
      <c r="L931">
        <v>7142567.4581365203</v>
      </c>
      <c r="M931">
        <v>13989.3990209697</v>
      </c>
      <c r="N931">
        <v>0</v>
      </c>
      <c r="O931">
        <v>13989.3990209697</v>
      </c>
      <c r="P931">
        <v>3750837.1272563399</v>
      </c>
      <c r="Q931">
        <v>1697419.39622932</v>
      </c>
      <c r="R931">
        <v>1176903.1216589201</v>
      </c>
      <c r="S931">
        <v>330819.98442317802</v>
      </c>
      <c r="T931">
        <v>186587.82856874799</v>
      </c>
      <c r="U931">
        <v>216367.640690181</v>
      </c>
      <c r="V931">
        <v>3000388.48999999</v>
      </c>
      <c r="W931">
        <v>3925811.3274463401</v>
      </c>
      <c r="X931">
        <v>6054576.62264359</v>
      </c>
      <c r="Y931">
        <v>0</v>
      </c>
      <c r="Z931">
        <v>0</v>
      </c>
      <c r="AA931">
        <v>865160.662444307</v>
      </c>
      <c r="AB931">
        <v>0</v>
      </c>
      <c r="AC931">
        <v>6462.5323584403995</v>
      </c>
      <c r="AD931">
        <v>0</v>
      </c>
      <c r="AE931">
        <v>216367.640690181</v>
      </c>
      <c r="AF931">
        <v>0</v>
      </c>
      <c r="AG931">
        <v>0</v>
      </c>
    </row>
    <row r="932" spans="1:33" x14ac:dyDescent="0.3">
      <c r="A932" t="s">
        <v>33</v>
      </c>
      <c r="B932" t="s">
        <v>1947</v>
      </c>
      <c r="C932">
        <v>2180</v>
      </c>
      <c r="D932" t="s">
        <v>1875</v>
      </c>
      <c r="E932">
        <v>873</v>
      </c>
      <c r="F932" t="s">
        <v>1948</v>
      </c>
      <c r="G932" t="s">
        <v>37</v>
      </c>
      <c r="H932" t="s">
        <v>43</v>
      </c>
      <c r="I932" t="s">
        <v>44</v>
      </c>
      <c r="J932" t="s">
        <v>40</v>
      </c>
      <c r="K932">
        <v>370.89</v>
      </c>
      <c r="L932">
        <v>5679651.8072643401</v>
      </c>
      <c r="M932">
        <v>15313.574933981299</v>
      </c>
      <c r="N932">
        <v>0</v>
      </c>
      <c r="O932">
        <v>15313.574933981299</v>
      </c>
      <c r="P932">
        <v>2937640.4652623599</v>
      </c>
      <c r="Q932">
        <v>1478052.1923692999</v>
      </c>
      <c r="R932">
        <v>888102.00220807805</v>
      </c>
      <c r="S932">
        <v>240315.38089334001</v>
      </c>
      <c r="T932">
        <v>135541.76653125501</v>
      </c>
      <c r="U932">
        <v>157174.519175786</v>
      </c>
      <c r="V932">
        <v>2670676.04</v>
      </c>
      <c r="W932">
        <v>2851801.2480885498</v>
      </c>
      <c r="X932">
        <v>4853396.9936566604</v>
      </c>
      <c r="Y932">
        <v>0</v>
      </c>
      <c r="Z932">
        <v>0</v>
      </c>
      <c r="AA932">
        <v>664385.759644454</v>
      </c>
      <c r="AB932">
        <v>0</v>
      </c>
      <c r="AC932">
        <v>4694.5347874374902</v>
      </c>
      <c r="AD932">
        <v>0</v>
      </c>
      <c r="AE932">
        <v>157174.519175786</v>
      </c>
      <c r="AF932">
        <v>0</v>
      </c>
      <c r="AG932">
        <v>0</v>
      </c>
    </row>
    <row r="933" spans="1:33" x14ac:dyDescent="0.3">
      <c r="A933" t="s">
        <v>33</v>
      </c>
      <c r="B933" t="s">
        <v>1949</v>
      </c>
      <c r="C933">
        <v>2180</v>
      </c>
      <c r="D933" t="s">
        <v>1875</v>
      </c>
      <c r="E933">
        <v>875</v>
      </c>
      <c r="F933" t="s">
        <v>1950</v>
      </c>
      <c r="G933" t="s">
        <v>37</v>
      </c>
      <c r="H933" t="s">
        <v>43</v>
      </c>
      <c r="I933" t="s">
        <v>39</v>
      </c>
      <c r="J933" t="s">
        <v>40</v>
      </c>
      <c r="K933">
        <v>401.85574257425702</v>
      </c>
      <c r="L933">
        <v>6941814.7012687298</v>
      </c>
      <c r="M933">
        <v>17274.394679045701</v>
      </c>
      <c r="N933">
        <v>0</v>
      </c>
      <c r="O933">
        <v>17274.394679045701</v>
      </c>
      <c r="P933">
        <v>3466511.8322942299</v>
      </c>
      <c r="Q933">
        <v>1928761.4302202701</v>
      </c>
      <c r="R933">
        <v>1139303.8397891601</v>
      </c>
      <c r="S933">
        <v>260379.40047159101</v>
      </c>
      <c r="T933">
        <v>146858.198493473</v>
      </c>
      <c r="U933">
        <v>170297.077616375</v>
      </c>
      <c r="V933">
        <v>3681618.44</v>
      </c>
      <c r="W933">
        <v>3089899.1836523502</v>
      </c>
      <c r="X933">
        <v>5652258.9394519599</v>
      </c>
      <c r="Y933">
        <v>0</v>
      </c>
      <c r="Z933">
        <v>0</v>
      </c>
      <c r="AA933">
        <v>1114172.2009761301</v>
      </c>
      <c r="AB933">
        <v>0</v>
      </c>
      <c r="AC933">
        <v>5086.4832242615803</v>
      </c>
      <c r="AD933">
        <v>0</v>
      </c>
      <c r="AE933">
        <v>170297.077616375</v>
      </c>
      <c r="AF933">
        <v>0</v>
      </c>
      <c r="AG933">
        <v>0</v>
      </c>
    </row>
    <row r="934" spans="1:33" x14ac:dyDescent="0.3">
      <c r="A934" t="s">
        <v>33</v>
      </c>
      <c r="B934" t="s">
        <v>1951</v>
      </c>
      <c r="C934">
        <v>2180</v>
      </c>
      <c r="D934" t="s">
        <v>1875</v>
      </c>
      <c r="E934">
        <v>877</v>
      </c>
      <c r="F934" t="s">
        <v>1952</v>
      </c>
      <c r="G934" t="s">
        <v>37</v>
      </c>
      <c r="H934" t="s">
        <v>38</v>
      </c>
      <c r="I934" t="s">
        <v>44</v>
      </c>
      <c r="J934" t="s">
        <v>40</v>
      </c>
      <c r="K934">
        <v>722.82</v>
      </c>
      <c r="L934">
        <v>10530137.156059699</v>
      </c>
      <c r="M934">
        <v>14568.131977615099</v>
      </c>
      <c r="N934">
        <v>0</v>
      </c>
      <c r="O934">
        <v>14568.131977615099</v>
      </c>
      <c r="P934">
        <v>5432229.1662849998</v>
      </c>
      <c r="Q934">
        <v>2694627.2647129302</v>
      </c>
      <c r="R934">
        <v>1670780.35217111</v>
      </c>
      <c r="S934">
        <v>468345.77264774998</v>
      </c>
      <c r="T934">
        <v>264154.60024298797</v>
      </c>
      <c r="U934">
        <v>306314.23319755698</v>
      </c>
      <c r="V934">
        <v>4666005.3</v>
      </c>
      <c r="W934">
        <v>5557817.6228622198</v>
      </c>
      <c r="X934">
        <v>9042974.6760247201</v>
      </c>
      <c r="Y934">
        <v>0</v>
      </c>
      <c r="Z934">
        <v>0</v>
      </c>
      <c r="AA934">
        <v>1171699.16318721</v>
      </c>
      <c r="AB934">
        <v>0</v>
      </c>
      <c r="AC934">
        <v>9149.0836502886796</v>
      </c>
      <c r="AD934">
        <v>0</v>
      </c>
      <c r="AE934">
        <v>306314.23319755698</v>
      </c>
      <c r="AF934">
        <v>0</v>
      </c>
      <c r="AG934">
        <v>0</v>
      </c>
    </row>
    <row r="935" spans="1:33" x14ac:dyDescent="0.3">
      <c r="A935" t="s">
        <v>33</v>
      </c>
      <c r="B935" t="s">
        <v>1953</v>
      </c>
      <c r="C935">
        <v>2180</v>
      </c>
      <c r="D935" t="s">
        <v>1875</v>
      </c>
      <c r="E935">
        <v>878</v>
      </c>
      <c r="F935" t="s">
        <v>1954</v>
      </c>
      <c r="G935" t="s">
        <v>37</v>
      </c>
      <c r="H935" t="s">
        <v>38</v>
      </c>
      <c r="I935" t="s">
        <v>39</v>
      </c>
      <c r="J935" t="s">
        <v>40</v>
      </c>
      <c r="K935">
        <v>480.68867924528303</v>
      </c>
      <c r="L935">
        <v>7687796.8581198202</v>
      </c>
      <c r="M935">
        <v>15993.297096553701</v>
      </c>
      <c r="N935">
        <v>0</v>
      </c>
      <c r="O935">
        <v>15993.297096553701</v>
      </c>
      <c r="P935">
        <v>3634205.1587637798</v>
      </c>
      <c r="Q935">
        <v>2383471.6227793</v>
      </c>
      <c r="R935">
        <v>1182882.3001774501</v>
      </c>
      <c r="S935">
        <v>311570.07779192401</v>
      </c>
      <c r="T935">
        <v>175667.69860735399</v>
      </c>
      <c r="U935">
        <v>203704.63488802899</v>
      </c>
      <c r="V935">
        <v>3788040.63</v>
      </c>
      <c r="W935">
        <v>3696051.5932317898</v>
      </c>
      <c r="X935">
        <v>6462982.0646500299</v>
      </c>
      <c r="Y935">
        <v>0</v>
      </c>
      <c r="Z935">
        <v>0</v>
      </c>
      <c r="AA935">
        <v>1015025.84860671</v>
      </c>
      <c r="AB935">
        <v>0</v>
      </c>
      <c r="AC935">
        <v>6084.30997504479</v>
      </c>
      <c r="AD935">
        <v>0</v>
      </c>
      <c r="AE935">
        <v>203704.63488802899</v>
      </c>
      <c r="AF935">
        <v>0</v>
      </c>
      <c r="AG935">
        <v>0</v>
      </c>
    </row>
    <row r="936" spans="1:33" x14ac:dyDescent="0.3">
      <c r="A936" t="s">
        <v>33</v>
      </c>
      <c r="B936" t="s">
        <v>1955</v>
      </c>
      <c r="C936">
        <v>2180</v>
      </c>
      <c r="D936" t="s">
        <v>1875</v>
      </c>
      <c r="E936">
        <v>879</v>
      </c>
      <c r="F936" t="s">
        <v>1956</v>
      </c>
      <c r="G936" t="s">
        <v>37</v>
      </c>
      <c r="H936" t="s">
        <v>43</v>
      </c>
      <c r="I936" t="s">
        <v>39</v>
      </c>
      <c r="J936" t="s">
        <v>40</v>
      </c>
      <c r="K936">
        <v>261.14115384615297</v>
      </c>
      <c r="L936">
        <v>4603712.6549163498</v>
      </c>
      <c r="M936">
        <v>17629.2115858098</v>
      </c>
      <c r="N936">
        <v>0</v>
      </c>
      <c r="O936">
        <v>17629.2115858098</v>
      </c>
      <c r="P936">
        <v>2283206.37676705</v>
      </c>
      <c r="Q936">
        <v>1310966.9631023</v>
      </c>
      <c r="R936">
        <v>744794.32611555199</v>
      </c>
      <c r="S936">
        <v>169310.94297086599</v>
      </c>
      <c r="T936">
        <v>95434.045960575793</v>
      </c>
      <c r="U936">
        <v>110665.52156374999</v>
      </c>
      <c r="V936">
        <v>2485113.06</v>
      </c>
      <c r="W936">
        <v>2007934.0733526</v>
      </c>
      <c r="X936">
        <v>4024468.0690899799</v>
      </c>
      <c r="Y936">
        <v>0</v>
      </c>
      <c r="Z936">
        <v>0</v>
      </c>
      <c r="AA936">
        <v>465273.67390116298</v>
      </c>
      <c r="AB936">
        <v>0</v>
      </c>
      <c r="AC936">
        <v>3305.39036146117</v>
      </c>
      <c r="AD936">
        <v>0</v>
      </c>
      <c r="AE936">
        <v>110665.52156374999</v>
      </c>
      <c r="AF936">
        <v>0</v>
      </c>
      <c r="AG936">
        <v>0</v>
      </c>
    </row>
    <row r="937" spans="1:33" x14ac:dyDescent="0.3">
      <c r="A937" t="s">
        <v>33</v>
      </c>
      <c r="B937" t="s">
        <v>1957</v>
      </c>
      <c r="C937">
        <v>2180</v>
      </c>
      <c r="D937" t="s">
        <v>1875</v>
      </c>
      <c r="E937">
        <v>883</v>
      </c>
      <c r="F937" t="s">
        <v>1723</v>
      </c>
      <c r="G937" t="s">
        <v>37</v>
      </c>
      <c r="H937" t="s">
        <v>43</v>
      </c>
      <c r="I937" t="s">
        <v>44</v>
      </c>
      <c r="J937" t="s">
        <v>40</v>
      </c>
      <c r="K937">
        <v>626.45000000000005</v>
      </c>
      <c r="L937">
        <v>9046422.9156985804</v>
      </c>
      <c r="M937">
        <v>14440.774069277</v>
      </c>
      <c r="N937">
        <v>0</v>
      </c>
      <c r="O937">
        <v>14440.774069277</v>
      </c>
      <c r="P937">
        <v>4747868.7594346302</v>
      </c>
      <c r="Q937">
        <v>2183993.5058377101</v>
      </c>
      <c r="R937">
        <v>1479604.6635658799</v>
      </c>
      <c r="S937">
        <v>406019.80728284101</v>
      </c>
      <c r="T937">
        <v>228936.17957751499</v>
      </c>
      <c r="U937">
        <v>265474.87809774099</v>
      </c>
      <c r="V937">
        <v>3964126.63</v>
      </c>
      <c r="W937">
        <v>4816821.4076008396</v>
      </c>
      <c r="X937">
        <v>7608897.6930087497</v>
      </c>
      <c r="Y937">
        <v>0</v>
      </c>
      <c r="Z937">
        <v>0</v>
      </c>
      <c r="AA937">
        <v>1164121.06281692</v>
      </c>
      <c r="AB937">
        <v>0</v>
      </c>
      <c r="AC937">
        <v>7929.28177516303</v>
      </c>
      <c r="AD937">
        <v>0</v>
      </c>
      <c r="AE937">
        <v>265474.87809774099</v>
      </c>
      <c r="AF937">
        <v>0</v>
      </c>
      <c r="AG937">
        <v>0</v>
      </c>
    </row>
    <row r="938" spans="1:33" x14ac:dyDescent="0.3">
      <c r="A938" t="s">
        <v>33</v>
      </c>
      <c r="B938" t="s">
        <v>1958</v>
      </c>
      <c r="C938">
        <v>2180</v>
      </c>
      <c r="D938" t="s">
        <v>1875</v>
      </c>
      <c r="E938">
        <v>884</v>
      </c>
      <c r="F938" t="s">
        <v>1959</v>
      </c>
      <c r="G938" t="s">
        <v>37</v>
      </c>
      <c r="H938" t="s">
        <v>43</v>
      </c>
      <c r="I938" t="s">
        <v>44</v>
      </c>
      <c r="J938" t="s">
        <v>40</v>
      </c>
      <c r="K938">
        <v>303.14999999999998</v>
      </c>
      <c r="L938">
        <v>5410240.3165320801</v>
      </c>
      <c r="M938">
        <v>17846.743580841401</v>
      </c>
      <c r="N938">
        <v>0</v>
      </c>
      <c r="O938">
        <v>17846.743580841401</v>
      </c>
      <c r="P938">
        <v>2614315.5916020498</v>
      </c>
      <c r="Q938">
        <v>1691472.7290497201</v>
      </c>
      <c r="R938">
        <v>796852.05697182205</v>
      </c>
      <c r="S938">
        <v>196813.75830520099</v>
      </c>
      <c r="T938">
        <v>110786.180603278</v>
      </c>
      <c r="U938">
        <v>128467.88936919199</v>
      </c>
      <c r="V938">
        <v>2950829.16</v>
      </c>
      <c r="W938">
        <v>2330943.2671628902</v>
      </c>
      <c r="X938">
        <v>4486454.3213945301</v>
      </c>
      <c r="Y938">
        <v>0</v>
      </c>
      <c r="Z938">
        <v>0</v>
      </c>
      <c r="AA938">
        <v>791480.98904693103</v>
      </c>
      <c r="AB938">
        <v>0</v>
      </c>
      <c r="AC938">
        <v>3837.11672143135</v>
      </c>
      <c r="AD938">
        <v>0</v>
      </c>
      <c r="AE938">
        <v>128467.88936919199</v>
      </c>
      <c r="AF938">
        <v>0</v>
      </c>
      <c r="AG938">
        <v>0</v>
      </c>
    </row>
    <row r="939" spans="1:33" x14ac:dyDescent="0.3">
      <c r="A939" t="s">
        <v>33</v>
      </c>
      <c r="B939" t="s">
        <v>1960</v>
      </c>
      <c r="C939">
        <v>2180</v>
      </c>
      <c r="D939" t="s">
        <v>1875</v>
      </c>
      <c r="E939">
        <v>885</v>
      </c>
      <c r="F939" t="s">
        <v>1961</v>
      </c>
      <c r="G939" t="s">
        <v>37</v>
      </c>
      <c r="H939" t="s">
        <v>38</v>
      </c>
      <c r="I939" t="s">
        <v>44</v>
      </c>
      <c r="J939" t="s">
        <v>40</v>
      </c>
      <c r="K939">
        <v>607.21267326732595</v>
      </c>
      <c r="L939">
        <v>13650181.5464253</v>
      </c>
      <c r="M939">
        <v>22480.0669475088</v>
      </c>
      <c r="N939">
        <v>0</v>
      </c>
      <c r="O939">
        <v>22480.0669475088</v>
      </c>
      <c r="P939">
        <v>7923388.59671281</v>
      </c>
      <c r="Q939">
        <v>3410047.70606555</v>
      </c>
      <c r="R939">
        <v>1684142.3195783</v>
      </c>
      <c r="S939">
        <v>410697.02637709503</v>
      </c>
      <c r="T939">
        <v>221905.89769155101</v>
      </c>
      <c r="U939">
        <v>257322.54835189899</v>
      </c>
      <c r="V939">
        <v>8723954.8499999996</v>
      </c>
      <c r="W939">
        <v>4668904.1480734199</v>
      </c>
      <c r="X939">
        <v>12148114.716192501</v>
      </c>
      <c r="Y939">
        <v>0</v>
      </c>
      <c r="Z939">
        <v>0</v>
      </c>
      <c r="AA939">
        <v>1237058.4962893601</v>
      </c>
      <c r="AB939">
        <v>0</v>
      </c>
      <c r="AC939">
        <v>7685.7855914863703</v>
      </c>
      <c r="AD939">
        <v>0</v>
      </c>
      <c r="AE939">
        <v>257322.54835189899</v>
      </c>
      <c r="AF939">
        <v>0</v>
      </c>
      <c r="AG939">
        <v>0</v>
      </c>
    </row>
    <row r="940" spans="1:33" x14ac:dyDescent="0.3">
      <c r="A940" t="s">
        <v>33</v>
      </c>
      <c r="B940" t="s">
        <v>1962</v>
      </c>
      <c r="C940">
        <v>2180</v>
      </c>
      <c r="D940" t="s">
        <v>1875</v>
      </c>
      <c r="E940">
        <v>886</v>
      </c>
      <c r="F940" t="s">
        <v>1963</v>
      </c>
      <c r="G940" t="s">
        <v>37</v>
      </c>
      <c r="H940" t="s">
        <v>43</v>
      </c>
      <c r="I940" t="s">
        <v>44</v>
      </c>
      <c r="J940" t="s">
        <v>40</v>
      </c>
      <c r="K940">
        <v>415.22307692307601</v>
      </c>
      <c r="L940">
        <v>6480974.5996823199</v>
      </c>
      <c r="M940">
        <v>15608.416198127001</v>
      </c>
      <c r="N940">
        <v>0</v>
      </c>
      <c r="O940">
        <v>15608.416198127001</v>
      </c>
      <c r="P940">
        <v>3435734.8625699999</v>
      </c>
      <c r="Q940">
        <v>1604164.3032156001</v>
      </c>
      <c r="R940">
        <v>1020291.47844585</v>
      </c>
      <c r="S940">
        <v>269040.66404182801</v>
      </c>
      <c r="T940">
        <v>151743.29140903501</v>
      </c>
      <c r="U940">
        <v>175961.84169450501</v>
      </c>
      <c r="V940">
        <v>3112331.13</v>
      </c>
      <c r="W940">
        <v>3192681.6279878099</v>
      </c>
      <c r="X940">
        <v>5537329.5702018598</v>
      </c>
      <c r="Y940">
        <v>0</v>
      </c>
      <c r="Z940">
        <v>0</v>
      </c>
      <c r="AA940">
        <v>762427.50772134401</v>
      </c>
      <c r="AB940">
        <v>0</v>
      </c>
      <c r="AC940">
        <v>5255.6800646073398</v>
      </c>
      <c r="AD940">
        <v>0</v>
      </c>
      <c r="AE940">
        <v>175961.84169450501</v>
      </c>
      <c r="AF940">
        <v>0</v>
      </c>
      <c r="AG940">
        <v>0</v>
      </c>
    </row>
    <row r="941" spans="1:33" x14ac:dyDescent="0.3">
      <c r="A941" t="s">
        <v>33</v>
      </c>
      <c r="B941" t="s">
        <v>1964</v>
      </c>
      <c r="C941">
        <v>2180</v>
      </c>
      <c r="D941" t="s">
        <v>1875</v>
      </c>
      <c r="E941">
        <v>887</v>
      </c>
      <c r="F941" t="s">
        <v>1701</v>
      </c>
      <c r="G941" t="s">
        <v>37</v>
      </c>
      <c r="H941" t="s">
        <v>43</v>
      </c>
      <c r="I941" t="s">
        <v>44</v>
      </c>
      <c r="J941" t="s">
        <v>40</v>
      </c>
      <c r="K941">
        <v>478.23534653465299</v>
      </c>
      <c r="L941">
        <v>8153454.5623431103</v>
      </c>
      <c r="M941">
        <v>17049.042111637998</v>
      </c>
      <c r="N941">
        <v>0</v>
      </c>
      <c r="O941">
        <v>17049.042111637998</v>
      </c>
      <c r="P941">
        <v>4365867.0635970896</v>
      </c>
      <c r="Q941">
        <v>2025926.70076506</v>
      </c>
      <c r="R941">
        <v>1277003.8605711299</v>
      </c>
      <c r="S941">
        <v>309885.80934760597</v>
      </c>
      <c r="T941">
        <v>174771.128062212</v>
      </c>
      <c r="U941">
        <v>202664.96978740199</v>
      </c>
      <c r="V941">
        <v>4273601.8600000003</v>
      </c>
      <c r="W941">
        <v>3677187.7325557098</v>
      </c>
      <c r="X941">
        <v>6647048.6624876</v>
      </c>
      <c r="Y941">
        <v>0</v>
      </c>
      <c r="Z941">
        <v>0</v>
      </c>
      <c r="AA941">
        <v>1297687.6731162099</v>
      </c>
      <c r="AB941">
        <v>0</v>
      </c>
      <c r="AC941">
        <v>6053.2569518972005</v>
      </c>
      <c r="AD941">
        <v>0</v>
      </c>
      <c r="AE941">
        <v>202664.96978740199</v>
      </c>
      <c r="AF941">
        <v>0</v>
      </c>
      <c r="AG941">
        <v>0</v>
      </c>
    </row>
    <row r="942" spans="1:33" x14ac:dyDescent="0.3">
      <c r="A942" t="s">
        <v>33</v>
      </c>
      <c r="B942" t="s">
        <v>1965</v>
      </c>
      <c r="C942">
        <v>2180</v>
      </c>
      <c r="D942" t="s">
        <v>1875</v>
      </c>
      <c r="E942">
        <v>888</v>
      </c>
      <c r="F942" t="s">
        <v>1966</v>
      </c>
      <c r="G942" t="s">
        <v>37</v>
      </c>
      <c r="H942" t="s">
        <v>38</v>
      </c>
      <c r="I942" t="s">
        <v>39</v>
      </c>
      <c r="J942" t="s">
        <v>40</v>
      </c>
      <c r="K942">
        <v>584.85</v>
      </c>
      <c r="L942">
        <v>8361302.4525178596</v>
      </c>
      <c r="M942">
        <v>14296.490471946399</v>
      </c>
      <c r="N942">
        <v>0</v>
      </c>
      <c r="O942">
        <v>14296.490471946399</v>
      </c>
      <c r="P942">
        <v>4298272.3907651696</v>
      </c>
      <c r="Q942">
        <v>2080251.0805071199</v>
      </c>
      <c r="R942">
        <v>1389769.58273287</v>
      </c>
      <c r="S942">
        <v>379275.94073328999</v>
      </c>
      <c r="T942">
        <v>213733.45777940701</v>
      </c>
      <c r="U942">
        <v>247845.76974293901</v>
      </c>
      <c r="V942">
        <v>3616500.82</v>
      </c>
      <c r="W942">
        <v>4496955.8627749197</v>
      </c>
      <c r="X942">
        <v>7142893.1864261599</v>
      </c>
      <c r="Y942">
        <v>0</v>
      </c>
      <c r="Z942">
        <v>0</v>
      </c>
      <c r="AA942">
        <v>963160.76596931496</v>
      </c>
      <c r="AB942">
        <v>0</v>
      </c>
      <c r="AC942">
        <v>7402.7303794462396</v>
      </c>
      <c r="AD942">
        <v>0</v>
      </c>
      <c r="AE942">
        <v>247845.76974293901</v>
      </c>
      <c r="AF942">
        <v>0</v>
      </c>
      <c r="AG942">
        <v>0</v>
      </c>
    </row>
    <row r="943" spans="1:33" x14ac:dyDescent="0.3">
      <c r="A943" t="s">
        <v>33</v>
      </c>
      <c r="B943" t="s">
        <v>1967</v>
      </c>
      <c r="C943">
        <v>2180</v>
      </c>
      <c r="D943" t="s">
        <v>1875</v>
      </c>
      <c r="E943">
        <v>889</v>
      </c>
      <c r="F943" t="s">
        <v>1968</v>
      </c>
      <c r="G943" t="s">
        <v>37</v>
      </c>
      <c r="H943" t="s">
        <v>43</v>
      </c>
      <c r="I943" t="s">
        <v>44</v>
      </c>
      <c r="J943" t="s">
        <v>40</v>
      </c>
      <c r="K943">
        <v>373.67500000000001</v>
      </c>
      <c r="L943">
        <v>6558572.45075252</v>
      </c>
      <c r="M943">
        <v>17551.5419836824</v>
      </c>
      <c r="N943">
        <v>0</v>
      </c>
      <c r="O943">
        <v>17551.5419836824</v>
      </c>
      <c r="P943">
        <v>3327063.8084088601</v>
      </c>
      <c r="Q943">
        <v>1834003.8311336201</v>
      </c>
      <c r="R943">
        <v>1018717.72564966</v>
      </c>
      <c r="S943">
        <v>242227.54065873599</v>
      </c>
      <c r="T943">
        <v>136559.54490163299</v>
      </c>
      <c r="U943">
        <v>158354.73712694299</v>
      </c>
      <c r="V943">
        <v>3527002.39</v>
      </c>
      <c r="W943">
        <v>2873215.3236255799</v>
      </c>
      <c r="X943">
        <v>5391367.5921634501</v>
      </c>
      <c r="Y943">
        <v>0</v>
      </c>
      <c r="Z943">
        <v>0</v>
      </c>
      <c r="AA943">
        <v>1004120.33557764</v>
      </c>
      <c r="AB943">
        <v>0</v>
      </c>
      <c r="AC943">
        <v>4729.7858844824696</v>
      </c>
      <c r="AD943">
        <v>0</v>
      </c>
      <c r="AE943">
        <v>158354.73712694299</v>
      </c>
      <c r="AF943">
        <v>0</v>
      </c>
      <c r="AG943">
        <v>0</v>
      </c>
    </row>
    <row r="944" spans="1:33" x14ac:dyDescent="0.3">
      <c r="A944" t="s">
        <v>33</v>
      </c>
      <c r="B944" t="s">
        <v>1969</v>
      </c>
      <c r="C944">
        <v>2180</v>
      </c>
      <c r="D944" t="s">
        <v>1875</v>
      </c>
      <c r="E944">
        <v>890</v>
      </c>
      <c r="F944" t="s">
        <v>1970</v>
      </c>
      <c r="G944" t="s">
        <v>37</v>
      </c>
      <c r="H944" t="s">
        <v>43</v>
      </c>
      <c r="I944" t="s">
        <v>44</v>
      </c>
      <c r="J944" t="s">
        <v>40</v>
      </c>
      <c r="K944">
        <v>250.48</v>
      </c>
      <c r="L944">
        <v>4350746.5390554396</v>
      </c>
      <c r="M944">
        <v>17369.6364542296</v>
      </c>
      <c r="N944">
        <v>0</v>
      </c>
      <c r="O944">
        <v>17369.6364542296</v>
      </c>
      <c r="P944">
        <v>2365446.2657578201</v>
      </c>
      <c r="Q944">
        <v>1135650.1891155399</v>
      </c>
      <c r="R944">
        <v>595790.52868877398</v>
      </c>
      <c r="S944">
        <v>162321.628666623</v>
      </c>
      <c r="T944">
        <v>91537.926826683906</v>
      </c>
      <c r="U944">
        <v>106147.573574782</v>
      </c>
      <c r="V944">
        <v>2318639.31</v>
      </c>
      <c r="W944">
        <v>1925959.65548066</v>
      </c>
      <c r="X944">
        <v>3772539.62719248</v>
      </c>
      <c r="Y944">
        <v>0</v>
      </c>
      <c r="Z944">
        <v>0</v>
      </c>
      <c r="AA944">
        <v>468888.891326654</v>
      </c>
      <c r="AB944">
        <v>0</v>
      </c>
      <c r="AC944">
        <v>3170.44696151781</v>
      </c>
      <c r="AD944">
        <v>0</v>
      </c>
      <c r="AE944">
        <v>106147.573574782</v>
      </c>
      <c r="AF944">
        <v>0</v>
      </c>
      <c r="AG944">
        <v>0</v>
      </c>
    </row>
    <row r="945" spans="1:33" x14ac:dyDescent="0.3">
      <c r="A945" t="s">
        <v>33</v>
      </c>
      <c r="B945" t="s">
        <v>1971</v>
      </c>
      <c r="C945">
        <v>2180</v>
      </c>
      <c r="D945" t="s">
        <v>1875</v>
      </c>
      <c r="E945">
        <v>892</v>
      </c>
      <c r="F945" t="s">
        <v>1972</v>
      </c>
      <c r="G945" t="s">
        <v>37</v>
      </c>
      <c r="H945" t="s">
        <v>43</v>
      </c>
      <c r="I945" t="s">
        <v>44</v>
      </c>
      <c r="J945" t="s">
        <v>40</v>
      </c>
      <c r="K945">
        <v>371.79</v>
      </c>
      <c r="L945">
        <v>5516461.0742802704</v>
      </c>
      <c r="M945">
        <v>14837.5724852208</v>
      </c>
      <c r="N945">
        <v>0</v>
      </c>
      <c r="O945">
        <v>14837.5724852208</v>
      </c>
      <c r="P945">
        <v>2850745.8234066502</v>
      </c>
      <c r="Q945">
        <v>1430976.6853451999</v>
      </c>
      <c r="R945">
        <v>857969.364846293</v>
      </c>
      <c r="S945">
        <v>240898.52911196</v>
      </c>
      <c r="T945">
        <v>135870.671570156</v>
      </c>
      <c r="U945">
        <v>157555.918154616</v>
      </c>
      <c r="V945">
        <v>2500183.73999999</v>
      </c>
      <c r="W945">
        <v>2858721.4161256501</v>
      </c>
      <c r="X945">
        <v>4721862.4317557998</v>
      </c>
      <c r="Y945">
        <v>0</v>
      </c>
      <c r="Z945">
        <v>0</v>
      </c>
      <c r="AA945">
        <v>632336.79784548399</v>
      </c>
      <c r="AB945">
        <v>0</v>
      </c>
      <c r="AC945">
        <v>4705.9265243640502</v>
      </c>
      <c r="AD945">
        <v>0</v>
      </c>
      <c r="AE945">
        <v>157555.918154616</v>
      </c>
      <c r="AF945">
        <v>0</v>
      </c>
      <c r="AG945">
        <v>0</v>
      </c>
    </row>
    <row r="946" spans="1:33" x14ac:dyDescent="0.3">
      <c r="A946" t="s">
        <v>33</v>
      </c>
      <c r="B946" t="s">
        <v>1973</v>
      </c>
      <c r="C946">
        <v>2180</v>
      </c>
      <c r="D946" t="s">
        <v>1875</v>
      </c>
      <c r="E946">
        <v>893</v>
      </c>
      <c r="F946" t="s">
        <v>1974</v>
      </c>
      <c r="G946" t="s">
        <v>37</v>
      </c>
      <c r="H946" t="s">
        <v>43</v>
      </c>
      <c r="I946" t="s">
        <v>44</v>
      </c>
      <c r="J946" t="s">
        <v>40</v>
      </c>
      <c r="K946">
        <v>551.46623762376203</v>
      </c>
      <c r="L946">
        <v>8347970.1511468096</v>
      </c>
      <c r="M946">
        <v>15137.771964277899</v>
      </c>
      <c r="N946">
        <v>0</v>
      </c>
      <c r="O946">
        <v>15137.771964277899</v>
      </c>
      <c r="P946">
        <v>4374461.8236585204</v>
      </c>
      <c r="Q946">
        <v>2117650.4822603799</v>
      </c>
      <c r="R946">
        <v>1296876.0914080599</v>
      </c>
      <c r="S946">
        <v>357448.39344380097</v>
      </c>
      <c r="T946">
        <v>201533.36037603999</v>
      </c>
      <c r="U946">
        <v>233698.51098761</v>
      </c>
      <c r="V946">
        <v>3874006.05</v>
      </c>
      <c r="W946">
        <v>4240265.5901592001</v>
      </c>
      <c r="X946">
        <v>7189828.6668555904</v>
      </c>
      <c r="Y946">
        <v>0</v>
      </c>
      <c r="Z946">
        <v>0</v>
      </c>
      <c r="AA946">
        <v>917462.79741150595</v>
      </c>
      <c r="AB946">
        <v>0</v>
      </c>
      <c r="AC946">
        <v>6980.1758921028404</v>
      </c>
      <c r="AD946">
        <v>0</v>
      </c>
      <c r="AE946">
        <v>233698.51098761</v>
      </c>
      <c r="AF946">
        <v>0</v>
      </c>
      <c r="AG946">
        <v>0</v>
      </c>
    </row>
    <row r="947" spans="1:33" x14ac:dyDescent="0.3">
      <c r="A947" t="s">
        <v>33</v>
      </c>
      <c r="B947" t="s">
        <v>1975</v>
      </c>
      <c r="C947">
        <v>2180</v>
      </c>
      <c r="D947" t="s">
        <v>1875</v>
      </c>
      <c r="E947">
        <v>894</v>
      </c>
      <c r="F947" t="s">
        <v>1976</v>
      </c>
      <c r="G947" t="s">
        <v>37</v>
      </c>
      <c r="H947" t="s">
        <v>38</v>
      </c>
      <c r="I947" t="s">
        <v>44</v>
      </c>
      <c r="J947" t="s">
        <v>40</v>
      </c>
      <c r="K947">
        <v>420.66178217821698</v>
      </c>
      <c r="L947">
        <v>7265768.4917937601</v>
      </c>
      <c r="M947">
        <v>17272.233417951698</v>
      </c>
      <c r="N947">
        <v>0</v>
      </c>
      <c r="O947">
        <v>17272.233417951698</v>
      </c>
      <c r="P947">
        <v>3527093.5280835298</v>
      </c>
      <c r="Q947">
        <v>2241578.4629821898</v>
      </c>
      <c r="R947">
        <v>1070790.92211645</v>
      </c>
      <c r="S947">
        <v>272574.712131979</v>
      </c>
      <c r="T947">
        <v>153730.86647960701</v>
      </c>
      <c r="U947">
        <v>178266.63795058001</v>
      </c>
      <c r="V947">
        <v>3853001.61</v>
      </c>
      <c r="W947">
        <v>3234500.2438431801</v>
      </c>
      <c r="X947">
        <v>6211935.0529414201</v>
      </c>
      <c r="Y947">
        <v>0</v>
      </c>
      <c r="Z947">
        <v>0</v>
      </c>
      <c r="AA947">
        <v>870242.28050438396</v>
      </c>
      <c r="AB947">
        <v>0</v>
      </c>
      <c r="AC947">
        <v>5324.5203973714497</v>
      </c>
      <c r="AD947">
        <v>0</v>
      </c>
      <c r="AE947">
        <v>178266.63795058001</v>
      </c>
      <c r="AF947">
        <v>0</v>
      </c>
      <c r="AG947">
        <v>0</v>
      </c>
    </row>
    <row r="948" spans="1:33" x14ac:dyDescent="0.3">
      <c r="A948" t="s">
        <v>33</v>
      </c>
      <c r="B948" t="s">
        <v>1977</v>
      </c>
      <c r="C948">
        <v>2180</v>
      </c>
      <c r="D948" t="s">
        <v>1875</v>
      </c>
      <c r="E948">
        <v>895</v>
      </c>
      <c r="F948" t="s">
        <v>1978</v>
      </c>
      <c r="G948" t="s">
        <v>37</v>
      </c>
      <c r="H948" t="s">
        <v>43</v>
      </c>
      <c r="I948" t="s">
        <v>44</v>
      </c>
      <c r="J948" t="s">
        <v>40</v>
      </c>
      <c r="K948">
        <v>599.75821782178195</v>
      </c>
      <c r="L948">
        <v>9078689.4308665395</v>
      </c>
      <c r="M948">
        <v>15137.248913134899</v>
      </c>
      <c r="N948">
        <v>0</v>
      </c>
      <c r="O948">
        <v>15137.248913134899</v>
      </c>
      <c r="P948">
        <v>4709779.3879137198</v>
      </c>
      <c r="Q948">
        <v>2342811.4190957299</v>
      </c>
      <c r="R948">
        <v>1417939.16909082</v>
      </c>
      <c r="S948">
        <v>388977.78813948098</v>
      </c>
      <c r="T948">
        <v>219181.66662676699</v>
      </c>
      <c r="U948">
        <v>254163.52424671801</v>
      </c>
      <c r="V948">
        <v>4212939.63</v>
      </c>
      <c r="W948">
        <v>4611586.2766198199</v>
      </c>
      <c r="X948">
        <v>7779492.8578664502</v>
      </c>
      <c r="Y948">
        <v>0</v>
      </c>
      <c r="Z948">
        <v>0</v>
      </c>
      <c r="AA948">
        <v>1037441.6178234</v>
      </c>
      <c r="AB948">
        <v>0</v>
      </c>
      <c r="AC948">
        <v>7591.4309299680999</v>
      </c>
      <c r="AD948">
        <v>0</v>
      </c>
      <c r="AE948">
        <v>254163.52424671801</v>
      </c>
      <c r="AF948">
        <v>0</v>
      </c>
      <c r="AG948">
        <v>0</v>
      </c>
    </row>
    <row r="949" spans="1:33" x14ac:dyDescent="0.3">
      <c r="A949" t="s">
        <v>33</v>
      </c>
      <c r="B949" t="s">
        <v>1979</v>
      </c>
      <c r="C949">
        <v>2180</v>
      </c>
      <c r="D949" t="s">
        <v>1875</v>
      </c>
      <c r="E949">
        <v>896</v>
      </c>
      <c r="F949" t="s">
        <v>1980</v>
      </c>
      <c r="G949" t="s">
        <v>37</v>
      </c>
      <c r="H949" t="s">
        <v>43</v>
      </c>
      <c r="I949" t="s">
        <v>44</v>
      </c>
      <c r="J949" t="s">
        <v>40</v>
      </c>
      <c r="K949">
        <v>246.54</v>
      </c>
      <c r="L949">
        <v>4593659.0612301501</v>
      </c>
      <c r="M949">
        <v>18632.510185893301</v>
      </c>
      <c r="N949">
        <v>0</v>
      </c>
      <c r="O949">
        <v>18632.510185893301</v>
      </c>
      <c r="P949">
        <v>2270366.7783261398</v>
      </c>
      <c r="Q949">
        <v>1291238.4878654699</v>
      </c>
      <c r="R949">
        <v>781558.556028147</v>
      </c>
      <c r="S949">
        <v>160397.18535399699</v>
      </c>
      <c r="T949">
        <v>90098.053656382297</v>
      </c>
      <c r="U949">
        <v>104477.893600793</v>
      </c>
      <c r="V949">
        <v>2593516.4700000002</v>
      </c>
      <c r="W949">
        <v>1895664.69762935</v>
      </c>
      <c r="X949">
        <v>3720827.0679584602</v>
      </c>
      <c r="Y949">
        <v>0</v>
      </c>
      <c r="Z949">
        <v>0</v>
      </c>
      <c r="AA949">
        <v>765233.52320214501</v>
      </c>
      <c r="AB949">
        <v>0</v>
      </c>
      <c r="AC949">
        <v>3120.5764687504102</v>
      </c>
      <c r="AD949">
        <v>0</v>
      </c>
      <c r="AE949">
        <v>104477.893600793</v>
      </c>
      <c r="AF949">
        <v>0</v>
      </c>
      <c r="AG949">
        <v>0</v>
      </c>
    </row>
    <row r="950" spans="1:33" x14ac:dyDescent="0.3">
      <c r="A950" t="s">
        <v>33</v>
      </c>
      <c r="B950" t="s">
        <v>1981</v>
      </c>
      <c r="C950">
        <v>2180</v>
      </c>
      <c r="D950" t="s">
        <v>1875</v>
      </c>
      <c r="E950">
        <v>898</v>
      </c>
      <c r="F950" t="s">
        <v>1982</v>
      </c>
      <c r="G950" t="s">
        <v>37</v>
      </c>
      <c r="H950" t="s">
        <v>38</v>
      </c>
      <c r="I950" t="s">
        <v>44</v>
      </c>
      <c r="J950" t="s">
        <v>40</v>
      </c>
      <c r="K950">
        <v>831.58835073918306</v>
      </c>
      <c r="L950">
        <v>11897723.333986601</v>
      </c>
      <c r="M950">
        <v>14307.2270353607</v>
      </c>
      <c r="N950">
        <v>0</v>
      </c>
      <c r="O950">
        <v>14307.2270353607</v>
      </c>
      <c r="P950">
        <v>6052781.4148910297</v>
      </c>
      <c r="Q950">
        <v>2962991.8500663899</v>
      </c>
      <c r="R950">
        <v>2039198.6843530701</v>
      </c>
      <c r="S950">
        <v>538847.38595419505</v>
      </c>
      <c r="T950">
        <v>303903.99872199801</v>
      </c>
      <c r="U950">
        <v>352407.71975414897</v>
      </c>
      <c r="V950">
        <v>5151169.92</v>
      </c>
      <c r="W950">
        <v>6394145.6942325402</v>
      </c>
      <c r="X950">
        <v>10104468.054908101</v>
      </c>
      <c r="Y950">
        <v>0</v>
      </c>
      <c r="Z950">
        <v>0</v>
      </c>
      <c r="AA950">
        <v>1430321.7418545999</v>
      </c>
      <c r="AB950">
        <v>0</v>
      </c>
      <c r="AC950">
        <v>10525.817469796601</v>
      </c>
      <c r="AD950">
        <v>0</v>
      </c>
      <c r="AE950">
        <v>352407.71975414897</v>
      </c>
      <c r="AF950">
        <v>0</v>
      </c>
      <c r="AG950">
        <v>0</v>
      </c>
    </row>
    <row r="951" spans="1:33" x14ac:dyDescent="0.3">
      <c r="A951" t="s">
        <v>33</v>
      </c>
      <c r="B951" t="s">
        <v>1983</v>
      </c>
      <c r="C951">
        <v>2180</v>
      </c>
      <c r="D951" t="s">
        <v>1875</v>
      </c>
      <c r="E951">
        <v>900</v>
      </c>
      <c r="F951" t="s">
        <v>1984</v>
      </c>
      <c r="G951" t="s">
        <v>37</v>
      </c>
      <c r="H951" t="s">
        <v>43</v>
      </c>
      <c r="I951" t="s">
        <v>44</v>
      </c>
      <c r="J951" t="s">
        <v>40</v>
      </c>
      <c r="K951">
        <v>212.05</v>
      </c>
      <c r="L951">
        <v>4430819.4874752704</v>
      </c>
      <c r="M951">
        <v>20895.163817379202</v>
      </c>
      <c r="N951">
        <v>0</v>
      </c>
      <c r="O951">
        <v>20895.163817379202</v>
      </c>
      <c r="P951">
        <v>2192822.6149965799</v>
      </c>
      <c r="Q951">
        <v>1376596.3400445101</v>
      </c>
      <c r="R951">
        <v>646201.02103702701</v>
      </c>
      <c r="S951">
        <v>137705.829731545</v>
      </c>
      <c r="T951">
        <v>77493.681665595301</v>
      </c>
      <c r="U951">
        <v>89861.837178747097</v>
      </c>
      <c r="V951">
        <v>2710489.17</v>
      </c>
      <c r="W951">
        <v>1630468.4802965201</v>
      </c>
      <c r="X951">
        <v>3635430.11935909</v>
      </c>
      <c r="Y951">
        <v>0</v>
      </c>
      <c r="Z951">
        <v>0</v>
      </c>
      <c r="AA951">
        <v>702843.51114267402</v>
      </c>
      <c r="AB951">
        <v>0</v>
      </c>
      <c r="AC951">
        <v>2684.0197947534798</v>
      </c>
      <c r="AD951">
        <v>0</v>
      </c>
      <c r="AE951">
        <v>89861.837178747097</v>
      </c>
      <c r="AF951">
        <v>0</v>
      </c>
      <c r="AG951">
        <v>0</v>
      </c>
    </row>
    <row r="952" spans="1:33" x14ac:dyDescent="0.3">
      <c r="A952" t="s">
        <v>33</v>
      </c>
      <c r="B952" t="s">
        <v>1985</v>
      </c>
      <c r="C952">
        <v>2180</v>
      </c>
      <c r="D952" t="s">
        <v>1875</v>
      </c>
      <c r="E952">
        <v>902</v>
      </c>
      <c r="F952" t="s">
        <v>1986</v>
      </c>
      <c r="G952" t="s">
        <v>37</v>
      </c>
      <c r="H952" t="s">
        <v>43</v>
      </c>
      <c r="I952" t="s">
        <v>44</v>
      </c>
      <c r="J952" t="s">
        <v>40</v>
      </c>
      <c r="K952">
        <v>309.23</v>
      </c>
      <c r="L952">
        <v>5789909.5681507997</v>
      </c>
      <c r="M952">
        <v>18723.6347319173</v>
      </c>
      <c r="N952">
        <v>0</v>
      </c>
      <c r="O952">
        <v>18723.6347319173</v>
      </c>
      <c r="P952">
        <v>2779184.3201768198</v>
      </c>
      <c r="Q952">
        <v>1746140.8155980399</v>
      </c>
      <c r="R952">
        <v>950836.16701664706</v>
      </c>
      <c r="S952">
        <v>200740.14849321201</v>
      </c>
      <c r="T952">
        <v>113008.116866079</v>
      </c>
      <c r="U952">
        <v>131044.451359509</v>
      </c>
      <c r="V952">
        <v>3281172.27</v>
      </c>
      <c r="W952">
        <v>2377692.8467912902</v>
      </c>
      <c r="X952">
        <v>4549507.65366429</v>
      </c>
      <c r="Y952">
        <v>0</v>
      </c>
      <c r="Z952">
        <v>0</v>
      </c>
      <c r="AA952">
        <v>1105443.38889388</v>
      </c>
      <c r="AB952">
        <v>0</v>
      </c>
      <c r="AC952">
        <v>3914.07423311304</v>
      </c>
      <c r="AD952">
        <v>0</v>
      </c>
      <c r="AE952">
        <v>131044.451359509</v>
      </c>
      <c r="AF952">
        <v>0</v>
      </c>
      <c r="AG952">
        <v>0</v>
      </c>
    </row>
    <row r="953" spans="1:33" x14ac:dyDescent="0.3">
      <c r="A953" t="s">
        <v>33</v>
      </c>
      <c r="B953" t="s">
        <v>1987</v>
      </c>
      <c r="C953">
        <v>2180</v>
      </c>
      <c r="D953" t="s">
        <v>1875</v>
      </c>
      <c r="E953">
        <v>903</v>
      </c>
      <c r="F953" t="s">
        <v>1988</v>
      </c>
      <c r="G953" t="s">
        <v>37</v>
      </c>
      <c r="H953" t="s">
        <v>43</v>
      </c>
      <c r="I953" t="s">
        <v>44</v>
      </c>
      <c r="J953" t="s">
        <v>40</v>
      </c>
      <c r="K953">
        <v>274.01</v>
      </c>
      <c r="L953">
        <v>5165384.2422607802</v>
      </c>
      <c r="M953">
        <v>18851.0793119257</v>
      </c>
      <c r="N953">
        <v>0</v>
      </c>
      <c r="O953">
        <v>18851.0793119257</v>
      </c>
      <c r="P953">
        <v>2692622.30613023</v>
      </c>
      <c r="Q953">
        <v>1377281.7544744001</v>
      </c>
      <c r="R953">
        <v>817642.50044119696</v>
      </c>
      <c r="S953">
        <v>177700.714871212</v>
      </c>
      <c r="T953">
        <v>100136.96634373799</v>
      </c>
      <c r="U953">
        <v>116119.03798796701</v>
      </c>
      <c r="V953">
        <v>2942381.6</v>
      </c>
      <c r="W953">
        <v>2106883.6042728098</v>
      </c>
      <c r="X953">
        <v>4164493.5553845102</v>
      </c>
      <c r="Y953">
        <v>0</v>
      </c>
      <c r="Z953">
        <v>0</v>
      </c>
      <c r="AA953">
        <v>881303.37129358295</v>
      </c>
      <c r="AB953">
        <v>0</v>
      </c>
      <c r="AC953">
        <v>3468.2775947201199</v>
      </c>
      <c r="AD953">
        <v>0</v>
      </c>
      <c r="AE953">
        <v>116119.03798796701</v>
      </c>
      <c r="AF953">
        <v>0</v>
      </c>
      <c r="AG953">
        <v>0</v>
      </c>
    </row>
    <row r="954" spans="1:33" x14ac:dyDescent="0.3">
      <c r="A954" t="s">
        <v>33</v>
      </c>
      <c r="B954" t="s">
        <v>1989</v>
      </c>
      <c r="C954">
        <v>2180</v>
      </c>
      <c r="D954" t="s">
        <v>1875</v>
      </c>
      <c r="E954">
        <v>904</v>
      </c>
      <c r="F954" t="s">
        <v>1990</v>
      </c>
      <c r="G954" t="s">
        <v>37</v>
      </c>
      <c r="H954" t="s">
        <v>43</v>
      </c>
      <c r="I954" t="s">
        <v>44</v>
      </c>
      <c r="J954" t="s">
        <v>40</v>
      </c>
      <c r="K954">
        <v>542.38673267326703</v>
      </c>
      <c r="L954">
        <v>8292763.7190718101</v>
      </c>
      <c r="M954">
        <v>15289.392640928299</v>
      </c>
      <c r="N954">
        <v>0</v>
      </c>
      <c r="O954">
        <v>15289.392640928299</v>
      </c>
      <c r="P954">
        <v>4400344.1377810799</v>
      </c>
      <c r="Q954">
        <v>2072477.8958050299</v>
      </c>
      <c r="R954">
        <v>1270291.03396228</v>
      </c>
      <c r="S954">
        <v>351435.39662398602</v>
      </c>
      <c r="T954">
        <v>198215.25489943201</v>
      </c>
      <c r="U954">
        <v>229850.828858277</v>
      </c>
      <c r="V954">
        <v>3892460.3</v>
      </c>
      <c r="W954">
        <v>4170452.5902135302</v>
      </c>
      <c r="X954">
        <v>7172002.5579781802</v>
      </c>
      <c r="Y954">
        <v>0</v>
      </c>
      <c r="Z954">
        <v>0</v>
      </c>
      <c r="AA954">
        <v>884045.08004527295</v>
      </c>
      <c r="AB954">
        <v>0</v>
      </c>
      <c r="AC954">
        <v>6865.2521900811898</v>
      </c>
      <c r="AD954">
        <v>0</v>
      </c>
      <c r="AE954">
        <v>229850.828858277</v>
      </c>
      <c r="AF954">
        <v>0</v>
      </c>
      <c r="AG954">
        <v>0</v>
      </c>
    </row>
    <row r="955" spans="1:33" x14ac:dyDescent="0.3">
      <c r="A955" t="s">
        <v>33</v>
      </c>
      <c r="B955" t="s">
        <v>1991</v>
      </c>
      <c r="C955">
        <v>2180</v>
      </c>
      <c r="D955" t="s">
        <v>1875</v>
      </c>
      <c r="E955">
        <v>906</v>
      </c>
      <c r="F955" t="s">
        <v>1992</v>
      </c>
      <c r="G955" t="s">
        <v>37</v>
      </c>
      <c r="H955" t="s">
        <v>53</v>
      </c>
      <c r="I955" t="s">
        <v>39</v>
      </c>
      <c r="J955" t="s">
        <v>40</v>
      </c>
      <c r="K955">
        <v>1025.9358848324</v>
      </c>
      <c r="L955">
        <v>17367921.561278</v>
      </c>
      <c r="M955">
        <v>16928.856683978</v>
      </c>
      <c r="N955">
        <v>0</v>
      </c>
      <c r="O955">
        <v>16928.856683978</v>
      </c>
      <c r="P955">
        <v>8628846.9315584898</v>
      </c>
      <c r="Q955">
        <v>4793859.4574342798</v>
      </c>
      <c r="R955">
        <v>2893889.9225412901</v>
      </c>
      <c r="S955">
        <v>676396.93628716096</v>
      </c>
      <c r="T955">
        <v>374928.31345679401</v>
      </c>
      <c r="U955">
        <v>434767.665355545</v>
      </c>
      <c r="V955">
        <v>9044655.3200000003</v>
      </c>
      <c r="W955">
        <v>7888498.5759224799</v>
      </c>
      <c r="X955">
        <v>14627883.6173218</v>
      </c>
      <c r="Y955">
        <v>0</v>
      </c>
      <c r="Z955">
        <v>0</v>
      </c>
      <c r="AA955">
        <v>2292284.5100411102</v>
      </c>
      <c r="AB955">
        <v>0</v>
      </c>
      <c r="AC955">
        <v>12985.768559481699</v>
      </c>
      <c r="AD955">
        <v>0</v>
      </c>
      <c r="AE955">
        <v>434767.665355545</v>
      </c>
      <c r="AF955">
        <v>0</v>
      </c>
      <c r="AG955">
        <v>0</v>
      </c>
    </row>
    <row r="956" spans="1:33" x14ac:dyDescent="0.3">
      <c r="A956" t="s">
        <v>33</v>
      </c>
      <c r="B956" t="s">
        <v>1993</v>
      </c>
      <c r="C956">
        <v>2180</v>
      </c>
      <c r="D956" t="s">
        <v>1875</v>
      </c>
      <c r="E956">
        <v>909</v>
      </c>
      <c r="F956" t="s">
        <v>1994</v>
      </c>
      <c r="G956" t="s">
        <v>37</v>
      </c>
      <c r="H956" t="s">
        <v>53</v>
      </c>
      <c r="I956" t="s">
        <v>39</v>
      </c>
      <c r="J956" t="s">
        <v>40</v>
      </c>
      <c r="K956">
        <v>1527.37914318354</v>
      </c>
      <c r="L956">
        <v>23805567.452985398</v>
      </c>
      <c r="M956">
        <v>15585.892709891899</v>
      </c>
      <c r="N956">
        <v>0</v>
      </c>
      <c r="O956">
        <v>15585.892709891899</v>
      </c>
      <c r="P956">
        <v>12222181.7502816</v>
      </c>
      <c r="Q956">
        <v>6492568.8723059697</v>
      </c>
      <c r="R956">
        <v>3542253.3192746202</v>
      </c>
      <c r="S956">
        <v>990382.73722774396</v>
      </c>
      <c r="T956">
        <v>558180.77389547601</v>
      </c>
      <c r="U956">
        <v>647267.60610692902</v>
      </c>
      <c r="V956">
        <v>11414166.15</v>
      </c>
      <c r="W956">
        <v>11744133.6968785</v>
      </c>
      <c r="X956">
        <v>20122681.200564299</v>
      </c>
      <c r="Y956">
        <v>0</v>
      </c>
      <c r="Z956">
        <v>0</v>
      </c>
      <c r="AA956">
        <v>3016285.86699615</v>
      </c>
      <c r="AB956">
        <v>0</v>
      </c>
      <c r="AC956">
        <v>19332.7793180771</v>
      </c>
      <c r="AD956">
        <v>0</v>
      </c>
      <c r="AE956">
        <v>647267.60610692902</v>
      </c>
      <c r="AF956">
        <v>0</v>
      </c>
      <c r="AG956">
        <v>0</v>
      </c>
    </row>
    <row r="957" spans="1:33" x14ac:dyDescent="0.3">
      <c r="A957" t="s">
        <v>33</v>
      </c>
      <c r="B957" t="s">
        <v>1995</v>
      </c>
      <c r="C957">
        <v>2180</v>
      </c>
      <c r="D957" t="s">
        <v>1875</v>
      </c>
      <c r="E957">
        <v>911</v>
      </c>
      <c r="F957" t="s">
        <v>1996</v>
      </c>
      <c r="G957" t="s">
        <v>37</v>
      </c>
      <c r="H957" t="s">
        <v>53</v>
      </c>
      <c r="I957" t="s">
        <v>39</v>
      </c>
      <c r="J957" t="s">
        <v>40</v>
      </c>
      <c r="K957">
        <v>1886.5772032462501</v>
      </c>
      <c r="L957">
        <v>29787504.229140401</v>
      </c>
      <c r="M957">
        <v>15789.178506919699</v>
      </c>
      <c r="N957">
        <v>0</v>
      </c>
      <c r="O957">
        <v>15789.178506919699</v>
      </c>
      <c r="P957">
        <v>15030112.6743265</v>
      </c>
      <c r="Q957">
        <v>8088167.2595152101</v>
      </c>
      <c r="R957">
        <v>4756139.2310915599</v>
      </c>
      <c r="S957">
        <v>1223635.34373592</v>
      </c>
      <c r="T957">
        <v>689449.72047127702</v>
      </c>
      <c r="U957">
        <v>799487.35422424402</v>
      </c>
      <c r="V957">
        <v>14481982.140000001</v>
      </c>
      <c r="W957">
        <v>14506034.734916201</v>
      </c>
      <c r="X957">
        <v>25328806.927590899</v>
      </c>
      <c r="Y957">
        <v>0</v>
      </c>
      <c r="Z957">
        <v>0</v>
      </c>
      <c r="AA957">
        <v>3635330.6237796498</v>
      </c>
      <c r="AB957">
        <v>0</v>
      </c>
      <c r="AC957">
        <v>23879.3235455959</v>
      </c>
      <c r="AD957">
        <v>0</v>
      </c>
      <c r="AE957">
        <v>799487.35422424402</v>
      </c>
      <c r="AF957">
        <v>0</v>
      </c>
      <c r="AG957">
        <v>0</v>
      </c>
    </row>
    <row r="958" spans="1:33" x14ac:dyDescent="0.3">
      <c r="A958" t="s">
        <v>33</v>
      </c>
      <c r="B958" t="s">
        <v>1997</v>
      </c>
      <c r="C958">
        <v>2180</v>
      </c>
      <c r="D958" t="s">
        <v>1875</v>
      </c>
      <c r="E958">
        <v>912</v>
      </c>
      <c r="F958" t="s">
        <v>1998</v>
      </c>
      <c r="G958" t="s">
        <v>37</v>
      </c>
      <c r="H958" t="s">
        <v>53</v>
      </c>
      <c r="I958" t="s">
        <v>39</v>
      </c>
      <c r="J958" t="s">
        <v>40</v>
      </c>
      <c r="K958">
        <v>1781.3</v>
      </c>
      <c r="L958">
        <v>26878893.4849714</v>
      </c>
      <c r="M958">
        <v>15089.4815499755</v>
      </c>
      <c r="N958">
        <v>0</v>
      </c>
      <c r="O958">
        <v>15089.4815499755</v>
      </c>
      <c r="P958">
        <v>13653248.8915841</v>
      </c>
      <c r="Q958">
        <v>7275894.40774957</v>
      </c>
      <c r="R958">
        <v>4138379.8105010898</v>
      </c>
      <c r="S958">
        <v>1160394.2131421899</v>
      </c>
      <c r="T958">
        <v>650976.16199445899</v>
      </c>
      <c r="U958">
        <v>754873.33443292696</v>
      </c>
      <c r="V958">
        <v>12427469.789999999</v>
      </c>
      <c r="W958">
        <v>13696550.360538499</v>
      </c>
      <c r="X958">
        <v>22645756.932225201</v>
      </c>
      <c r="Y958">
        <v>0</v>
      </c>
      <c r="Z958">
        <v>0</v>
      </c>
      <c r="AA958">
        <v>3455716.4394385498</v>
      </c>
      <c r="AB958">
        <v>0</v>
      </c>
      <c r="AC958">
        <v>22546.778874767198</v>
      </c>
      <c r="AD958">
        <v>0</v>
      </c>
      <c r="AE958">
        <v>754873.33443292696</v>
      </c>
      <c r="AF958">
        <v>0</v>
      </c>
      <c r="AG958">
        <v>0</v>
      </c>
    </row>
    <row r="959" spans="1:33" x14ac:dyDescent="0.3">
      <c r="A959" t="s">
        <v>33</v>
      </c>
      <c r="B959" t="s">
        <v>1999</v>
      </c>
      <c r="C959">
        <v>2180</v>
      </c>
      <c r="D959" t="s">
        <v>1875</v>
      </c>
      <c r="E959">
        <v>913</v>
      </c>
      <c r="F959" t="s">
        <v>1668</v>
      </c>
      <c r="G959" t="s">
        <v>37</v>
      </c>
      <c r="H959" t="s">
        <v>53</v>
      </c>
      <c r="I959" t="s">
        <v>39</v>
      </c>
      <c r="J959" t="s">
        <v>40</v>
      </c>
      <c r="K959">
        <v>623.43975594198002</v>
      </c>
      <c r="L959">
        <v>12522948.7604497</v>
      </c>
      <c r="M959">
        <v>20086.862669719099</v>
      </c>
      <c r="N959">
        <v>0</v>
      </c>
      <c r="O959">
        <v>20086.862669719099</v>
      </c>
      <c r="P959">
        <v>6503893.3792187804</v>
      </c>
      <c r="Q959">
        <v>3660766.63636987</v>
      </c>
      <c r="R959">
        <v>1726387.5767774801</v>
      </c>
      <c r="S959">
        <v>404053.09232723399</v>
      </c>
      <c r="T959">
        <v>227848.075756398</v>
      </c>
      <c r="U959">
        <v>264199.20697578898</v>
      </c>
      <c r="V959">
        <v>7465074.1399999997</v>
      </c>
      <c r="W959">
        <v>4793675.4134739796</v>
      </c>
      <c r="X959">
        <v>10765746.482000301</v>
      </c>
      <c r="Y959">
        <v>0</v>
      </c>
      <c r="Z959">
        <v>0</v>
      </c>
      <c r="AA959">
        <v>1485099.9018188701</v>
      </c>
      <c r="AB959">
        <v>0</v>
      </c>
      <c r="AC959">
        <v>7903.1696547255697</v>
      </c>
      <c r="AD959">
        <v>0</v>
      </c>
      <c r="AE959">
        <v>264199.20697578898</v>
      </c>
      <c r="AF959">
        <v>0</v>
      </c>
      <c r="AG959">
        <v>0</v>
      </c>
    </row>
    <row r="960" spans="1:33" x14ac:dyDescent="0.3">
      <c r="A960" t="s">
        <v>33</v>
      </c>
      <c r="B960" t="s">
        <v>2000</v>
      </c>
      <c r="C960">
        <v>2180</v>
      </c>
      <c r="D960" t="s">
        <v>1875</v>
      </c>
      <c r="E960">
        <v>914</v>
      </c>
      <c r="F960" t="s">
        <v>2001</v>
      </c>
      <c r="G960" t="s">
        <v>37</v>
      </c>
      <c r="H960" t="s">
        <v>53</v>
      </c>
      <c r="I960" t="s">
        <v>39</v>
      </c>
      <c r="J960" t="s">
        <v>40</v>
      </c>
      <c r="K960">
        <v>1547.2514159292</v>
      </c>
      <c r="L960">
        <v>24349096.6254423</v>
      </c>
      <c r="M960">
        <v>15737.000706391</v>
      </c>
      <c r="N960">
        <v>0</v>
      </c>
      <c r="O960">
        <v>15737.000706391</v>
      </c>
      <c r="P960">
        <v>12583018.571779201</v>
      </c>
      <c r="Q960">
        <v>6663782.0621198304</v>
      </c>
      <c r="R960">
        <v>3533635.4980955399</v>
      </c>
      <c r="S960">
        <v>1003217.39661836</v>
      </c>
      <c r="T960">
        <v>565443.09682932904</v>
      </c>
      <c r="U960">
        <v>655689.01114273001</v>
      </c>
      <c r="V960">
        <v>11796474.51</v>
      </c>
      <c r="W960">
        <v>11896933.104299599</v>
      </c>
      <c r="X960">
        <v>20445949.274630401</v>
      </c>
      <c r="Y960">
        <v>0</v>
      </c>
      <c r="Z960">
        <v>0</v>
      </c>
      <c r="AA960">
        <v>3227874.02734752</v>
      </c>
      <c r="AB960">
        <v>0</v>
      </c>
      <c r="AC960">
        <v>19584.312321689798</v>
      </c>
      <c r="AD960">
        <v>0</v>
      </c>
      <c r="AE960">
        <v>655689.01114273001</v>
      </c>
      <c r="AF960">
        <v>0</v>
      </c>
      <c r="AG960">
        <v>0</v>
      </c>
    </row>
    <row r="961" spans="1:33" x14ac:dyDescent="0.3">
      <c r="A961" t="s">
        <v>33</v>
      </c>
      <c r="B961" t="s">
        <v>2002</v>
      </c>
      <c r="C961">
        <v>2180</v>
      </c>
      <c r="D961" t="s">
        <v>1875</v>
      </c>
      <c r="E961">
        <v>915</v>
      </c>
      <c r="F961" t="s">
        <v>2003</v>
      </c>
      <c r="G961" t="s">
        <v>37</v>
      </c>
      <c r="H961" t="s">
        <v>53</v>
      </c>
      <c r="I961" t="s">
        <v>39</v>
      </c>
      <c r="J961" t="s">
        <v>40</v>
      </c>
      <c r="K961">
        <v>1038.58958244531</v>
      </c>
      <c r="L961">
        <v>18165754.650300201</v>
      </c>
      <c r="M961">
        <v>17490.792279592901</v>
      </c>
      <c r="N961">
        <v>0</v>
      </c>
      <c r="O961">
        <v>17490.792279592901</v>
      </c>
      <c r="P961">
        <v>9264156.2855655793</v>
      </c>
      <c r="Q961">
        <v>5520973.1019175202</v>
      </c>
      <c r="R961">
        <v>2327866.6507092202</v>
      </c>
      <c r="S961">
        <v>673206.00431152398</v>
      </c>
      <c r="T961">
        <v>379552.60779637302</v>
      </c>
      <c r="U961">
        <v>440130.006853308</v>
      </c>
      <c r="V961">
        <v>9739830.8300000001</v>
      </c>
      <c r="W961">
        <v>7985793.8134469101</v>
      </c>
      <c r="X961">
        <v>15354172.515514901</v>
      </c>
      <c r="Y961">
        <v>0</v>
      </c>
      <c r="Z961">
        <v>0</v>
      </c>
      <c r="AA961">
        <v>2358306.1953787101</v>
      </c>
      <c r="AB961">
        <v>0</v>
      </c>
      <c r="AC961">
        <v>13145.932553209001</v>
      </c>
      <c r="AD961">
        <v>0</v>
      </c>
      <c r="AE961">
        <v>440130.006853308</v>
      </c>
      <c r="AF961">
        <v>0</v>
      </c>
      <c r="AG961">
        <v>0</v>
      </c>
    </row>
    <row r="962" spans="1:33" x14ac:dyDescent="0.3">
      <c r="A962" t="s">
        <v>33</v>
      </c>
      <c r="B962" t="s">
        <v>2004</v>
      </c>
      <c r="C962">
        <v>2180</v>
      </c>
      <c r="D962" t="s">
        <v>1875</v>
      </c>
      <c r="E962">
        <v>916</v>
      </c>
      <c r="F962" t="s">
        <v>2005</v>
      </c>
      <c r="G962" t="s">
        <v>59</v>
      </c>
      <c r="H962" t="s">
        <v>64</v>
      </c>
      <c r="I962" t="s">
        <v>39</v>
      </c>
      <c r="J962" t="s">
        <v>40</v>
      </c>
      <c r="K962">
        <v>386.47895365567302</v>
      </c>
      <c r="L962">
        <v>6657905.2948478004</v>
      </c>
      <c r="M962">
        <v>17227.083730876398</v>
      </c>
      <c r="N962">
        <v>0</v>
      </c>
      <c r="O962">
        <v>17227.083730876398</v>
      </c>
      <c r="P962">
        <v>3391371.7742800601</v>
      </c>
      <c r="Q962">
        <v>1931190.6783763401</v>
      </c>
      <c r="R962">
        <v>943587.96591900697</v>
      </c>
      <c r="S962">
        <v>250516.12595384801</v>
      </c>
      <c r="T962">
        <v>141238.750318534</v>
      </c>
      <c r="U962">
        <v>163780.753626119</v>
      </c>
      <c r="V962">
        <v>3522458.65</v>
      </c>
      <c r="W962">
        <v>2971665.8912216802</v>
      </c>
      <c r="X962">
        <v>5569580.1177780097</v>
      </c>
      <c r="Y962">
        <v>0</v>
      </c>
      <c r="Z962">
        <v>0</v>
      </c>
      <c r="AA962">
        <v>919652.57170177705</v>
      </c>
      <c r="AB962">
        <v>0</v>
      </c>
      <c r="AC962">
        <v>4891.8517418884303</v>
      </c>
      <c r="AD962">
        <v>0</v>
      </c>
      <c r="AE962">
        <v>163780.753626119</v>
      </c>
      <c r="AF962">
        <v>0</v>
      </c>
      <c r="AG962">
        <v>0</v>
      </c>
    </row>
    <row r="963" spans="1:33" x14ac:dyDescent="0.3">
      <c r="A963" t="s">
        <v>33</v>
      </c>
      <c r="B963" t="s">
        <v>2006</v>
      </c>
      <c r="C963">
        <v>2180</v>
      </c>
      <c r="D963" t="s">
        <v>1875</v>
      </c>
      <c r="E963">
        <v>918</v>
      </c>
      <c r="F963" t="s">
        <v>2007</v>
      </c>
      <c r="G963" t="s">
        <v>37</v>
      </c>
      <c r="H963" t="s">
        <v>53</v>
      </c>
      <c r="I963" t="s">
        <v>39</v>
      </c>
      <c r="J963" t="s">
        <v>40</v>
      </c>
      <c r="K963">
        <v>1153.4424403917001</v>
      </c>
      <c r="L963">
        <v>18592403.496151902</v>
      </c>
      <c r="M963">
        <v>16119.056179203801</v>
      </c>
      <c r="N963">
        <v>0</v>
      </c>
      <c r="O963">
        <v>16119.056179203801</v>
      </c>
      <c r="P963">
        <v>9039318.4665639102</v>
      </c>
      <c r="Q963">
        <v>5430504.8190561105</v>
      </c>
      <c r="R963">
        <v>2953258.1326177502</v>
      </c>
      <c r="S963">
        <v>747796.488216931</v>
      </c>
      <c r="T963">
        <v>421525.58969725302</v>
      </c>
      <c r="U963">
        <v>488801.96544935898</v>
      </c>
      <c r="V963">
        <v>9234695.4100000001</v>
      </c>
      <c r="W963">
        <v>8868906.1207026094</v>
      </c>
      <c r="X963">
        <v>15808907.409466401</v>
      </c>
      <c r="Y963">
        <v>0</v>
      </c>
      <c r="Z963">
        <v>0</v>
      </c>
      <c r="AA963">
        <v>2280094.4403018001</v>
      </c>
      <c r="AB963">
        <v>0</v>
      </c>
      <c r="AC963">
        <v>14599.680934308501</v>
      </c>
      <c r="AD963">
        <v>0</v>
      </c>
      <c r="AE963">
        <v>488801.96544935898</v>
      </c>
      <c r="AF963">
        <v>0</v>
      </c>
      <c r="AG963">
        <v>0</v>
      </c>
    </row>
    <row r="964" spans="1:33" x14ac:dyDescent="0.3">
      <c r="A964" t="s">
        <v>33</v>
      </c>
      <c r="B964" t="s">
        <v>2008</v>
      </c>
      <c r="C964">
        <v>2180</v>
      </c>
      <c r="D964" t="s">
        <v>1875</v>
      </c>
      <c r="E964">
        <v>922</v>
      </c>
      <c r="F964" t="s">
        <v>2009</v>
      </c>
      <c r="G964" t="s">
        <v>37</v>
      </c>
      <c r="H964" t="s">
        <v>53</v>
      </c>
      <c r="I964" t="s">
        <v>39</v>
      </c>
      <c r="J964" t="s">
        <v>40</v>
      </c>
      <c r="K964">
        <v>1530.3738518130499</v>
      </c>
      <c r="L964">
        <v>23957172.8115982</v>
      </c>
      <c r="M964">
        <v>15654.457754368799</v>
      </c>
      <c r="N964">
        <v>0</v>
      </c>
      <c r="O964">
        <v>15654.457754368799</v>
      </c>
      <c r="P964">
        <v>11946321.5085379</v>
      </c>
      <c r="Q964">
        <v>6827798.8581037102</v>
      </c>
      <c r="R964">
        <v>3632083.0485435301</v>
      </c>
      <c r="S964">
        <v>991694.20611950196</v>
      </c>
      <c r="T964">
        <v>559275.19029357098</v>
      </c>
      <c r="U964">
        <v>648536.69367713598</v>
      </c>
      <c r="V964">
        <v>11541475.8799999</v>
      </c>
      <c r="W964">
        <v>11767160.2379211</v>
      </c>
      <c r="X964">
        <v>20380588.580969401</v>
      </c>
      <c r="Y964">
        <v>0</v>
      </c>
      <c r="Z964">
        <v>0</v>
      </c>
      <c r="AA964">
        <v>2908676.8521525902</v>
      </c>
      <c r="AB964">
        <v>0</v>
      </c>
      <c r="AC964">
        <v>19370.684799053801</v>
      </c>
      <c r="AD964">
        <v>0</v>
      </c>
      <c r="AE964">
        <v>648536.69367713598</v>
      </c>
      <c r="AF964">
        <v>0</v>
      </c>
      <c r="AG964">
        <v>0</v>
      </c>
    </row>
    <row r="965" spans="1:33" x14ac:dyDescent="0.3">
      <c r="A965" t="s">
        <v>33</v>
      </c>
      <c r="B965" t="s">
        <v>2010</v>
      </c>
      <c r="C965">
        <v>2180</v>
      </c>
      <c r="D965" t="s">
        <v>1875</v>
      </c>
      <c r="E965">
        <v>1243</v>
      </c>
      <c r="F965" t="s">
        <v>2011</v>
      </c>
      <c r="G965" t="s">
        <v>37</v>
      </c>
      <c r="H965" t="s">
        <v>38</v>
      </c>
      <c r="I965" t="s">
        <v>44</v>
      </c>
      <c r="J965" t="s">
        <v>40</v>
      </c>
      <c r="K965">
        <v>438.3</v>
      </c>
      <c r="L965">
        <v>7058090.5567574203</v>
      </c>
      <c r="M965">
        <v>16103.3323220566</v>
      </c>
      <c r="N965">
        <v>0</v>
      </c>
      <c r="O965">
        <v>16103.3323220566</v>
      </c>
      <c r="P965">
        <v>3309432.0062697702</v>
      </c>
      <c r="Q965">
        <v>2170953.25926437</v>
      </c>
      <c r="R965">
        <v>1133034.8548103201</v>
      </c>
      <c r="S965">
        <v>284493.68246798503</v>
      </c>
      <c r="T965">
        <v>160176.753944967</v>
      </c>
      <c r="U965">
        <v>185741.302690143</v>
      </c>
      <c r="V965">
        <v>3502227.42</v>
      </c>
      <c r="W965">
        <v>3370121.8340672799</v>
      </c>
      <c r="X965">
        <v>5886131.2542824401</v>
      </c>
      <c r="Y965">
        <v>0</v>
      </c>
      <c r="Z965">
        <v>0</v>
      </c>
      <c r="AA965">
        <v>980670.22390159999</v>
      </c>
      <c r="AB965">
        <v>0</v>
      </c>
      <c r="AC965">
        <v>5547.7758832372201</v>
      </c>
      <c r="AD965">
        <v>0</v>
      </c>
      <c r="AE965">
        <v>185741.302690143</v>
      </c>
      <c r="AF965">
        <v>0</v>
      </c>
      <c r="AG965">
        <v>0</v>
      </c>
    </row>
    <row r="966" spans="1:33" x14ac:dyDescent="0.3">
      <c r="A966" t="s">
        <v>33</v>
      </c>
      <c r="B966" t="s">
        <v>2012</v>
      </c>
      <c r="C966">
        <v>2180</v>
      </c>
      <c r="D966" t="s">
        <v>1875</v>
      </c>
      <c r="E966">
        <v>1277</v>
      </c>
      <c r="F966" t="s">
        <v>2013</v>
      </c>
      <c r="G966" t="s">
        <v>37</v>
      </c>
      <c r="H966" t="s">
        <v>38</v>
      </c>
      <c r="I966" t="s">
        <v>44</v>
      </c>
      <c r="J966" t="s">
        <v>40</v>
      </c>
      <c r="K966">
        <v>784.41</v>
      </c>
      <c r="L966">
        <v>11188172.7055165</v>
      </c>
      <c r="M966">
        <v>14263.1693954902</v>
      </c>
      <c r="N966">
        <v>0</v>
      </c>
      <c r="O966">
        <v>14263.1693954902</v>
      </c>
      <c r="P966">
        <v>5572410.41595932</v>
      </c>
      <c r="Q966">
        <v>2859282.0510304999</v>
      </c>
      <c r="R966">
        <v>1961471.2910462299</v>
      </c>
      <c r="S966">
        <v>508346.27907531802</v>
      </c>
      <c r="T966">
        <v>286662.66840513801</v>
      </c>
      <c r="U966">
        <v>332414.63664881402</v>
      </c>
      <c r="V966">
        <v>4824370.28</v>
      </c>
      <c r="W966">
        <v>6031387.7888677102</v>
      </c>
      <c r="X966">
        <v>9615949.6196093801</v>
      </c>
      <c r="Y966">
        <v>0</v>
      </c>
      <c r="Z966">
        <v>0</v>
      </c>
      <c r="AA966">
        <v>1229879.79107769</v>
      </c>
      <c r="AB966">
        <v>0</v>
      </c>
      <c r="AC966">
        <v>9928.6581806299491</v>
      </c>
      <c r="AD966">
        <v>0</v>
      </c>
      <c r="AE966">
        <v>332414.63664881402</v>
      </c>
      <c r="AF966">
        <v>0</v>
      </c>
      <c r="AG966">
        <v>0</v>
      </c>
    </row>
    <row r="967" spans="1:33" x14ac:dyDescent="0.3">
      <c r="A967" t="s">
        <v>33</v>
      </c>
      <c r="B967" t="s">
        <v>2014</v>
      </c>
      <c r="C967">
        <v>2180</v>
      </c>
      <c r="D967" t="s">
        <v>1875</v>
      </c>
      <c r="E967">
        <v>1278</v>
      </c>
      <c r="F967" t="s">
        <v>2015</v>
      </c>
      <c r="G967" t="s">
        <v>37</v>
      </c>
      <c r="H967" t="s">
        <v>43</v>
      </c>
      <c r="I967" t="s">
        <v>44</v>
      </c>
      <c r="J967" t="s">
        <v>40</v>
      </c>
      <c r="K967">
        <v>432.86</v>
      </c>
      <c r="L967">
        <v>6641061.8705722503</v>
      </c>
      <c r="M967">
        <v>15342.285890523999</v>
      </c>
      <c r="N967">
        <v>0</v>
      </c>
      <c r="O967">
        <v>15342.285890523999</v>
      </c>
      <c r="P967">
        <v>3531088.0685976101</v>
      </c>
      <c r="Q967">
        <v>1577887.2197211401</v>
      </c>
      <c r="R967">
        <v>1092629.5010859999</v>
      </c>
      <c r="S967">
        <v>281268.37545765901</v>
      </c>
      <c r="T967">
        <v>158188.70570983001</v>
      </c>
      <c r="U967">
        <v>183435.95775143799</v>
      </c>
      <c r="V967">
        <v>3129332.65</v>
      </c>
      <c r="W967">
        <v>3328293.2628208101</v>
      </c>
      <c r="X967">
        <v>5716159.3748831796</v>
      </c>
      <c r="Y967">
        <v>0</v>
      </c>
      <c r="Z967">
        <v>0</v>
      </c>
      <c r="AA967">
        <v>735987.61877537402</v>
      </c>
      <c r="AB967">
        <v>0</v>
      </c>
      <c r="AC967">
        <v>5478.9191622588696</v>
      </c>
      <c r="AD967">
        <v>0</v>
      </c>
      <c r="AE967">
        <v>183435.95775143799</v>
      </c>
      <c r="AF967">
        <v>0</v>
      </c>
      <c r="AG967">
        <v>0</v>
      </c>
    </row>
    <row r="968" spans="1:33" x14ac:dyDescent="0.3">
      <c r="A968" t="s">
        <v>33</v>
      </c>
      <c r="B968" t="s">
        <v>2016</v>
      </c>
      <c r="C968">
        <v>2180</v>
      </c>
      <c r="D968" t="s">
        <v>1875</v>
      </c>
      <c r="E968">
        <v>1299</v>
      </c>
      <c r="F968" t="s">
        <v>2017</v>
      </c>
      <c r="G968" t="s">
        <v>37</v>
      </c>
      <c r="H968" t="s">
        <v>43</v>
      </c>
      <c r="I968" t="s">
        <v>44</v>
      </c>
      <c r="J968" t="s">
        <v>40</v>
      </c>
      <c r="K968">
        <v>366.61693069306898</v>
      </c>
      <c r="L968">
        <v>5595979.95736627</v>
      </c>
      <c r="M968">
        <v>15263.833960934</v>
      </c>
      <c r="N968">
        <v>0</v>
      </c>
      <c r="O968">
        <v>15263.833960934</v>
      </c>
      <c r="P968">
        <v>2867771.8974723401</v>
      </c>
      <c r="Q968">
        <v>1429675.3452830501</v>
      </c>
      <c r="R968">
        <v>927005.86360961304</v>
      </c>
      <c r="S968">
        <v>237546.67783292101</v>
      </c>
      <c r="T968">
        <v>133980.17316833901</v>
      </c>
      <c r="U968">
        <v>155363.692208972</v>
      </c>
      <c r="V968">
        <v>2621670.9700000002</v>
      </c>
      <c r="W968">
        <v>2818945.2951572998</v>
      </c>
      <c r="X968">
        <v>4771624.5297047598</v>
      </c>
      <c r="Y968">
        <v>0</v>
      </c>
      <c r="Z968">
        <v>0</v>
      </c>
      <c r="AA968">
        <v>664351.28697778203</v>
      </c>
      <c r="AB968">
        <v>0</v>
      </c>
      <c r="AC968">
        <v>4640.4484747557899</v>
      </c>
      <c r="AD968">
        <v>0</v>
      </c>
      <c r="AE968">
        <v>155363.692208972</v>
      </c>
      <c r="AF968">
        <v>0</v>
      </c>
      <c r="AG968">
        <v>0</v>
      </c>
    </row>
    <row r="969" spans="1:33" x14ac:dyDescent="0.3">
      <c r="A969" t="s">
        <v>33</v>
      </c>
      <c r="B969" t="s">
        <v>2018</v>
      </c>
      <c r="C969">
        <v>2180</v>
      </c>
      <c r="D969" t="s">
        <v>1875</v>
      </c>
      <c r="E969">
        <v>1363</v>
      </c>
      <c r="F969" t="s">
        <v>2019</v>
      </c>
      <c r="G969" t="s">
        <v>37</v>
      </c>
      <c r="H969" t="s">
        <v>38</v>
      </c>
      <c r="I969" t="s">
        <v>44</v>
      </c>
      <c r="J969" t="s">
        <v>40</v>
      </c>
      <c r="K969">
        <v>444.68</v>
      </c>
      <c r="L969">
        <v>6620094.7340481197</v>
      </c>
      <c r="M969">
        <v>14887.3228704869</v>
      </c>
      <c r="N969">
        <v>0</v>
      </c>
      <c r="O969">
        <v>14887.3228704869</v>
      </c>
      <c r="P969">
        <v>3363747.3108926299</v>
      </c>
      <c r="Q969">
        <v>1736354.8834713199</v>
      </c>
      <c r="R969">
        <v>1069357.1590678799</v>
      </c>
      <c r="S969">
        <v>288127.05539553601</v>
      </c>
      <c r="T969">
        <v>162508.32522073499</v>
      </c>
      <c r="U969">
        <v>188444.99767340301</v>
      </c>
      <c r="V969">
        <v>3012471.6</v>
      </c>
      <c r="W969">
        <v>3419178.1363747199</v>
      </c>
      <c r="X969">
        <v>5684322.0925852498</v>
      </c>
      <c r="Y969">
        <v>0</v>
      </c>
      <c r="Z969">
        <v>0</v>
      </c>
      <c r="AA969">
        <v>741699.11314890103</v>
      </c>
      <c r="AB969">
        <v>0</v>
      </c>
      <c r="AC969">
        <v>5628.53064056109</v>
      </c>
      <c r="AD969">
        <v>0</v>
      </c>
      <c r="AE969">
        <v>188444.99767340301</v>
      </c>
      <c r="AF969">
        <v>0</v>
      </c>
      <c r="AG969">
        <v>0</v>
      </c>
    </row>
    <row r="970" spans="1:33" x14ac:dyDescent="0.3">
      <c r="A970" t="s">
        <v>33</v>
      </c>
      <c r="B970" t="s">
        <v>2020</v>
      </c>
      <c r="C970">
        <v>2180</v>
      </c>
      <c r="D970" t="s">
        <v>1875</v>
      </c>
      <c r="E970">
        <v>1364</v>
      </c>
      <c r="F970" t="s">
        <v>2021</v>
      </c>
      <c r="G970" t="s">
        <v>37</v>
      </c>
      <c r="H970" t="s">
        <v>43</v>
      </c>
      <c r="I970" t="s">
        <v>44</v>
      </c>
      <c r="J970" t="s">
        <v>40</v>
      </c>
      <c r="K970">
        <v>297.41960784313699</v>
      </c>
      <c r="L970">
        <v>4656989.0216866499</v>
      </c>
      <c r="M970">
        <v>15657.9757987671</v>
      </c>
      <c r="N970">
        <v>0</v>
      </c>
      <c r="O970">
        <v>15657.9757987671</v>
      </c>
      <c r="P970">
        <v>2420049.2156833401</v>
      </c>
      <c r="Q970">
        <v>1227286.0568120901</v>
      </c>
      <c r="R970">
        <v>707730.94676445599</v>
      </c>
      <c r="S970">
        <v>193230.793884902</v>
      </c>
      <c r="T970">
        <v>108692.00854186399</v>
      </c>
      <c r="U970">
        <v>126039.483017056</v>
      </c>
      <c r="V970">
        <v>2244067.69</v>
      </c>
      <c r="W970">
        <v>2286881.8486696002</v>
      </c>
      <c r="X970">
        <v>4054150.52213583</v>
      </c>
      <c r="Y970">
        <v>0</v>
      </c>
      <c r="Z970">
        <v>0</v>
      </c>
      <c r="AA970">
        <v>473034.43216782401</v>
      </c>
      <c r="AB970">
        <v>0</v>
      </c>
      <c r="AC970">
        <v>3764.5843659457601</v>
      </c>
      <c r="AD970">
        <v>0</v>
      </c>
      <c r="AE970">
        <v>126039.483017056</v>
      </c>
      <c r="AF970">
        <v>0</v>
      </c>
      <c r="AG970">
        <v>0</v>
      </c>
    </row>
    <row r="971" spans="1:33" x14ac:dyDescent="0.3">
      <c r="A971" t="s">
        <v>33</v>
      </c>
      <c r="B971" t="s">
        <v>2022</v>
      </c>
      <c r="C971">
        <v>2180</v>
      </c>
      <c r="D971" t="s">
        <v>1875</v>
      </c>
      <c r="E971">
        <v>2180</v>
      </c>
      <c r="F971" t="s">
        <v>1875</v>
      </c>
      <c r="G971" t="s">
        <v>55</v>
      </c>
      <c r="H971" t="s">
        <v>55</v>
      </c>
      <c r="I971" t="s">
        <v>56</v>
      </c>
      <c r="J971" t="s">
        <v>40</v>
      </c>
      <c r="K971">
        <v>1519.95572692575</v>
      </c>
      <c r="L971">
        <v>12331176.223770499</v>
      </c>
      <c r="M971">
        <v>8112.8522399211197</v>
      </c>
      <c r="N971">
        <v>0</v>
      </c>
      <c r="O971">
        <v>8112.8522399211197</v>
      </c>
      <c r="P971">
        <v>3970458.9926745598</v>
      </c>
      <c r="Q971">
        <v>3674177.1161224502</v>
      </c>
      <c r="R971">
        <v>3146228.36827238</v>
      </c>
      <c r="S971">
        <v>984843.86059795797</v>
      </c>
      <c r="T971">
        <v>555467.88610319805</v>
      </c>
      <c r="U971">
        <v>644121.73568453896</v>
      </c>
      <c r="V971">
        <v>0</v>
      </c>
      <c r="W971">
        <v>11687054.488086</v>
      </c>
      <c r="X971">
        <v>9375877.4680920206</v>
      </c>
      <c r="Y971">
        <v>0</v>
      </c>
      <c r="Z971">
        <v>0</v>
      </c>
      <c r="AA971">
        <v>2291938.20245936</v>
      </c>
      <c r="AB971">
        <v>0</v>
      </c>
      <c r="AC971">
        <v>19238.817534626902</v>
      </c>
      <c r="AD971">
        <v>0</v>
      </c>
      <c r="AE971">
        <v>644121.73568453896</v>
      </c>
      <c r="AF971">
        <v>0</v>
      </c>
      <c r="AG971">
        <v>0</v>
      </c>
    </row>
    <row r="972" spans="1:33" x14ac:dyDescent="0.3">
      <c r="A972" t="s">
        <v>33</v>
      </c>
      <c r="B972" t="s">
        <v>2023</v>
      </c>
      <c r="C972">
        <v>2180</v>
      </c>
      <c r="D972" t="s">
        <v>1875</v>
      </c>
      <c r="E972">
        <v>2413</v>
      </c>
      <c r="F972" t="s">
        <v>2024</v>
      </c>
      <c r="G972" t="s">
        <v>37</v>
      </c>
      <c r="H972" t="s">
        <v>43</v>
      </c>
      <c r="I972" t="s">
        <v>44</v>
      </c>
      <c r="J972" t="s">
        <v>40</v>
      </c>
      <c r="K972">
        <v>405.87</v>
      </c>
      <c r="L972">
        <v>6130211.2686167797</v>
      </c>
      <c r="M972">
        <v>15103.8787508729</v>
      </c>
      <c r="N972">
        <v>0</v>
      </c>
      <c r="O972">
        <v>15103.8787508729</v>
      </c>
      <c r="P972">
        <v>3254794.6664704802</v>
      </c>
      <c r="Q972">
        <v>1473168.6133660299</v>
      </c>
      <c r="R972">
        <v>990942.371413338</v>
      </c>
      <c r="S972">
        <v>262980.408323707</v>
      </c>
      <c r="T972">
        <v>148325.209043221</v>
      </c>
      <c r="U972">
        <v>171998.22615297299</v>
      </c>
      <c r="V972">
        <v>2837447.93</v>
      </c>
      <c r="W972">
        <v>3120765.11246381</v>
      </c>
      <c r="X972">
        <v>5169918.7771100001</v>
      </c>
      <c r="Y972">
        <v>0</v>
      </c>
      <c r="Z972">
        <v>0</v>
      </c>
      <c r="AA972">
        <v>783156.97172448598</v>
      </c>
      <c r="AB972">
        <v>0</v>
      </c>
      <c r="AC972">
        <v>5137.2936293166504</v>
      </c>
      <c r="AD972">
        <v>0</v>
      </c>
      <c r="AE972">
        <v>171998.22615297299</v>
      </c>
      <c r="AF972">
        <v>0</v>
      </c>
      <c r="AG972">
        <v>0</v>
      </c>
    </row>
    <row r="973" spans="1:33" x14ac:dyDescent="0.3">
      <c r="A973" t="s">
        <v>33</v>
      </c>
      <c r="B973" t="s">
        <v>2025</v>
      </c>
      <c r="C973">
        <v>2180</v>
      </c>
      <c r="D973" t="s">
        <v>1875</v>
      </c>
      <c r="E973">
        <v>3451</v>
      </c>
      <c r="F973" t="s">
        <v>2026</v>
      </c>
      <c r="G973" t="s">
        <v>63</v>
      </c>
      <c r="H973" t="s">
        <v>43</v>
      </c>
      <c r="I973" t="s">
        <v>44</v>
      </c>
      <c r="J973" t="s">
        <v>40</v>
      </c>
      <c r="K973">
        <v>88.350099009900902</v>
      </c>
      <c r="L973">
        <v>716771.29864972795</v>
      </c>
      <c r="M973">
        <v>8112.8522399211197</v>
      </c>
      <c r="N973">
        <v>0</v>
      </c>
      <c r="O973">
        <v>8112.8522399211197</v>
      </c>
      <c r="P973">
        <v>230789.90980023699</v>
      </c>
      <c r="Q973">
        <v>213568.004803594</v>
      </c>
      <c r="R973">
        <v>182880.055596647</v>
      </c>
      <c r="S973">
        <v>57245.780947258398</v>
      </c>
      <c r="T973">
        <v>32287.547501990499</v>
      </c>
      <c r="U973">
        <v>37440.708379881602</v>
      </c>
      <c r="V973">
        <v>0</v>
      </c>
      <c r="W973">
        <v>679330.59026984603</v>
      </c>
      <c r="X973">
        <v>544989.36247706402</v>
      </c>
      <c r="Y973">
        <v>0</v>
      </c>
      <c r="Z973">
        <v>0</v>
      </c>
      <c r="AA973">
        <v>133222.937697941</v>
      </c>
      <c r="AB973">
        <v>0</v>
      </c>
      <c r="AC973">
        <v>1118.2900948408601</v>
      </c>
      <c r="AD973">
        <v>0</v>
      </c>
      <c r="AE973">
        <v>37440.708379881602</v>
      </c>
      <c r="AF973">
        <v>0</v>
      </c>
      <c r="AG973">
        <v>0</v>
      </c>
    </row>
    <row r="974" spans="1:33" x14ac:dyDescent="0.3">
      <c r="A974" t="s">
        <v>33</v>
      </c>
      <c r="B974" t="s">
        <v>2027</v>
      </c>
      <c r="C974">
        <v>2180</v>
      </c>
      <c r="D974" t="s">
        <v>1875</v>
      </c>
      <c r="E974">
        <v>3991</v>
      </c>
      <c r="F974" t="s">
        <v>2028</v>
      </c>
      <c r="G974" t="s">
        <v>63</v>
      </c>
      <c r="H974" t="s">
        <v>43</v>
      </c>
      <c r="I974" t="s">
        <v>44</v>
      </c>
      <c r="J974" t="s">
        <v>40</v>
      </c>
      <c r="K974">
        <v>140.87</v>
      </c>
      <c r="L974">
        <v>1142857.49503768</v>
      </c>
      <c r="M974">
        <v>8112.8522399211197</v>
      </c>
      <c r="N974">
        <v>0</v>
      </c>
      <c r="O974">
        <v>8112.8522399211197</v>
      </c>
      <c r="P974">
        <v>367983.45398476499</v>
      </c>
      <c r="Q974">
        <v>340523.951572605</v>
      </c>
      <c r="R974">
        <v>291593.48682803998</v>
      </c>
      <c r="S974">
        <v>91275.655063347105</v>
      </c>
      <c r="T974">
        <v>51480.947588929099</v>
      </c>
      <c r="U974">
        <v>59697.415719736397</v>
      </c>
      <c r="V974">
        <v>0</v>
      </c>
      <c r="W974">
        <v>1083160.0793179499</v>
      </c>
      <c r="X974">
        <v>868959.42791802005</v>
      </c>
      <c r="Y974">
        <v>0</v>
      </c>
      <c r="Z974">
        <v>0</v>
      </c>
      <c r="AA974">
        <v>212417.59142121399</v>
      </c>
      <c r="AB974">
        <v>0</v>
      </c>
      <c r="AC974">
        <v>1783.0599787169201</v>
      </c>
      <c r="AD974">
        <v>0</v>
      </c>
      <c r="AE974">
        <v>59697.415719736397</v>
      </c>
      <c r="AF974">
        <v>0</v>
      </c>
      <c r="AG974">
        <v>0</v>
      </c>
    </row>
    <row r="975" spans="1:33" x14ac:dyDescent="0.3">
      <c r="A975" t="s">
        <v>33</v>
      </c>
      <c r="B975" t="s">
        <v>2029</v>
      </c>
      <c r="C975">
        <v>2180</v>
      </c>
      <c r="D975" t="s">
        <v>1875</v>
      </c>
      <c r="E975">
        <v>4400</v>
      </c>
      <c r="F975" t="s">
        <v>2030</v>
      </c>
      <c r="G975" t="s">
        <v>63</v>
      </c>
      <c r="H975" t="s">
        <v>43</v>
      </c>
      <c r="I975" t="s">
        <v>44</v>
      </c>
      <c r="J975" t="s">
        <v>40</v>
      </c>
      <c r="K975">
        <v>173.50679091438499</v>
      </c>
      <c r="L975">
        <v>1407634.9573112901</v>
      </c>
      <c r="M975">
        <v>8112.8522399211197</v>
      </c>
      <c r="N975">
        <v>0</v>
      </c>
      <c r="O975">
        <v>8112.8522399211197</v>
      </c>
      <c r="P975">
        <v>453237.93717958499</v>
      </c>
      <c r="Q975">
        <v>419416.61153438198</v>
      </c>
      <c r="R975">
        <v>359149.92653559602</v>
      </c>
      <c r="S975">
        <v>112422.417822458</v>
      </c>
      <c r="T975">
        <v>63408.064239275598</v>
      </c>
      <c r="U975">
        <v>73528.1254164368</v>
      </c>
      <c r="V975">
        <v>0</v>
      </c>
      <c r="W975">
        <v>1334106.8318948599</v>
      </c>
      <c r="X975">
        <v>1070280.12900444</v>
      </c>
      <c r="Y975">
        <v>0</v>
      </c>
      <c r="Z975">
        <v>0</v>
      </c>
      <c r="AA975">
        <v>261630.543204785</v>
      </c>
      <c r="AB975">
        <v>0</v>
      </c>
      <c r="AC975">
        <v>2196.15968563247</v>
      </c>
      <c r="AD975">
        <v>0</v>
      </c>
      <c r="AE975">
        <v>73528.1254164368</v>
      </c>
      <c r="AF975">
        <v>0</v>
      </c>
      <c r="AG975">
        <v>0</v>
      </c>
    </row>
    <row r="976" spans="1:33" x14ac:dyDescent="0.3">
      <c r="A976" t="s">
        <v>33</v>
      </c>
      <c r="B976" t="s">
        <v>2031</v>
      </c>
      <c r="C976">
        <v>2180</v>
      </c>
      <c r="D976" t="s">
        <v>1875</v>
      </c>
      <c r="E976">
        <v>4507</v>
      </c>
      <c r="F976" t="s">
        <v>2032</v>
      </c>
      <c r="G976" t="s">
        <v>59</v>
      </c>
      <c r="H976" t="s">
        <v>53</v>
      </c>
      <c r="I976" t="s">
        <v>39</v>
      </c>
      <c r="J976" t="s">
        <v>40</v>
      </c>
      <c r="K976">
        <v>214.28415841584101</v>
      </c>
      <c r="L976">
        <v>5413133.6745835701</v>
      </c>
      <c r="M976">
        <v>25261.473898032102</v>
      </c>
      <c r="N976">
        <v>0</v>
      </c>
      <c r="O976">
        <v>25261.473898032102</v>
      </c>
      <c r="P976">
        <v>2838757.9386518002</v>
      </c>
      <c r="Q976">
        <v>1849367.97374652</v>
      </c>
      <c r="R976">
        <v>504267.41138700501</v>
      </c>
      <c r="S976">
        <v>142430.19584300401</v>
      </c>
      <c r="T976">
        <v>78310.154955233302</v>
      </c>
      <c r="U976">
        <v>90808.621332465002</v>
      </c>
      <c r="V976">
        <v>3674677.96</v>
      </c>
      <c r="W976">
        <v>1647647.0932511</v>
      </c>
      <c r="X976">
        <v>4346649.1804764904</v>
      </c>
      <c r="Y976">
        <v>0</v>
      </c>
      <c r="Z976">
        <v>0</v>
      </c>
      <c r="AA976">
        <v>972963.57415216195</v>
      </c>
      <c r="AB976">
        <v>0</v>
      </c>
      <c r="AC976">
        <v>2712.2986224485298</v>
      </c>
      <c r="AD976">
        <v>0</v>
      </c>
      <c r="AE976">
        <v>90808.621332465002</v>
      </c>
      <c r="AF976">
        <v>0</v>
      </c>
      <c r="AG976">
        <v>0</v>
      </c>
    </row>
    <row r="977" spans="1:33" x14ac:dyDescent="0.3">
      <c r="A977" t="s">
        <v>33</v>
      </c>
      <c r="B977" t="s">
        <v>2033</v>
      </c>
      <c r="C977">
        <v>2180</v>
      </c>
      <c r="D977" t="s">
        <v>1875</v>
      </c>
      <c r="E977">
        <v>4534</v>
      </c>
      <c r="F977" t="s">
        <v>2034</v>
      </c>
      <c r="G977" t="s">
        <v>63</v>
      </c>
      <c r="H977" t="s">
        <v>43</v>
      </c>
      <c r="I977" t="s">
        <v>44</v>
      </c>
      <c r="J977" t="s">
        <v>40</v>
      </c>
      <c r="K977">
        <v>400.99033585711499</v>
      </c>
      <c r="L977">
        <v>3253175.3444451098</v>
      </c>
      <c r="M977">
        <v>8112.8522399211197</v>
      </c>
      <c r="N977">
        <v>0</v>
      </c>
      <c r="O977">
        <v>8112.8522399211197</v>
      </c>
      <c r="P977">
        <v>1047475.03942083</v>
      </c>
      <c r="Q977">
        <v>969310.809317037</v>
      </c>
      <c r="R977">
        <v>830028.893426019</v>
      </c>
      <c r="S977">
        <v>259818.66670994301</v>
      </c>
      <c r="T977">
        <v>146541.935571287</v>
      </c>
      <c r="U977">
        <v>169930.33846283</v>
      </c>
      <c r="V977">
        <v>0</v>
      </c>
      <c r="W977">
        <v>3083245.0059822798</v>
      </c>
      <c r="X977">
        <v>2473516.9507137998</v>
      </c>
      <c r="Y977">
        <v>0</v>
      </c>
      <c r="Z977">
        <v>0</v>
      </c>
      <c r="AA977">
        <v>604652.52591717395</v>
      </c>
      <c r="AB977">
        <v>0</v>
      </c>
      <c r="AC977">
        <v>5075.5293513102797</v>
      </c>
      <c r="AD977">
        <v>0</v>
      </c>
      <c r="AE977">
        <v>169930.33846283</v>
      </c>
      <c r="AF977">
        <v>0</v>
      </c>
      <c r="AG977">
        <v>0</v>
      </c>
    </row>
    <row r="978" spans="1:33" x14ac:dyDescent="0.3">
      <c r="A978" t="s">
        <v>33</v>
      </c>
      <c r="B978" t="s">
        <v>2035</v>
      </c>
      <c r="C978">
        <v>2180</v>
      </c>
      <c r="D978" t="s">
        <v>1875</v>
      </c>
      <c r="E978">
        <v>4640</v>
      </c>
      <c r="F978" t="s">
        <v>2036</v>
      </c>
      <c r="G978" t="s">
        <v>37</v>
      </c>
      <c r="H978" t="s">
        <v>43</v>
      </c>
      <c r="I978" t="s">
        <v>44</v>
      </c>
      <c r="J978" t="s">
        <v>40</v>
      </c>
      <c r="K978">
        <v>462.91</v>
      </c>
      <c r="L978">
        <v>6821529.6903818799</v>
      </c>
      <c r="M978">
        <v>14736.1899513553</v>
      </c>
      <c r="N978">
        <v>0</v>
      </c>
      <c r="O978">
        <v>14736.1899513553</v>
      </c>
      <c r="P978">
        <v>3623961.6644153302</v>
      </c>
      <c r="Q978">
        <v>1770253.81019432</v>
      </c>
      <c r="R978">
        <v>958204.689728603</v>
      </c>
      <c r="S978">
        <v>299939.04653491802</v>
      </c>
      <c r="T978">
        <v>169170.47950870401</v>
      </c>
      <c r="U978">
        <v>196170.44587792401</v>
      </c>
      <c r="V978">
        <v>3066009.26</v>
      </c>
      <c r="W978">
        <v>3559349.9845039598</v>
      </c>
      <c r="X978">
        <v>5919690.9941934403</v>
      </c>
      <c r="Y978">
        <v>0</v>
      </c>
      <c r="Z978">
        <v>0</v>
      </c>
      <c r="AA978">
        <v>699808.97370976396</v>
      </c>
      <c r="AB978">
        <v>0</v>
      </c>
      <c r="AC978">
        <v>5859.2766007514101</v>
      </c>
      <c r="AD978">
        <v>0</v>
      </c>
      <c r="AE978">
        <v>196170.44587792401</v>
      </c>
      <c r="AF978">
        <v>0</v>
      </c>
      <c r="AG978">
        <v>0</v>
      </c>
    </row>
    <row r="979" spans="1:33" x14ac:dyDescent="0.3">
      <c r="A979" t="s">
        <v>33</v>
      </c>
      <c r="B979" t="s">
        <v>2037</v>
      </c>
      <c r="C979">
        <v>2180</v>
      </c>
      <c r="D979" t="s">
        <v>1875</v>
      </c>
      <c r="E979">
        <v>5060</v>
      </c>
      <c r="F979" t="s">
        <v>2038</v>
      </c>
      <c r="G979" t="s">
        <v>63</v>
      </c>
      <c r="H979" t="s">
        <v>43</v>
      </c>
      <c r="I979" t="s">
        <v>44</v>
      </c>
      <c r="J979" t="s">
        <v>40</v>
      </c>
      <c r="K979">
        <v>366.40039215686198</v>
      </c>
      <c r="L979">
        <v>2972552.2422177801</v>
      </c>
      <c r="M979">
        <v>8112.8522399211197</v>
      </c>
      <c r="N979">
        <v>0</v>
      </c>
      <c r="O979">
        <v>8112.8522399211197</v>
      </c>
      <c r="P979">
        <v>957118.49114257796</v>
      </c>
      <c r="Q979">
        <v>885696.80836946901</v>
      </c>
      <c r="R979">
        <v>758429.53023483395</v>
      </c>
      <c r="S979">
        <v>237406.37331997501</v>
      </c>
      <c r="T979">
        <v>133901.039150923</v>
      </c>
      <c r="U979">
        <v>155271.92823498699</v>
      </c>
      <c r="V979">
        <v>0</v>
      </c>
      <c r="W979">
        <v>2817280.3139827899</v>
      </c>
      <c r="X979">
        <v>2260148.18738954</v>
      </c>
      <c r="Y979">
        <v>0</v>
      </c>
      <c r="Z979">
        <v>0</v>
      </c>
      <c r="AA979">
        <v>552494.41895186505</v>
      </c>
      <c r="AB979">
        <v>0</v>
      </c>
      <c r="AC979">
        <v>4637.7076413792001</v>
      </c>
      <c r="AD979">
        <v>0</v>
      </c>
      <c r="AE979">
        <v>155271.92823498699</v>
      </c>
      <c r="AF979">
        <v>0</v>
      </c>
      <c r="AG979">
        <v>0</v>
      </c>
    </row>
    <row r="980" spans="1:33" x14ac:dyDescent="0.3">
      <c r="A980" t="s">
        <v>33</v>
      </c>
      <c r="B980" t="s">
        <v>2039</v>
      </c>
      <c r="C980">
        <v>2180</v>
      </c>
      <c r="D980" t="s">
        <v>1875</v>
      </c>
      <c r="E980">
        <v>5218</v>
      </c>
      <c r="F980" t="s">
        <v>2040</v>
      </c>
      <c r="G980" t="s">
        <v>63</v>
      </c>
      <c r="H980" t="s">
        <v>43</v>
      </c>
      <c r="I980" t="s">
        <v>44</v>
      </c>
      <c r="J980" t="s">
        <v>40</v>
      </c>
      <c r="K980">
        <v>206.500802425573</v>
      </c>
      <c r="L980">
        <v>1675310.4975038101</v>
      </c>
      <c r="M980">
        <v>8112.8522399211197</v>
      </c>
      <c r="N980">
        <v>0</v>
      </c>
      <c r="O980">
        <v>8112.8522399211197</v>
      </c>
      <c r="P980">
        <v>539425.55921905302</v>
      </c>
      <c r="Q980">
        <v>499172.77805686003</v>
      </c>
      <c r="R980">
        <v>427445.79408008198</v>
      </c>
      <c r="S980">
        <v>133800.63897565799</v>
      </c>
      <c r="T980">
        <v>75465.727172163897</v>
      </c>
      <c r="U980">
        <v>87510.216858511994</v>
      </c>
      <c r="V980">
        <v>0</v>
      </c>
      <c r="W980">
        <v>1587800.2806452999</v>
      </c>
      <c r="X980">
        <v>1273804.352526</v>
      </c>
      <c r="Y980">
        <v>0</v>
      </c>
      <c r="Z980">
        <v>0</v>
      </c>
      <c r="AA980">
        <v>311382.14721223997</v>
      </c>
      <c r="AB980">
        <v>0</v>
      </c>
      <c r="AC980">
        <v>2613.7809070630301</v>
      </c>
      <c r="AD980">
        <v>0</v>
      </c>
      <c r="AE980">
        <v>87510.216858511994</v>
      </c>
      <c r="AF980">
        <v>0</v>
      </c>
      <c r="AG980">
        <v>0</v>
      </c>
    </row>
    <row r="981" spans="1:33" x14ac:dyDescent="0.3">
      <c r="A981" t="s">
        <v>33</v>
      </c>
      <c r="B981" t="s">
        <v>2041</v>
      </c>
      <c r="C981">
        <v>2180</v>
      </c>
      <c r="D981" t="s">
        <v>1875</v>
      </c>
      <c r="E981">
        <v>5427</v>
      </c>
      <c r="F981" t="s">
        <v>2042</v>
      </c>
      <c r="G981" t="s">
        <v>37</v>
      </c>
      <c r="H981" t="s">
        <v>43</v>
      </c>
      <c r="I981" t="s">
        <v>44</v>
      </c>
      <c r="J981" t="s">
        <v>40</v>
      </c>
      <c r="K981">
        <v>531.27</v>
      </c>
      <c r="L981">
        <v>4310115.0095028896</v>
      </c>
      <c r="M981">
        <v>8112.8522399211197</v>
      </c>
      <c r="N981">
        <v>0</v>
      </c>
      <c r="O981">
        <v>8112.8522399211197</v>
      </c>
      <c r="P981">
        <v>1387794.2045750399</v>
      </c>
      <c r="Q981">
        <v>1284234.8246750699</v>
      </c>
      <c r="R981">
        <v>1099700.9423378501</v>
      </c>
      <c r="S981">
        <v>344232.39345143997</v>
      </c>
      <c r="T981">
        <v>194152.644463479</v>
      </c>
      <c r="U981">
        <v>225139.817203268</v>
      </c>
      <c r="V981">
        <v>0</v>
      </c>
      <c r="W981">
        <v>4084975.1922996198</v>
      </c>
      <c r="X981">
        <v>3277149.67892387</v>
      </c>
      <c r="Y981">
        <v>0</v>
      </c>
      <c r="Z981">
        <v>0</v>
      </c>
      <c r="AA981">
        <v>801100.97106799704</v>
      </c>
      <c r="AB981">
        <v>0</v>
      </c>
      <c r="AC981">
        <v>6724.5423077513997</v>
      </c>
      <c r="AD981">
        <v>0</v>
      </c>
      <c r="AE981">
        <v>225139.817203268</v>
      </c>
      <c r="AF981">
        <v>0</v>
      </c>
      <c r="AG981">
        <v>0</v>
      </c>
    </row>
    <row r="982" spans="1:33" x14ac:dyDescent="0.3">
      <c r="A982" t="s">
        <v>33</v>
      </c>
      <c r="B982" t="s">
        <v>2043</v>
      </c>
      <c r="C982">
        <v>2181</v>
      </c>
      <c r="D982" t="s">
        <v>2044</v>
      </c>
      <c r="E982">
        <v>925</v>
      </c>
      <c r="F982" t="s">
        <v>2045</v>
      </c>
      <c r="G982" t="s">
        <v>37</v>
      </c>
      <c r="H982" t="s">
        <v>43</v>
      </c>
      <c r="I982" t="s">
        <v>44</v>
      </c>
      <c r="J982" t="s">
        <v>40</v>
      </c>
      <c r="K982">
        <v>328.2</v>
      </c>
      <c r="L982">
        <v>4677084.3054103404</v>
      </c>
      <c r="M982">
        <v>14250.713910451899</v>
      </c>
      <c r="N982">
        <v>0</v>
      </c>
      <c r="O982">
        <v>14250.713910451899</v>
      </c>
      <c r="P982">
        <v>2842553.6347541302</v>
      </c>
      <c r="Q982">
        <v>744106.03740137804</v>
      </c>
      <c r="R982">
        <v>766612.97711921704</v>
      </c>
      <c r="S982">
        <v>147097.20023962599</v>
      </c>
      <c r="T982">
        <v>176714.45589598801</v>
      </c>
      <c r="U982">
        <v>142734.04313485301</v>
      </c>
      <c r="V982">
        <v>2932838.59</v>
      </c>
      <c r="W982">
        <v>1601511.6722754899</v>
      </c>
      <c r="X982">
        <v>3742728.5368560199</v>
      </c>
      <c r="Y982">
        <v>0</v>
      </c>
      <c r="Z982">
        <v>0</v>
      </c>
      <c r="AA982">
        <v>791621.72541946301</v>
      </c>
      <c r="AB982">
        <v>0</v>
      </c>
      <c r="AC982">
        <v>0</v>
      </c>
      <c r="AD982">
        <v>0</v>
      </c>
      <c r="AE982">
        <v>142734.04313485301</v>
      </c>
      <c r="AF982">
        <v>0</v>
      </c>
      <c r="AG982">
        <v>0</v>
      </c>
    </row>
    <row r="983" spans="1:33" x14ac:dyDescent="0.3">
      <c r="A983" t="s">
        <v>33</v>
      </c>
      <c r="B983" t="s">
        <v>2046</v>
      </c>
      <c r="C983">
        <v>2181</v>
      </c>
      <c r="D983" t="s">
        <v>2044</v>
      </c>
      <c r="E983">
        <v>926</v>
      </c>
      <c r="F983" t="s">
        <v>2047</v>
      </c>
      <c r="G983" t="s">
        <v>37</v>
      </c>
      <c r="H983" t="s">
        <v>43</v>
      </c>
      <c r="I983" t="s">
        <v>44</v>
      </c>
      <c r="J983" t="s">
        <v>40</v>
      </c>
      <c r="K983">
        <v>369.11</v>
      </c>
      <c r="L983">
        <v>4807238.4129406204</v>
      </c>
      <c r="M983">
        <v>13023.863923872599</v>
      </c>
      <c r="N983">
        <v>0</v>
      </c>
      <c r="O983">
        <v>13023.863923872599</v>
      </c>
      <c r="P983">
        <v>2845293.6960785999</v>
      </c>
      <c r="Q983">
        <v>774778.132970209</v>
      </c>
      <c r="R983">
        <v>826650.44171869103</v>
      </c>
      <c r="S983">
        <v>165432.807984304</v>
      </c>
      <c r="T983">
        <v>195083.334188812</v>
      </c>
      <c r="U983">
        <v>160525.78507466699</v>
      </c>
      <c r="V983">
        <v>2845573.16</v>
      </c>
      <c r="W983">
        <v>1801139.46786595</v>
      </c>
      <c r="X983">
        <v>3994316.08051593</v>
      </c>
      <c r="Y983">
        <v>0</v>
      </c>
      <c r="Z983">
        <v>0</v>
      </c>
      <c r="AA983">
        <v>652396.54735002504</v>
      </c>
      <c r="AB983">
        <v>0</v>
      </c>
      <c r="AC983">
        <v>0</v>
      </c>
      <c r="AD983">
        <v>0</v>
      </c>
      <c r="AE983">
        <v>160525.78507466699</v>
      </c>
      <c r="AF983">
        <v>0</v>
      </c>
      <c r="AG983">
        <v>0</v>
      </c>
    </row>
    <row r="984" spans="1:33" x14ac:dyDescent="0.3">
      <c r="A984" t="s">
        <v>33</v>
      </c>
      <c r="B984" t="s">
        <v>2048</v>
      </c>
      <c r="C984">
        <v>2181</v>
      </c>
      <c r="D984" t="s">
        <v>2044</v>
      </c>
      <c r="E984">
        <v>927</v>
      </c>
      <c r="F984" t="s">
        <v>2049</v>
      </c>
      <c r="G984" t="s">
        <v>37</v>
      </c>
      <c r="H984" t="s">
        <v>43</v>
      </c>
      <c r="I984" t="s">
        <v>44</v>
      </c>
      <c r="J984" t="s">
        <v>40</v>
      </c>
      <c r="K984">
        <v>299.64999999999998</v>
      </c>
      <c r="L984">
        <v>4222409.6977474401</v>
      </c>
      <c r="M984">
        <v>14091.138654254701</v>
      </c>
      <c r="N984">
        <v>0</v>
      </c>
      <c r="O984">
        <v>14091.138654254701</v>
      </c>
      <c r="P984">
        <v>2506759.8071224098</v>
      </c>
      <c r="Q984">
        <v>736542.78274016699</v>
      </c>
      <c r="R984">
        <v>690118.18729973596</v>
      </c>
      <c r="S984">
        <v>134301.26767764799</v>
      </c>
      <c r="T984">
        <v>154687.652907474</v>
      </c>
      <c r="U984">
        <v>130317.66004070301</v>
      </c>
      <c r="V984">
        <v>2629895.29</v>
      </c>
      <c r="W984">
        <v>1462196.7477067299</v>
      </c>
      <c r="X984">
        <v>3494381.4084671098</v>
      </c>
      <c r="Y984">
        <v>0</v>
      </c>
      <c r="Z984">
        <v>0</v>
      </c>
      <c r="AA984">
        <v>597710.62923961598</v>
      </c>
      <c r="AB984">
        <v>0</v>
      </c>
      <c r="AC984">
        <v>0</v>
      </c>
      <c r="AD984">
        <v>0</v>
      </c>
      <c r="AE984">
        <v>130317.66004070301</v>
      </c>
      <c r="AF984">
        <v>0</v>
      </c>
      <c r="AG984">
        <v>0</v>
      </c>
    </row>
    <row r="985" spans="1:33" x14ac:dyDescent="0.3">
      <c r="A985" t="s">
        <v>33</v>
      </c>
      <c r="B985" t="s">
        <v>2050</v>
      </c>
      <c r="C985">
        <v>2181</v>
      </c>
      <c r="D985" t="s">
        <v>2044</v>
      </c>
      <c r="E985">
        <v>928</v>
      </c>
      <c r="F985" t="s">
        <v>2051</v>
      </c>
      <c r="G985" t="s">
        <v>37</v>
      </c>
      <c r="H985" t="s">
        <v>43</v>
      </c>
      <c r="I985" t="s">
        <v>44</v>
      </c>
      <c r="J985" t="s">
        <v>40</v>
      </c>
      <c r="K985">
        <v>277.54000000000002</v>
      </c>
      <c r="L985">
        <v>3785668.7862613802</v>
      </c>
      <c r="M985">
        <v>13640.0835420529</v>
      </c>
      <c r="N985">
        <v>0</v>
      </c>
      <c r="O985">
        <v>13640.0835420529</v>
      </c>
      <c r="P985">
        <v>2125482.2485992098</v>
      </c>
      <c r="Q985">
        <v>727581.39803406002</v>
      </c>
      <c r="R985">
        <v>662666.07974426402</v>
      </c>
      <c r="S985">
        <v>124391.703091121</v>
      </c>
      <c r="T985">
        <v>145547.356792726</v>
      </c>
      <c r="U985">
        <v>120702.03026096</v>
      </c>
      <c r="V985">
        <v>2310659.7799999998</v>
      </c>
      <c r="W985">
        <v>1354306.9760004201</v>
      </c>
      <c r="X985">
        <v>3143270.2431158498</v>
      </c>
      <c r="Y985">
        <v>0</v>
      </c>
      <c r="Z985">
        <v>0</v>
      </c>
      <c r="AA985">
        <v>521696.51288457599</v>
      </c>
      <c r="AB985">
        <v>0</v>
      </c>
      <c r="AC985">
        <v>0</v>
      </c>
      <c r="AD985">
        <v>0</v>
      </c>
      <c r="AE985">
        <v>120702.03026096</v>
      </c>
      <c r="AF985">
        <v>0</v>
      </c>
      <c r="AG985">
        <v>0</v>
      </c>
    </row>
    <row r="986" spans="1:33" x14ac:dyDescent="0.3">
      <c r="A986" t="s">
        <v>33</v>
      </c>
      <c r="B986" t="s">
        <v>2052</v>
      </c>
      <c r="C986">
        <v>2181</v>
      </c>
      <c r="D986" t="s">
        <v>2044</v>
      </c>
      <c r="E986">
        <v>930</v>
      </c>
      <c r="F986" t="s">
        <v>2053</v>
      </c>
      <c r="G986" t="s">
        <v>37</v>
      </c>
      <c r="H986" t="s">
        <v>38</v>
      </c>
      <c r="I986" t="s">
        <v>44</v>
      </c>
      <c r="J986" t="s">
        <v>40</v>
      </c>
      <c r="K986">
        <v>718.36</v>
      </c>
      <c r="L986">
        <v>8971919.8232302703</v>
      </c>
      <c r="M986">
        <v>12489.447941464199</v>
      </c>
      <c r="N986">
        <v>0</v>
      </c>
      <c r="O986">
        <v>12489.447941464199</v>
      </c>
      <c r="P986">
        <v>4723440.6078256499</v>
      </c>
      <c r="Q986">
        <v>1857529.2428801099</v>
      </c>
      <c r="R986">
        <v>1696423.10036855</v>
      </c>
      <c r="S986">
        <v>321964.48739834898</v>
      </c>
      <c r="T986">
        <v>372562.38475759397</v>
      </c>
      <c r="U986">
        <v>312414.46443130198</v>
      </c>
      <c r="V986">
        <v>5154136.91</v>
      </c>
      <c r="W986">
        <v>3505368.4487989699</v>
      </c>
      <c r="X986">
        <v>7616687.0387760298</v>
      </c>
      <c r="Y986">
        <v>0</v>
      </c>
      <c r="Z986">
        <v>0</v>
      </c>
      <c r="AA986">
        <v>1042818.32002293</v>
      </c>
      <c r="AB986">
        <v>0</v>
      </c>
      <c r="AC986">
        <v>0</v>
      </c>
      <c r="AD986">
        <v>0</v>
      </c>
      <c r="AE986">
        <v>312414.46443130198</v>
      </c>
      <c r="AF986">
        <v>0</v>
      </c>
      <c r="AG986">
        <v>0</v>
      </c>
    </row>
    <row r="987" spans="1:33" x14ac:dyDescent="0.3">
      <c r="A987" t="s">
        <v>33</v>
      </c>
      <c r="B987" t="s">
        <v>2054</v>
      </c>
      <c r="C987">
        <v>2181</v>
      </c>
      <c r="D987" t="s">
        <v>2044</v>
      </c>
      <c r="E987">
        <v>931</v>
      </c>
      <c r="F987" t="s">
        <v>2055</v>
      </c>
      <c r="G987" t="s">
        <v>37</v>
      </c>
      <c r="H987" t="s">
        <v>53</v>
      </c>
      <c r="I987" t="s">
        <v>39</v>
      </c>
      <c r="J987" t="s">
        <v>40</v>
      </c>
      <c r="K987">
        <v>954.74217821782099</v>
      </c>
      <c r="L987">
        <v>13324166.3628518</v>
      </c>
      <c r="M987">
        <v>13955.774309377901</v>
      </c>
      <c r="N987">
        <v>0</v>
      </c>
      <c r="O987">
        <v>13955.774309377901</v>
      </c>
      <c r="P987">
        <v>6148429.4669731399</v>
      </c>
      <c r="Q987">
        <v>3614993.1012186301</v>
      </c>
      <c r="R987">
        <v>2614266.24332764</v>
      </c>
      <c r="S987">
        <v>438337.62056223198</v>
      </c>
      <c r="T987">
        <v>508139.93077017798</v>
      </c>
      <c r="U987">
        <v>415216.97516272502</v>
      </c>
      <c r="V987">
        <v>8250111.0499999998</v>
      </c>
      <c r="W987">
        <v>4658838.3376891101</v>
      </c>
      <c r="X987">
        <v>10621155.360441901</v>
      </c>
      <c r="Y987">
        <v>0</v>
      </c>
      <c r="Z987">
        <v>0</v>
      </c>
      <c r="AA987">
        <v>2287794.0272471402</v>
      </c>
      <c r="AB987">
        <v>0</v>
      </c>
      <c r="AC987">
        <v>0</v>
      </c>
      <c r="AD987">
        <v>0</v>
      </c>
      <c r="AE987">
        <v>415216.97516272502</v>
      </c>
      <c r="AF987">
        <v>0</v>
      </c>
      <c r="AG987">
        <v>0</v>
      </c>
    </row>
    <row r="988" spans="1:33" x14ac:dyDescent="0.3">
      <c r="A988" t="s">
        <v>33</v>
      </c>
      <c r="B988" t="s">
        <v>2056</v>
      </c>
      <c r="C988">
        <v>2181</v>
      </c>
      <c r="D988" t="s">
        <v>2044</v>
      </c>
      <c r="E988">
        <v>2181</v>
      </c>
      <c r="F988" t="s">
        <v>2044</v>
      </c>
      <c r="G988" t="s">
        <v>55</v>
      </c>
      <c r="H988" t="s">
        <v>55</v>
      </c>
      <c r="I988" t="s">
        <v>56</v>
      </c>
      <c r="J988" t="s">
        <v>40</v>
      </c>
      <c r="K988">
        <v>57.0678217821782</v>
      </c>
      <c r="L988">
        <v>303291.601558091</v>
      </c>
      <c r="M988">
        <v>5314.5817044800197</v>
      </c>
      <c r="N988">
        <v>0</v>
      </c>
      <c r="O988">
        <v>5314.5817044800197</v>
      </c>
      <c r="P988">
        <v>80900.718646837704</v>
      </c>
      <c r="Q988">
        <v>63357.244755429703</v>
      </c>
      <c r="R988">
        <v>103996.200421881</v>
      </c>
      <c r="S988">
        <v>25577.443046716598</v>
      </c>
      <c r="T988">
        <v>29459.994687225601</v>
      </c>
      <c r="U988">
        <v>24818.771894788399</v>
      </c>
      <c r="V988">
        <v>0</v>
      </c>
      <c r="W988">
        <v>278472.82966330199</v>
      </c>
      <c r="X988">
        <v>229019.841827055</v>
      </c>
      <c r="Y988">
        <v>0</v>
      </c>
      <c r="Z988">
        <v>0</v>
      </c>
      <c r="AA988">
        <v>49452.987836246699</v>
      </c>
      <c r="AB988">
        <v>0</v>
      </c>
      <c r="AC988">
        <v>0</v>
      </c>
      <c r="AD988">
        <v>0</v>
      </c>
      <c r="AE988">
        <v>24818.771894788399</v>
      </c>
      <c r="AF988">
        <v>0</v>
      </c>
      <c r="AG988">
        <v>0</v>
      </c>
    </row>
    <row r="989" spans="1:33" x14ac:dyDescent="0.3">
      <c r="A989" t="s">
        <v>33</v>
      </c>
      <c r="B989" t="s">
        <v>2057</v>
      </c>
      <c r="C989">
        <v>2182</v>
      </c>
      <c r="D989" t="s">
        <v>2058</v>
      </c>
      <c r="E989">
        <v>943</v>
      </c>
      <c r="F989" t="s">
        <v>2059</v>
      </c>
      <c r="G989" t="s">
        <v>37</v>
      </c>
      <c r="H989" t="s">
        <v>43</v>
      </c>
      <c r="I989" t="s">
        <v>44</v>
      </c>
      <c r="J989" t="s">
        <v>40</v>
      </c>
      <c r="K989">
        <v>438.03429237041303</v>
      </c>
      <c r="L989">
        <v>6695774.5630923901</v>
      </c>
      <c r="M989">
        <v>15285.9597518229</v>
      </c>
      <c r="N989">
        <v>0</v>
      </c>
      <c r="O989">
        <v>15285.9597518229</v>
      </c>
      <c r="P989">
        <v>3958859.7926063701</v>
      </c>
      <c r="Q989">
        <v>1231170.4947387199</v>
      </c>
      <c r="R989">
        <v>1231939.91175061</v>
      </c>
      <c r="S989">
        <v>190665.03947274599</v>
      </c>
      <c r="T989">
        <v>83139.3245239346</v>
      </c>
      <c r="U989">
        <v>200050.47801564701</v>
      </c>
      <c r="V989">
        <v>4703872.8600000003</v>
      </c>
      <c r="W989">
        <v>1791851.2250767399</v>
      </c>
      <c r="X989">
        <v>5657075.0675651198</v>
      </c>
      <c r="Y989">
        <v>0</v>
      </c>
      <c r="Z989">
        <v>0</v>
      </c>
      <c r="AA989">
        <v>838649.01751162997</v>
      </c>
      <c r="AB989">
        <v>0</v>
      </c>
      <c r="AC989">
        <v>0</v>
      </c>
      <c r="AD989">
        <v>0</v>
      </c>
      <c r="AE989">
        <v>200050.47801564701</v>
      </c>
      <c r="AF989">
        <v>0</v>
      </c>
      <c r="AG989">
        <v>0</v>
      </c>
    </row>
    <row r="990" spans="1:33" x14ac:dyDescent="0.3">
      <c r="A990" t="s">
        <v>33</v>
      </c>
      <c r="B990" t="s">
        <v>2060</v>
      </c>
      <c r="C990">
        <v>2182</v>
      </c>
      <c r="D990" t="s">
        <v>2058</v>
      </c>
      <c r="E990">
        <v>945</v>
      </c>
      <c r="F990" t="s">
        <v>2061</v>
      </c>
      <c r="G990" t="s">
        <v>37</v>
      </c>
      <c r="H990" t="s">
        <v>43</v>
      </c>
      <c r="I990" t="s">
        <v>44</v>
      </c>
      <c r="J990" t="s">
        <v>40</v>
      </c>
      <c r="K990">
        <v>324.13</v>
      </c>
      <c r="L990">
        <v>5319718.8983976301</v>
      </c>
      <c r="M990">
        <v>16412.300306659701</v>
      </c>
      <c r="N990">
        <v>0</v>
      </c>
      <c r="O990">
        <v>16412.300306659701</v>
      </c>
      <c r="P990">
        <v>3087398.8932574601</v>
      </c>
      <c r="Q990">
        <v>949967.97817620996</v>
      </c>
      <c r="R990">
        <v>1079743.5456695601</v>
      </c>
      <c r="S990">
        <v>141085.43627913299</v>
      </c>
      <c r="T990">
        <v>61523.045015255302</v>
      </c>
      <c r="U990">
        <v>148030.33134305201</v>
      </c>
      <c r="V990">
        <v>3845781.56</v>
      </c>
      <c r="W990">
        <v>1325907.0070545799</v>
      </c>
      <c r="X990">
        <v>4568258.65232543</v>
      </c>
      <c r="Y990">
        <v>0</v>
      </c>
      <c r="Z990">
        <v>0</v>
      </c>
      <c r="AA990">
        <v>603429.91472914303</v>
      </c>
      <c r="AB990">
        <v>0</v>
      </c>
      <c r="AC990">
        <v>0</v>
      </c>
      <c r="AD990">
        <v>0</v>
      </c>
      <c r="AE990">
        <v>148030.33134305201</v>
      </c>
      <c r="AF990">
        <v>0</v>
      </c>
      <c r="AG990">
        <v>0</v>
      </c>
    </row>
    <row r="991" spans="1:33" x14ac:dyDescent="0.3">
      <c r="A991" t="s">
        <v>33</v>
      </c>
      <c r="B991" t="s">
        <v>2062</v>
      </c>
      <c r="C991">
        <v>2182</v>
      </c>
      <c r="D991" t="s">
        <v>2058</v>
      </c>
      <c r="E991">
        <v>946</v>
      </c>
      <c r="F991" t="s">
        <v>2063</v>
      </c>
      <c r="G991" t="s">
        <v>37</v>
      </c>
      <c r="H991" t="s">
        <v>43</v>
      </c>
      <c r="I991" t="s">
        <v>44</v>
      </c>
      <c r="J991" t="s">
        <v>40</v>
      </c>
      <c r="K991">
        <v>455.18</v>
      </c>
      <c r="L991">
        <v>7311111.4496857198</v>
      </c>
      <c r="M991">
        <v>16062.022605750901</v>
      </c>
      <c r="N991">
        <v>0</v>
      </c>
      <c r="O991">
        <v>16062.022605750901</v>
      </c>
      <c r="P991">
        <v>3994320.5412844601</v>
      </c>
      <c r="Q991">
        <v>1689169.0827329999</v>
      </c>
      <c r="R991">
        <v>1328649.7950244399</v>
      </c>
      <c r="S991">
        <v>211690.29416479799</v>
      </c>
      <c r="T991">
        <v>87281.736479017403</v>
      </c>
      <c r="U991">
        <v>207880.93117184599</v>
      </c>
      <c r="V991">
        <v>5241241.96</v>
      </c>
      <c r="W991">
        <v>1861988.55851388</v>
      </c>
      <c r="X991">
        <v>5757229.12701876</v>
      </c>
      <c r="Y991">
        <v>0</v>
      </c>
      <c r="Z991">
        <v>0</v>
      </c>
      <c r="AA991">
        <v>1346001.39149511</v>
      </c>
      <c r="AB991">
        <v>0</v>
      </c>
      <c r="AC991">
        <v>0</v>
      </c>
      <c r="AD991">
        <v>0</v>
      </c>
      <c r="AE991">
        <v>207880.93117184599</v>
      </c>
      <c r="AF991">
        <v>0</v>
      </c>
      <c r="AG991">
        <v>0</v>
      </c>
    </row>
    <row r="992" spans="1:33" x14ac:dyDescent="0.3">
      <c r="A992" t="s">
        <v>33</v>
      </c>
      <c r="B992" t="s">
        <v>2064</v>
      </c>
      <c r="C992">
        <v>2182</v>
      </c>
      <c r="D992" t="s">
        <v>2058</v>
      </c>
      <c r="E992">
        <v>947</v>
      </c>
      <c r="F992" t="s">
        <v>2065</v>
      </c>
      <c r="G992" t="s">
        <v>37</v>
      </c>
      <c r="H992" t="s">
        <v>43</v>
      </c>
      <c r="I992" t="s">
        <v>44</v>
      </c>
      <c r="J992" t="s">
        <v>40</v>
      </c>
      <c r="K992">
        <v>438.39</v>
      </c>
      <c r="L992">
        <v>6269425.4154306501</v>
      </c>
      <c r="M992">
        <v>14301.0228687485</v>
      </c>
      <c r="N992">
        <v>0</v>
      </c>
      <c r="O992">
        <v>14301.0228687485</v>
      </c>
      <c r="P992">
        <v>3705490.2259653201</v>
      </c>
      <c r="Q992">
        <v>1016033.91533881</v>
      </c>
      <c r="R992">
        <v>1274723.5155168599</v>
      </c>
      <c r="S992">
        <v>190819.86983744</v>
      </c>
      <c r="T992">
        <v>82357.888772214093</v>
      </c>
      <c r="U992">
        <v>200212.92986604301</v>
      </c>
      <c r="V992">
        <v>4275906.18</v>
      </c>
      <c r="W992">
        <v>1793306.3055646101</v>
      </c>
      <c r="X992">
        <v>5304210.87598632</v>
      </c>
      <c r="Y992">
        <v>0</v>
      </c>
      <c r="Z992">
        <v>0</v>
      </c>
      <c r="AA992">
        <v>765001.60957828397</v>
      </c>
      <c r="AB992">
        <v>0</v>
      </c>
      <c r="AC992">
        <v>0</v>
      </c>
      <c r="AD992">
        <v>0</v>
      </c>
      <c r="AE992">
        <v>200212.92986604301</v>
      </c>
      <c r="AF992">
        <v>0</v>
      </c>
      <c r="AG992">
        <v>0</v>
      </c>
    </row>
    <row r="993" spans="1:33" x14ac:dyDescent="0.3">
      <c r="A993" t="s">
        <v>33</v>
      </c>
      <c r="B993" t="s">
        <v>2066</v>
      </c>
      <c r="C993">
        <v>2182</v>
      </c>
      <c r="D993" t="s">
        <v>2058</v>
      </c>
      <c r="E993">
        <v>948</v>
      </c>
      <c r="F993" t="s">
        <v>2067</v>
      </c>
      <c r="G993" t="s">
        <v>37</v>
      </c>
      <c r="H993" t="s">
        <v>43</v>
      </c>
      <c r="I993" t="s">
        <v>44</v>
      </c>
      <c r="J993" t="s">
        <v>40</v>
      </c>
      <c r="K993">
        <v>397.88</v>
      </c>
      <c r="L993">
        <v>5311088.27916067</v>
      </c>
      <c r="M993">
        <v>13348.4675760547</v>
      </c>
      <c r="N993">
        <v>0</v>
      </c>
      <c r="O993">
        <v>13348.4675760547</v>
      </c>
      <c r="P993">
        <v>2905055.27298269</v>
      </c>
      <c r="Q993">
        <v>980764.59108398005</v>
      </c>
      <c r="R993">
        <v>1177352.9973362701</v>
      </c>
      <c r="S993">
        <v>173186.91076648701</v>
      </c>
      <c r="T993">
        <v>74728.506991237402</v>
      </c>
      <c r="U993">
        <v>181711.992826253</v>
      </c>
      <c r="V993">
        <v>3501782.79</v>
      </c>
      <c r="W993">
        <v>1627593.4963344201</v>
      </c>
      <c r="X993">
        <v>4447400.8359968001</v>
      </c>
      <c r="Y993">
        <v>0</v>
      </c>
      <c r="Z993">
        <v>0</v>
      </c>
      <c r="AA993">
        <v>681975.45033761603</v>
      </c>
      <c r="AB993">
        <v>0</v>
      </c>
      <c r="AC993">
        <v>0</v>
      </c>
      <c r="AD993">
        <v>0</v>
      </c>
      <c r="AE993">
        <v>181711.992826253</v>
      </c>
      <c r="AF993">
        <v>0</v>
      </c>
      <c r="AG993">
        <v>0</v>
      </c>
    </row>
    <row r="994" spans="1:33" x14ac:dyDescent="0.3">
      <c r="A994" t="s">
        <v>33</v>
      </c>
      <c r="B994" t="s">
        <v>2068</v>
      </c>
      <c r="C994">
        <v>2182</v>
      </c>
      <c r="D994" t="s">
        <v>2058</v>
      </c>
      <c r="E994">
        <v>949</v>
      </c>
      <c r="F994" t="s">
        <v>2069</v>
      </c>
      <c r="G994" t="s">
        <v>37</v>
      </c>
      <c r="H994" t="s">
        <v>43</v>
      </c>
      <c r="I994" t="s">
        <v>44</v>
      </c>
      <c r="J994" t="s">
        <v>40</v>
      </c>
      <c r="K994">
        <v>424.3</v>
      </c>
      <c r="L994">
        <v>6691441.0960170804</v>
      </c>
      <c r="M994">
        <v>15770.542295585799</v>
      </c>
      <c r="N994">
        <v>0</v>
      </c>
      <c r="O994">
        <v>15770.542295585799</v>
      </c>
      <c r="P994">
        <v>4018222.04805307</v>
      </c>
      <c r="Q994">
        <v>1249790.4013731</v>
      </c>
      <c r="R994">
        <v>1158561.4081516601</v>
      </c>
      <c r="S994">
        <v>185167.67593199099</v>
      </c>
      <c r="T994">
        <v>79699.562507243507</v>
      </c>
      <c r="U994">
        <v>193778.01989589701</v>
      </c>
      <c r="V994">
        <v>4761994.2300000004</v>
      </c>
      <c r="W994">
        <v>1735668.8461211801</v>
      </c>
      <c r="X994">
        <v>5449303.7150544003</v>
      </c>
      <c r="Y994">
        <v>0</v>
      </c>
      <c r="Z994">
        <v>0</v>
      </c>
      <c r="AA994">
        <v>1048359.3610667801</v>
      </c>
      <c r="AB994">
        <v>0</v>
      </c>
      <c r="AC994">
        <v>0</v>
      </c>
      <c r="AD994">
        <v>0</v>
      </c>
      <c r="AE994">
        <v>193778.01989589701</v>
      </c>
      <c r="AF994">
        <v>0</v>
      </c>
      <c r="AG994">
        <v>0</v>
      </c>
    </row>
    <row r="995" spans="1:33" x14ac:dyDescent="0.3">
      <c r="A995" t="s">
        <v>33</v>
      </c>
      <c r="B995" t="s">
        <v>2070</v>
      </c>
      <c r="C995">
        <v>2182</v>
      </c>
      <c r="D995" t="s">
        <v>2058</v>
      </c>
      <c r="E995">
        <v>950</v>
      </c>
      <c r="F995" t="s">
        <v>2071</v>
      </c>
      <c r="G995" t="s">
        <v>37</v>
      </c>
      <c r="H995" t="s">
        <v>43</v>
      </c>
      <c r="I995" t="s">
        <v>44</v>
      </c>
      <c r="J995" t="s">
        <v>40</v>
      </c>
      <c r="K995">
        <v>343.15</v>
      </c>
      <c r="L995">
        <v>4710816.3860588204</v>
      </c>
      <c r="M995">
        <v>13728.1549936145</v>
      </c>
      <c r="N995">
        <v>0</v>
      </c>
      <c r="O995">
        <v>13728.1549936145</v>
      </c>
      <c r="P995">
        <v>2375156.5276571098</v>
      </c>
      <c r="Q995">
        <v>1109400.2161057801</v>
      </c>
      <c r="R995">
        <v>1013461.03320585</v>
      </c>
      <c r="S995">
        <v>149364.35214014299</v>
      </c>
      <c r="T995">
        <v>63434.256949942501</v>
      </c>
      <c r="U995">
        <v>156716.774752008</v>
      </c>
      <c r="V995">
        <v>3150388.17</v>
      </c>
      <c r="W995">
        <v>1403711.4413068199</v>
      </c>
      <c r="X995">
        <v>4057862.8848112598</v>
      </c>
      <c r="Y995">
        <v>0</v>
      </c>
      <c r="Z995">
        <v>0</v>
      </c>
      <c r="AA995">
        <v>496236.72649555898</v>
      </c>
      <c r="AB995">
        <v>0</v>
      </c>
      <c r="AC995">
        <v>0</v>
      </c>
      <c r="AD995">
        <v>0</v>
      </c>
      <c r="AE995">
        <v>156716.774752008</v>
      </c>
      <c r="AF995">
        <v>0</v>
      </c>
      <c r="AG995">
        <v>0</v>
      </c>
    </row>
    <row r="996" spans="1:33" x14ac:dyDescent="0.3">
      <c r="A996" t="s">
        <v>33</v>
      </c>
      <c r="B996" t="s">
        <v>2072</v>
      </c>
      <c r="C996">
        <v>2182</v>
      </c>
      <c r="D996" t="s">
        <v>2058</v>
      </c>
      <c r="E996">
        <v>951</v>
      </c>
      <c r="F996" t="s">
        <v>2073</v>
      </c>
      <c r="G996" t="s">
        <v>37</v>
      </c>
      <c r="H996" t="s">
        <v>43</v>
      </c>
      <c r="I996" t="s">
        <v>44</v>
      </c>
      <c r="J996" t="s">
        <v>40</v>
      </c>
      <c r="K996">
        <v>428.09</v>
      </c>
      <c r="L996">
        <v>5858516.9184427299</v>
      </c>
      <c r="M996">
        <v>13685.2459025969</v>
      </c>
      <c r="N996">
        <v>0</v>
      </c>
      <c r="O996">
        <v>13685.2459025969</v>
      </c>
      <c r="P996">
        <v>3357956.8003019998</v>
      </c>
      <c r="Q996">
        <v>1019257.9430005</v>
      </c>
      <c r="R996">
        <v>1216239.60919595</v>
      </c>
      <c r="S996">
        <v>186336.54526496801</v>
      </c>
      <c r="T996">
        <v>78726.020679297304</v>
      </c>
      <c r="U996">
        <v>195508.914770762</v>
      </c>
      <c r="V996">
        <v>3911835.54</v>
      </c>
      <c r="W996">
        <v>1751172.4636719699</v>
      </c>
      <c r="X996">
        <v>5018679.9596769698</v>
      </c>
      <c r="Y996">
        <v>0</v>
      </c>
      <c r="Z996">
        <v>0</v>
      </c>
      <c r="AA996">
        <v>644328.04399499903</v>
      </c>
      <c r="AB996">
        <v>0</v>
      </c>
      <c r="AC996">
        <v>0</v>
      </c>
      <c r="AD996">
        <v>0</v>
      </c>
      <c r="AE996">
        <v>195508.914770762</v>
      </c>
      <c r="AF996">
        <v>0</v>
      </c>
      <c r="AG996">
        <v>0</v>
      </c>
    </row>
    <row r="997" spans="1:33" x14ac:dyDescent="0.3">
      <c r="A997" t="s">
        <v>33</v>
      </c>
      <c r="B997" t="s">
        <v>2074</v>
      </c>
      <c r="C997">
        <v>2182</v>
      </c>
      <c r="D997" t="s">
        <v>2058</v>
      </c>
      <c r="E997">
        <v>952</v>
      </c>
      <c r="F997" t="s">
        <v>2075</v>
      </c>
      <c r="G997" t="s">
        <v>37</v>
      </c>
      <c r="H997" t="s">
        <v>43</v>
      </c>
      <c r="I997" t="s">
        <v>44</v>
      </c>
      <c r="J997" t="s">
        <v>40</v>
      </c>
      <c r="K997">
        <v>496.71792079207898</v>
      </c>
      <c r="L997">
        <v>7130429.2367376797</v>
      </c>
      <c r="M997">
        <v>14355.087542175401</v>
      </c>
      <c r="N997">
        <v>0</v>
      </c>
      <c r="O997">
        <v>14355.087542175401</v>
      </c>
      <c r="P997">
        <v>4233269.5089278296</v>
      </c>
      <c r="Q997">
        <v>1157553.0699109901</v>
      </c>
      <c r="R997">
        <v>1430878.67160995</v>
      </c>
      <c r="S997">
        <v>216208.51066736999</v>
      </c>
      <c r="T997">
        <v>92519.475621530801</v>
      </c>
      <c r="U997">
        <v>226851.32014587801</v>
      </c>
      <c r="V997">
        <v>4871671.67</v>
      </c>
      <c r="W997">
        <v>2031906.2465917999</v>
      </c>
      <c r="X997">
        <v>5934831.4277865598</v>
      </c>
      <c r="Y997">
        <v>0</v>
      </c>
      <c r="Z997">
        <v>0</v>
      </c>
      <c r="AA997">
        <v>968746.48880524002</v>
      </c>
      <c r="AB997">
        <v>0</v>
      </c>
      <c r="AC997">
        <v>0</v>
      </c>
      <c r="AD997">
        <v>0</v>
      </c>
      <c r="AE997">
        <v>226851.32014587801</v>
      </c>
      <c r="AF997">
        <v>0</v>
      </c>
      <c r="AG997">
        <v>0</v>
      </c>
    </row>
    <row r="998" spans="1:33" x14ac:dyDescent="0.3">
      <c r="A998" t="s">
        <v>33</v>
      </c>
      <c r="B998" t="s">
        <v>2076</v>
      </c>
      <c r="C998">
        <v>2182</v>
      </c>
      <c r="D998" t="s">
        <v>2058</v>
      </c>
      <c r="E998">
        <v>954</v>
      </c>
      <c r="F998" t="s">
        <v>2077</v>
      </c>
      <c r="G998" t="s">
        <v>37</v>
      </c>
      <c r="H998" t="s">
        <v>38</v>
      </c>
      <c r="I998" t="s">
        <v>44</v>
      </c>
      <c r="J998" t="s">
        <v>40</v>
      </c>
      <c r="K998">
        <v>794.64</v>
      </c>
      <c r="L998">
        <v>10039832.619794499</v>
      </c>
      <c r="M998">
        <v>12634.4415330143</v>
      </c>
      <c r="N998">
        <v>0</v>
      </c>
      <c r="O998">
        <v>12634.4415330143</v>
      </c>
      <c r="P998">
        <v>5148681.0654854896</v>
      </c>
      <c r="Q998">
        <v>2237482.6554865101</v>
      </c>
      <c r="R998">
        <v>2153094.0976357101</v>
      </c>
      <c r="S998">
        <v>345886.31439499801</v>
      </c>
      <c r="T998">
        <v>154688.48679178799</v>
      </c>
      <c r="U998">
        <v>362912.48109845701</v>
      </c>
      <c r="V998">
        <v>6426314.6900000004</v>
      </c>
      <c r="W998">
        <v>3250605.4486960499</v>
      </c>
      <c r="X998">
        <v>8354252.7820259901</v>
      </c>
      <c r="Y998">
        <v>0</v>
      </c>
      <c r="Z998">
        <v>0</v>
      </c>
      <c r="AA998">
        <v>1322667.35667006</v>
      </c>
      <c r="AB998">
        <v>0</v>
      </c>
      <c r="AC998">
        <v>0</v>
      </c>
      <c r="AD998">
        <v>0</v>
      </c>
      <c r="AE998">
        <v>362912.48109845701</v>
      </c>
      <c r="AF998">
        <v>0</v>
      </c>
      <c r="AG998">
        <v>0</v>
      </c>
    </row>
    <row r="999" spans="1:33" x14ac:dyDescent="0.3">
      <c r="A999" t="s">
        <v>33</v>
      </c>
      <c r="B999" t="s">
        <v>2078</v>
      </c>
      <c r="C999">
        <v>2182</v>
      </c>
      <c r="D999" t="s">
        <v>2058</v>
      </c>
      <c r="E999">
        <v>957</v>
      </c>
      <c r="F999" t="s">
        <v>2079</v>
      </c>
      <c r="G999" t="s">
        <v>37</v>
      </c>
      <c r="H999" t="s">
        <v>53</v>
      </c>
      <c r="I999" t="s">
        <v>39</v>
      </c>
      <c r="J999" t="s">
        <v>40</v>
      </c>
      <c r="K999">
        <v>2425.1880909352999</v>
      </c>
      <c r="L999">
        <v>34476417.251654603</v>
      </c>
      <c r="M999">
        <v>14215.9766413657</v>
      </c>
      <c r="N999">
        <v>0</v>
      </c>
      <c r="O999">
        <v>14215.9766413657</v>
      </c>
      <c r="P999">
        <v>16674078.842118399</v>
      </c>
      <c r="Q999">
        <v>7751177.0828152504</v>
      </c>
      <c r="R999">
        <v>6194688.0106742699</v>
      </c>
      <c r="S999">
        <v>1055621.8797043299</v>
      </c>
      <c r="T999">
        <v>2800851.4363423702</v>
      </c>
      <c r="U999">
        <v>1107584.6008403299</v>
      </c>
      <c r="V999">
        <v>23448202.399999999</v>
      </c>
      <c r="W999">
        <v>9920630.2508143298</v>
      </c>
      <c r="X999">
        <v>26227501.3601496</v>
      </c>
      <c r="Y999">
        <v>0</v>
      </c>
      <c r="Z999">
        <v>0</v>
      </c>
      <c r="AA999">
        <v>7141331.2906647101</v>
      </c>
      <c r="AB999">
        <v>0</v>
      </c>
      <c r="AC999">
        <v>0</v>
      </c>
      <c r="AD999">
        <v>0</v>
      </c>
      <c r="AE999">
        <v>1107584.6008403299</v>
      </c>
      <c r="AF999">
        <v>0</v>
      </c>
      <c r="AG999">
        <v>0</v>
      </c>
    </row>
    <row r="1000" spans="1:33" x14ac:dyDescent="0.3">
      <c r="A1000" t="s">
        <v>33</v>
      </c>
      <c r="B1000" t="s">
        <v>2080</v>
      </c>
      <c r="C1000">
        <v>2182</v>
      </c>
      <c r="D1000" t="s">
        <v>2058</v>
      </c>
      <c r="E1000">
        <v>1254</v>
      </c>
      <c r="F1000" t="s">
        <v>2081</v>
      </c>
      <c r="G1000" t="s">
        <v>37</v>
      </c>
      <c r="H1000" t="s">
        <v>38</v>
      </c>
      <c r="I1000" t="s">
        <v>44</v>
      </c>
      <c r="J1000" t="s">
        <v>40</v>
      </c>
      <c r="K1000">
        <v>962.368118811881</v>
      </c>
      <c r="L1000">
        <v>13141460.4558881</v>
      </c>
      <c r="M1000">
        <v>13655.336454944299</v>
      </c>
      <c r="N1000">
        <v>0</v>
      </c>
      <c r="O1000">
        <v>13655.336454944299</v>
      </c>
      <c r="P1000">
        <v>7179077.3191478001</v>
      </c>
      <c r="Q1000">
        <v>2717484.3924129298</v>
      </c>
      <c r="R1000">
        <v>2600101.7232652698</v>
      </c>
      <c r="S1000">
        <v>418894.04221671302</v>
      </c>
      <c r="T1000">
        <v>225902.978845409</v>
      </c>
      <c r="U1000">
        <v>439513.995932844</v>
      </c>
      <c r="V1000">
        <v>8765221.5899999999</v>
      </c>
      <c r="W1000">
        <v>3936724.8699552901</v>
      </c>
      <c r="X1000">
        <v>11106297.673196901</v>
      </c>
      <c r="Y1000">
        <v>0</v>
      </c>
      <c r="Z1000">
        <v>0</v>
      </c>
      <c r="AA1000">
        <v>1595648.78675836</v>
      </c>
      <c r="AB1000">
        <v>0</v>
      </c>
      <c r="AC1000">
        <v>0</v>
      </c>
      <c r="AD1000">
        <v>0</v>
      </c>
      <c r="AE1000">
        <v>439513.995932844</v>
      </c>
      <c r="AF1000">
        <v>0</v>
      </c>
      <c r="AG1000">
        <v>0</v>
      </c>
    </row>
    <row r="1001" spans="1:33" x14ac:dyDescent="0.3">
      <c r="A1001" t="s">
        <v>33</v>
      </c>
      <c r="B1001" t="s">
        <v>2082</v>
      </c>
      <c r="C1001">
        <v>2182</v>
      </c>
      <c r="D1001" t="s">
        <v>2058</v>
      </c>
      <c r="E1001">
        <v>1343</v>
      </c>
      <c r="F1001" t="s">
        <v>2083</v>
      </c>
      <c r="G1001" t="s">
        <v>59</v>
      </c>
      <c r="H1001" t="s">
        <v>53</v>
      </c>
      <c r="I1001" t="s">
        <v>39</v>
      </c>
      <c r="J1001" t="s">
        <v>40</v>
      </c>
      <c r="K1001">
        <v>187.858316831683</v>
      </c>
      <c r="L1001">
        <v>4522718.3191023599</v>
      </c>
      <c r="M1001">
        <v>24075.156188877201</v>
      </c>
      <c r="N1001">
        <v>0</v>
      </c>
      <c r="O1001">
        <v>24075.156188877201</v>
      </c>
      <c r="P1001">
        <v>2733865.1979868999</v>
      </c>
      <c r="Q1001">
        <v>1140071.19807284</v>
      </c>
      <c r="R1001">
        <v>527885.32170314901</v>
      </c>
      <c r="S1001">
        <v>81769.884271316201</v>
      </c>
      <c r="T1001">
        <v>39126.717068148602</v>
      </c>
      <c r="U1001">
        <v>85794.986228186695</v>
      </c>
      <c r="V1001">
        <v>3668458.03</v>
      </c>
      <c r="W1001">
        <v>768465.30287418095</v>
      </c>
      <c r="X1001">
        <v>3575709.0330332499</v>
      </c>
      <c r="Y1001">
        <v>0</v>
      </c>
      <c r="Z1001">
        <v>0</v>
      </c>
      <c r="AA1001">
        <v>861214.29984093003</v>
      </c>
      <c r="AB1001">
        <v>0</v>
      </c>
      <c r="AC1001">
        <v>0</v>
      </c>
      <c r="AD1001">
        <v>0</v>
      </c>
      <c r="AE1001">
        <v>85794.986228186695</v>
      </c>
      <c r="AF1001">
        <v>0</v>
      </c>
      <c r="AG1001">
        <v>0</v>
      </c>
    </row>
    <row r="1002" spans="1:33" x14ac:dyDescent="0.3">
      <c r="A1002" t="s">
        <v>33</v>
      </c>
      <c r="B1002" t="s">
        <v>2084</v>
      </c>
      <c r="C1002">
        <v>2182</v>
      </c>
      <c r="D1002" t="s">
        <v>2058</v>
      </c>
      <c r="E1002">
        <v>1365</v>
      </c>
      <c r="F1002" t="s">
        <v>2085</v>
      </c>
      <c r="G1002" t="s">
        <v>37</v>
      </c>
      <c r="H1002" t="s">
        <v>43</v>
      </c>
      <c r="I1002" t="s">
        <v>44</v>
      </c>
      <c r="J1002" t="s">
        <v>40</v>
      </c>
      <c r="K1002">
        <v>449.71793826441399</v>
      </c>
      <c r="L1002">
        <v>6798375.1626536297</v>
      </c>
      <c r="M1002">
        <v>15116.975740150399</v>
      </c>
      <c r="N1002">
        <v>0</v>
      </c>
      <c r="O1002">
        <v>15116.975740150399</v>
      </c>
      <c r="P1002">
        <v>4135744.7267003502</v>
      </c>
      <c r="Q1002">
        <v>1073751.90554406</v>
      </c>
      <c r="R1002">
        <v>1272637.77355552</v>
      </c>
      <c r="S1002">
        <v>195750.62944678799</v>
      </c>
      <c r="T1002">
        <v>120490.12740690001</v>
      </c>
      <c r="U1002">
        <v>205386.40487519099</v>
      </c>
      <c r="V1002">
        <v>4753343.66</v>
      </c>
      <c r="W1002">
        <v>1839645.09777844</v>
      </c>
      <c r="X1002">
        <v>5772752.9667113703</v>
      </c>
      <c r="Y1002">
        <v>0</v>
      </c>
      <c r="Z1002">
        <v>0</v>
      </c>
      <c r="AA1002">
        <v>820235.79106706695</v>
      </c>
      <c r="AB1002">
        <v>0</v>
      </c>
      <c r="AC1002">
        <v>0</v>
      </c>
      <c r="AD1002">
        <v>0</v>
      </c>
      <c r="AE1002">
        <v>205386.40487519099</v>
      </c>
      <c r="AF1002">
        <v>0</v>
      </c>
      <c r="AG1002">
        <v>0</v>
      </c>
    </row>
    <row r="1003" spans="1:33" x14ac:dyDescent="0.3">
      <c r="A1003" t="s">
        <v>33</v>
      </c>
      <c r="B1003" t="s">
        <v>2086</v>
      </c>
      <c r="C1003">
        <v>2182</v>
      </c>
      <c r="D1003" t="s">
        <v>2058</v>
      </c>
      <c r="E1003">
        <v>2182</v>
      </c>
      <c r="F1003" t="s">
        <v>2058</v>
      </c>
      <c r="G1003" t="s">
        <v>55</v>
      </c>
      <c r="H1003" t="s">
        <v>55</v>
      </c>
      <c r="I1003" t="s">
        <v>56</v>
      </c>
      <c r="J1003" t="s">
        <v>40</v>
      </c>
      <c r="K1003">
        <v>175.572678469446</v>
      </c>
      <c r="L1003">
        <v>798393.01020762895</v>
      </c>
      <c r="M1003">
        <v>4547.3647561090702</v>
      </c>
      <c r="N1003">
        <v>0</v>
      </c>
      <c r="O1003">
        <v>4547.3647561090702</v>
      </c>
      <c r="P1003">
        <v>205101.883558498</v>
      </c>
      <c r="Q1003">
        <v>150164.28349301699</v>
      </c>
      <c r="R1003">
        <v>334747.65835103299</v>
      </c>
      <c r="S1003">
        <v>76422.262488994704</v>
      </c>
      <c r="T1003">
        <v>31956.9223160851</v>
      </c>
      <c r="U1003">
        <v>80184.1291106016</v>
      </c>
      <c r="V1003">
        <v>0</v>
      </c>
      <c r="W1003">
        <v>718208.88109702698</v>
      </c>
      <c r="X1003">
        <v>538981.46840076998</v>
      </c>
      <c r="Y1003">
        <v>0</v>
      </c>
      <c r="Z1003">
        <v>0</v>
      </c>
      <c r="AA1003">
        <v>179227.412696257</v>
      </c>
      <c r="AB1003">
        <v>0</v>
      </c>
      <c r="AC1003">
        <v>0</v>
      </c>
      <c r="AD1003">
        <v>0</v>
      </c>
      <c r="AE1003">
        <v>80184.1291106016</v>
      </c>
      <c r="AF1003">
        <v>0</v>
      </c>
      <c r="AG1003">
        <v>0</v>
      </c>
    </row>
    <row r="1004" spans="1:33" x14ac:dyDescent="0.3">
      <c r="A1004" t="s">
        <v>33</v>
      </c>
      <c r="B1004" t="s">
        <v>2087</v>
      </c>
      <c r="C1004">
        <v>2182</v>
      </c>
      <c r="D1004" t="s">
        <v>2058</v>
      </c>
      <c r="E1004">
        <v>2263</v>
      </c>
      <c r="F1004" t="s">
        <v>2088</v>
      </c>
      <c r="G1004" t="s">
        <v>37</v>
      </c>
      <c r="H1004" t="s">
        <v>38</v>
      </c>
      <c r="I1004" t="s">
        <v>44</v>
      </c>
      <c r="J1004" t="s">
        <v>40</v>
      </c>
      <c r="K1004">
        <v>593.35091376356297</v>
      </c>
      <c r="L1004">
        <v>8323033.9732535398</v>
      </c>
      <c r="M1004">
        <v>14027.169724002601</v>
      </c>
      <c r="N1004">
        <v>0</v>
      </c>
      <c r="O1004">
        <v>14027.169724002601</v>
      </c>
      <c r="P1004">
        <v>4351582.8148097899</v>
      </c>
      <c r="Q1004">
        <v>1923988.8620052</v>
      </c>
      <c r="R1004">
        <v>1678029.9005849301</v>
      </c>
      <c r="S1004">
        <v>258270.36230819399</v>
      </c>
      <c r="T1004">
        <v>111162.03354542</v>
      </c>
      <c r="U1004">
        <v>270983.65583908599</v>
      </c>
      <c r="V1004">
        <v>5624850.9400000004</v>
      </c>
      <c r="W1004">
        <v>2427199.37741445</v>
      </c>
      <c r="X1004">
        <v>7130837.6459073797</v>
      </c>
      <c r="Y1004">
        <v>0</v>
      </c>
      <c r="Z1004">
        <v>0</v>
      </c>
      <c r="AA1004">
        <v>921212.67150707694</v>
      </c>
      <c r="AB1004">
        <v>0</v>
      </c>
      <c r="AC1004">
        <v>0</v>
      </c>
      <c r="AD1004">
        <v>0</v>
      </c>
      <c r="AE1004">
        <v>270983.65583908599</v>
      </c>
      <c r="AF1004">
        <v>0</v>
      </c>
      <c r="AG1004">
        <v>0</v>
      </c>
    </row>
    <row r="1005" spans="1:33" x14ac:dyDescent="0.3">
      <c r="A1005" t="s">
        <v>33</v>
      </c>
      <c r="B1005" t="s">
        <v>2089</v>
      </c>
      <c r="C1005">
        <v>2182</v>
      </c>
      <c r="D1005" t="s">
        <v>2058</v>
      </c>
      <c r="E1005">
        <v>3490</v>
      </c>
      <c r="F1005" t="s">
        <v>2090</v>
      </c>
      <c r="G1005" t="s">
        <v>63</v>
      </c>
      <c r="H1005" t="s">
        <v>43</v>
      </c>
      <c r="I1005" t="s">
        <v>44</v>
      </c>
      <c r="J1005" t="s">
        <v>40</v>
      </c>
      <c r="K1005">
        <v>555.77029702970299</v>
      </c>
      <c r="L1005">
        <v>2568452.3812051401</v>
      </c>
      <c r="M1005">
        <v>4621.4279441203598</v>
      </c>
      <c r="N1005">
        <v>0</v>
      </c>
      <c r="O1005">
        <v>4621.4279441203598</v>
      </c>
      <c r="P1005">
        <v>660731.07199654705</v>
      </c>
      <c r="Q1005">
        <v>505015.94872982299</v>
      </c>
      <c r="R1005">
        <v>1059634.1477135201</v>
      </c>
      <c r="S1005">
        <v>241912.48828377301</v>
      </c>
      <c r="T1005">
        <v>101158.72448147699</v>
      </c>
      <c r="U1005">
        <v>253820.569586072</v>
      </c>
      <c r="V1005">
        <v>41162.120000000003</v>
      </c>
      <c r="W1005">
        <v>2273469.6916190698</v>
      </c>
      <c r="X1005">
        <v>1747292.5578216801</v>
      </c>
      <c r="Y1005">
        <v>0</v>
      </c>
      <c r="Z1005">
        <v>0</v>
      </c>
      <c r="AA1005">
        <v>567339.25379738701</v>
      </c>
      <c r="AB1005">
        <v>0</v>
      </c>
      <c r="AC1005">
        <v>0</v>
      </c>
      <c r="AD1005">
        <v>0</v>
      </c>
      <c r="AE1005">
        <v>253820.569586072</v>
      </c>
      <c r="AF1005">
        <v>0</v>
      </c>
      <c r="AG1005">
        <v>0</v>
      </c>
    </row>
    <row r="1006" spans="1:33" x14ac:dyDescent="0.3">
      <c r="A1006" t="s">
        <v>33</v>
      </c>
      <c r="B1006" t="s">
        <v>2091</v>
      </c>
      <c r="C1006">
        <v>2182</v>
      </c>
      <c r="D1006" t="s">
        <v>2058</v>
      </c>
      <c r="E1006">
        <v>3989</v>
      </c>
      <c r="F1006" t="s">
        <v>2092</v>
      </c>
      <c r="G1006" t="s">
        <v>37</v>
      </c>
      <c r="H1006" t="s">
        <v>43</v>
      </c>
      <c r="I1006" t="s">
        <v>44</v>
      </c>
      <c r="J1006" t="s">
        <v>40</v>
      </c>
      <c r="K1006">
        <v>419.58</v>
      </c>
      <c r="L1006">
        <v>6473068.9743682398</v>
      </c>
      <c r="M1006">
        <v>15427.496483074099</v>
      </c>
      <c r="N1006">
        <v>0</v>
      </c>
      <c r="O1006">
        <v>15427.496483074099</v>
      </c>
      <c r="P1006">
        <v>3979055.03103066</v>
      </c>
      <c r="Q1006">
        <v>1063651.4367870099</v>
      </c>
      <c r="R1006">
        <v>1169483.1349249899</v>
      </c>
      <c r="S1006">
        <v>182867.26156479999</v>
      </c>
      <c r="T1006">
        <v>78012.1100607806</v>
      </c>
      <c r="U1006">
        <v>191622.39356097201</v>
      </c>
      <c r="V1006">
        <v>4565085.67</v>
      </c>
      <c r="W1006">
        <v>1716360.9108072701</v>
      </c>
      <c r="X1006">
        <v>5364445.1516194297</v>
      </c>
      <c r="Y1006">
        <v>0</v>
      </c>
      <c r="Z1006">
        <v>0</v>
      </c>
      <c r="AA1006">
        <v>917001.42918783799</v>
      </c>
      <c r="AB1006">
        <v>0</v>
      </c>
      <c r="AC1006">
        <v>0</v>
      </c>
      <c r="AD1006">
        <v>0</v>
      </c>
      <c r="AE1006">
        <v>191622.39356097201</v>
      </c>
      <c r="AF1006">
        <v>0</v>
      </c>
      <c r="AG1006">
        <v>0</v>
      </c>
    </row>
    <row r="1007" spans="1:33" x14ac:dyDescent="0.3">
      <c r="A1007" t="s">
        <v>33</v>
      </c>
      <c r="B1007" t="s">
        <v>2093</v>
      </c>
      <c r="C1007">
        <v>2182</v>
      </c>
      <c r="D1007" t="s">
        <v>2058</v>
      </c>
      <c r="E1007">
        <v>4216</v>
      </c>
      <c r="F1007" t="s">
        <v>2094</v>
      </c>
      <c r="G1007" t="s">
        <v>63</v>
      </c>
      <c r="H1007" t="s">
        <v>43</v>
      </c>
      <c r="I1007" t="s">
        <v>44</v>
      </c>
      <c r="J1007" t="s">
        <v>40</v>
      </c>
      <c r="K1007">
        <v>176.64</v>
      </c>
      <c r="L1007">
        <v>1195459.7005191001</v>
      </c>
      <c r="M1007">
        <v>6767.7745726851599</v>
      </c>
      <c r="N1007">
        <v>0</v>
      </c>
      <c r="O1007">
        <v>6767.7745726851599</v>
      </c>
      <c r="P1007">
        <v>474254.49568629498</v>
      </c>
      <c r="Q1007">
        <v>275384.55518818297</v>
      </c>
      <c r="R1007">
        <v>336782.61838111997</v>
      </c>
      <c r="S1007">
        <v>76886.840046728699</v>
      </c>
      <c r="T1007">
        <v>32151.191216779302</v>
      </c>
      <c r="U1007">
        <v>80671.575381596194</v>
      </c>
      <c r="V1007">
        <v>392213.19</v>
      </c>
      <c r="W1007">
        <v>722574.93513750995</v>
      </c>
      <c r="X1007">
        <v>934471.17346455203</v>
      </c>
      <c r="Y1007">
        <v>0</v>
      </c>
      <c r="Z1007">
        <v>0</v>
      </c>
      <c r="AA1007">
        <v>180316.95167295801</v>
      </c>
      <c r="AB1007">
        <v>0</v>
      </c>
      <c r="AC1007">
        <v>0</v>
      </c>
      <c r="AD1007">
        <v>0</v>
      </c>
      <c r="AE1007">
        <v>80671.575381596194</v>
      </c>
      <c r="AF1007">
        <v>0</v>
      </c>
      <c r="AG1007">
        <v>0</v>
      </c>
    </row>
    <row r="1008" spans="1:33" x14ac:dyDescent="0.3">
      <c r="A1008" t="s">
        <v>33</v>
      </c>
      <c r="B1008" t="s">
        <v>2095</v>
      </c>
      <c r="C1008">
        <v>2182</v>
      </c>
      <c r="D1008" t="s">
        <v>2058</v>
      </c>
      <c r="E1008">
        <v>4822</v>
      </c>
      <c r="F1008" t="s">
        <v>2096</v>
      </c>
      <c r="G1008" t="s">
        <v>63</v>
      </c>
      <c r="H1008" t="s">
        <v>43</v>
      </c>
      <c r="I1008" t="s">
        <v>44</v>
      </c>
      <c r="J1008" t="s">
        <v>40</v>
      </c>
      <c r="K1008">
        <v>316.221432731508</v>
      </c>
      <c r="L1008">
        <v>1437974.19832957</v>
      </c>
      <c r="M1008">
        <v>4547.3647561090702</v>
      </c>
      <c r="N1008">
        <v>0</v>
      </c>
      <c r="O1008">
        <v>4547.3647561090702</v>
      </c>
      <c r="P1008">
        <v>369406.06044286099</v>
      </c>
      <c r="Q1008">
        <v>270458.737004038</v>
      </c>
      <c r="R1008">
        <v>602909.20574924501</v>
      </c>
      <c r="S1008">
        <v>137643.040748272</v>
      </c>
      <c r="T1008">
        <v>57557.15438516</v>
      </c>
      <c r="U1008">
        <v>144418.484759263</v>
      </c>
      <c r="V1008">
        <v>0</v>
      </c>
      <c r="W1008">
        <v>1293555.71357031</v>
      </c>
      <c r="X1008">
        <v>970751.79144734703</v>
      </c>
      <c r="Y1008">
        <v>0</v>
      </c>
      <c r="Z1008">
        <v>0</v>
      </c>
      <c r="AA1008">
        <v>322803.92212296702</v>
      </c>
      <c r="AB1008">
        <v>0</v>
      </c>
      <c r="AC1008">
        <v>0</v>
      </c>
      <c r="AD1008">
        <v>0</v>
      </c>
      <c r="AE1008">
        <v>144418.484759263</v>
      </c>
      <c r="AF1008">
        <v>0</v>
      </c>
      <c r="AG1008">
        <v>0</v>
      </c>
    </row>
    <row r="1009" spans="1:33" x14ac:dyDescent="0.3">
      <c r="A1009" t="s">
        <v>33</v>
      </c>
      <c r="B1009" t="s">
        <v>2097</v>
      </c>
      <c r="C1009">
        <v>2183</v>
      </c>
      <c r="D1009" t="s">
        <v>2098</v>
      </c>
      <c r="E1009">
        <v>90</v>
      </c>
      <c r="F1009" t="s">
        <v>2099</v>
      </c>
      <c r="G1009" t="s">
        <v>37</v>
      </c>
      <c r="H1009" t="s">
        <v>43</v>
      </c>
      <c r="I1009" t="s">
        <v>44</v>
      </c>
      <c r="J1009" t="s">
        <v>40</v>
      </c>
      <c r="K1009">
        <v>438.8</v>
      </c>
      <c r="L1009">
        <v>5525840.4421656001</v>
      </c>
      <c r="M1009">
        <v>12593.073022255199</v>
      </c>
      <c r="N1009">
        <v>0</v>
      </c>
      <c r="O1009">
        <v>12593.073022255199</v>
      </c>
      <c r="P1009">
        <v>3117639.1387076802</v>
      </c>
      <c r="Q1009">
        <v>970109.16463600798</v>
      </c>
      <c r="R1009">
        <v>1142760.1211597801</v>
      </c>
      <c r="S1009">
        <v>118843.134715479</v>
      </c>
      <c r="T1009">
        <v>176488.88294664799</v>
      </c>
      <c r="U1009">
        <v>165888.59375619501</v>
      </c>
      <c r="V1009">
        <v>3980617.95</v>
      </c>
      <c r="W1009">
        <v>1379333.8984094099</v>
      </c>
      <c r="X1009">
        <v>5003775.03926712</v>
      </c>
      <c r="Y1009">
        <v>0</v>
      </c>
      <c r="Z1009">
        <v>0</v>
      </c>
      <c r="AA1009">
        <v>342782.59717953001</v>
      </c>
      <c r="AB1009">
        <v>13394.211962760701</v>
      </c>
      <c r="AC1009">
        <v>0</v>
      </c>
      <c r="AD1009">
        <v>0</v>
      </c>
      <c r="AE1009">
        <v>165888.59375619501</v>
      </c>
      <c r="AF1009">
        <v>0</v>
      </c>
      <c r="AG1009">
        <v>0</v>
      </c>
    </row>
    <row r="1010" spans="1:33" x14ac:dyDescent="0.3">
      <c r="A1010" t="s">
        <v>33</v>
      </c>
      <c r="B1010" t="s">
        <v>2100</v>
      </c>
      <c r="C1010">
        <v>2183</v>
      </c>
      <c r="D1010" t="s">
        <v>2098</v>
      </c>
      <c r="E1010">
        <v>932</v>
      </c>
      <c r="F1010" t="s">
        <v>2101</v>
      </c>
      <c r="G1010" t="s">
        <v>37</v>
      </c>
      <c r="H1010" t="s">
        <v>38</v>
      </c>
      <c r="I1010" t="s">
        <v>44</v>
      </c>
      <c r="J1010" t="s">
        <v>40</v>
      </c>
      <c r="K1010">
        <v>538.05999999999995</v>
      </c>
      <c r="L1010">
        <v>6863358.2937616799</v>
      </c>
      <c r="M1010">
        <v>12755.7489755077</v>
      </c>
      <c r="N1010">
        <v>0</v>
      </c>
      <c r="O1010">
        <v>12755.7489755077</v>
      </c>
      <c r="P1010">
        <v>3819514.98487433</v>
      </c>
      <c r="Q1010">
        <v>1366173.4052093199</v>
      </c>
      <c r="R1010">
        <v>1315531.4683469301</v>
      </c>
      <c r="S1010">
        <v>145726.38346629601</v>
      </c>
      <c r="T1010">
        <v>216412.051864799</v>
      </c>
      <c r="U1010">
        <v>203413.89415783601</v>
      </c>
      <c r="V1010">
        <v>4968594.3600000003</v>
      </c>
      <c r="W1010">
        <v>1691350.0396038401</v>
      </c>
      <c r="X1010">
        <v>6236482.7643552097</v>
      </c>
      <c r="Y1010">
        <v>0</v>
      </c>
      <c r="Z1010">
        <v>0</v>
      </c>
      <c r="AA1010">
        <v>407037.54753513698</v>
      </c>
      <c r="AB1010">
        <v>16424.0877134982</v>
      </c>
      <c r="AC1010">
        <v>0</v>
      </c>
      <c r="AD1010">
        <v>0</v>
      </c>
      <c r="AE1010">
        <v>203413.89415783601</v>
      </c>
      <c r="AF1010">
        <v>0</v>
      </c>
      <c r="AG1010">
        <v>0</v>
      </c>
    </row>
    <row r="1011" spans="1:33" x14ac:dyDescent="0.3">
      <c r="A1011" t="s">
        <v>33</v>
      </c>
      <c r="B1011" t="s">
        <v>2102</v>
      </c>
      <c r="C1011">
        <v>2183</v>
      </c>
      <c r="D1011" t="s">
        <v>2098</v>
      </c>
      <c r="E1011">
        <v>933</v>
      </c>
      <c r="F1011" t="s">
        <v>2103</v>
      </c>
      <c r="G1011" t="s">
        <v>37</v>
      </c>
      <c r="H1011" t="s">
        <v>43</v>
      </c>
      <c r="I1011" t="s">
        <v>44</v>
      </c>
      <c r="J1011" t="s">
        <v>40</v>
      </c>
      <c r="K1011">
        <v>382.08</v>
      </c>
      <c r="L1011">
        <v>5153129.7255392699</v>
      </c>
      <c r="M1011">
        <v>13487.0438796568</v>
      </c>
      <c r="N1011">
        <v>0</v>
      </c>
      <c r="O1011">
        <v>13487.0438796568</v>
      </c>
      <c r="P1011">
        <v>3183919.2037553098</v>
      </c>
      <c r="Q1011">
        <v>794046.74430839997</v>
      </c>
      <c r="R1011">
        <v>918006.85562427004</v>
      </c>
      <c r="S1011">
        <v>103481.27828644001</v>
      </c>
      <c r="T1011">
        <v>153675.643564848</v>
      </c>
      <c r="U1011">
        <v>144445.564955257</v>
      </c>
      <c r="V1011">
        <v>3807645.2</v>
      </c>
      <c r="W1011">
        <v>1201038.96058402</v>
      </c>
      <c r="X1011">
        <v>4316768.4006453501</v>
      </c>
      <c r="Y1011">
        <v>0</v>
      </c>
      <c r="Z1011">
        <v>0</v>
      </c>
      <c r="AA1011">
        <v>680252.90554775496</v>
      </c>
      <c r="AB1011">
        <v>11662.854390910699</v>
      </c>
      <c r="AC1011">
        <v>0</v>
      </c>
      <c r="AD1011">
        <v>0</v>
      </c>
      <c r="AE1011">
        <v>144445.564955257</v>
      </c>
      <c r="AF1011">
        <v>0</v>
      </c>
      <c r="AG1011">
        <v>0</v>
      </c>
    </row>
    <row r="1012" spans="1:33" x14ac:dyDescent="0.3">
      <c r="A1012" t="s">
        <v>33</v>
      </c>
      <c r="B1012" t="s">
        <v>2104</v>
      </c>
      <c r="C1012">
        <v>2183</v>
      </c>
      <c r="D1012" t="s">
        <v>2098</v>
      </c>
      <c r="E1012">
        <v>934</v>
      </c>
      <c r="F1012" t="s">
        <v>2105</v>
      </c>
      <c r="G1012" t="s">
        <v>37</v>
      </c>
      <c r="H1012" t="s">
        <v>38</v>
      </c>
      <c r="I1012" t="s">
        <v>44</v>
      </c>
      <c r="J1012" t="s">
        <v>40</v>
      </c>
      <c r="K1012">
        <v>795.23251019219504</v>
      </c>
      <c r="L1012">
        <v>8957828.9766597394</v>
      </c>
      <c r="M1012">
        <v>11264.414950156801</v>
      </c>
      <c r="N1012">
        <v>0</v>
      </c>
      <c r="O1012">
        <v>11264.414950156801</v>
      </c>
      <c r="P1012">
        <v>5096904.3201417699</v>
      </c>
      <c r="Q1012">
        <v>1717903.9501833599</v>
      </c>
      <c r="R1012">
        <v>1607793.67409763</v>
      </c>
      <c r="S1012">
        <v>215378.13203942499</v>
      </c>
      <c r="T1012">
        <v>319848.90019753901</v>
      </c>
      <c r="U1012">
        <v>300638.11035777698</v>
      </c>
      <c r="V1012">
        <v>6157438.9100000001</v>
      </c>
      <c r="W1012">
        <v>2499751.9563019602</v>
      </c>
      <c r="X1012">
        <v>7995393.0440234998</v>
      </c>
      <c r="Y1012">
        <v>0</v>
      </c>
      <c r="Z1012">
        <v>0</v>
      </c>
      <c r="AA1012">
        <v>637523.63631403702</v>
      </c>
      <c r="AB1012">
        <v>24274.185964431501</v>
      </c>
      <c r="AC1012">
        <v>0</v>
      </c>
      <c r="AD1012">
        <v>0</v>
      </c>
      <c r="AE1012">
        <v>300638.11035777698</v>
      </c>
      <c r="AF1012">
        <v>0</v>
      </c>
      <c r="AG1012">
        <v>0</v>
      </c>
    </row>
    <row r="1013" spans="1:33" x14ac:dyDescent="0.3">
      <c r="A1013" t="s">
        <v>33</v>
      </c>
      <c r="B1013" t="s">
        <v>2106</v>
      </c>
      <c r="C1013">
        <v>2183</v>
      </c>
      <c r="D1013" t="s">
        <v>2098</v>
      </c>
      <c r="E1013">
        <v>935</v>
      </c>
      <c r="F1013" t="s">
        <v>739</v>
      </c>
      <c r="G1013" t="s">
        <v>37</v>
      </c>
      <c r="H1013" t="s">
        <v>43</v>
      </c>
      <c r="I1013" t="s">
        <v>44</v>
      </c>
      <c r="J1013" t="s">
        <v>40</v>
      </c>
      <c r="K1013">
        <v>447.18</v>
      </c>
      <c r="L1013">
        <v>6101685.2085747803</v>
      </c>
      <c r="M1013">
        <v>13644.8079265056</v>
      </c>
      <c r="N1013">
        <v>0</v>
      </c>
      <c r="O1013">
        <v>13644.8079265056</v>
      </c>
      <c r="P1013">
        <v>3849668.0624400699</v>
      </c>
      <c r="Q1013">
        <v>955239.06467030605</v>
      </c>
      <c r="R1013">
        <v>995805.94915321702</v>
      </c>
      <c r="S1013">
        <v>121112.746084931</v>
      </c>
      <c r="T1013">
        <v>179859.38622625801</v>
      </c>
      <c r="U1013">
        <v>169056.65760231399</v>
      </c>
      <c r="V1013">
        <v>4526952.7699999996</v>
      </c>
      <c r="W1013">
        <v>1405675.7809724701</v>
      </c>
      <c r="X1013">
        <v>4936775.0062955096</v>
      </c>
      <c r="Y1013">
        <v>0</v>
      </c>
      <c r="Z1013">
        <v>0</v>
      </c>
      <c r="AA1013">
        <v>982203.53623232106</v>
      </c>
      <c r="AB1013">
        <v>13650.008444638401</v>
      </c>
      <c r="AC1013">
        <v>0</v>
      </c>
      <c r="AD1013">
        <v>0</v>
      </c>
      <c r="AE1013">
        <v>169056.65760231399</v>
      </c>
      <c r="AF1013">
        <v>0</v>
      </c>
      <c r="AG1013">
        <v>0</v>
      </c>
    </row>
    <row r="1014" spans="1:33" x14ac:dyDescent="0.3">
      <c r="A1014" t="s">
        <v>33</v>
      </c>
      <c r="B1014" t="s">
        <v>2107</v>
      </c>
      <c r="C1014">
        <v>2183</v>
      </c>
      <c r="D1014" t="s">
        <v>2098</v>
      </c>
      <c r="E1014">
        <v>936</v>
      </c>
      <c r="F1014" t="s">
        <v>2108</v>
      </c>
      <c r="G1014" t="s">
        <v>37</v>
      </c>
      <c r="H1014" t="s">
        <v>43</v>
      </c>
      <c r="I1014" t="s">
        <v>44</v>
      </c>
      <c r="J1014" t="s">
        <v>40</v>
      </c>
      <c r="K1014">
        <v>369.82</v>
      </c>
      <c r="L1014">
        <v>9999702.4926542491</v>
      </c>
      <c r="M1014">
        <v>27039.377244752101</v>
      </c>
      <c r="N1014">
        <v>0</v>
      </c>
      <c r="O1014">
        <v>27039.377244752101</v>
      </c>
      <c r="P1014">
        <v>2970541.1476742802</v>
      </c>
      <c r="Q1014">
        <v>852629.12444915401</v>
      </c>
      <c r="R1014">
        <v>927626.82679377997</v>
      </c>
      <c r="S1014">
        <v>100160.82060273099</v>
      </c>
      <c r="T1014">
        <v>5148744.5731342901</v>
      </c>
      <c r="U1014">
        <v>139810.66486535099</v>
      </c>
      <c r="V1014">
        <v>8697391.2300000004</v>
      </c>
      <c r="W1014">
        <v>1162500.5977888899</v>
      </c>
      <c r="X1014">
        <v>4193267.102463</v>
      </c>
      <c r="Y1014">
        <v>0</v>
      </c>
      <c r="Z1014">
        <v>0</v>
      </c>
      <c r="AA1014">
        <v>5655336.1030194396</v>
      </c>
      <c r="AB1014">
        <v>11288.622306445201</v>
      </c>
      <c r="AC1014">
        <v>0</v>
      </c>
      <c r="AD1014">
        <v>0</v>
      </c>
      <c r="AE1014">
        <v>139810.66486535099</v>
      </c>
      <c r="AF1014">
        <v>0</v>
      </c>
      <c r="AG1014">
        <v>0</v>
      </c>
    </row>
    <row r="1015" spans="1:33" x14ac:dyDescent="0.3">
      <c r="A1015" t="s">
        <v>33</v>
      </c>
      <c r="B1015" t="s">
        <v>2109</v>
      </c>
      <c r="C1015">
        <v>2183</v>
      </c>
      <c r="D1015" t="s">
        <v>2098</v>
      </c>
      <c r="E1015">
        <v>937</v>
      </c>
      <c r="F1015" t="s">
        <v>2110</v>
      </c>
      <c r="G1015" t="s">
        <v>37</v>
      </c>
      <c r="H1015" t="s">
        <v>43</v>
      </c>
      <c r="I1015" t="s">
        <v>44</v>
      </c>
      <c r="J1015" t="s">
        <v>40</v>
      </c>
      <c r="K1015">
        <v>435.59</v>
      </c>
      <c r="L1015">
        <v>8507583.7628131602</v>
      </c>
      <c r="M1015">
        <v>19531.173265715799</v>
      </c>
      <c r="N1015">
        <v>0</v>
      </c>
      <c r="O1015">
        <v>19531.173265715799</v>
      </c>
      <c r="P1015">
        <v>3496975.4691872802</v>
      </c>
      <c r="Q1015">
        <v>763833.129420007</v>
      </c>
      <c r="R1015">
        <v>953603.62005489902</v>
      </c>
      <c r="S1015">
        <v>117973.748976106</v>
      </c>
      <c r="T1015">
        <v>3175197.7951748599</v>
      </c>
      <c r="U1015">
        <v>164675.05139986501</v>
      </c>
      <c r="V1015">
        <v>6973665.2000000002</v>
      </c>
      <c r="W1015">
        <v>1369243.5114132899</v>
      </c>
      <c r="X1015">
        <v>4739461.8793433504</v>
      </c>
      <c r="Y1015">
        <v>0</v>
      </c>
      <c r="Z1015">
        <v>0</v>
      </c>
      <c r="AA1015">
        <v>3590150.60420107</v>
      </c>
      <c r="AB1015">
        <v>13296.2278688672</v>
      </c>
      <c r="AC1015">
        <v>0</v>
      </c>
      <c r="AD1015">
        <v>0</v>
      </c>
      <c r="AE1015">
        <v>164675.05139986501</v>
      </c>
      <c r="AF1015">
        <v>0</v>
      </c>
      <c r="AG1015">
        <v>0</v>
      </c>
    </row>
    <row r="1016" spans="1:33" x14ac:dyDescent="0.3">
      <c r="A1016" t="s">
        <v>33</v>
      </c>
      <c r="B1016" t="s">
        <v>2111</v>
      </c>
      <c r="C1016">
        <v>2183</v>
      </c>
      <c r="D1016" t="s">
        <v>2098</v>
      </c>
      <c r="E1016">
        <v>938</v>
      </c>
      <c r="F1016" t="s">
        <v>2112</v>
      </c>
      <c r="G1016" t="s">
        <v>37</v>
      </c>
      <c r="H1016" t="s">
        <v>43</v>
      </c>
      <c r="I1016" t="s">
        <v>44</v>
      </c>
      <c r="J1016" t="s">
        <v>40</v>
      </c>
      <c r="K1016">
        <v>519.28</v>
      </c>
      <c r="L1016">
        <v>6469478.4048399199</v>
      </c>
      <c r="M1016">
        <v>12458.554931520401</v>
      </c>
      <c r="N1016">
        <v>0</v>
      </c>
      <c r="O1016">
        <v>12458.554931520401</v>
      </c>
      <c r="P1016">
        <v>4093472.0421661902</v>
      </c>
      <c r="Q1016">
        <v>922657.01646897604</v>
      </c>
      <c r="R1016">
        <v>1103850.6904809701</v>
      </c>
      <c r="S1016">
        <v>140640.07063594801</v>
      </c>
      <c r="T1016">
        <v>208858.58508782001</v>
      </c>
      <c r="U1016">
        <v>196314.10429744099</v>
      </c>
      <c r="V1016">
        <v>4640847.74</v>
      </c>
      <c r="W1016">
        <v>1632316.5605424701</v>
      </c>
      <c r="X1016">
        <v>5488327.3633059002</v>
      </c>
      <c r="Y1016">
        <v>0</v>
      </c>
      <c r="Z1016">
        <v>0</v>
      </c>
      <c r="AA1016">
        <v>768986.10225931299</v>
      </c>
      <c r="AB1016">
        <v>15850.8349772616</v>
      </c>
      <c r="AC1016">
        <v>0</v>
      </c>
      <c r="AD1016">
        <v>0</v>
      </c>
      <c r="AE1016">
        <v>196314.10429744099</v>
      </c>
      <c r="AF1016">
        <v>0</v>
      </c>
      <c r="AG1016">
        <v>0</v>
      </c>
    </row>
    <row r="1017" spans="1:33" x14ac:dyDescent="0.3">
      <c r="A1017" t="s">
        <v>33</v>
      </c>
      <c r="B1017" t="s">
        <v>2113</v>
      </c>
      <c r="C1017">
        <v>2183</v>
      </c>
      <c r="D1017" t="s">
        <v>2098</v>
      </c>
      <c r="E1017">
        <v>939</v>
      </c>
      <c r="F1017" t="s">
        <v>2114</v>
      </c>
      <c r="G1017" t="s">
        <v>37</v>
      </c>
      <c r="H1017" t="s">
        <v>43</v>
      </c>
      <c r="I1017" t="s">
        <v>44</v>
      </c>
      <c r="J1017" t="s">
        <v>40</v>
      </c>
      <c r="K1017">
        <v>440.76</v>
      </c>
      <c r="L1017">
        <v>5136217.5898698997</v>
      </c>
      <c r="M1017">
        <v>11653.093724180701</v>
      </c>
      <c r="N1017">
        <v>0</v>
      </c>
      <c r="O1017">
        <v>11653.093724180701</v>
      </c>
      <c r="P1017">
        <v>2925591.9733992699</v>
      </c>
      <c r="Q1017">
        <v>854662.53423830203</v>
      </c>
      <c r="R1017">
        <v>1059311.89694345</v>
      </c>
      <c r="S1017">
        <v>119373.97460618601</v>
      </c>
      <c r="T1017">
        <v>177277.21068269099</v>
      </c>
      <c r="U1017">
        <v>166629.57288965501</v>
      </c>
      <c r="V1017">
        <v>3584093.01</v>
      </c>
      <c r="W1017">
        <v>1385495.0069802401</v>
      </c>
      <c r="X1017">
        <v>4659664.8164479798</v>
      </c>
      <c r="Y1017">
        <v>0</v>
      </c>
      <c r="Z1017">
        <v>0</v>
      </c>
      <c r="AA1017">
        <v>296469.16027540999</v>
      </c>
      <c r="AB1017">
        <v>13454.0402568514</v>
      </c>
      <c r="AC1017">
        <v>0</v>
      </c>
      <c r="AD1017">
        <v>0</v>
      </c>
      <c r="AE1017">
        <v>166629.57288965501</v>
      </c>
      <c r="AF1017">
        <v>0</v>
      </c>
      <c r="AG1017">
        <v>0</v>
      </c>
    </row>
    <row r="1018" spans="1:33" x14ac:dyDescent="0.3">
      <c r="A1018" t="s">
        <v>33</v>
      </c>
      <c r="B1018" t="s">
        <v>2115</v>
      </c>
      <c r="C1018">
        <v>2183</v>
      </c>
      <c r="D1018" t="s">
        <v>2098</v>
      </c>
      <c r="E1018">
        <v>940</v>
      </c>
      <c r="F1018" t="s">
        <v>2116</v>
      </c>
      <c r="G1018" t="s">
        <v>37</v>
      </c>
      <c r="H1018" t="s">
        <v>43</v>
      </c>
      <c r="I1018" t="s">
        <v>44</v>
      </c>
      <c r="J1018" t="s">
        <v>40</v>
      </c>
      <c r="K1018">
        <v>284.25</v>
      </c>
      <c r="L1018">
        <v>3627956.2107886798</v>
      </c>
      <c r="M1018">
        <v>12763.258437251299</v>
      </c>
      <c r="N1018">
        <v>0</v>
      </c>
      <c r="O1018">
        <v>12763.258437251299</v>
      </c>
      <c r="P1018">
        <v>2136319.1440728302</v>
      </c>
      <c r="Q1018">
        <v>685778.73655716795</v>
      </c>
      <c r="R1018">
        <v>614545.37204459496</v>
      </c>
      <c r="S1018">
        <v>76985.325986497104</v>
      </c>
      <c r="T1018">
        <v>114327.632127586</v>
      </c>
      <c r="U1018">
        <v>107460.87688058001</v>
      </c>
      <c r="V1018">
        <v>2626977.42</v>
      </c>
      <c r="W1018">
        <v>893517.91390810197</v>
      </c>
      <c r="X1018">
        <v>3325859.9477351299</v>
      </c>
      <c r="Y1018">
        <v>0</v>
      </c>
      <c r="Z1018">
        <v>0</v>
      </c>
      <c r="AA1018">
        <v>185958.75729781599</v>
      </c>
      <c r="AB1018">
        <v>8676.6288751475495</v>
      </c>
      <c r="AC1018">
        <v>0</v>
      </c>
      <c r="AD1018">
        <v>0</v>
      </c>
      <c r="AE1018">
        <v>107460.87688058001</v>
      </c>
      <c r="AF1018">
        <v>0</v>
      </c>
      <c r="AG1018">
        <v>0</v>
      </c>
    </row>
    <row r="1019" spans="1:33" x14ac:dyDescent="0.3">
      <c r="A1019" t="s">
        <v>33</v>
      </c>
      <c r="B1019" t="s">
        <v>2117</v>
      </c>
      <c r="C1019">
        <v>2183</v>
      </c>
      <c r="D1019" t="s">
        <v>2098</v>
      </c>
      <c r="E1019">
        <v>941</v>
      </c>
      <c r="F1019" t="s">
        <v>2118</v>
      </c>
      <c r="G1019" t="s">
        <v>37</v>
      </c>
      <c r="H1019" t="s">
        <v>43</v>
      </c>
      <c r="I1019" t="s">
        <v>44</v>
      </c>
      <c r="J1019" t="s">
        <v>40</v>
      </c>
      <c r="K1019">
        <v>481</v>
      </c>
      <c r="L1019">
        <v>5299267.3062070496</v>
      </c>
      <c r="M1019">
        <v>11017.1877467922</v>
      </c>
      <c r="N1019">
        <v>0</v>
      </c>
      <c r="O1019">
        <v>11017.1877467922</v>
      </c>
      <c r="P1019">
        <v>3114431.28012852</v>
      </c>
      <c r="Q1019">
        <v>873748.61015478603</v>
      </c>
      <c r="R1019">
        <v>987352.91160404601</v>
      </c>
      <c r="S1019">
        <v>130272.44256642</v>
      </c>
      <c r="T1019">
        <v>193462.061753277</v>
      </c>
      <c r="U1019">
        <v>181842.328160278</v>
      </c>
      <c r="V1019">
        <v>3605438.6399999899</v>
      </c>
      <c r="W1019">
        <v>1511986.3380467801</v>
      </c>
      <c r="X1019">
        <v>4753431.74346737</v>
      </c>
      <c r="Y1019">
        <v>0</v>
      </c>
      <c r="Z1019">
        <v>0</v>
      </c>
      <c r="AA1019">
        <v>349310.88281530101</v>
      </c>
      <c r="AB1019">
        <v>14682.351764101901</v>
      </c>
      <c r="AC1019">
        <v>0</v>
      </c>
      <c r="AD1019">
        <v>0</v>
      </c>
      <c r="AE1019">
        <v>181842.328160278</v>
      </c>
      <c r="AF1019">
        <v>0</v>
      </c>
      <c r="AG1019">
        <v>0</v>
      </c>
    </row>
    <row r="1020" spans="1:33" x14ac:dyDescent="0.3">
      <c r="A1020" t="s">
        <v>33</v>
      </c>
      <c r="B1020" t="s">
        <v>2119</v>
      </c>
      <c r="C1020">
        <v>2183</v>
      </c>
      <c r="D1020" t="s">
        <v>2098</v>
      </c>
      <c r="E1020">
        <v>942</v>
      </c>
      <c r="F1020" t="s">
        <v>2120</v>
      </c>
      <c r="G1020" t="s">
        <v>37</v>
      </c>
      <c r="H1020" t="s">
        <v>38</v>
      </c>
      <c r="I1020" t="s">
        <v>44</v>
      </c>
      <c r="J1020" t="s">
        <v>40</v>
      </c>
      <c r="K1020">
        <v>463.08732673267298</v>
      </c>
      <c r="L1020">
        <v>5411035.3152328404</v>
      </c>
      <c r="M1020">
        <v>11684.697470368201</v>
      </c>
      <c r="N1020">
        <v>0</v>
      </c>
      <c r="O1020">
        <v>11684.697470368201</v>
      </c>
      <c r="P1020">
        <v>3019914.4418322998</v>
      </c>
      <c r="Q1020">
        <v>1127002.0189531301</v>
      </c>
      <c r="R1020">
        <v>952440.38006790204</v>
      </c>
      <c r="S1020">
        <v>125421.033627899</v>
      </c>
      <c r="T1020">
        <v>186257.44075159301</v>
      </c>
      <c r="U1020">
        <v>175070.43167274099</v>
      </c>
      <c r="V1020">
        <v>3780285.65</v>
      </c>
      <c r="W1020">
        <v>1455679.23356009</v>
      </c>
      <c r="X1020">
        <v>4760708.54177472</v>
      </c>
      <c r="Y1020">
        <v>0</v>
      </c>
      <c r="Z1020">
        <v>0</v>
      </c>
      <c r="AA1020">
        <v>461120.76792136801</v>
      </c>
      <c r="AB1020">
        <v>14135.573864005601</v>
      </c>
      <c r="AC1020">
        <v>0</v>
      </c>
      <c r="AD1020">
        <v>0</v>
      </c>
      <c r="AE1020">
        <v>175070.43167274099</v>
      </c>
      <c r="AF1020">
        <v>0</v>
      </c>
      <c r="AG1020">
        <v>0</v>
      </c>
    </row>
    <row r="1021" spans="1:33" x14ac:dyDescent="0.3">
      <c r="A1021" t="s">
        <v>33</v>
      </c>
      <c r="B1021" t="s">
        <v>2121</v>
      </c>
      <c r="C1021">
        <v>2183</v>
      </c>
      <c r="D1021" t="s">
        <v>2098</v>
      </c>
      <c r="E1021">
        <v>986</v>
      </c>
      <c r="F1021" t="s">
        <v>2122</v>
      </c>
      <c r="G1021" t="s">
        <v>37</v>
      </c>
      <c r="H1021" t="s">
        <v>53</v>
      </c>
      <c r="I1021" t="s">
        <v>44</v>
      </c>
      <c r="J1021" t="s">
        <v>40</v>
      </c>
      <c r="K1021">
        <v>1462.58405882685</v>
      </c>
      <c r="L1021">
        <v>18331345.659248199</v>
      </c>
      <c r="M1021">
        <v>12533.533063359</v>
      </c>
      <c r="N1021">
        <v>0</v>
      </c>
      <c r="O1021">
        <v>12533.533063359</v>
      </c>
      <c r="P1021">
        <v>9000007.4721766692</v>
      </c>
      <c r="Q1021">
        <v>4918985.1724133501</v>
      </c>
      <c r="R1021">
        <v>3427968.5545538198</v>
      </c>
      <c r="S1021">
        <v>396121.40915194101</v>
      </c>
      <c r="T1021">
        <v>588263.05095243105</v>
      </c>
      <c r="U1021">
        <v>552930.74924570404</v>
      </c>
      <c r="V1021">
        <v>13180894.92</v>
      </c>
      <c r="W1021">
        <v>4597519.9900025101</v>
      </c>
      <c r="X1021">
        <v>15777698.678778799</v>
      </c>
      <c r="Y1021">
        <v>0</v>
      </c>
      <c r="Z1021">
        <v>0</v>
      </c>
      <c r="AA1021">
        <v>1956071.379589</v>
      </c>
      <c r="AB1021">
        <v>44644.851634644001</v>
      </c>
      <c r="AC1021">
        <v>0</v>
      </c>
      <c r="AD1021">
        <v>0</v>
      </c>
      <c r="AE1021">
        <v>552930.74924570404</v>
      </c>
      <c r="AF1021">
        <v>0</v>
      </c>
      <c r="AG1021">
        <v>0</v>
      </c>
    </row>
    <row r="1022" spans="1:33" x14ac:dyDescent="0.3">
      <c r="A1022" t="s">
        <v>33</v>
      </c>
      <c r="B1022" t="s">
        <v>2123</v>
      </c>
      <c r="C1022">
        <v>2183</v>
      </c>
      <c r="D1022" t="s">
        <v>2098</v>
      </c>
      <c r="E1022">
        <v>987</v>
      </c>
      <c r="F1022" t="s">
        <v>2124</v>
      </c>
      <c r="G1022" t="s">
        <v>37</v>
      </c>
      <c r="H1022" t="s">
        <v>53</v>
      </c>
      <c r="I1022" t="s">
        <v>44</v>
      </c>
      <c r="J1022" t="s">
        <v>40</v>
      </c>
      <c r="K1022">
        <v>1612.10078043777</v>
      </c>
      <c r="L1022">
        <v>19686692.285073299</v>
      </c>
      <c r="M1022">
        <v>12211.824796541099</v>
      </c>
      <c r="N1022">
        <v>0</v>
      </c>
      <c r="O1022">
        <v>12211.824796541099</v>
      </c>
      <c r="P1022">
        <v>9342074.4353703801</v>
      </c>
      <c r="Q1022">
        <v>5655276.7608148102</v>
      </c>
      <c r="R1022">
        <v>3604325.1906169802</v>
      </c>
      <c r="S1022">
        <v>436616.02147788298</v>
      </c>
      <c r="T1022">
        <v>648399.87679326104</v>
      </c>
      <c r="U1022">
        <v>609455.63231560402</v>
      </c>
      <c r="V1022">
        <v>14009722.4</v>
      </c>
      <c r="W1022">
        <v>5067514.2527577197</v>
      </c>
      <c r="X1022">
        <v>16863072.911224298</v>
      </c>
      <c r="Y1022">
        <v>0</v>
      </c>
      <c r="Z1022">
        <v>0</v>
      </c>
      <c r="AA1022">
        <v>2164954.9458211302</v>
      </c>
      <c r="AB1022">
        <v>49208.795712204999</v>
      </c>
      <c r="AC1022">
        <v>0</v>
      </c>
      <c r="AD1022">
        <v>0</v>
      </c>
      <c r="AE1022">
        <v>609455.63231560402</v>
      </c>
      <c r="AF1022">
        <v>0</v>
      </c>
      <c r="AG1022">
        <v>0</v>
      </c>
    </row>
    <row r="1023" spans="1:33" x14ac:dyDescent="0.3">
      <c r="A1023" t="s">
        <v>33</v>
      </c>
      <c r="B1023" t="s">
        <v>2125</v>
      </c>
      <c r="C1023">
        <v>2183</v>
      </c>
      <c r="D1023" t="s">
        <v>2098</v>
      </c>
      <c r="E1023">
        <v>1312</v>
      </c>
      <c r="F1023" t="s">
        <v>2126</v>
      </c>
      <c r="G1023" t="s">
        <v>37</v>
      </c>
      <c r="H1023" t="s">
        <v>38</v>
      </c>
      <c r="I1023" t="s">
        <v>44</v>
      </c>
      <c r="J1023" t="s">
        <v>40</v>
      </c>
      <c r="K1023">
        <v>651.61624348556995</v>
      </c>
      <c r="L1023">
        <v>7547211.94534723</v>
      </c>
      <c r="M1023">
        <v>11582.2955931489</v>
      </c>
      <c r="N1023">
        <v>0</v>
      </c>
      <c r="O1023">
        <v>11582.2955931489</v>
      </c>
      <c r="P1023">
        <v>4129158.36145302</v>
      </c>
      <c r="Q1023">
        <v>1646431.14257124</v>
      </c>
      <c r="R1023">
        <v>1333055.5773074401</v>
      </c>
      <c r="S1023">
        <v>176481.579323952</v>
      </c>
      <c r="T1023">
        <v>262085.28469156701</v>
      </c>
      <c r="U1023">
        <v>246343.89767665401</v>
      </c>
      <c r="V1023">
        <v>5252562.7300000004</v>
      </c>
      <c r="W1023">
        <v>2048305.31767057</v>
      </c>
      <c r="X1023">
        <v>6826567.5475824103</v>
      </c>
      <c r="Y1023">
        <v>0</v>
      </c>
      <c r="Z1023">
        <v>0</v>
      </c>
      <c r="AA1023">
        <v>454410.14894043398</v>
      </c>
      <c r="AB1023">
        <v>19890.3511477293</v>
      </c>
      <c r="AC1023">
        <v>0</v>
      </c>
      <c r="AD1023">
        <v>0</v>
      </c>
      <c r="AE1023">
        <v>246343.89767665401</v>
      </c>
      <c r="AF1023">
        <v>0</v>
      </c>
      <c r="AG1023">
        <v>0</v>
      </c>
    </row>
    <row r="1024" spans="1:33" x14ac:dyDescent="0.3">
      <c r="A1024" t="s">
        <v>33</v>
      </c>
      <c r="B1024" t="s">
        <v>2127</v>
      </c>
      <c r="C1024">
        <v>2183</v>
      </c>
      <c r="D1024" t="s">
        <v>2098</v>
      </c>
      <c r="E1024">
        <v>1313</v>
      </c>
      <c r="F1024" t="s">
        <v>2128</v>
      </c>
      <c r="G1024" t="s">
        <v>37</v>
      </c>
      <c r="H1024" t="s">
        <v>43</v>
      </c>
      <c r="I1024" t="s">
        <v>44</v>
      </c>
      <c r="J1024" t="s">
        <v>40</v>
      </c>
      <c r="K1024">
        <v>516.4</v>
      </c>
      <c r="L1024">
        <v>5753828.2516825804</v>
      </c>
      <c r="M1024">
        <v>11142.192586527</v>
      </c>
      <c r="N1024">
        <v>0</v>
      </c>
      <c r="O1024">
        <v>11142.192586527</v>
      </c>
      <c r="P1024">
        <v>3495980.0356806</v>
      </c>
      <c r="Q1024">
        <v>868413.831134993</v>
      </c>
      <c r="R1024">
        <v>1041874.09790089</v>
      </c>
      <c r="S1024">
        <v>139860.06100062301</v>
      </c>
      <c r="T1024">
        <v>207700.225965472</v>
      </c>
      <c r="U1024">
        <v>195225.31863194899</v>
      </c>
      <c r="V1024">
        <v>3935339.4299999899</v>
      </c>
      <c r="W1024">
        <v>1623263.50305063</v>
      </c>
      <c r="X1024">
        <v>5135043.8423462603</v>
      </c>
      <c r="Y1024">
        <v>0</v>
      </c>
      <c r="Z1024">
        <v>0</v>
      </c>
      <c r="AA1024">
        <v>407796.16668985802</v>
      </c>
      <c r="AB1024">
        <v>15762.924014516</v>
      </c>
      <c r="AC1024">
        <v>0</v>
      </c>
      <c r="AD1024">
        <v>0</v>
      </c>
      <c r="AE1024">
        <v>195225.31863194899</v>
      </c>
      <c r="AF1024">
        <v>0</v>
      </c>
      <c r="AG1024">
        <v>0</v>
      </c>
    </row>
    <row r="1025" spans="1:33" x14ac:dyDescent="0.3">
      <c r="A1025" t="s">
        <v>33</v>
      </c>
      <c r="B1025" t="s">
        <v>2129</v>
      </c>
      <c r="C1025">
        <v>2183</v>
      </c>
      <c r="D1025" t="s">
        <v>2098</v>
      </c>
      <c r="E1025">
        <v>2183</v>
      </c>
      <c r="F1025" t="s">
        <v>2098</v>
      </c>
      <c r="G1025" t="s">
        <v>55</v>
      </c>
      <c r="H1025" t="s">
        <v>55</v>
      </c>
      <c r="I1025" t="s">
        <v>56</v>
      </c>
      <c r="J1025" t="s">
        <v>40</v>
      </c>
      <c r="K1025">
        <v>143.50947829398299</v>
      </c>
      <c r="L1025">
        <v>505364.79876666999</v>
      </c>
      <c r="M1025">
        <v>3521.4733185177902</v>
      </c>
      <c r="N1025">
        <v>0</v>
      </c>
      <c r="O1025">
        <v>3521.4733185177902</v>
      </c>
      <c r="P1025">
        <v>96822.381124288993</v>
      </c>
      <c r="Q1025">
        <v>101674.23967795</v>
      </c>
      <c r="R1025">
        <v>210279.883118939</v>
      </c>
      <c r="S1025">
        <v>38867.630496444799</v>
      </c>
      <c r="T1025">
        <v>57720.664349046099</v>
      </c>
      <c r="U1025">
        <v>54253.8412599683</v>
      </c>
      <c r="V1025">
        <v>0</v>
      </c>
      <c r="W1025">
        <v>451110.95750670199</v>
      </c>
      <c r="X1025">
        <v>355807.38270522101</v>
      </c>
      <c r="Y1025">
        <v>0</v>
      </c>
      <c r="Z1025">
        <v>0</v>
      </c>
      <c r="AA1025">
        <v>90922.9996626137</v>
      </c>
      <c r="AB1025">
        <v>4380.5751388669596</v>
      </c>
      <c r="AC1025">
        <v>0</v>
      </c>
      <c r="AD1025">
        <v>0</v>
      </c>
      <c r="AE1025">
        <v>54253.8412599683</v>
      </c>
      <c r="AF1025">
        <v>0</v>
      </c>
      <c r="AG1025">
        <v>0</v>
      </c>
    </row>
    <row r="1026" spans="1:33" x14ac:dyDescent="0.3">
      <c r="A1026" t="s">
        <v>33</v>
      </c>
      <c r="B1026" t="s">
        <v>2130</v>
      </c>
      <c r="C1026">
        <v>2183</v>
      </c>
      <c r="D1026" t="s">
        <v>2098</v>
      </c>
      <c r="E1026">
        <v>3543</v>
      </c>
      <c r="F1026" t="s">
        <v>2131</v>
      </c>
      <c r="G1026" t="s">
        <v>37</v>
      </c>
      <c r="H1026" t="s">
        <v>43</v>
      </c>
      <c r="I1026" t="s">
        <v>44</v>
      </c>
      <c r="J1026" t="s">
        <v>40</v>
      </c>
      <c r="K1026">
        <v>554.99</v>
      </c>
      <c r="L1026">
        <v>6879609.8770441897</v>
      </c>
      <c r="M1026">
        <v>12395.916822004299</v>
      </c>
      <c r="N1026">
        <v>0</v>
      </c>
      <c r="O1026">
        <v>12395.916822004299</v>
      </c>
      <c r="P1026">
        <v>4329996.1372358203</v>
      </c>
      <c r="Q1026">
        <v>1044862.83764138</v>
      </c>
      <c r="R1026">
        <v>1131217.8199374799</v>
      </c>
      <c r="S1026">
        <v>150311.648440619</v>
      </c>
      <c r="T1026">
        <v>223221.43378888001</v>
      </c>
      <c r="U1026">
        <v>209814.29044838401</v>
      </c>
      <c r="V1026">
        <v>4925227.4000000004</v>
      </c>
      <c r="W1026">
        <v>1744568.1865958001</v>
      </c>
      <c r="X1026">
        <v>5893927.8845450301</v>
      </c>
      <c r="Y1026">
        <v>0</v>
      </c>
      <c r="Z1026">
        <v>0</v>
      </c>
      <c r="AA1026">
        <v>758926.83218474896</v>
      </c>
      <c r="AB1026">
        <v>16940.869866026798</v>
      </c>
      <c r="AC1026">
        <v>0</v>
      </c>
      <c r="AD1026">
        <v>0</v>
      </c>
      <c r="AE1026">
        <v>209814.29044838401</v>
      </c>
      <c r="AF1026">
        <v>0</v>
      </c>
      <c r="AG1026">
        <v>0</v>
      </c>
    </row>
    <row r="1027" spans="1:33" x14ac:dyDescent="0.3">
      <c r="A1027" t="s">
        <v>33</v>
      </c>
      <c r="B1027" t="s">
        <v>2132</v>
      </c>
      <c r="C1027">
        <v>2183</v>
      </c>
      <c r="D1027" t="s">
        <v>2098</v>
      </c>
      <c r="E1027">
        <v>3553</v>
      </c>
      <c r="F1027" t="s">
        <v>2133</v>
      </c>
      <c r="G1027" t="s">
        <v>63</v>
      </c>
      <c r="H1027" t="s">
        <v>53</v>
      </c>
      <c r="I1027" t="s">
        <v>44</v>
      </c>
      <c r="J1027" t="s">
        <v>40</v>
      </c>
      <c r="K1027">
        <v>0.73</v>
      </c>
      <c r="L1027">
        <v>121870.625522517</v>
      </c>
      <c r="M1027">
        <v>166946.06235961299</v>
      </c>
      <c r="N1027">
        <v>0</v>
      </c>
      <c r="O1027">
        <v>166946.06235961299</v>
      </c>
      <c r="P1027">
        <v>100856.19338002799</v>
      </c>
      <c r="Q1027">
        <v>18123.3036784053</v>
      </c>
      <c r="R1027">
        <v>2399.80582759034</v>
      </c>
      <c r="S1027">
        <v>197.71077562055501</v>
      </c>
      <c r="T1027">
        <v>293.61186087295698</v>
      </c>
      <c r="U1027">
        <v>275.97692215593099</v>
      </c>
      <c r="V1027">
        <v>119299.95</v>
      </c>
      <c r="W1027">
        <v>2294.69860036205</v>
      </c>
      <c r="X1027">
        <v>3140.0710418527701</v>
      </c>
      <c r="Y1027">
        <v>0</v>
      </c>
      <c r="Z1027">
        <v>0</v>
      </c>
      <c r="AA1027">
        <v>118432.294571424</v>
      </c>
      <c r="AB1027">
        <v>22.282987084811602</v>
      </c>
      <c r="AC1027">
        <v>0</v>
      </c>
      <c r="AD1027">
        <v>0</v>
      </c>
      <c r="AE1027">
        <v>275.97692215593099</v>
      </c>
      <c r="AF1027">
        <v>0</v>
      </c>
      <c r="AG1027">
        <v>0</v>
      </c>
    </row>
    <row r="1028" spans="1:33" x14ac:dyDescent="0.3">
      <c r="A1028" t="s">
        <v>33</v>
      </c>
      <c r="B1028" t="s">
        <v>2134</v>
      </c>
      <c r="C1028">
        <v>2183</v>
      </c>
      <c r="D1028" t="s">
        <v>2098</v>
      </c>
      <c r="E1028">
        <v>3577</v>
      </c>
      <c r="F1028" t="s">
        <v>2135</v>
      </c>
      <c r="G1028" t="s">
        <v>37</v>
      </c>
      <c r="H1028" t="s">
        <v>53</v>
      </c>
      <c r="I1028" t="s">
        <v>44</v>
      </c>
      <c r="J1028" t="s">
        <v>40</v>
      </c>
      <c r="K1028">
        <v>189.22544554455399</v>
      </c>
      <c r="L1028">
        <v>2729663.3776697898</v>
      </c>
      <c r="M1028">
        <v>14425.4562055031</v>
      </c>
      <c r="N1028">
        <v>0</v>
      </c>
      <c r="O1028">
        <v>14425.4562055031</v>
      </c>
      <c r="P1028">
        <v>1440482.9607843701</v>
      </c>
      <c r="Q1028">
        <v>693760.28346450301</v>
      </c>
      <c r="R1028">
        <v>429506.69876802101</v>
      </c>
      <c r="S1028">
        <v>51249.191240765802</v>
      </c>
      <c r="T1028">
        <v>114664.24341212399</v>
      </c>
      <c r="U1028">
        <v>71536.789116398504</v>
      </c>
      <c r="V1028">
        <v>2063311.02</v>
      </c>
      <c r="W1028">
        <v>594815.56855339103</v>
      </c>
      <c r="X1028">
        <v>2291857.8106720499</v>
      </c>
      <c r="Y1028">
        <v>0</v>
      </c>
      <c r="Z1028">
        <v>0</v>
      </c>
      <c r="AA1028">
        <v>360492.739307107</v>
      </c>
      <c r="AB1028">
        <v>5776.0385742288099</v>
      </c>
      <c r="AC1028">
        <v>0</v>
      </c>
      <c r="AD1028">
        <v>0</v>
      </c>
      <c r="AE1028">
        <v>71536.789116398504</v>
      </c>
      <c r="AF1028">
        <v>0</v>
      </c>
      <c r="AG1028">
        <v>0</v>
      </c>
    </row>
    <row r="1029" spans="1:33" x14ac:dyDescent="0.3">
      <c r="A1029" t="s">
        <v>33</v>
      </c>
      <c r="B1029" t="s">
        <v>2136</v>
      </c>
      <c r="C1029">
        <v>2183</v>
      </c>
      <c r="D1029" t="s">
        <v>2098</v>
      </c>
      <c r="E1029">
        <v>4601</v>
      </c>
      <c r="F1029" t="s">
        <v>2137</v>
      </c>
      <c r="G1029" t="s">
        <v>63</v>
      </c>
      <c r="H1029" t="s">
        <v>43</v>
      </c>
      <c r="I1029" t="s">
        <v>44</v>
      </c>
      <c r="J1029" t="s">
        <v>40</v>
      </c>
      <c r="K1029">
        <v>172.33</v>
      </c>
      <c r="L1029">
        <v>606855.49698017095</v>
      </c>
      <c r="M1029">
        <v>3521.4733185177902</v>
      </c>
      <c r="N1029">
        <v>0</v>
      </c>
      <c r="O1029">
        <v>3521.4733185177902</v>
      </c>
      <c r="P1029">
        <v>116266.891479935</v>
      </c>
      <c r="Q1029">
        <v>122093.13232822101</v>
      </c>
      <c r="R1029">
        <v>252509.678724169</v>
      </c>
      <c r="S1029">
        <v>46673.284880397703</v>
      </c>
      <c r="T1029">
        <v>69312.509567447501</v>
      </c>
      <c r="U1029">
        <v>65149.4561577145</v>
      </c>
      <c r="V1029">
        <v>0</v>
      </c>
      <c r="W1029">
        <v>541706.04082245601</v>
      </c>
      <c r="X1029">
        <v>427262.972386971</v>
      </c>
      <c r="Y1029">
        <v>0</v>
      </c>
      <c r="Z1029">
        <v>0</v>
      </c>
      <c r="AA1029">
        <v>109182.757251478</v>
      </c>
      <c r="AB1029">
        <v>5260.3111840076599</v>
      </c>
      <c r="AC1029">
        <v>0</v>
      </c>
      <c r="AD1029">
        <v>0</v>
      </c>
      <c r="AE1029">
        <v>65149.4561577145</v>
      </c>
      <c r="AF1029">
        <v>0</v>
      </c>
      <c r="AG1029">
        <v>0</v>
      </c>
    </row>
    <row r="1030" spans="1:33" x14ac:dyDescent="0.3">
      <c r="A1030" t="s">
        <v>33</v>
      </c>
      <c r="B1030" t="s">
        <v>2138</v>
      </c>
      <c r="C1030">
        <v>2183</v>
      </c>
      <c r="D1030" t="s">
        <v>2098</v>
      </c>
      <c r="E1030">
        <v>4667</v>
      </c>
      <c r="F1030" t="s">
        <v>2139</v>
      </c>
      <c r="G1030" t="s">
        <v>63</v>
      </c>
      <c r="H1030" t="s">
        <v>43</v>
      </c>
      <c r="I1030" t="s">
        <v>44</v>
      </c>
      <c r="J1030" t="s">
        <v>40</v>
      </c>
      <c r="K1030">
        <v>369.04</v>
      </c>
      <c r="L1030">
        <v>1299564.5134658001</v>
      </c>
      <c r="M1030">
        <v>3521.4733185177902</v>
      </c>
      <c r="N1030">
        <v>0</v>
      </c>
      <c r="O1030">
        <v>3521.4733185177902</v>
      </c>
      <c r="P1030">
        <v>248982.38050110501</v>
      </c>
      <c r="Q1030">
        <v>261459.11654620001</v>
      </c>
      <c r="R1030">
        <v>540742.59755334095</v>
      </c>
      <c r="S1030">
        <v>99949.567993164106</v>
      </c>
      <c r="T1030">
        <v>148430.85087199399</v>
      </c>
      <c r="U1030">
        <v>139515.78541427999</v>
      </c>
      <c r="V1030">
        <v>0</v>
      </c>
      <c r="W1030">
        <v>1160048.72805152</v>
      </c>
      <c r="X1030">
        <v>914972.01491143601</v>
      </c>
      <c r="Y1030">
        <v>0</v>
      </c>
      <c r="Z1030">
        <v>0</v>
      </c>
      <c r="AA1030">
        <v>233811.900052721</v>
      </c>
      <c r="AB1030">
        <v>11264.8130873683</v>
      </c>
      <c r="AC1030">
        <v>0</v>
      </c>
      <c r="AD1030">
        <v>0</v>
      </c>
      <c r="AE1030">
        <v>139515.78541427999</v>
      </c>
      <c r="AF1030">
        <v>0</v>
      </c>
      <c r="AG1030">
        <v>0</v>
      </c>
    </row>
    <row r="1031" spans="1:33" x14ac:dyDescent="0.3">
      <c r="A1031" t="s">
        <v>33</v>
      </c>
      <c r="B1031" t="s">
        <v>2140</v>
      </c>
      <c r="C1031">
        <v>2183</v>
      </c>
      <c r="D1031" t="s">
        <v>2098</v>
      </c>
      <c r="E1031">
        <v>4740</v>
      </c>
      <c r="F1031" t="s">
        <v>2141</v>
      </c>
      <c r="G1031" t="s">
        <v>63</v>
      </c>
      <c r="H1031" t="s">
        <v>64</v>
      </c>
      <c r="I1031" t="s">
        <v>60</v>
      </c>
      <c r="J1031" t="s">
        <v>40</v>
      </c>
      <c r="K1031">
        <v>575.75415648639796</v>
      </c>
      <c r="L1031">
        <v>2375390.0800925698</v>
      </c>
      <c r="M1031">
        <v>4125.7020089766102</v>
      </c>
      <c r="N1031">
        <v>0</v>
      </c>
      <c r="O1031">
        <v>4125.7020089766102</v>
      </c>
      <c r="P1031">
        <v>736334.61243385298</v>
      </c>
      <c r="Q1031">
        <v>407912.89047999203</v>
      </c>
      <c r="R1031">
        <v>843634.28931982501</v>
      </c>
      <c r="S1031">
        <v>155935.343624225</v>
      </c>
      <c r="T1031">
        <v>231572.94423467299</v>
      </c>
      <c r="U1031">
        <v>217664.19181589101</v>
      </c>
      <c r="V1031">
        <v>347887.18</v>
      </c>
      <c r="W1031">
        <v>1809838.70827667</v>
      </c>
      <c r="X1031">
        <v>1427484.6646813101</v>
      </c>
      <c r="Y1031">
        <v>0</v>
      </c>
      <c r="Z1031">
        <v>0</v>
      </c>
      <c r="AA1031">
        <v>712666.53533095703</v>
      </c>
      <c r="AB1031">
        <v>17574.6882644014</v>
      </c>
      <c r="AC1031">
        <v>0</v>
      </c>
      <c r="AD1031">
        <v>0</v>
      </c>
      <c r="AE1031">
        <v>217664.19181589101</v>
      </c>
      <c r="AF1031">
        <v>0</v>
      </c>
      <c r="AG1031">
        <v>0</v>
      </c>
    </row>
    <row r="1032" spans="1:33" x14ac:dyDescent="0.3">
      <c r="A1032" t="s">
        <v>33</v>
      </c>
      <c r="B1032" t="s">
        <v>2142</v>
      </c>
      <c r="C1032">
        <v>2185</v>
      </c>
      <c r="D1032" t="s">
        <v>2143</v>
      </c>
      <c r="E1032">
        <v>959</v>
      </c>
      <c r="F1032" t="s">
        <v>2144</v>
      </c>
      <c r="G1032" t="s">
        <v>37</v>
      </c>
      <c r="H1032" t="s">
        <v>43</v>
      </c>
      <c r="I1032" t="s">
        <v>44</v>
      </c>
      <c r="J1032" t="s">
        <v>40</v>
      </c>
      <c r="K1032">
        <v>374.6</v>
      </c>
      <c r="L1032">
        <v>5909071.0232834304</v>
      </c>
      <c r="M1032">
        <v>15774.3487007032</v>
      </c>
      <c r="N1032">
        <v>0</v>
      </c>
      <c r="O1032">
        <v>15774.3487007032</v>
      </c>
      <c r="P1032">
        <v>3405247.6742012599</v>
      </c>
      <c r="Q1032">
        <v>1120490.8642382</v>
      </c>
      <c r="R1032">
        <v>925005.43998473405</v>
      </c>
      <c r="S1032">
        <v>148994.170151445</v>
      </c>
      <c r="T1032">
        <v>309332.87470778899</v>
      </c>
      <c r="U1032">
        <v>152655.44971906699</v>
      </c>
      <c r="V1032">
        <v>4316901.53</v>
      </c>
      <c r="W1032">
        <v>1439514.0435643599</v>
      </c>
      <c r="X1032">
        <v>4564417.8797019199</v>
      </c>
      <c r="Y1032">
        <v>0</v>
      </c>
      <c r="Z1032">
        <v>0</v>
      </c>
      <c r="AA1032">
        <v>1143032.3433624201</v>
      </c>
      <c r="AB1032">
        <v>40650.273533451298</v>
      </c>
      <c r="AC1032">
        <v>8315.0769665661701</v>
      </c>
      <c r="AD1032">
        <v>0</v>
      </c>
      <c r="AE1032">
        <v>152655.44971906699</v>
      </c>
      <c r="AF1032">
        <v>0</v>
      </c>
      <c r="AG1032">
        <v>0</v>
      </c>
    </row>
    <row r="1033" spans="1:33" x14ac:dyDescent="0.3">
      <c r="A1033" t="s">
        <v>33</v>
      </c>
      <c r="B1033" t="s">
        <v>2145</v>
      </c>
      <c r="C1033">
        <v>2185</v>
      </c>
      <c r="D1033" t="s">
        <v>2143</v>
      </c>
      <c r="E1033">
        <v>960</v>
      </c>
      <c r="F1033" t="s">
        <v>2146</v>
      </c>
      <c r="G1033" t="s">
        <v>37</v>
      </c>
      <c r="H1033" t="s">
        <v>38</v>
      </c>
      <c r="I1033" t="s">
        <v>44</v>
      </c>
      <c r="J1033" t="s">
        <v>40</v>
      </c>
      <c r="K1033">
        <v>874.41884615384595</v>
      </c>
      <c r="L1033">
        <v>12051689.9261565</v>
      </c>
      <c r="M1033">
        <v>13782.5139281549</v>
      </c>
      <c r="N1033">
        <v>0</v>
      </c>
      <c r="O1033">
        <v>13782.5139281549</v>
      </c>
      <c r="P1033">
        <v>6804481.4154759999</v>
      </c>
      <c r="Q1033">
        <v>2272875.55335877</v>
      </c>
      <c r="R1033">
        <v>1883845.5954903299</v>
      </c>
      <c r="S1033">
        <v>347793.14027623198</v>
      </c>
      <c r="T1033">
        <v>742694.22155523405</v>
      </c>
      <c r="U1033">
        <v>356339.56807913398</v>
      </c>
      <c r="V1033">
        <v>8335130.9000000004</v>
      </c>
      <c r="W1033">
        <v>3360219.45807744</v>
      </c>
      <c r="X1033">
        <v>10317041.815380501</v>
      </c>
      <c r="Y1033">
        <v>0</v>
      </c>
      <c r="Z1033">
        <v>0</v>
      </c>
      <c r="AA1033">
        <v>1243383.32833248</v>
      </c>
      <c r="AB1033">
        <v>112059.62325587501</v>
      </c>
      <c r="AC1033">
        <v>22865.591108507</v>
      </c>
      <c r="AD1033">
        <v>0</v>
      </c>
      <c r="AE1033">
        <v>356339.56807913398</v>
      </c>
      <c r="AF1033">
        <v>0</v>
      </c>
      <c r="AG1033">
        <v>0</v>
      </c>
    </row>
    <row r="1034" spans="1:33" x14ac:dyDescent="0.3">
      <c r="A1034" t="s">
        <v>33</v>
      </c>
      <c r="B1034" t="s">
        <v>2147</v>
      </c>
      <c r="C1034">
        <v>2185</v>
      </c>
      <c r="D1034" t="s">
        <v>2143</v>
      </c>
      <c r="E1034">
        <v>962</v>
      </c>
      <c r="F1034" t="s">
        <v>2148</v>
      </c>
      <c r="G1034" t="s">
        <v>37</v>
      </c>
      <c r="H1034" t="s">
        <v>43</v>
      </c>
      <c r="I1034" t="s">
        <v>44</v>
      </c>
      <c r="J1034" t="s">
        <v>40</v>
      </c>
      <c r="K1034">
        <v>390.03</v>
      </c>
      <c r="L1034">
        <v>5725025.4052838702</v>
      </c>
      <c r="M1034">
        <v>14678.4232117628</v>
      </c>
      <c r="N1034">
        <v>0</v>
      </c>
      <c r="O1034">
        <v>14678.4232117628</v>
      </c>
      <c r="P1034">
        <v>2951241.3396820999</v>
      </c>
      <c r="Q1034">
        <v>1372849.0601041799</v>
      </c>
      <c r="R1034">
        <v>929411.12701800698</v>
      </c>
      <c r="S1034">
        <v>155131.32990968501</v>
      </c>
      <c r="T1034">
        <v>316392.54856988502</v>
      </c>
      <c r="U1034">
        <v>158943.41979158501</v>
      </c>
      <c r="V1034">
        <v>4067273.49</v>
      </c>
      <c r="W1034">
        <v>1498808.49549228</v>
      </c>
      <c r="X1034">
        <v>4431562.7370855296</v>
      </c>
      <c r="Y1034">
        <v>0</v>
      </c>
      <c r="Z1034">
        <v>0</v>
      </c>
      <c r="AA1034">
        <v>1089218.9194491401</v>
      </c>
      <c r="AB1034">
        <v>35945.751885349702</v>
      </c>
      <c r="AC1034">
        <v>9354.5770722632205</v>
      </c>
      <c r="AD1034">
        <v>0</v>
      </c>
      <c r="AE1034">
        <v>158943.41979158501</v>
      </c>
      <c r="AF1034">
        <v>0</v>
      </c>
      <c r="AG1034">
        <v>0</v>
      </c>
    </row>
    <row r="1035" spans="1:33" x14ac:dyDescent="0.3">
      <c r="A1035" t="s">
        <v>33</v>
      </c>
      <c r="B1035" t="s">
        <v>2149</v>
      </c>
      <c r="C1035">
        <v>2185</v>
      </c>
      <c r="D1035" t="s">
        <v>2143</v>
      </c>
      <c r="E1035">
        <v>963</v>
      </c>
      <c r="F1035" t="s">
        <v>2150</v>
      </c>
      <c r="G1035" t="s">
        <v>37</v>
      </c>
      <c r="H1035" t="s">
        <v>43</v>
      </c>
      <c r="I1035" t="s">
        <v>44</v>
      </c>
      <c r="J1035" t="s">
        <v>40</v>
      </c>
      <c r="K1035">
        <v>375.94</v>
      </c>
      <c r="L1035">
        <v>5735358.6007286999</v>
      </c>
      <c r="M1035">
        <v>15256.047775519201</v>
      </c>
      <c r="N1035">
        <v>0</v>
      </c>
      <c r="O1035">
        <v>15256.047775519201</v>
      </c>
      <c r="P1035">
        <v>3114221.7045670599</v>
      </c>
      <c r="Q1035">
        <v>1250247.2203665499</v>
      </c>
      <c r="R1035">
        <v>910164.47101030604</v>
      </c>
      <c r="S1035">
        <v>149527.144492083</v>
      </c>
      <c r="T1035">
        <v>311198.06029270199</v>
      </c>
      <c r="U1035">
        <v>153201.52100209901</v>
      </c>
      <c r="V1035">
        <v>4137493.68</v>
      </c>
      <c r="W1035">
        <v>1444663.3997265999</v>
      </c>
      <c r="X1035">
        <v>4500717.46501585</v>
      </c>
      <c r="Y1035">
        <v>0</v>
      </c>
      <c r="Z1035">
        <v>0</v>
      </c>
      <c r="AA1035">
        <v>1031540.45204397</v>
      </c>
      <c r="AB1035">
        <v>40785.143331995903</v>
      </c>
      <c r="AC1035">
        <v>9114.0193347861295</v>
      </c>
      <c r="AD1035">
        <v>0</v>
      </c>
      <c r="AE1035">
        <v>153201.52100209901</v>
      </c>
      <c r="AF1035">
        <v>0</v>
      </c>
      <c r="AG1035">
        <v>0</v>
      </c>
    </row>
    <row r="1036" spans="1:33" x14ac:dyDescent="0.3">
      <c r="A1036" t="s">
        <v>33</v>
      </c>
      <c r="B1036" t="s">
        <v>2151</v>
      </c>
      <c r="C1036">
        <v>2185</v>
      </c>
      <c r="D1036" t="s">
        <v>2143</v>
      </c>
      <c r="E1036">
        <v>964</v>
      </c>
      <c r="F1036" t="s">
        <v>2152</v>
      </c>
      <c r="G1036" t="s">
        <v>37</v>
      </c>
      <c r="H1036" t="s">
        <v>43</v>
      </c>
      <c r="I1036" t="s">
        <v>44</v>
      </c>
      <c r="J1036" t="s">
        <v>40</v>
      </c>
      <c r="K1036">
        <v>487.11</v>
      </c>
      <c r="L1036">
        <v>6789801.31273703</v>
      </c>
      <c r="M1036">
        <v>13938.948723567601</v>
      </c>
      <c r="N1036">
        <v>0</v>
      </c>
      <c r="O1036">
        <v>13938.948723567601</v>
      </c>
      <c r="P1036">
        <v>3856889.8342433898</v>
      </c>
      <c r="Q1036">
        <v>1291288.7830445</v>
      </c>
      <c r="R1036">
        <v>1047020.48803487</v>
      </c>
      <c r="S1036">
        <v>193744.12766276099</v>
      </c>
      <c r="T1036">
        <v>400858.07975149702</v>
      </c>
      <c r="U1036">
        <v>198505.06169956</v>
      </c>
      <c r="V1036">
        <v>4719428.43</v>
      </c>
      <c r="W1036">
        <v>1871867.8210374699</v>
      </c>
      <c r="X1036">
        <v>5471669.2978892196</v>
      </c>
      <c r="Y1036">
        <v>0</v>
      </c>
      <c r="Z1036">
        <v>0</v>
      </c>
      <c r="AA1036">
        <v>1057337.0119895099</v>
      </c>
      <c r="AB1036">
        <v>51297.647439614098</v>
      </c>
      <c r="AC1036">
        <v>10992.2937191245</v>
      </c>
      <c r="AD1036">
        <v>0</v>
      </c>
      <c r="AE1036">
        <v>198505.06169956</v>
      </c>
      <c r="AF1036">
        <v>0</v>
      </c>
      <c r="AG1036">
        <v>0</v>
      </c>
    </row>
    <row r="1037" spans="1:33" x14ac:dyDescent="0.3">
      <c r="A1037" t="s">
        <v>33</v>
      </c>
      <c r="B1037" t="s">
        <v>2153</v>
      </c>
      <c r="C1037">
        <v>2185</v>
      </c>
      <c r="D1037" t="s">
        <v>2143</v>
      </c>
      <c r="E1037">
        <v>965</v>
      </c>
      <c r="F1037" t="s">
        <v>2154</v>
      </c>
      <c r="G1037" t="s">
        <v>37</v>
      </c>
      <c r="H1037" t="s">
        <v>43</v>
      </c>
      <c r="I1037" t="s">
        <v>44</v>
      </c>
      <c r="J1037" t="s">
        <v>40</v>
      </c>
      <c r="K1037">
        <v>531.52</v>
      </c>
      <c r="L1037">
        <v>7632358.4790390003</v>
      </c>
      <c r="M1037">
        <v>14359.4944292576</v>
      </c>
      <c r="N1037">
        <v>0</v>
      </c>
      <c r="O1037">
        <v>14359.4944292576</v>
      </c>
      <c r="P1037">
        <v>4380318.2009189902</v>
      </c>
      <c r="Q1037">
        <v>1478206.8439847501</v>
      </c>
      <c r="R1037">
        <v>1138223.06665105</v>
      </c>
      <c r="S1037">
        <v>211407.85189240801</v>
      </c>
      <c r="T1037">
        <v>424202.51559178799</v>
      </c>
      <c r="U1037">
        <v>216602.84205733801</v>
      </c>
      <c r="V1037">
        <v>5373228.9299999997</v>
      </c>
      <c r="W1037">
        <v>2042526.7069816601</v>
      </c>
      <c r="X1037">
        <v>6284969.6603458701</v>
      </c>
      <c r="Y1037">
        <v>0</v>
      </c>
      <c r="Z1037">
        <v>0</v>
      </c>
      <c r="AA1037">
        <v>1076018.9828456901</v>
      </c>
      <c r="AB1037">
        <v>44245.369643619902</v>
      </c>
      <c r="AC1037">
        <v>10521.6241464742</v>
      </c>
      <c r="AD1037">
        <v>0</v>
      </c>
      <c r="AE1037">
        <v>216602.84205733801</v>
      </c>
      <c r="AF1037">
        <v>0</v>
      </c>
      <c r="AG1037">
        <v>0</v>
      </c>
    </row>
    <row r="1038" spans="1:33" x14ac:dyDescent="0.3">
      <c r="A1038" t="s">
        <v>33</v>
      </c>
      <c r="B1038" t="s">
        <v>2155</v>
      </c>
      <c r="C1038">
        <v>2185</v>
      </c>
      <c r="D1038" t="s">
        <v>2143</v>
      </c>
      <c r="E1038">
        <v>966</v>
      </c>
      <c r="F1038" t="s">
        <v>2156</v>
      </c>
      <c r="G1038" t="s">
        <v>37</v>
      </c>
      <c r="H1038" t="s">
        <v>43</v>
      </c>
      <c r="I1038" t="s">
        <v>44</v>
      </c>
      <c r="J1038" t="s">
        <v>40</v>
      </c>
      <c r="K1038">
        <v>420.54</v>
      </c>
      <c r="L1038">
        <v>5753081.5176385799</v>
      </c>
      <c r="M1038">
        <v>13680.224277449401</v>
      </c>
      <c r="N1038">
        <v>0</v>
      </c>
      <c r="O1038">
        <v>13680.224277449401</v>
      </c>
      <c r="P1038">
        <v>3117613.9058467601</v>
      </c>
      <c r="Q1038">
        <v>1128984.16001157</v>
      </c>
      <c r="R1038">
        <v>1001710.95439877</v>
      </c>
      <c r="S1038">
        <v>167266.43971032699</v>
      </c>
      <c r="T1038">
        <v>337506.057671152</v>
      </c>
      <c r="U1038">
        <v>171376.729377621</v>
      </c>
      <c r="V1038">
        <v>3965652.37</v>
      </c>
      <c r="W1038">
        <v>1616052.4182609599</v>
      </c>
      <c r="X1038">
        <v>4849458.2345692599</v>
      </c>
      <c r="Y1038">
        <v>0</v>
      </c>
      <c r="Z1038">
        <v>0</v>
      </c>
      <c r="AA1038">
        <v>687038.83726544399</v>
      </c>
      <c r="AB1038">
        <v>37408.884388034203</v>
      </c>
      <c r="AC1038">
        <v>7798.8320382267402</v>
      </c>
      <c r="AD1038">
        <v>0</v>
      </c>
      <c r="AE1038">
        <v>171376.729377621</v>
      </c>
      <c r="AF1038">
        <v>0</v>
      </c>
      <c r="AG1038">
        <v>0</v>
      </c>
    </row>
    <row r="1039" spans="1:33" x14ac:dyDescent="0.3">
      <c r="A1039" t="s">
        <v>33</v>
      </c>
      <c r="B1039" t="s">
        <v>2157</v>
      </c>
      <c r="C1039">
        <v>2185</v>
      </c>
      <c r="D1039" t="s">
        <v>2143</v>
      </c>
      <c r="E1039">
        <v>967</v>
      </c>
      <c r="F1039" t="s">
        <v>2158</v>
      </c>
      <c r="G1039" t="s">
        <v>37</v>
      </c>
      <c r="H1039" t="s">
        <v>53</v>
      </c>
      <c r="I1039" t="s">
        <v>44</v>
      </c>
      <c r="J1039" t="s">
        <v>40</v>
      </c>
      <c r="K1039">
        <v>1657.02842910459</v>
      </c>
      <c r="L1039">
        <v>23567649.627553899</v>
      </c>
      <c r="M1039">
        <v>14222.839640892</v>
      </c>
      <c r="N1039">
        <v>0</v>
      </c>
      <c r="O1039">
        <v>14222.839640892</v>
      </c>
      <c r="P1039">
        <v>11547537.701297199</v>
      </c>
      <c r="Q1039">
        <v>5689237.00681586</v>
      </c>
      <c r="R1039">
        <v>3922070.2233589902</v>
      </c>
      <c r="S1039">
        <v>659069.87643297296</v>
      </c>
      <c r="T1039">
        <v>1749734.81964886</v>
      </c>
      <c r="U1039">
        <v>675265.40320940199</v>
      </c>
      <c r="V1039">
        <v>16524750.23</v>
      </c>
      <c r="W1039">
        <v>6367633.9943445297</v>
      </c>
      <c r="X1039">
        <v>19394327.8984484</v>
      </c>
      <c r="Y1039">
        <v>0</v>
      </c>
      <c r="Z1039">
        <v>0</v>
      </c>
      <c r="AA1039">
        <v>2919230.0525041302</v>
      </c>
      <c r="AB1039">
        <v>532408.24400621105</v>
      </c>
      <c r="AC1039">
        <v>46418.029385701302</v>
      </c>
      <c r="AD1039">
        <v>0</v>
      </c>
      <c r="AE1039">
        <v>675265.40320940199</v>
      </c>
      <c r="AF1039">
        <v>0</v>
      </c>
      <c r="AG1039">
        <v>0</v>
      </c>
    </row>
    <row r="1040" spans="1:33" x14ac:dyDescent="0.3">
      <c r="A1040" t="s">
        <v>33</v>
      </c>
      <c r="B1040" t="s">
        <v>2159</v>
      </c>
      <c r="C1040">
        <v>2185</v>
      </c>
      <c r="D1040" t="s">
        <v>2143</v>
      </c>
      <c r="E1040">
        <v>1367</v>
      </c>
      <c r="F1040" t="s">
        <v>2160</v>
      </c>
      <c r="G1040" t="s">
        <v>59</v>
      </c>
      <c r="H1040" t="s">
        <v>53</v>
      </c>
      <c r="I1040" t="s">
        <v>44</v>
      </c>
      <c r="J1040" t="s">
        <v>40</v>
      </c>
      <c r="K1040">
        <v>61.21</v>
      </c>
      <c r="L1040">
        <v>2701989.1653173398</v>
      </c>
      <c r="M1040">
        <v>44142.936861907299</v>
      </c>
      <c r="N1040">
        <v>0</v>
      </c>
      <c r="O1040">
        <v>44142.936861907299</v>
      </c>
      <c r="P1040">
        <v>1768457.1469334201</v>
      </c>
      <c r="Q1040">
        <v>632480.06851954199</v>
      </c>
      <c r="R1040">
        <v>219806.65953380999</v>
      </c>
      <c r="S1040">
        <v>24345.790589882399</v>
      </c>
      <c r="T1040">
        <v>56899.499740693398</v>
      </c>
      <c r="U1040">
        <v>24944.0471898135</v>
      </c>
      <c r="V1040">
        <v>2441827.14</v>
      </c>
      <c r="W1040">
        <v>235217.978127535</v>
      </c>
      <c r="X1040">
        <v>2185799.8620642102</v>
      </c>
      <c r="Y1040">
        <v>0</v>
      </c>
      <c r="Z1040">
        <v>0</v>
      </c>
      <c r="AA1040">
        <v>478585.05999790202</v>
      </c>
      <c r="AB1040">
        <v>8227.2838574013695</v>
      </c>
      <c r="AC1040">
        <v>4432.9122080179204</v>
      </c>
      <c r="AD1040">
        <v>0</v>
      </c>
      <c r="AE1040">
        <v>24944.0471898135</v>
      </c>
      <c r="AF1040">
        <v>0</v>
      </c>
      <c r="AG1040">
        <v>0</v>
      </c>
    </row>
    <row r="1041" spans="1:33" x14ac:dyDescent="0.3">
      <c r="A1041" t="s">
        <v>33</v>
      </c>
      <c r="B1041" t="s">
        <v>2161</v>
      </c>
      <c r="C1041">
        <v>2185</v>
      </c>
      <c r="D1041" t="s">
        <v>2143</v>
      </c>
      <c r="E1041">
        <v>2185</v>
      </c>
      <c r="F1041" t="s">
        <v>2143</v>
      </c>
      <c r="G1041" t="s">
        <v>55</v>
      </c>
      <c r="H1041" t="s">
        <v>55</v>
      </c>
      <c r="I1041" t="s">
        <v>56</v>
      </c>
      <c r="J1041" t="s">
        <v>40</v>
      </c>
      <c r="K1041">
        <v>237.062724741561</v>
      </c>
      <c r="L1041">
        <v>1007592.20055569</v>
      </c>
      <c r="M1041">
        <v>4250.3189890107697</v>
      </c>
      <c r="N1041">
        <v>0</v>
      </c>
      <c r="O1041">
        <v>4250.3189890107697</v>
      </c>
      <c r="P1041">
        <v>146934.72593454301</v>
      </c>
      <c r="Q1041">
        <v>262314.52735742502</v>
      </c>
      <c r="R1041">
        <v>317844.68332108099</v>
      </c>
      <c r="S1041">
        <v>94289.812991749597</v>
      </c>
      <c r="T1041">
        <v>186208.45095088999</v>
      </c>
      <c r="U1041">
        <v>96606.825566072104</v>
      </c>
      <c r="V1041">
        <v>0</v>
      </c>
      <c r="W1041">
        <v>910985.37498961797</v>
      </c>
      <c r="X1041">
        <v>703972.85422023002</v>
      </c>
      <c r="Y1041">
        <v>0</v>
      </c>
      <c r="Z1041">
        <v>0</v>
      </c>
      <c r="AA1041">
        <v>185575.65210068799</v>
      </c>
      <c r="AB1041">
        <v>17491.301371375499</v>
      </c>
      <c r="AC1041">
        <v>3945.5672973241499</v>
      </c>
      <c r="AD1041">
        <v>0</v>
      </c>
      <c r="AE1041">
        <v>96606.825566072104</v>
      </c>
      <c r="AF1041">
        <v>0</v>
      </c>
      <c r="AG1041">
        <v>0</v>
      </c>
    </row>
    <row r="1042" spans="1:33" x14ac:dyDescent="0.3">
      <c r="A1042" t="s">
        <v>33</v>
      </c>
      <c r="B1042" t="s">
        <v>2162</v>
      </c>
      <c r="C1042">
        <v>2185</v>
      </c>
      <c r="D1042" t="s">
        <v>2143</v>
      </c>
      <c r="E1042">
        <v>3649</v>
      </c>
      <c r="F1042" t="s">
        <v>2163</v>
      </c>
      <c r="G1042" t="s">
        <v>37</v>
      </c>
      <c r="H1042" t="s">
        <v>43</v>
      </c>
      <c r="I1042" t="s">
        <v>44</v>
      </c>
      <c r="J1042" t="s">
        <v>40</v>
      </c>
      <c r="K1042">
        <v>597.33000000000004</v>
      </c>
      <c r="L1042">
        <v>7092992.3117057998</v>
      </c>
      <c r="M1042">
        <v>11874.495357182401</v>
      </c>
      <c r="N1042">
        <v>0</v>
      </c>
      <c r="O1042">
        <v>11874.495357182401</v>
      </c>
      <c r="P1042">
        <v>3911844.4808991901</v>
      </c>
      <c r="Q1042">
        <v>1255069.4021986199</v>
      </c>
      <c r="R1042">
        <v>1215153.4911980201</v>
      </c>
      <c r="S1042">
        <v>237583.25589045</v>
      </c>
      <c r="T1042">
        <v>473341.68151949701</v>
      </c>
      <c r="U1042">
        <v>243421.46230830401</v>
      </c>
      <c r="V1042">
        <v>4554149.2699999996</v>
      </c>
      <c r="W1042">
        <v>2295421.5793974898</v>
      </c>
      <c r="X1042">
        <v>6021765.59527882</v>
      </c>
      <c r="Y1042">
        <v>0</v>
      </c>
      <c r="Z1042">
        <v>0</v>
      </c>
      <c r="AA1042">
        <v>769640.65010859305</v>
      </c>
      <c r="AB1042">
        <v>47315.0572870701</v>
      </c>
      <c r="AC1042">
        <v>10849.5467230084</v>
      </c>
      <c r="AD1042">
        <v>0</v>
      </c>
      <c r="AE1042">
        <v>243421.46230830401</v>
      </c>
      <c r="AF1042">
        <v>0</v>
      </c>
      <c r="AG1042">
        <v>0</v>
      </c>
    </row>
    <row r="1043" spans="1:33" x14ac:dyDescent="0.3">
      <c r="A1043" t="s">
        <v>33</v>
      </c>
      <c r="B1043" t="s">
        <v>2164</v>
      </c>
      <c r="C1043">
        <v>2186</v>
      </c>
      <c r="D1043" t="s">
        <v>2165</v>
      </c>
      <c r="E1043">
        <v>2186</v>
      </c>
      <c r="F1043" t="s">
        <v>2165</v>
      </c>
      <c r="G1043" t="s">
        <v>55</v>
      </c>
      <c r="H1043" t="s">
        <v>55</v>
      </c>
      <c r="I1043" t="s">
        <v>56</v>
      </c>
      <c r="J1043" t="s">
        <v>40</v>
      </c>
      <c r="K1043">
        <v>3.93</v>
      </c>
      <c r="L1043">
        <v>24291.633672771699</v>
      </c>
      <c r="M1043">
        <v>6181.0772704253804</v>
      </c>
      <c r="N1043">
        <v>0</v>
      </c>
      <c r="O1043">
        <v>6181.0772704253804</v>
      </c>
      <c r="P1043">
        <v>7458.4364610060702</v>
      </c>
      <c r="Q1043">
        <v>3570.8032077143798</v>
      </c>
      <c r="R1043">
        <v>6849.4562590310597</v>
      </c>
      <c r="S1043">
        <v>3436.3479500337598</v>
      </c>
      <c r="T1043">
        <v>2976.5897949864898</v>
      </c>
      <c r="U1043">
        <v>3107.05292496623</v>
      </c>
      <c r="V1043">
        <v>0</v>
      </c>
      <c r="W1043">
        <v>21184.580747805499</v>
      </c>
      <c r="X1043">
        <v>19304.348605503001</v>
      </c>
      <c r="Y1043">
        <v>0</v>
      </c>
      <c r="Z1043">
        <v>0</v>
      </c>
      <c r="AA1043">
        <v>1880.23214230249</v>
      </c>
      <c r="AB1043">
        <v>0</v>
      </c>
      <c r="AC1043">
        <v>0</v>
      </c>
      <c r="AD1043">
        <v>0</v>
      </c>
      <c r="AE1043">
        <v>3107.05292496623</v>
      </c>
      <c r="AF1043">
        <v>0</v>
      </c>
      <c r="AG1043">
        <v>0</v>
      </c>
    </row>
    <row r="1044" spans="1:33" x14ac:dyDescent="0.3">
      <c r="A1044" t="s">
        <v>33</v>
      </c>
      <c r="B1044" t="s">
        <v>2166</v>
      </c>
      <c r="C1044">
        <v>2186</v>
      </c>
      <c r="D1044" t="s">
        <v>2165</v>
      </c>
      <c r="E1044">
        <v>4592</v>
      </c>
      <c r="F1044" t="s">
        <v>2167</v>
      </c>
      <c r="G1044" t="s">
        <v>63</v>
      </c>
      <c r="H1044" t="s">
        <v>64</v>
      </c>
      <c r="I1044" t="s">
        <v>39</v>
      </c>
      <c r="J1044" t="s">
        <v>40</v>
      </c>
      <c r="K1044">
        <v>1180.8699999999999</v>
      </c>
      <c r="L1044">
        <v>14555800.1363272</v>
      </c>
      <c r="M1044">
        <v>12326.3357832168</v>
      </c>
      <c r="N1044">
        <v>0</v>
      </c>
      <c r="O1044">
        <v>12326.3357832168</v>
      </c>
      <c r="P1044">
        <v>8011599.0935389902</v>
      </c>
      <c r="Q1044">
        <v>2337168.3867922798</v>
      </c>
      <c r="R1044">
        <v>2213192.7837409601</v>
      </c>
      <c r="S1044">
        <v>1032539.49204996</v>
      </c>
      <c r="T1044">
        <v>961300.38020501297</v>
      </c>
      <c r="U1044">
        <v>933594.29707503296</v>
      </c>
      <c r="V1044">
        <v>7256751.4199999999</v>
      </c>
      <c r="W1044">
        <v>6365454.4192521898</v>
      </c>
      <c r="X1044">
        <v>12904903.5313944</v>
      </c>
      <c r="Y1044">
        <v>0</v>
      </c>
      <c r="Z1044">
        <v>0</v>
      </c>
      <c r="AA1044">
        <v>717302.30785769701</v>
      </c>
      <c r="AB1044">
        <v>0</v>
      </c>
      <c r="AC1044">
        <v>0</v>
      </c>
      <c r="AD1044">
        <v>0</v>
      </c>
      <c r="AE1044">
        <v>933594.29707503296</v>
      </c>
      <c r="AF1044">
        <v>0</v>
      </c>
      <c r="AG1044">
        <v>0</v>
      </c>
    </row>
    <row r="1045" spans="1:33" x14ac:dyDescent="0.3">
      <c r="A1045" t="s">
        <v>33</v>
      </c>
      <c r="B1045" t="s">
        <v>2168</v>
      </c>
      <c r="C1045">
        <v>2187</v>
      </c>
      <c r="D1045" t="s">
        <v>2169</v>
      </c>
      <c r="E1045">
        <v>972</v>
      </c>
      <c r="F1045" t="s">
        <v>2170</v>
      </c>
      <c r="G1045" t="s">
        <v>37</v>
      </c>
      <c r="H1045" t="s">
        <v>43</v>
      </c>
      <c r="I1045" t="s">
        <v>44</v>
      </c>
      <c r="J1045" t="s">
        <v>40</v>
      </c>
      <c r="K1045">
        <v>463.52</v>
      </c>
      <c r="L1045">
        <v>7833025.0652178098</v>
      </c>
      <c r="M1045">
        <v>16899.001262551301</v>
      </c>
      <c r="N1045">
        <v>0</v>
      </c>
      <c r="O1045">
        <v>16899.001262551301</v>
      </c>
      <c r="P1045">
        <v>4089143.1184891001</v>
      </c>
      <c r="Q1045">
        <v>1993177.1162188901</v>
      </c>
      <c r="R1045">
        <v>1232914.8233958101</v>
      </c>
      <c r="S1045">
        <v>267727.26302903303</v>
      </c>
      <c r="T1045">
        <v>250062.74408496401</v>
      </c>
      <c r="U1045">
        <v>221826.24976180401</v>
      </c>
      <c r="V1045">
        <v>4877016.37</v>
      </c>
      <c r="W1045">
        <v>2734182.445456</v>
      </c>
      <c r="X1045">
        <v>5729355.7500328803</v>
      </c>
      <c r="Y1045">
        <v>0</v>
      </c>
      <c r="Z1045">
        <v>0</v>
      </c>
      <c r="AA1045">
        <v>1868305.07222874</v>
      </c>
      <c r="AB1045">
        <v>0</v>
      </c>
      <c r="AC1045">
        <v>13537.993194381001</v>
      </c>
      <c r="AD1045">
        <v>0</v>
      </c>
      <c r="AE1045">
        <v>221826.24976180401</v>
      </c>
      <c r="AF1045">
        <v>0</v>
      </c>
      <c r="AG1045">
        <v>0</v>
      </c>
    </row>
    <row r="1046" spans="1:33" x14ac:dyDescent="0.3">
      <c r="A1046" t="s">
        <v>33</v>
      </c>
      <c r="B1046" t="s">
        <v>2171</v>
      </c>
      <c r="C1046">
        <v>2187</v>
      </c>
      <c r="D1046" t="s">
        <v>2169</v>
      </c>
      <c r="E1046">
        <v>973</v>
      </c>
      <c r="F1046" t="s">
        <v>2172</v>
      </c>
      <c r="G1046" t="s">
        <v>37</v>
      </c>
      <c r="H1046" t="s">
        <v>43</v>
      </c>
      <c r="I1046" t="s">
        <v>44</v>
      </c>
      <c r="J1046" t="s">
        <v>40</v>
      </c>
      <c r="K1046">
        <v>557.04</v>
      </c>
      <c r="L1046">
        <v>8537914.7856371403</v>
      </c>
      <c r="M1046">
        <v>15327.2920896832</v>
      </c>
      <c r="N1046">
        <v>0</v>
      </c>
      <c r="O1046">
        <v>15327.2920896832</v>
      </c>
      <c r="P1046">
        <v>4293539.0599602396</v>
      </c>
      <c r="Q1046">
        <v>2173842.6550072702</v>
      </c>
      <c r="R1046">
        <v>1448191.08521143</v>
      </c>
      <c r="S1046">
        <v>321826.47163982701</v>
      </c>
      <c r="T1046">
        <v>300515.513818365</v>
      </c>
      <c r="U1046">
        <v>266582.01192465401</v>
      </c>
      <c r="V1046">
        <v>4985500.47</v>
      </c>
      <c r="W1046">
        <v>3285832.3037124798</v>
      </c>
      <c r="X1046">
        <v>6067648.3647737196</v>
      </c>
      <c r="Y1046">
        <v>0</v>
      </c>
      <c r="Z1046">
        <v>0</v>
      </c>
      <c r="AA1046">
        <v>2187414.9842559001</v>
      </c>
      <c r="AB1046">
        <v>0</v>
      </c>
      <c r="AC1046">
        <v>16269.4246828573</v>
      </c>
      <c r="AD1046">
        <v>0</v>
      </c>
      <c r="AE1046">
        <v>266582.01192465401</v>
      </c>
      <c r="AF1046">
        <v>0</v>
      </c>
      <c r="AG1046">
        <v>0</v>
      </c>
    </row>
    <row r="1047" spans="1:33" x14ac:dyDescent="0.3">
      <c r="A1047" t="s">
        <v>33</v>
      </c>
      <c r="B1047" t="s">
        <v>2173</v>
      </c>
      <c r="C1047">
        <v>2187</v>
      </c>
      <c r="D1047" t="s">
        <v>2169</v>
      </c>
      <c r="E1047">
        <v>974</v>
      </c>
      <c r="F1047" t="s">
        <v>2174</v>
      </c>
      <c r="G1047" t="s">
        <v>37</v>
      </c>
      <c r="H1047" t="s">
        <v>43</v>
      </c>
      <c r="I1047" t="s">
        <v>44</v>
      </c>
      <c r="J1047" t="s">
        <v>40</v>
      </c>
      <c r="K1047">
        <v>532.23</v>
      </c>
      <c r="L1047">
        <v>8554752.6335134897</v>
      </c>
      <c r="M1047">
        <v>16073.4130611079</v>
      </c>
      <c r="N1047">
        <v>0</v>
      </c>
      <c r="O1047">
        <v>16073.4130611079</v>
      </c>
      <c r="P1047">
        <v>4446146.4051612802</v>
      </c>
      <c r="Q1047">
        <v>2128439.2014268599</v>
      </c>
      <c r="R1047">
        <v>1385754.2872757399</v>
      </c>
      <c r="S1047">
        <v>307281.88384113403</v>
      </c>
      <c r="T1047">
        <v>287130.85580846702</v>
      </c>
      <c r="U1047">
        <v>254708.717877816</v>
      </c>
      <c r="V1047">
        <v>5160559.2699999996</v>
      </c>
      <c r="W1047">
        <v>3139484.6456356701</v>
      </c>
      <c r="X1047">
        <v>6209474.63274292</v>
      </c>
      <c r="Y1047">
        <v>0</v>
      </c>
      <c r="Z1047">
        <v>0</v>
      </c>
      <c r="AA1047">
        <v>2075024.48198266</v>
      </c>
      <c r="AB1047">
        <v>0</v>
      </c>
      <c r="AC1047">
        <v>15544.8009100911</v>
      </c>
      <c r="AD1047">
        <v>0</v>
      </c>
      <c r="AE1047">
        <v>254708.717877816</v>
      </c>
      <c r="AF1047">
        <v>0</v>
      </c>
      <c r="AG1047">
        <v>0</v>
      </c>
    </row>
    <row r="1048" spans="1:33" x14ac:dyDescent="0.3">
      <c r="A1048" t="s">
        <v>33</v>
      </c>
      <c r="B1048" t="s">
        <v>2175</v>
      </c>
      <c r="C1048">
        <v>2187</v>
      </c>
      <c r="D1048" t="s">
        <v>2169</v>
      </c>
      <c r="E1048">
        <v>975</v>
      </c>
      <c r="F1048" t="s">
        <v>2176</v>
      </c>
      <c r="G1048" t="s">
        <v>37</v>
      </c>
      <c r="H1048" t="s">
        <v>43</v>
      </c>
      <c r="I1048" t="s">
        <v>44</v>
      </c>
      <c r="J1048" t="s">
        <v>40</v>
      </c>
      <c r="K1048">
        <v>551.66445544554404</v>
      </c>
      <c r="L1048">
        <v>8820986.0152062997</v>
      </c>
      <c r="M1048">
        <v>15989.7668376733</v>
      </c>
      <c r="N1048">
        <v>0</v>
      </c>
      <c r="O1048">
        <v>15989.7668376733</v>
      </c>
      <c r="P1048">
        <v>4577705.7961553195</v>
      </c>
      <c r="Q1048">
        <v>2124280.4568805499</v>
      </c>
      <c r="R1048">
        <v>1442356.98036265</v>
      </c>
      <c r="S1048">
        <v>318759.30126140901</v>
      </c>
      <c r="T1048">
        <v>357883.48054636398</v>
      </c>
      <c r="U1048">
        <v>264009.44355879602</v>
      </c>
      <c r="V1048">
        <v>5302853.1900000004</v>
      </c>
      <c r="W1048">
        <v>3254123.38164751</v>
      </c>
      <c r="X1048">
        <v>6278522.6818323601</v>
      </c>
      <c r="Y1048">
        <v>0</v>
      </c>
      <c r="Z1048">
        <v>0</v>
      </c>
      <c r="AA1048">
        <v>2262341.4682510099</v>
      </c>
      <c r="AB1048">
        <v>0</v>
      </c>
      <c r="AC1048">
        <v>16112.421564126</v>
      </c>
      <c r="AD1048">
        <v>0</v>
      </c>
      <c r="AE1048">
        <v>264009.44355879602</v>
      </c>
      <c r="AF1048">
        <v>0</v>
      </c>
      <c r="AG1048">
        <v>0</v>
      </c>
    </row>
    <row r="1049" spans="1:33" x14ac:dyDescent="0.3">
      <c r="A1049" t="s">
        <v>33</v>
      </c>
      <c r="B1049" t="s">
        <v>2177</v>
      </c>
      <c r="C1049">
        <v>2187</v>
      </c>
      <c r="D1049" t="s">
        <v>2169</v>
      </c>
      <c r="E1049">
        <v>976</v>
      </c>
      <c r="F1049" t="s">
        <v>2178</v>
      </c>
      <c r="G1049" t="s">
        <v>37</v>
      </c>
      <c r="H1049" t="s">
        <v>43</v>
      </c>
      <c r="I1049" t="s">
        <v>44</v>
      </c>
      <c r="J1049" t="s">
        <v>40</v>
      </c>
      <c r="K1049">
        <v>451.96</v>
      </c>
      <c r="L1049">
        <v>7668476.9623943698</v>
      </c>
      <c r="M1049">
        <v>16967.1585149003</v>
      </c>
      <c r="N1049">
        <v>0</v>
      </c>
      <c r="O1049">
        <v>16967.1585149003</v>
      </c>
      <c r="P1049">
        <v>4112115.61336713</v>
      </c>
      <c r="Q1049">
        <v>1864732.1343370101</v>
      </c>
      <c r="R1049">
        <v>1186646.53396265</v>
      </c>
      <c r="S1049">
        <v>261156.39962504699</v>
      </c>
      <c r="T1049">
        <v>243826.281102521</v>
      </c>
      <c r="U1049">
        <v>216293.993446551</v>
      </c>
      <c r="V1049">
        <v>4786189.92</v>
      </c>
      <c r="W1049">
        <v>2665993.04894782</v>
      </c>
      <c r="X1049">
        <v>5677521.7696307804</v>
      </c>
      <c r="Y1049">
        <v>0</v>
      </c>
      <c r="Z1049">
        <v>0</v>
      </c>
      <c r="AA1049">
        <v>1761460.8381586501</v>
      </c>
      <c r="AB1049">
        <v>0</v>
      </c>
      <c r="AC1049">
        <v>13200.361158380299</v>
      </c>
      <c r="AD1049">
        <v>0</v>
      </c>
      <c r="AE1049">
        <v>216293.993446551</v>
      </c>
      <c r="AF1049">
        <v>0</v>
      </c>
      <c r="AG1049">
        <v>0</v>
      </c>
    </row>
    <row r="1050" spans="1:33" x14ac:dyDescent="0.3">
      <c r="A1050" t="s">
        <v>33</v>
      </c>
      <c r="B1050" t="s">
        <v>2179</v>
      </c>
      <c r="C1050">
        <v>2187</v>
      </c>
      <c r="D1050" t="s">
        <v>2169</v>
      </c>
      <c r="E1050">
        <v>977</v>
      </c>
      <c r="F1050" t="s">
        <v>2180</v>
      </c>
      <c r="G1050" t="s">
        <v>37</v>
      </c>
      <c r="H1050" t="s">
        <v>43</v>
      </c>
      <c r="I1050" t="s">
        <v>44</v>
      </c>
      <c r="J1050" t="s">
        <v>40</v>
      </c>
      <c r="K1050">
        <v>468.48</v>
      </c>
      <c r="L1050">
        <v>8066525.7510313196</v>
      </c>
      <c r="M1050">
        <v>17218.506128396701</v>
      </c>
      <c r="N1050">
        <v>0</v>
      </c>
      <c r="O1050">
        <v>17218.506128396701</v>
      </c>
      <c r="P1050">
        <v>4333348.9816210195</v>
      </c>
      <c r="Q1050">
        <v>1929988.04325471</v>
      </c>
      <c r="R1050">
        <v>1280013.56598996</v>
      </c>
      <c r="S1050">
        <v>270436.56345150498</v>
      </c>
      <c r="T1050">
        <v>252738.59671411</v>
      </c>
      <c r="U1050">
        <v>224199.951433401</v>
      </c>
      <c r="V1050">
        <v>5078885.62</v>
      </c>
      <c r="W1050">
        <v>2763440.1795979198</v>
      </c>
      <c r="X1050">
        <v>5501201.86037842</v>
      </c>
      <c r="Y1050">
        <v>0</v>
      </c>
      <c r="Z1050">
        <v>0</v>
      </c>
      <c r="AA1050">
        <v>2327441.0796844098</v>
      </c>
      <c r="AB1050">
        <v>0</v>
      </c>
      <c r="AC1050">
        <v>13682.8595350872</v>
      </c>
      <c r="AD1050">
        <v>0</v>
      </c>
      <c r="AE1050">
        <v>224199.951433401</v>
      </c>
      <c r="AF1050">
        <v>0</v>
      </c>
      <c r="AG1050">
        <v>0</v>
      </c>
    </row>
    <row r="1051" spans="1:33" x14ac:dyDescent="0.3">
      <c r="A1051" t="s">
        <v>33</v>
      </c>
      <c r="B1051" t="s">
        <v>2181</v>
      </c>
      <c r="C1051">
        <v>2187</v>
      </c>
      <c r="D1051" t="s">
        <v>2169</v>
      </c>
      <c r="E1051">
        <v>978</v>
      </c>
      <c r="F1051" t="s">
        <v>2182</v>
      </c>
      <c r="G1051" t="s">
        <v>37</v>
      </c>
      <c r="H1051" t="s">
        <v>43</v>
      </c>
      <c r="I1051" t="s">
        <v>44</v>
      </c>
      <c r="J1051" t="s">
        <v>40</v>
      </c>
      <c r="K1051">
        <v>389.08</v>
      </c>
      <c r="L1051">
        <v>7925982.8557907799</v>
      </c>
      <c r="M1051">
        <v>20371.087837439001</v>
      </c>
      <c r="N1051">
        <v>0</v>
      </c>
      <c r="O1051">
        <v>20371.087837439001</v>
      </c>
      <c r="P1051">
        <v>3892758.6149528399</v>
      </c>
      <c r="Q1051">
        <v>1763318.38707638</v>
      </c>
      <c r="R1051">
        <v>1029328.68462384</v>
      </c>
      <c r="S1051">
        <v>224627.373946618</v>
      </c>
      <c r="T1051">
        <v>1015949.79519109</v>
      </c>
      <c r="U1051">
        <v>186201.58193243601</v>
      </c>
      <c r="V1051">
        <v>5444700.79</v>
      </c>
      <c r="W1051">
        <v>2295080.4838583502</v>
      </c>
      <c r="X1051">
        <v>5770565.0036373697</v>
      </c>
      <c r="Y1051">
        <v>0</v>
      </c>
      <c r="Z1051">
        <v>0</v>
      </c>
      <c r="AA1051">
        <v>1957852.44041413</v>
      </c>
      <c r="AB1051">
        <v>0</v>
      </c>
      <c r="AC1051">
        <v>11363.829806847099</v>
      </c>
      <c r="AD1051">
        <v>0</v>
      </c>
      <c r="AE1051">
        <v>186201.58193243601</v>
      </c>
      <c r="AF1051">
        <v>0</v>
      </c>
      <c r="AG1051">
        <v>0</v>
      </c>
    </row>
    <row r="1052" spans="1:33" x14ac:dyDescent="0.3">
      <c r="A1052" t="s">
        <v>33</v>
      </c>
      <c r="B1052" t="s">
        <v>2183</v>
      </c>
      <c r="C1052">
        <v>2187</v>
      </c>
      <c r="D1052" t="s">
        <v>2169</v>
      </c>
      <c r="E1052">
        <v>979</v>
      </c>
      <c r="F1052" t="s">
        <v>2184</v>
      </c>
      <c r="G1052" t="s">
        <v>37</v>
      </c>
      <c r="H1052" t="s">
        <v>43</v>
      </c>
      <c r="I1052" t="s">
        <v>44</v>
      </c>
      <c r="J1052" t="s">
        <v>40</v>
      </c>
      <c r="K1052">
        <v>393.3</v>
      </c>
      <c r="L1052">
        <v>6506031.2054546997</v>
      </c>
      <c r="M1052">
        <v>16542.159179900002</v>
      </c>
      <c r="N1052">
        <v>0</v>
      </c>
      <c r="O1052">
        <v>16542.159179900002</v>
      </c>
      <c r="P1052">
        <v>3318183.60177072</v>
      </c>
      <c r="Q1052">
        <v>1715627.1624173501</v>
      </c>
      <c r="R1052">
        <v>1032979.93981483</v>
      </c>
      <c r="S1052">
        <v>227060.49358025301</v>
      </c>
      <c r="T1052">
        <v>212180.00787154099</v>
      </c>
      <c r="U1052">
        <v>188221.14262883499</v>
      </c>
      <c r="V1052">
        <v>3997836.91</v>
      </c>
      <c r="W1052">
        <v>2319973.1528258598</v>
      </c>
      <c r="X1052">
        <v>4730530.46155232</v>
      </c>
      <c r="Y1052">
        <v>0</v>
      </c>
      <c r="Z1052">
        <v>0</v>
      </c>
      <c r="AA1052">
        <v>1575792.5182494</v>
      </c>
      <c r="AB1052">
        <v>0</v>
      </c>
      <c r="AC1052">
        <v>11487.083024141501</v>
      </c>
      <c r="AD1052">
        <v>0</v>
      </c>
      <c r="AE1052">
        <v>188221.14262883499</v>
      </c>
      <c r="AF1052">
        <v>0</v>
      </c>
      <c r="AG1052">
        <v>0</v>
      </c>
    </row>
    <row r="1053" spans="1:33" x14ac:dyDescent="0.3">
      <c r="A1053" t="s">
        <v>33</v>
      </c>
      <c r="B1053" t="s">
        <v>2185</v>
      </c>
      <c r="C1053">
        <v>2187</v>
      </c>
      <c r="D1053" t="s">
        <v>2169</v>
      </c>
      <c r="E1053">
        <v>980</v>
      </c>
      <c r="F1053" t="s">
        <v>2186</v>
      </c>
      <c r="G1053" t="s">
        <v>37</v>
      </c>
      <c r="H1053" t="s">
        <v>38</v>
      </c>
      <c r="I1053" t="s">
        <v>44</v>
      </c>
      <c r="J1053" t="s">
        <v>40</v>
      </c>
      <c r="K1053">
        <v>711.55</v>
      </c>
      <c r="L1053">
        <v>11733035.005061699</v>
      </c>
      <c r="M1053">
        <v>16489.403422193402</v>
      </c>
      <c r="N1053">
        <v>0</v>
      </c>
      <c r="O1053">
        <v>16489.403422193402</v>
      </c>
      <c r="P1053">
        <v>6073384.6325030699</v>
      </c>
      <c r="Q1053">
        <v>3063599.5832139999</v>
      </c>
      <c r="R1053">
        <v>1796538.8079983301</v>
      </c>
      <c r="S1053">
        <v>415640.42121161701</v>
      </c>
      <c r="T1053">
        <v>383871.56013474398</v>
      </c>
      <c r="U1053">
        <v>340525.69040820701</v>
      </c>
      <c r="V1053">
        <v>7195263.2000000002</v>
      </c>
      <c r="W1053">
        <v>4197246.1146535603</v>
      </c>
      <c r="X1053">
        <v>8688965.1482190508</v>
      </c>
      <c r="Y1053">
        <v>0</v>
      </c>
      <c r="Z1053">
        <v>0</v>
      </c>
      <c r="AA1053">
        <v>2682761.9799970998</v>
      </c>
      <c r="AB1053">
        <v>0</v>
      </c>
      <c r="AC1053">
        <v>20782.1864373961</v>
      </c>
      <c r="AD1053">
        <v>0</v>
      </c>
      <c r="AE1053">
        <v>340525.69040820701</v>
      </c>
      <c r="AF1053">
        <v>0</v>
      </c>
      <c r="AG1053">
        <v>0</v>
      </c>
    </row>
    <row r="1054" spans="1:33" x14ac:dyDescent="0.3">
      <c r="A1054" t="s">
        <v>33</v>
      </c>
      <c r="B1054" t="s">
        <v>2187</v>
      </c>
      <c r="C1054">
        <v>2187</v>
      </c>
      <c r="D1054" t="s">
        <v>2169</v>
      </c>
      <c r="E1054">
        <v>981</v>
      </c>
      <c r="F1054" t="s">
        <v>2188</v>
      </c>
      <c r="G1054" t="s">
        <v>37</v>
      </c>
      <c r="H1054" t="s">
        <v>38</v>
      </c>
      <c r="I1054" t="s">
        <v>44</v>
      </c>
      <c r="J1054" t="s">
        <v>40</v>
      </c>
      <c r="K1054">
        <v>726.85</v>
      </c>
      <c r="L1054">
        <v>12095794.0608574</v>
      </c>
      <c r="M1054">
        <v>16641.389641408099</v>
      </c>
      <c r="N1054">
        <v>0</v>
      </c>
      <c r="O1054">
        <v>16641.389641408099</v>
      </c>
      <c r="P1054">
        <v>6293424.9257527301</v>
      </c>
      <c r="Q1054">
        <v>3099771.44717531</v>
      </c>
      <c r="R1054">
        <v>1886631.7443069201</v>
      </c>
      <c r="S1054">
        <v>423840.24130512797</v>
      </c>
      <c r="T1054">
        <v>392125.70231739001</v>
      </c>
      <c r="U1054">
        <v>347847.79435486603</v>
      </c>
      <c r="V1054">
        <v>7460449.4799999902</v>
      </c>
      <c r="W1054">
        <v>4287496.7865026202</v>
      </c>
      <c r="X1054">
        <v>8941961.8019865397</v>
      </c>
      <c r="Y1054">
        <v>0</v>
      </c>
      <c r="Z1054">
        <v>0</v>
      </c>
      <c r="AA1054">
        <v>2784755.4121486801</v>
      </c>
      <c r="AB1054">
        <v>0</v>
      </c>
      <c r="AC1054">
        <v>21229.052367396998</v>
      </c>
      <c r="AD1054">
        <v>0</v>
      </c>
      <c r="AE1054">
        <v>347847.79435486603</v>
      </c>
      <c r="AF1054">
        <v>0</v>
      </c>
      <c r="AG1054">
        <v>0</v>
      </c>
    </row>
    <row r="1055" spans="1:33" x14ac:dyDescent="0.3">
      <c r="A1055" t="s">
        <v>33</v>
      </c>
      <c r="B1055" t="s">
        <v>2189</v>
      </c>
      <c r="C1055">
        <v>2187</v>
      </c>
      <c r="D1055" t="s">
        <v>2169</v>
      </c>
      <c r="E1055">
        <v>983</v>
      </c>
      <c r="F1055" t="s">
        <v>2190</v>
      </c>
      <c r="G1055" t="s">
        <v>37</v>
      </c>
      <c r="H1055" t="s">
        <v>53</v>
      </c>
      <c r="I1055" t="s">
        <v>39</v>
      </c>
      <c r="J1055" t="s">
        <v>40</v>
      </c>
      <c r="K1055">
        <v>2755.1278748579198</v>
      </c>
      <c r="L1055">
        <v>49801410.755885698</v>
      </c>
      <c r="M1055">
        <v>18075.898113605301</v>
      </c>
      <c r="N1055">
        <v>0</v>
      </c>
      <c r="O1055">
        <v>18075.898113605301</v>
      </c>
      <c r="P1055">
        <v>23431695.232211001</v>
      </c>
      <c r="Q1055">
        <v>14701601.9178594</v>
      </c>
      <c r="R1055">
        <v>7582271.3656753404</v>
      </c>
      <c r="S1055">
        <v>1744831.45409764</v>
      </c>
      <c r="T1055">
        <v>2341010.7860423401</v>
      </c>
      <c r="U1055">
        <v>1318518.4762123399</v>
      </c>
      <c r="V1055">
        <v>32231118.309999999</v>
      </c>
      <c r="W1055">
        <v>16251773.969673401</v>
      </c>
      <c r="X1055">
        <v>36298358.137793198</v>
      </c>
      <c r="Y1055">
        <v>0</v>
      </c>
      <c r="Z1055">
        <v>0</v>
      </c>
      <c r="AA1055">
        <v>12104065.3327253</v>
      </c>
      <c r="AB1055">
        <v>0</v>
      </c>
      <c r="AC1055">
        <v>80468.809154893199</v>
      </c>
      <c r="AD1055">
        <v>0</v>
      </c>
      <c r="AE1055">
        <v>1318518.4762123399</v>
      </c>
      <c r="AF1055">
        <v>0</v>
      </c>
      <c r="AG1055">
        <v>0</v>
      </c>
    </row>
    <row r="1056" spans="1:33" x14ac:dyDescent="0.3">
      <c r="A1056" t="s">
        <v>33</v>
      </c>
      <c r="B1056" t="s">
        <v>2191</v>
      </c>
      <c r="C1056">
        <v>2187</v>
      </c>
      <c r="D1056" t="s">
        <v>2169</v>
      </c>
      <c r="E1056">
        <v>2187</v>
      </c>
      <c r="F1056" t="s">
        <v>2169</v>
      </c>
      <c r="G1056" t="s">
        <v>55</v>
      </c>
      <c r="H1056" t="s">
        <v>55</v>
      </c>
      <c r="I1056" t="s">
        <v>56</v>
      </c>
      <c r="J1056" t="s">
        <v>40</v>
      </c>
      <c r="K1056">
        <v>238.992125142079</v>
      </c>
      <c r="L1056">
        <v>1524125.8198320901</v>
      </c>
      <c r="M1056">
        <v>6377.3056075634504</v>
      </c>
      <c r="N1056">
        <v>0</v>
      </c>
      <c r="O1056">
        <v>6377.3056075634504</v>
      </c>
      <c r="P1056">
        <v>270518.51749341103</v>
      </c>
      <c r="Q1056">
        <v>608913.72675853397</v>
      </c>
      <c r="R1056">
        <v>377965.20723082201</v>
      </c>
      <c r="S1056">
        <v>137795.36302544101</v>
      </c>
      <c r="T1056">
        <v>128933.005323882</v>
      </c>
      <c r="U1056">
        <v>114374.194949239</v>
      </c>
      <c r="V1056">
        <v>0</v>
      </c>
      <c r="W1056">
        <v>1409751.6248828501</v>
      </c>
      <c r="X1056">
        <v>700015.17877487896</v>
      </c>
      <c r="Y1056">
        <v>0</v>
      </c>
      <c r="Z1056">
        <v>0</v>
      </c>
      <c r="AA1056">
        <v>702756.22138480202</v>
      </c>
      <c r="AB1056">
        <v>0</v>
      </c>
      <c r="AC1056">
        <v>6980.2247231708398</v>
      </c>
      <c r="AD1056">
        <v>0</v>
      </c>
      <c r="AE1056">
        <v>114374.194949239</v>
      </c>
      <c r="AF1056">
        <v>0</v>
      </c>
      <c r="AG1056">
        <v>0</v>
      </c>
    </row>
    <row r="1057" spans="1:33" x14ac:dyDescent="0.3">
      <c r="A1057" t="s">
        <v>33</v>
      </c>
      <c r="B1057" t="s">
        <v>2192</v>
      </c>
      <c r="C1057">
        <v>2187</v>
      </c>
      <c r="D1057" t="s">
        <v>2169</v>
      </c>
      <c r="E1057">
        <v>3525</v>
      </c>
      <c r="F1057" t="s">
        <v>2193</v>
      </c>
      <c r="G1057" t="s">
        <v>37</v>
      </c>
      <c r="H1057" t="s">
        <v>43</v>
      </c>
      <c r="I1057" t="s">
        <v>44</v>
      </c>
      <c r="J1057" t="s">
        <v>40</v>
      </c>
      <c r="K1057">
        <v>422.66</v>
      </c>
      <c r="L1057">
        <v>7357097.5680927597</v>
      </c>
      <c r="M1057">
        <v>17406.656811841101</v>
      </c>
      <c r="N1057">
        <v>0</v>
      </c>
      <c r="O1057">
        <v>17406.656811841101</v>
      </c>
      <c r="P1057">
        <v>3841268.42498706</v>
      </c>
      <c r="Q1057">
        <v>1834108.5185810199</v>
      </c>
      <c r="R1057">
        <v>1209567.41678346</v>
      </c>
      <c r="S1057">
        <v>244133.87866165701</v>
      </c>
      <c r="T1057">
        <v>228019.32907954601</v>
      </c>
      <c r="U1057">
        <v>202271.925104255</v>
      </c>
      <c r="V1057">
        <v>4661665.58</v>
      </c>
      <c r="W1057">
        <v>2493160.0629885099</v>
      </c>
      <c r="X1057">
        <v>5223509.0215009004</v>
      </c>
      <c r="Y1057">
        <v>0</v>
      </c>
      <c r="Z1057">
        <v>0</v>
      </c>
      <c r="AA1057">
        <v>1918972.0231886399</v>
      </c>
      <c r="AB1057">
        <v>0</v>
      </c>
      <c r="AC1057">
        <v>12344.598298966799</v>
      </c>
      <c r="AD1057">
        <v>0</v>
      </c>
      <c r="AE1057">
        <v>202271.925104255</v>
      </c>
      <c r="AF1057">
        <v>0</v>
      </c>
      <c r="AG1057">
        <v>0</v>
      </c>
    </row>
    <row r="1058" spans="1:33" x14ac:dyDescent="0.3">
      <c r="A1058" t="s">
        <v>33</v>
      </c>
      <c r="B1058" t="s">
        <v>2194</v>
      </c>
      <c r="C1058">
        <v>2187</v>
      </c>
      <c r="D1058" t="s">
        <v>2169</v>
      </c>
      <c r="E1058">
        <v>3580</v>
      </c>
      <c r="F1058" t="s">
        <v>2195</v>
      </c>
      <c r="G1058" t="s">
        <v>63</v>
      </c>
      <c r="H1058" t="s">
        <v>43</v>
      </c>
      <c r="I1058" t="s">
        <v>44</v>
      </c>
      <c r="J1058" t="s">
        <v>40</v>
      </c>
      <c r="K1058">
        <v>161.43554455445499</v>
      </c>
      <c r="L1058">
        <v>1029523.80354718</v>
      </c>
      <c r="M1058">
        <v>6377.3056075634404</v>
      </c>
      <c r="N1058">
        <v>0</v>
      </c>
      <c r="O1058">
        <v>6377.3056075634404</v>
      </c>
      <c r="P1058">
        <v>182731.142951469</v>
      </c>
      <c r="Q1058">
        <v>411311.95853213797</v>
      </c>
      <c r="R1058">
        <v>255309.74719636</v>
      </c>
      <c r="S1058">
        <v>93078.6713322305</v>
      </c>
      <c r="T1058">
        <v>87092.283534988193</v>
      </c>
      <c r="U1058">
        <v>77258.028621784601</v>
      </c>
      <c r="V1058">
        <v>0</v>
      </c>
      <c r="W1058">
        <v>952265.77492540295</v>
      </c>
      <c r="X1058">
        <v>472849.60336966999</v>
      </c>
      <c r="Y1058">
        <v>0</v>
      </c>
      <c r="Z1058">
        <v>0</v>
      </c>
      <c r="AA1058">
        <v>474701.135950992</v>
      </c>
      <c r="AB1058">
        <v>0</v>
      </c>
      <c r="AC1058">
        <v>4715.0356047407204</v>
      </c>
      <c r="AD1058">
        <v>0</v>
      </c>
      <c r="AE1058">
        <v>77258.028621784601</v>
      </c>
      <c r="AF1058">
        <v>0</v>
      </c>
      <c r="AG1058">
        <v>0</v>
      </c>
    </row>
    <row r="1059" spans="1:33" x14ac:dyDescent="0.3">
      <c r="A1059" t="s">
        <v>33</v>
      </c>
      <c r="B1059" t="s">
        <v>2196</v>
      </c>
      <c r="C1059">
        <v>2187</v>
      </c>
      <c r="D1059" t="s">
        <v>2169</v>
      </c>
      <c r="E1059">
        <v>4232</v>
      </c>
      <c r="F1059" t="s">
        <v>2197</v>
      </c>
      <c r="G1059" t="s">
        <v>37</v>
      </c>
      <c r="H1059" t="s">
        <v>38</v>
      </c>
      <c r="I1059" t="s">
        <v>44</v>
      </c>
      <c r="J1059" t="s">
        <v>40</v>
      </c>
      <c r="K1059">
        <v>864.81</v>
      </c>
      <c r="L1059">
        <v>14386508.762476901</v>
      </c>
      <c r="M1059">
        <v>16635.4560683583</v>
      </c>
      <c r="N1059">
        <v>0</v>
      </c>
      <c r="O1059">
        <v>16635.4560683583</v>
      </c>
      <c r="P1059">
        <v>7484400.0326235397</v>
      </c>
      <c r="Q1059">
        <v>3678436.0312604802</v>
      </c>
      <c r="R1059">
        <v>2252645.2501717899</v>
      </c>
      <c r="S1059">
        <v>504474.19999145297</v>
      </c>
      <c r="T1059">
        <v>466553.24842966499</v>
      </c>
      <c r="U1059">
        <v>413871.15778500697</v>
      </c>
      <c r="V1059">
        <v>8871351.0999999996</v>
      </c>
      <c r="W1059">
        <v>5101286.5046919398</v>
      </c>
      <c r="X1059">
        <v>10567813.2437748</v>
      </c>
      <c r="Y1059">
        <v>0</v>
      </c>
      <c r="Z1059">
        <v>0</v>
      </c>
      <c r="AA1059">
        <v>3379565.9213795201</v>
      </c>
      <c r="AB1059">
        <v>0</v>
      </c>
      <c r="AC1059">
        <v>25258.439537523001</v>
      </c>
      <c r="AD1059">
        <v>0</v>
      </c>
      <c r="AE1059">
        <v>413871.15778500697</v>
      </c>
      <c r="AF1059">
        <v>0</v>
      </c>
      <c r="AG1059">
        <v>0</v>
      </c>
    </row>
    <row r="1060" spans="1:33" x14ac:dyDescent="0.3">
      <c r="A1060" t="s">
        <v>33</v>
      </c>
      <c r="B1060" t="s">
        <v>2198</v>
      </c>
      <c r="C1060">
        <v>2188</v>
      </c>
      <c r="D1060" t="s">
        <v>2199</v>
      </c>
      <c r="E1060">
        <v>985</v>
      </c>
      <c r="F1060" t="s">
        <v>2200</v>
      </c>
      <c r="G1060" t="s">
        <v>37</v>
      </c>
      <c r="H1060" t="s">
        <v>43</v>
      </c>
      <c r="I1060" t="s">
        <v>44</v>
      </c>
      <c r="J1060" t="s">
        <v>40</v>
      </c>
      <c r="K1060">
        <v>408.36</v>
      </c>
      <c r="L1060">
        <v>6188207.8649983499</v>
      </c>
      <c r="M1060">
        <v>15153.8051351708</v>
      </c>
      <c r="N1060">
        <v>0</v>
      </c>
      <c r="O1060">
        <v>15153.8051351708</v>
      </c>
      <c r="P1060">
        <v>3729753.15530538</v>
      </c>
      <c r="Q1060">
        <v>1301459.7147889701</v>
      </c>
      <c r="R1060">
        <v>591260.97546969599</v>
      </c>
      <c r="S1060">
        <v>548039.28943429806</v>
      </c>
      <c r="T1060">
        <v>17694.73</v>
      </c>
      <c r="U1060">
        <v>277640.31704990298</v>
      </c>
      <c r="V1060">
        <v>3814549.81</v>
      </c>
      <c r="W1060">
        <v>2096017.73794845</v>
      </c>
      <c r="X1060">
        <v>5594590.5474306298</v>
      </c>
      <c r="Y1060">
        <v>0</v>
      </c>
      <c r="Z1060">
        <v>0</v>
      </c>
      <c r="AA1060">
        <v>315977.00051781599</v>
      </c>
      <c r="AB1060">
        <v>0</v>
      </c>
      <c r="AC1060">
        <v>0</v>
      </c>
      <c r="AD1060">
        <v>0</v>
      </c>
      <c r="AE1060">
        <v>277640.31704990298</v>
      </c>
      <c r="AF1060">
        <v>0</v>
      </c>
      <c r="AG1060">
        <v>0</v>
      </c>
    </row>
    <row r="1061" spans="1:33" x14ac:dyDescent="0.3">
      <c r="A1061" t="s">
        <v>33</v>
      </c>
      <c r="B1061" t="s">
        <v>2201</v>
      </c>
      <c r="C1061">
        <v>2188</v>
      </c>
      <c r="D1061" t="s">
        <v>2199</v>
      </c>
      <c r="E1061">
        <v>1345</v>
      </c>
      <c r="F1061" t="s">
        <v>2202</v>
      </c>
      <c r="G1061" t="s">
        <v>37</v>
      </c>
      <c r="H1061" t="s">
        <v>53</v>
      </c>
      <c r="I1061" t="s">
        <v>39</v>
      </c>
      <c r="J1061" t="s">
        <v>40</v>
      </c>
      <c r="K1061">
        <v>226.67</v>
      </c>
      <c r="L1061">
        <v>4049123.2328721602</v>
      </c>
      <c r="M1061">
        <v>17863.516269784999</v>
      </c>
      <c r="N1061">
        <v>0</v>
      </c>
      <c r="O1061">
        <v>17863.516269784999</v>
      </c>
      <c r="P1061">
        <v>2303214.3757113102</v>
      </c>
      <c r="Q1061">
        <v>749203.83077289001</v>
      </c>
      <c r="R1061">
        <v>667202.21516141598</v>
      </c>
      <c r="S1061">
        <v>309494.46122654597</v>
      </c>
      <c r="T1061">
        <v>20008.349999999999</v>
      </c>
      <c r="U1061">
        <v>154110.90867298801</v>
      </c>
      <c r="V1061">
        <v>2731567.47</v>
      </c>
      <c r="W1061">
        <v>1163444.8541991699</v>
      </c>
      <c r="X1061">
        <v>3556475.0988654601</v>
      </c>
      <c r="Y1061">
        <v>0</v>
      </c>
      <c r="Z1061">
        <v>0</v>
      </c>
      <c r="AA1061">
        <v>338537.22533370799</v>
      </c>
      <c r="AB1061">
        <v>0</v>
      </c>
      <c r="AC1061">
        <v>0</v>
      </c>
      <c r="AD1061">
        <v>0</v>
      </c>
      <c r="AE1061">
        <v>154110.90867298801</v>
      </c>
      <c r="AF1061">
        <v>0</v>
      </c>
      <c r="AG1061">
        <v>0</v>
      </c>
    </row>
    <row r="1062" spans="1:33" x14ac:dyDescent="0.3">
      <c r="A1062" t="s">
        <v>33</v>
      </c>
      <c r="B1062" t="s">
        <v>2203</v>
      </c>
      <c r="C1062">
        <v>2188</v>
      </c>
      <c r="D1062" t="s">
        <v>2199</v>
      </c>
      <c r="E1062">
        <v>2188</v>
      </c>
      <c r="F1062" t="s">
        <v>2199</v>
      </c>
      <c r="G1062" t="s">
        <v>55</v>
      </c>
      <c r="H1062" t="s">
        <v>55</v>
      </c>
      <c r="I1062" t="s">
        <v>56</v>
      </c>
      <c r="J1062" t="s">
        <v>40</v>
      </c>
      <c r="K1062">
        <v>4</v>
      </c>
      <c r="L1062">
        <v>23250.642129477401</v>
      </c>
      <c r="M1062">
        <v>5812.6605323693702</v>
      </c>
      <c r="N1062">
        <v>0</v>
      </c>
      <c r="O1062">
        <v>5812.6605323693702</v>
      </c>
      <c r="P1062">
        <v>4267.9889833028101</v>
      </c>
      <c r="Q1062">
        <v>10279.1344381327</v>
      </c>
      <c r="R1062">
        <v>3405.1093688872202</v>
      </c>
      <c r="S1062">
        <v>5298.4093391546503</v>
      </c>
      <c r="T1062">
        <v>0</v>
      </c>
      <c r="U1062">
        <v>2719.5642771074899</v>
      </c>
      <c r="V1062">
        <v>0</v>
      </c>
      <c r="W1062">
        <v>20531.077852369999</v>
      </c>
      <c r="X1062">
        <v>18598.773703894902</v>
      </c>
      <c r="Y1062">
        <v>0</v>
      </c>
      <c r="Z1062">
        <v>0</v>
      </c>
      <c r="AA1062">
        <v>1932.3041484750299</v>
      </c>
      <c r="AB1062">
        <v>0</v>
      </c>
      <c r="AC1062">
        <v>0</v>
      </c>
      <c r="AD1062">
        <v>0</v>
      </c>
      <c r="AE1062">
        <v>2719.5642771074899</v>
      </c>
      <c r="AF1062">
        <v>0</v>
      </c>
      <c r="AG1062">
        <v>0</v>
      </c>
    </row>
    <row r="1063" spans="1:33" x14ac:dyDescent="0.3">
      <c r="A1063" t="s">
        <v>33</v>
      </c>
      <c r="B1063" t="s">
        <v>2204</v>
      </c>
      <c r="C1063">
        <v>2190</v>
      </c>
      <c r="D1063" t="s">
        <v>2205</v>
      </c>
      <c r="E1063">
        <v>989</v>
      </c>
      <c r="F1063" t="s">
        <v>2206</v>
      </c>
      <c r="G1063" t="s">
        <v>37</v>
      </c>
      <c r="H1063" t="s">
        <v>43</v>
      </c>
      <c r="I1063" t="s">
        <v>44</v>
      </c>
      <c r="J1063" t="s">
        <v>40</v>
      </c>
      <c r="K1063">
        <v>404.916435643564</v>
      </c>
      <c r="L1063">
        <v>5263460.8202155801</v>
      </c>
      <c r="M1063">
        <v>12998.88163801</v>
      </c>
      <c r="N1063">
        <v>0</v>
      </c>
      <c r="O1063">
        <v>12998.88163801</v>
      </c>
      <c r="P1063">
        <v>3486873.9033138999</v>
      </c>
      <c r="Q1063">
        <v>648893.97572287405</v>
      </c>
      <c r="R1063">
        <v>820616.94762216101</v>
      </c>
      <c r="S1063">
        <v>218739.21062565799</v>
      </c>
      <c r="T1063">
        <v>88336.782930994203</v>
      </c>
      <c r="U1063">
        <v>207017.985970885</v>
      </c>
      <c r="V1063">
        <v>4070183.51</v>
      </c>
      <c r="W1063">
        <v>986259.32424470398</v>
      </c>
      <c r="X1063">
        <v>4473292.7317396197</v>
      </c>
      <c r="Y1063">
        <v>0</v>
      </c>
      <c r="Z1063">
        <v>0</v>
      </c>
      <c r="AA1063">
        <v>583150.10250508005</v>
      </c>
      <c r="AB1063">
        <v>0</v>
      </c>
      <c r="AC1063">
        <v>0</v>
      </c>
      <c r="AD1063">
        <v>0</v>
      </c>
      <c r="AE1063">
        <v>134993.46342599901</v>
      </c>
      <c r="AF1063">
        <v>72024.522544885302</v>
      </c>
      <c r="AG1063">
        <v>0</v>
      </c>
    </row>
    <row r="1064" spans="1:33" x14ac:dyDescent="0.3">
      <c r="A1064" t="s">
        <v>33</v>
      </c>
      <c r="B1064" t="s">
        <v>2207</v>
      </c>
      <c r="C1064">
        <v>2190</v>
      </c>
      <c r="D1064" t="s">
        <v>2205</v>
      </c>
      <c r="E1064">
        <v>990</v>
      </c>
      <c r="F1064" t="s">
        <v>2208</v>
      </c>
      <c r="G1064" t="s">
        <v>37</v>
      </c>
      <c r="H1064" t="s">
        <v>43</v>
      </c>
      <c r="I1064" t="s">
        <v>44</v>
      </c>
      <c r="J1064" t="s">
        <v>40</v>
      </c>
      <c r="K1064">
        <v>379.64</v>
      </c>
      <c r="L1064">
        <v>4962145.7576053599</v>
      </c>
      <c r="M1064">
        <v>13070.6610410003</v>
      </c>
      <c r="N1064">
        <v>0</v>
      </c>
      <c r="O1064">
        <v>13070.6610410003</v>
      </c>
      <c r="P1064">
        <v>3247782.3885416002</v>
      </c>
      <c r="Q1064">
        <v>630387.90759307495</v>
      </c>
      <c r="R1064">
        <v>796801.75357132801</v>
      </c>
      <c r="S1064">
        <v>205084.67084063799</v>
      </c>
      <c r="T1064">
        <v>82089.037058720496</v>
      </c>
      <c r="U1064">
        <v>194095.12994717999</v>
      </c>
      <c r="V1064">
        <v>3843357.39</v>
      </c>
      <c r="W1064">
        <v>924693.23765818402</v>
      </c>
      <c r="X1064">
        <v>4292015.8998638298</v>
      </c>
      <c r="Y1064">
        <v>0</v>
      </c>
      <c r="Z1064">
        <v>0</v>
      </c>
      <c r="AA1064">
        <v>476034.727794345</v>
      </c>
      <c r="AB1064">
        <v>0</v>
      </c>
      <c r="AC1064">
        <v>0</v>
      </c>
      <c r="AD1064">
        <v>0</v>
      </c>
      <c r="AE1064">
        <v>126566.654113688</v>
      </c>
      <c r="AF1064">
        <v>67528.475833492295</v>
      </c>
      <c r="AG1064">
        <v>0</v>
      </c>
    </row>
    <row r="1065" spans="1:33" x14ac:dyDescent="0.3">
      <c r="A1065" t="s">
        <v>33</v>
      </c>
      <c r="B1065" t="s">
        <v>2209</v>
      </c>
      <c r="C1065">
        <v>2190</v>
      </c>
      <c r="D1065" t="s">
        <v>2205</v>
      </c>
      <c r="E1065">
        <v>993</v>
      </c>
      <c r="F1065" t="s">
        <v>2210</v>
      </c>
      <c r="G1065" t="s">
        <v>37</v>
      </c>
      <c r="H1065" t="s">
        <v>43</v>
      </c>
      <c r="I1065" t="s">
        <v>44</v>
      </c>
      <c r="J1065" t="s">
        <v>40</v>
      </c>
      <c r="K1065">
        <v>425.49</v>
      </c>
      <c r="L1065">
        <v>5417525.4438447095</v>
      </c>
      <c r="M1065">
        <v>12732.438938270399</v>
      </c>
      <c r="N1065">
        <v>0</v>
      </c>
      <c r="O1065">
        <v>12732.438938270399</v>
      </c>
      <c r="P1065">
        <v>3490312.8866741299</v>
      </c>
      <c r="Q1065">
        <v>776843.22292507999</v>
      </c>
      <c r="R1065">
        <v>828142.24491614196</v>
      </c>
      <c r="S1065">
        <v>229853.22040876301</v>
      </c>
      <c r="T1065">
        <v>92373.868920595807</v>
      </c>
      <c r="U1065">
        <v>217536.44726905899</v>
      </c>
      <c r="V1065">
        <v>4163618.42</v>
      </c>
      <c r="W1065">
        <v>1036370.57657565</v>
      </c>
      <c r="X1065">
        <v>4659299.0832975004</v>
      </c>
      <c r="Y1065">
        <v>0</v>
      </c>
      <c r="Z1065">
        <v>0</v>
      </c>
      <c r="AA1065">
        <v>540689.913278147</v>
      </c>
      <c r="AB1065">
        <v>0</v>
      </c>
      <c r="AC1065">
        <v>0</v>
      </c>
      <c r="AD1065">
        <v>0</v>
      </c>
      <c r="AE1065">
        <v>141852.401377181</v>
      </c>
      <c r="AF1065">
        <v>75684.045891878195</v>
      </c>
      <c r="AG1065">
        <v>0</v>
      </c>
    </row>
    <row r="1066" spans="1:33" x14ac:dyDescent="0.3">
      <c r="A1066" t="s">
        <v>33</v>
      </c>
      <c r="B1066" t="s">
        <v>2211</v>
      </c>
      <c r="C1066">
        <v>2190</v>
      </c>
      <c r="D1066" t="s">
        <v>2205</v>
      </c>
      <c r="E1066">
        <v>994</v>
      </c>
      <c r="F1066" t="s">
        <v>2212</v>
      </c>
      <c r="G1066" t="s">
        <v>37</v>
      </c>
      <c r="H1066" t="s">
        <v>38</v>
      </c>
      <c r="I1066" t="s">
        <v>39</v>
      </c>
      <c r="J1066" t="s">
        <v>40</v>
      </c>
      <c r="K1066">
        <v>693.97</v>
      </c>
      <c r="L1066">
        <v>7945694.8280789498</v>
      </c>
      <c r="M1066">
        <v>11449.622934822701</v>
      </c>
      <c r="N1066">
        <v>0</v>
      </c>
      <c r="O1066">
        <v>11449.622934822701</v>
      </c>
      <c r="P1066">
        <v>4639382.1333005298</v>
      </c>
      <c r="Q1066">
        <v>1377555.3530414701</v>
      </c>
      <c r="R1066">
        <v>1403624.27295225</v>
      </c>
      <c r="S1066">
        <v>374888.33901400602</v>
      </c>
      <c r="T1066">
        <v>150244.72977067801</v>
      </c>
      <c r="U1066">
        <v>354799.80331220297</v>
      </c>
      <c r="V1066">
        <v>5900584.8200000003</v>
      </c>
      <c r="W1066">
        <v>1690310.2047667501</v>
      </c>
      <c r="X1066">
        <v>6543938.2643939201</v>
      </c>
      <c r="Y1066">
        <v>0</v>
      </c>
      <c r="Z1066">
        <v>0</v>
      </c>
      <c r="AA1066">
        <v>1046956.76037283</v>
      </c>
      <c r="AB1066">
        <v>0</v>
      </c>
      <c r="AC1066">
        <v>0</v>
      </c>
      <c r="AD1066">
        <v>0</v>
      </c>
      <c r="AE1066">
        <v>231359.869758919</v>
      </c>
      <c r="AF1066">
        <v>123439.933553283</v>
      </c>
      <c r="AG1066">
        <v>0</v>
      </c>
    </row>
    <row r="1067" spans="1:33" x14ac:dyDescent="0.3">
      <c r="A1067" t="s">
        <v>33</v>
      </c>
      <c r="B1067" t="s">
        <v>2213</v>
      </c>
      <c r="C1067">
        <v>2190</v>
      </c>
      <c r="D1067" t="s">
        <v>2205</v>
      </c>
      <c r="E1067">
        <v>995</v>
      </c>
      <c r="F1067" t="s">
        <v>2214</v>
      </c>
      <c r="G1067" t="s">
        <v>37</v>
      </c>
      <c r="H1067" t="s">
        <v>53</v>
      </c>
      <c r="I1067" t="s">
        <v>39</v>
      </c>
      <c r="J1067" t="s">
        <v>40</v>
      </c>
      <c r="K1067">
        <v>836.11039603960398</v>
      </c>
      <c r="L1067">
        <v>11846373.4743973</v>
      </c>
      <c r="M1067">
        <v>14168.4322196087</v>
      </c>
      <c r="N1067">
        <v>0</v>
      </c>
      <c r="O1067">
        <v>14168.4322196087</v>
      </c>
      <c r="P1067">
        <v>5912043.7792258896</v>
      </c>
      <c r="Q1067">
        <v>3373224.7875064299</v>
      </c>
      <c r="R1067">
        <v>1895438.58180317</v>
      </c>
      <c r="S1067">
        <v>451673.75766046101</v>
      </c>
      <c r="T1067">
        <v>213992.56820142301</v>
      </c>
      <c r="U1067">
        <v>427470.64579468803</v>
      </c>
      <c r="V1067">
        <v>9382379.7300000004</v>
      </c>
      <c r="W1067">
        <v>2036523.09860269</v>
      </c>
      <c r="X1067">
        <v>9578015.7463206109</v>
      </c>
      <c r="Y1067">
        <v>0</v>
      </c>
      <c r="Z1067">
        <v>0</v>
      </c>
      <c r="AA1067">
        <v>1840887.0822820801</v>
      </c>
      <c r="AB1067">
        <v>0</v>
      </c>
      <c r="AC1067">
        <v>0</v>
      </c>
      <c r="AD1067">
        <v>0</v>
      </c>
      <c r="AE1067">
        <v>278747.48523970903</v>
      </c>
      <c r="AF1067">
        <v>148723.16055497801</v>
      </c>
      <c r="AG1067">
        <v>0</v>
      </c>
    </row>
    <row r="1068" spans="1:33" x14ac:dyDescent="0.3">
      <c r="A1068" t="s">
        <v>33</v>
      </c>
      <c r="B1068" t="s">
        <v>2215</v>
      </c>
      <c r="C1068">
        <v>2190</v>
      </c>
      <c r="D1068" t="s">
        <v>2205</v>
      </c>
      <c r="E1068">
        <v>2190</v>
      </c>
      <c r="F1068" t="s">
        <v>2205</v>
      </c>
      <c r="G1068" t="s">
        <v>55</v>
      </c>
      <c r="H1068" t="s">
        <v>55</v>
      </c>
      <c r="I1068" t="s">
        <v>56</v>
      </c>
      <c r="J1068" t="s">
        <v>40</v>
      </c>
      <c r="K1068">
        <v>66.679603960395994</v>
      </c>
      <c r="L1068">
        <v>196502.91135661001</v>
      </c>
      <c r="M1068">
        <v>2946.9717827556701</v>
      </c>
      <c r="N1068">
        <v>0</v>
      </c>
      <c r="O1068">
        <v>2946.9717827556701</v>
      </c>
      <c r="P1068">
        <v>34633.529011054299</v>
      </c>
      <c r="Q1068">
        <v>30360.693007878901</v>
      </c>
      <c r="R1068">
        <v>81083.607439679894</v>
      </c>
      <c r="S1068">
        <v>36020.874064908603</v>
      </c>
      <c r="T1068">
        <v>14404.2078330889</v>
      </c>
      <c r="U1068">
        <v>34090.681686649397</v>
      </c>
      <c r="V1068">
        <v>0</v>
      </c>
      <c r="W1068">
        <v>162412.229669961</v>
      </c>
      <c r="X1068">
        <v>139861.572296167</v>
      </c>
      <c r="Y1068">
        <v>0</v>
      </c>
      <c r="Z1068">
        <v>0</v>
      </c>
      <c r="AA1068">
        <v>22550.6573737941</v>
      </c>
      <c r="AB1068">
        <v>0</v>
      </c>
      <c r="AC1068">
        <v>0</v>
      </c>
      <c r="AD1068">
        <v>0</v>
      </c>
      <c r="AE1068">
        <v>22230.0452294098</v>
      </c>
      <c r="AF1068">
        <v>11860.6364572396</v>
      </c>
      <c r="AG1068">
        <v>0</v>
      </c>
    </row>
    <row r="1069" spans="1:33" x14ac:dyDescent="0.3">
      <c r="A1069" t="s">
        <v>33</v>
      </c>
      <c r="B1069" t="s">
        <v>2216</v>
      </c>
      <c r="C1069">
        <v>2190</v>
      </c>
      <c r="D1069" t="s">
        <v>2205</v>
      </c>
      <c r="E1069">
        <v>3461</v>
      </c>
      <c r="F1069" t="s">
        <v>2217</v>
      </c>
      <c r="G1069" t="s">
        <v>63</v>
      </c>
      <c r="H1069" t="s">
        <v>43</v>
      </c>
      <c r="I1069" t="s">
        <v>44</v>
      </c>
      <c r="J1069" t="s">
        <v>40</v>
      </c>
      <c r="K1069">
        <v>192.06356435643499</v>
      </c>
      <c r="L1069">
        <v>997163.66465389403</v>
      </c>
      <c r="M1069">
        <v>5191.8419196018704</v>
      </c>
      <c r="N1069">
        <v>0</v>
      </c>
      <c r="O1069">
        <v>5191.8419196018704</v>
      </c>
      <c r="P1069">
        <v>301645.58639942401</v>
      </c>
      <c r="Q1069">
        <v>117697.18308629601</v>
      </c>
      <c r="R1069">
        <v>431864.50672303699</v>
      </c>
      <c r="S1069">
        <v>104256.58745895899</v>
      </c>
      <c r="T1069">
        <v>41699.800986177201</v>
      </c>
      <c r="U1069">
        <v>98194.611953116197</v>
      </c>
      <c r="V1069">
        <v>431157.76000000001</v>
      </c>
      <c r="W1069">
        <v>467811.29270077799</v>
      </c>
      <c r="X1069">
        <v>755401.803281751</v>
      </c>
      <c r="Y1069">
        <v>0</v>
      </c>
      <c r="Z1069">
        <v>0</v>
      </c>
      <c r="AA1069">
        <v>143567.24941902701</v>
      </c>
      <c r="AB1069">
        <v>0</v>
      </c>
      <c r="AC1069">
        <v>0</v>
      </c>
      <c r="AD1069">
        <v>0</v>
      </c>
      <c r="AE1069">
        <v>64031.299962446203</v>
      </c>
      <c r="AF1069">
        <v>34163.311990669899</v>
      </c>
      <c r="AG1069">
        <v>0</v>
      </c>
    </row>
    <row r="1070" spans="1:33" x14ac:dyDescent="0.3">
      <c r="A1070" t="s">
        <v>33</v>
      </c>
      <c r="B1070" t="s">
        <v>2218</v>
      </c>
      <c r="C1070">
        <v>2190</v>
      </c>
      <c r="D1070" t="s">
        <v>2205</v>
      </c>
      <c r="E1070">
        <v>5298</v>
      </c>
      <c r="F1070" t="s">
        <v>2219</v>
      </c>
      <c r="G1070" t="s">
        <v>63</v>
      </c>
      <c r="H1070" t="s">
        <v>43</v>
      </c>
      <c r="I1070" t="s">
        <v>44</v>
      </c>
      <c r="J1070" t="s">
        <v>40</v>
      </c>
      <c r="K1070">
        <v>198.82</v>
      </c>
      <c r="L1070">
        <v>601013.19984748296</v>
      </c>
      <c r="M1070">
        <v>3022.90111582076</v>
      </c>
      <c r="N1070">
        <v>0</v>
      </c>
      <c r="O1070">
        <v>3022.90111582076</v>
      </c>
      <c r="P1070">
        <v>117345.773533456</v>
      </c>
      <c r="Q1070">
        <v>90527.127116887496</v>
      </c>
      <c r="R1070">
        <v>242786.754972214</v>
      </c>
      <c r="S1070">
        <v>107404.209926603</v>
      </c>
      <c r="T1070">
        <v>42949.334298321599</v>
      </c>
      <c r="U1070">
        <v>101648.91406621601</v>
      </c>
      <c r="V1070">
        <v>15096.2699999999</v>
      </c>
      <c r="W1070">
        <v>484268.01578126702</v>
      </c>
      <c r="X1070">
        <v>432124.50880657602</v>
      </c>
      <c r="Y1070">
        <v>0</v>
      </c>
      <c r="Z1070">
        <v>0</v>
      </c>
      <c r="AA1070">
        <v>67239.776974691107</v>
      </c>
      <c r="AB1070">
        <v>0</v>
      </c>
      <c r="AC1070">
        <v>0</v>
      </c>
      <c r="AD1070">
        <v>0</v>
      </c>
      <c r="AE1070">
        <v>66283.8008926443</v>
      </c>
      <c r="AF1070">
        <v>35365.113173572099</v>
      </c>
      <c r="AG1070">
        <v>0</v>
      </c>
    </row>
    <row r="1071" spans="1:33" x14ac:dyDescent="0.3">
      <c r="A1071" t="s">
        <v>33</v>
      </c>
      <c r="B1071" t="s">
        <v>2220</v>
      </c>
      <c r="C1071">
        <v>2191</v>
      </c>
      <c r="D1071" t="s">
        <v>2221</v>
      </c>
      <c r="E1071">
        <v>998</v>
      </c>
      <c r="F1071" t="s">
        <v>2222</v>
      </c>
      <c r="G1071" t="s">
        <v>37</v>
      </c>
      <c r="H1071" t="s">
        <v>43</v>
      </c>
      <c r="I1071" t="s">
        <v>44</v>
      </c>
      <c r="J1071" t="s">
        <v>40</v>
      </c>
      <c r="K1071">
        <v>421.22</v>
      </c>
      <c r="L1071">
        <v>5795555.6561695496</v>
      </c>
      <c r="M1071">
        <v>13758.9754906451</v>
      </c>
      <c r="N1071">
        <v>0</v>
      </c>
      <c r="O1071">
        <v>13758.9754906451</v>
      </c>
      <c r="P1071">
        <v>3227184.5971813099</v>
      </c>
      <c r="Q1071">
        <v>1101748.0895638601</v>
      </c>
      <c r="R1071">
        <v>1016054.04540828</v>
      </c>
      <c r="S1071">
        <v>251823.56258698599</v>
      </c>
      <c r="T1071">
        <v>198745.36142910999</v>
      </c>
      <c r="U1071">
        <v>224880.755527751</v>
      </c>
      <c r="V1071">
        <v>4236197.6399999997</v>
      </c>
      <c r="W1071">
        <v>1334477.2606418</v>
      </c>
      <c r="X1071">
        <v>4740038.1756373998</v>
      </c>
      <c r="Y1071">
        <v>0</v>
      </c>
      <c r="Z1071">
        <v>0</v>
      </c>
      <c r="AA1071">
        <v>830636.72500440502</v>
      </c>
      <c r="AB1071">
        <v>0</v>
      </c>
      <c r="AC1071">
        <v>0</v>
      </c>
      <c r="AD1071">
        <v>0</v>
      </c>
      <c r="AE1071">
        <v>129805.91570775599</v>
      </c>
      <c r="AF1071">
        <v>95074.839819995104</v>
      </c>
      <c r="AG1071">
        <v>0</v>
      </c>
    </row>
    <row r="1072" spans="1:33" x14ac:dyDescent="0.3">
      <c r="A1072" t="s">
        <v>33</v>
      </c>
      <c r="B1072" t="s">
        <v>2223</v>
      </c>
      <c r="C1072">
        <v>2191</v>
      </c>
      <c r="D1072" t="s">
        <v>2221</v>
      </c>
      <c r="E1072">
        <v>999</v>
      </c>
      <c r="F1072" t="s">
        <v>2224</v>
      </c>
      <c r="G1072" t="s">
        <v>37</v>
      </c>
      <c r="H1072" t="s">
        <v>43</v>
      </c>
      <c r="I1072" t="s">
        <v>44</v>
      </c>
      <c r="J1072" t="s">
        <v>40</v>
      </c>
      <c r="K1072">
        <v>540.19000000000005</v>
      </c>
      <c r="L1072">
        <v>7327599.7313452102</v>
      </c>
      <c r="M1072">
        <v>13564.8563123071</v>
      </c>
      <c r="N1072">
        <v>0</v>
      </c>
      <c r="O1072">
        <v>13564.8563123071</v>
      </c>
      <c r="P1072">
        <v>4500979.00086552</v>
      </c>
      <c r="Q1072">
        <v>1138615.37455629</v>
      </c>
      <c r="R1072">
        <v>1112935.58204595</v>
      </c>
      <c r="S1072">
        <v>322948.98218001099</v>
      </c>
      <c r="T1072">
        <v>252120.791697429</v>
      </c>
      <c r="U1072">
        <v>288396.40883276099</v>
      </c>
      <c r="V1072">
        <v>5327814.33</v>
      </c>
      <c r="W1072">
        <v>1711388.9925124501</v>
      </c>
      <c r="X1072">
        <v>6541280.0869834404</v>
      </c>
      <c r="Y1072">
        <v>0</v>
      </c>
      <c r="Z1072">
        <v>0</v>
      </c>
      <c r="AA1072">
        <v>497923.23552900902</v>
      </c>
      <c r="AB1072">
        <v>0</v>
      </c>
      <c r="AC1072">
        <v>0</v>
      </c>
      <c r="AD1072">
        <v>0</v>
      </c>
      <c r="AE1072">
        <v>166468.49058965099</v>
      </c>
      <c r="AF1072">
        <v>121927.91824311001</v>
      </c>
      <c r="AG1072">
        <v>0</v>
      </c>
    </row>
    <row r="1073" spans="1:33" x14ac:dyDescent="0.3">
      <c r="A1073" t="s">
        <v>33</v>
      </c>
      <c r="B1073" t="s">
        <v>2225</v>
      </c>
      <c r="C1073">
        <v>2191</v>
      </c>
      <c r="D1073" t="s">
        <v>2221</v>
      </c>
      <c r="E1073">
        <v>1001</v>
      </c>
      <c r="F1073" t="s">
        <v>2226</v>
      </c>
      <c r="G1073" t="s">
        <v>37</v>
      </c>
      <c r="H1073" t="s">
        <v>38</v>
      </c>
      <c r="I1073" t="s">
        <v>44</v>
      </c>
      <c r="J1073" t="s">
        <v>40</v>
      </c>
      <c r="K1073">
        <v>779.12</v>
      </c>
      <c r="L1073">
        <v>9874637.4254010301</v>
      </c>
      <c r="M1073">
        <v>12674.090544975101</v>
      </c>
      <c r="N1073">
        <v>0</v>
      </c>
      <c r="O1073">
        <v>12674.090544975101</v>
      </c>
      <c r="P1073">
        <v>4978747.9574761502</v>
      </c>
      <c r="Q1073">
        <v>2338726.3581928601</v>
      </c>
      <c r="R1073">
        <v>1726009.3276746101</v>
      </c>
      <c r="S1073">
        <v>465791.68625129998</v>
      </c>
      <c r="T1073">
        <v>365362.09580610797</v>
      </c>
      <c r="U1073">
        <v>415956.256224257</v>
      </c>
      <c r="V1073">
        <v>6990332.2699999996</v>
      </c>
      <c r="W1073">
        <v>2468348.8991767699</v>
      </c>
      <c r="X1073">
        <v>8433539.7000935599</v>
      </c>
      <c r="Y1073">
        <v>0</v>
      </c>
      <c r="Z1073">
        <v>0</v>
      </c>
      <c r="AA1073">
        <v>1025141.46908321</v>
      </c>
      <c r="AB1073">
        <v>0</v>
      </c>
      <c r="AC1073">
        <v>0</v>
      </c>
      <c r="AD1073">
        <v>0</v>
      </c>
      <c r="AE1073">
        <v>240098.72524150499</v>
      </c>
      <c r="AF1073">
        <v>175857.53098275099</v>
      </c>
      <c r="AG1073">
        <v>0</v>
      </c>
    </row>
    <row r="1074" spans="1:33" x14ac:dyDescent="0.3">
      <c r="A1074" t="s">
        <v>33</v>
      </c>
      <c r="B1074" t="s">
        <v>2227</v>
      </c>
      <c r="C1074">
        <v>2191</v>
      </c>
      <c r="D1074" t="s">
        <v>2221</v>
      </c>
      <c r="E1074">
        <v>1002</v>
      </c>
      <c r="F1074" t="s">
        <v>2228</v>
      </c>
      <c r="G1074" t="s">
        <v>37</v>
      </c>
      <c r="H1074" t="s">
        <v>53</v>
      </c>
      <c r="I1074" t="s">
        <v>44</v>
      </c>
      <c r="J1074" t="s">
        <v>40</v>
      </c>
      <c r="K1074">
        <v>988.82</v>
      </c>
      <c r="L1074">
        <v>14183947.6000806</v>
      </c>
      <c r="M1074">
        <v>14344.3170648658</v>
      </c>
      <c r="N1074">
        <v>0</v>
      </c>
      <c r="O1074">
        <v>14344.3170648658</v>
      </c>
      <c r="P1074">
        <v>6951822.8560562804</v>
      </c>
      <c r="Q1074">
        <v>3876638.9998706998</v>
      </c>
      <c r="R1074">
        <v>2296074.99796309</v>
      </c>
      <c r="S1074">
        <v>591159.43012502696</v>
      </c>
      <c r="T1074">
        <v>468251.31606555497</v>
      </c>
      <c r="U1074">
        <v>527910.80357283796</v>
      </c>
      <c r="V1074">
        <v>10523332.26</v>
      </c>
      <c r="W1074">
        <v>3132704.53650783</v>
      </c>
      <c r="X1074">
        <v>12062417.2386391</v>
      </c>
      <c r="Y1074">
        <v>0</v>
      </c>
      <c r="Z1074">
        <v>0</v>
      </c>
      <c r="AA1074">
        <v>1593619.5578687</v>
      </c>
      <c r="AB1074">
        <v>0</v>
      </c>
      <c r="AC1074">
        <v>0</v>
      </c>
      <c r="AD1074">
        <v>0</v>
      </c>
      <c r="AE1074">
        <v>304721.25153160602</v>
      </c>
      <c r="AF1074">
        <v>223189.55204123101</v>
      </c>
      <c r="AG1074">
        <v>0</v>
      </c>
    </row>
    <row r="1075" spans="1:33" x14ac:dyDescent="0.3">
      <c r="A1075" t="s">
        <v>33</v>
      </c>
      <c r="B1075" t="s">
        <v>2229</v>
      </c>
      <c r="C1075">
        <v>2191</v>
      </c>
      <c r="D1075" t="s">
        <v>2221</v>
      </c>
      <c r="E1075">
        <v>2191</v>
      </c>
      <c r="F1075" t="s">
        <v>2221</v>
      </c>
      <c r="G1075" t="s">
        <v>55</v>
      </c>
      <c r="H1075" t="s">
        <v>55</v>
      </c>
      <c r="I1075" t="s">
        <v>56</v>
      </c>
      <c r="J1075" t="s">
        <v>40</v>
      </c>
      <c r="K1075">
        <v>6.77</v>
      </c>
      <c r="L1075">
        <v>25062.5653327664</v>
      </c>
      <c r="M1075">
        <v>3702.00374191528</v>
      </c>
      <c r="N1075">
        <v>0</v>
      </c>
      <c r="O1075">
        <v>3702.00374191528</v>
      </c>
      <c r="P1075">
        <v>1561.26623217678</v>
      </c>
      <c r="Q1075">
        <v>7004.0344666619503</v>
      </c>
      <c r="R1075">
        <v>9338.7865977732599</v>
      </c>
      <c r="S1075">
        <v>4047.3992657373701</v>
      </c>
      <c r="T1075">
        <v>3111.0787704170698</v>
      </c>
      <c r="U1075">
        <v>3614.36473795849</v>
      </c>
      <c r="V1075">
        <v>0</v>
      </c>
      <c r="W1075">
        <v>21448.200594807899</v>
      </c>
      <c r="X1075">
        <v>17594.4806364018</v>
      </c>
      <c r="Y1075">
        <v>0</v>
      </c>
      <c r="Z1075">
        <v>0</v>
      </c>
      <c r="AA1075">
        <v>3853.7199584061</v>
      </c>
      <c r="AB1075">
        <v>0</v>
      </c>
      <c r="AC1075">
        <v>0</v>
      </c>
      <c r="AD1075">
        <v>0</v>
      </c>
      <c r="AE1075">
        <v>2086.2875678778501</v>
      </c>
      <c r="AF1075">
        <v>1528.0771700806299</v>
      </c>
      <c r="AG1075">
        <v>0</v>
      </c>
    </row>
    <row r="1076" spans="1:33" x14ac:dyDescent="0.3">
      <c r="A1076" t="s">
        <v>33</v>
      </c>
      <c r="B1076" t="s">
        <v>2230</v>
      </c>
      <c r="C1076">
        <v>2191</v>
      </c>
      <c r="D1076" t="s">
        <v>2221</v>
      </c>
      <c r="E1076">
        <v>3464</v>
      </c>
      <c r="F1076" t="s">
        <v>2231</v>
      </c>
      <c r="G1076" t="s">
        <v>37</v>
      </c>
      <c r="H1076" t="s">
        <v>43</v>
      </c>
      <c r="I1076" t="s">
        <v>44</v>
      </c>
      <c r="J1076" t="s">
        <v>40</v>
      </c>
      <c r="K1076">
        <v>521.56999999999903</v>
      </c>
      <c r="L1076">
        <v>6406752.4316707496</v>
      </c>
      <c r="M1076">
        <v>12283.5907580396</v>
      </c>
      <c r="N1076">
        <v>0</v>
      </c>
      <c r="O1076">
        <v>12283.5907580396</v>
      </c>
      <c r="P1076">
        <v>3415692.98218854</v>
      </c>
      <c r="Q1076">
        <v>1256714.1633496101</v>
      </c>
      <c r="R1076">
        <v>1179352.4303102801</v>
      </c>
      <c r="S1076">
        <v>311817.139590937</v>
      </c>
      <c r="T1076">
        <v>243175.716231378</v>
      </c>
      <c r="U1076">
        <v>278455.57110443199</v>
      </c>
      <c r="V1076">
        <v>4475898.34</v>
      </c>
      <c r="W1076">
        <v>1652398.52056632</v>
      </c>
      <c r="X1076">
        <v>5350164.7480100598</v>
      </c>
      <c r="Y1076">
        <v>0</v>
      </c>
      <c r="Z1076">
        <v>0</v>
      </c>
      <c r="AA1076">
        <v>778132.11255625903</v>
      </c>
      <c r="AB1076">
        <v>0</v>
      </c>
      <c r="AC1076">
        <v>0</v>
      </c>
      <c r="AD1076">
        <v>0</v>
      </c>
      <c r="AE1076">
        <v>160730.429361602</v>
      </c>
      <c r="AF1076">
        <v>117725.14174283</v>
      </c>
      <c r="AG1076">
        <v>0</v>
      </c>
    </row>
    <row r="1077" spans="1:33" x14ac:dyDescent="0.3">
      <c r="A1077" t="s">
        <v>33</v>
      </c>
      <c r="B1077" t="s">
        <v>2232</v>
      </c>
      <c r="C1077">
        <v>2192</v>
      </c>
      <c r="D1077" t="s">
        <v>2233</v>
      </c>
      <c r="E1077">
        <v>3378</v>
      </c>
      <c r="F1077" t="s">
        <v>2234</v>
      </c>
      <c r="G1077" t="s">
        <v>37</v>
      </c>
      <c r="H1077" t="s">
        <v>64</v>
      </c>
      <c r="I1077" t="s">
        <v>39</v>
      </c>
      <c r="J1077" t="s">
        <v>40</v>
      </c>
      <c r="K1077">
        <v>315.23</v>
      </c>
      <c r="L1077">
        <v>4944557.3899999997</v>
      </c>
      <c r="M1077">
        <v>15685.5546426418</v>
      </c>
      <c r="N1077">
        <v>0</v>
      </c>
      <c r="O1077">
        <v>15685.5546426418</v>
      </c>
      <c r="P1077">
        <v>2674364.5099999998</v>
      </c>
      <c r="Q1077">
        <v>789522.83</v>
      </c>
      <c r="R1077">
        <v>738640.98</v>
      </c>
      <c r="S1077">
        <v>296403.31</v>
      </c>
      <c r="T1077">
        <v>445625.76</v>
      </c>
      <c r="U1077">
        <v>177502.79</v>
      </c>
      <c r="V1077">
        <v>4648071.0999999996</v>
      </c>
      <c r="W1077">
        <v>118983.5</v>
      </c>
      <c r="X1077">
        <v>3641864.76</v>
      </c>
      <c r="Y1077">
        <v>0</v>
      </c>
      <c r="Z1077">
        <v>0</v>
      </c>
      <c r="AA1077">
        <v>1125189.8400000001</v>
      </c>
      <c r="AB1077">
        <v>0</v>
      </c>
      <c r="AC1077">
        <v>0</v>
      </c>
      <c r="AD1077">
        <v>0</v>
      </c>
      <c r="AE1077">
        <v>63466.99</v>
      </c>
      <c r="AF1077">
        <v>114035.8</v>
      </c>
      <c r="AG1077">
        <v>0</v>
      </c>
    </row>
    <row r="1078" spans="1:33" x14ac:dyDescent="0.3">
      <c r="A1078" t="s">
        <v>33</v>
      </c>
      <c r="B1078" t="s">
        <v>2235</v>
      </c>
      <c r="C1078">
        <v>2193</v>
      </c>
      <c r="D1078" t="s">
        <v>2236</v>
      </c>
      <c r="E1078">
        <v>1005</v>
      </c>
      <c r="F1078" t="s">
        <v>2237</v>
      </c>
      <c r="G1078" t="s">
        <v>37</v>
      </c>
      <c r="H1078" t="s">
        <v>43</v>
      </c>
      <c r="I1078" t="s">
        <v>44</v>
      </c>
      <c r="J1078" t="s">
        <v>40</v>
      </c>
      <c r="K1078">
        <v>112.09</v>
      </c>
      <c r="L1078">
        <v>2291931.41298531</v>
      </c>
      <c r="M1078">
        <v>20447.2425103516</v>
      </c>
      <c r="N1078">
        <v>0</v>
      </c>
      <c r="O1078">
        <v>20447.2425103516</v>
      </c>
      <c r="P1078">
        <v>1207880.4437770499</v>
      </c>
      <c r="Q1078">
        <v>448226.79521805298</v>
      </c>
      <c r="R1078">
        <v>433785.37447036401</v>
      </c>
      <c r="S1078">
        <v>186545.21260250101</v>
      </c>
      <c r="T1078">
        <v>15493.5869173463</v>
      </c>
      <c r="U1078">
        <v>93701.681213703094</v>
      </c>
      <c r="V1078">
        <v>1542731.91</v>
      </c>
      <c r="W1078">
        <v>655497.82177161495</v>
      </c>
      <c r="X1078">
        <v>1742664.1072724301</v>
      </c>
      <c r="Y1078">
        <v>0</v>
      </c>
      <c r="Z1078">
        <v>0</v>
      </c>
      <c r="AA1078">
        <v>455565.62449918402</v>
      </c>
      <c r="AB1078">
        <v>0</v>
      </c>
      <c r="AC1078">
        <v>0</v>
      </c>
      <c r="AD1078">
        <v>0</v>
      </c>
      <c r="AE1078">
        <v>23715.549939097298</v>
      </c>
      <c r="AF1078">
        <v>69986.131274605694</v>
      </c>
      <c r="AG1078">
        <v>0</v>
      </c>
    </row>
    <row r="1079" spans="1:33" x14ac:dyDescent="0.3">
      <c r="A1079" t="s">
        <v>33</v>
      </c>
      <c r="B1079" t="s">
        <v>2238</v>
      </c>
      <c r="C1079">
        <v>2193</v>
      </c>
      <c r="D1079" t="s">
        <v>2236</v>
      </c>
      <c r="E1079">
        <v>1006</v>
      </c>
      <c r="F1079" t="s">
        <v>2239</v>
      </c>
      <c r="G1079" t="s">
        <v>37</v>
      </c>
      <c r="H1079" t="s">
        <v>53</v>
      </c>
      <c r="I1079" t="s">
        <v>39</v>
      </c>
      <c r="J1079" t="s">
        <v>40</v>
      </c>
      <c r="K1079">
        <v>71.81</v>
      </c>
      <c r="L1079">
        <v>1545635.83701468</v>
      </c>
      <c r="M1079">
        <v>21523.963751771</v>
      </c>
      <c r="N1079">
        <v>0</v>
      </c>
      <c r="O1079">
        <v>21523.963751771</v>
      </c>
      <c r="P1079">
        <v>711430.07622294698</v>
      </c>
      <c r="Q1079">
        <v>367997.46478194598</v>
      </c>
      <c r="R1079">
        <v>313082.01552963501</v>
      </c>
      <c r="S1079">
        <v>119509.427397498</v>
      </c>
      <c r="T1079">
        <v>33616.853082653601</v>
      </c>
      <c r="U1079">
        <v>60029.598786296898</v>
      </c>
      <c r="V1079">
        <v>1065664.24</v>
      </c>
      <c r="W1079">
        <v>419941.998228385</v>
      </c>
      <c r="X1079">
        <v>1174505.6927275599</v>
      </c>
      <c r="Y1079">
        <v>0</v>
      </c>
      <c r="Z1079">
        <v>0</v>
      </c>
      <c r="AA1079">
        <v>311100.54550081497</v>
      </c>
      <c r="AB1079">
        <v>0</v>
      </c>
      <c r="AC1079">
        <v>0</v>
      </c>
      <c r="AD1079">
        <v>0</v>
      </c>
      <c r="AE1079">
        <v>15193.2700609026</v>
      </c>
      <c r="AF1079">
        <v>44836.328725394204</v>
      </c>
      <c r="AG1079">
        <v>0</v>
      </c>
    </row>
    <row r="1080" spans="1:33" x14ac:dyDescent="0.3">
      <c r="A1080" t="s">
        <v>33</v>
      </c>
      <c r="B1080" t="s">
        <v>2240</v>
      </c>
      <c r="C1080">
        <v>2195</v>
      </c>
      <c r="D1080" t="s">
        <v>2241</v>
      </c>
      <c r="E1080">
        <v>1010</v>
      </c>
      <c r="F1080" t="s">
        <v>2242</v>
      </c>
      <c r="G1080" t="s">
        <v>37</v>
      </c>
      <c r="H1080" t="s">
        <v>64</v>
      </c>
      <c r="I1080" t="s">
        <v>39</v>
      </c>
      <c r="J1080" t="s">
        <v>40</v>
      </c>
      <c r="K1080">
        <v>259.81</v>
      </c>
      <c r="L1080">
        <v>4273783.24</v>
      </c>
      <c r="M1080">
        <v>16449.648743312398</v>
      </c>
      <c r="N1080">
        <v>0</v>
      </c>
      <c r="O1080">
        <v>16449.648743312398</v>
      </c>
      <c r="P1080">
        <v>2146033.67</v>
      </c>
      <c r="Q1080">
        <v>487339.36</v>
      </c>
      <c r="R1080">
        <v>1190920.8799999999</v>
      </c>
      <c r="S1080">
        <v>286111.5</v>
      </c>
      <c r="T1080">
        <v>163377.82999999999</v>
      </c>
      <c r="U1080">
        <v>307680</v>
      </c>
      <c r="V1080">
        <v>2829827.51</v>
      </c>
      <c r="W1080">
        <v>1136275.73</v>
      </c>
      <c r="X1080">
        <v>3400187.42</v>
      </c>
      <c r="Y1080">
        <v>0</v>
      </c>
      <c r="Z1080">
        <v>0</v>
      </c>
      <c r="AA1080">
        <v>427219.92</v>
      </c>
      <c r="AB1080">
        <v>138695.9</v>
      </c>
      <c r="AC1080">
        <v>0</v>
      </c>
      <c r="AD1080">
        <v>0</v>
      </c>
      <c r="AE1080">
        <v>307680</v>
      </c>
      <c r="AF1080">
        <v>0</v>
      </c>
      <c r="AG1080">
        <v>0</v>
      </c>
    </row>
    <row r="1081" spans="1:33" x14ac:dyDescent="0.3">
      <c r="A1081" t="s">
        <v>33</v>
      </c>
      <c r="B1081" t="s">
        <v>2243</v>
      </c>
      <c r="C1081">
        <v>2197</v>
      </c>
      <c r="D1081" t="s">
        <v>2244</v>
      </c>
      <c r="E1081">
        <v>1012</v>
      </c>
      <c r="F1081" t="s">
        <v>2245</v>
      </c>
      <c r="G1081" t="s">
        <v>37</v>
      </c>
      <c r="H1081" t="s">
        <v>43</v>
      </c>
      <c r="I1081" t="s">
        <v>44</v>
      </c>
      <c r="J1081" t="s">
        <v>40</v>
      </c>
      <c r="K1081">
        <v>533.16</v>
      </c>
      <c r="L1081">
        <v>6019699.8103169799</v>
      </c>
      <c r="M1081">
        <v>11290.606591486499</v>
      </c>
      <c r="N1081">
        <v>0</v>
      </c>
      <c r="O1081">
        <v>11290.606591486499</v>
      </c>
      <c r="P1081">
        <v>3550310.59050006</v>
      </c>
      <c r="Q1081">
        <v>1035464.4131414799</v>
      </c>
      <c r="R1081">
        <v>1039352.22968695</v>
      </c>
      <c r="S1081">
        <v>340080.97915182501</v>
      </c>
      <c r="T1081">
        <v>54491.597836662397</v>
      </c>
      <c r="U1081">
        <v>152724.96735875399</v>
      </c>
      <c r="V1081">
        <v>4183383.78</v>
      </c>
      <c r="W1081">
        <v>1683591.06295823</v>
      </c>
      <c r="X1081">
        <v>4749826.4129660204</v>
      </c>
      <c r="Y1081">
        <v>0</v>
      </c>
      <c r="Z1081">
        <v>0</v>
      </c>
      <c r="AA1081">
        <v>1079622.0460111899</v>
      </c>
      <c r="AB1081">
        <v>0</v>
      </c>
      <c r="AC1081">
        <v>37526.383981008701</v>
      </c>
      <c r="AD1081">
        <v>0</v>
      </c>
      <c r="AE1081">
        <v>152724.96735875399</v>
      </c>
      <c r="AF1081">
        <v>0</v>
      </c>
      <c r="AG1081">
        <v>0</v>
      </c>
    </row>
    <row r="1082" spans="1:33" x14ac:dyDescent="0.3">
      <c r="A1082" t="s">
        <v>33</v>
      </c>
      <c r="B1082" t="s">
        <v>2246</v>
      </c>
      <c r="C1082">
        <v>2197</v>
      </c>
      <c r="D1082" t="s">
        <v>2244</v>
      </c>
      <c r="E1082">
        <v>1013</v>
      </c>
      <c r="F1082" t="s">
        <v>1467</v>
      </c>
      <c r="G1082" t="s">
        <v>37</v>
      </c>
      <c r="H1082" t="s">
        <v>43</v>
      </c>
      <c r="I1082" t="s">
        <v>44</v>
      </c>
      <c r="J1082" t="s">
        <v>40</v>
      </c>
      <c r="K1082">
        <v>331.03</v>
      </c>
      <c r="L1082">
        <v>4222624.4337711604</v>
      </c>
      <c r="M1082">
        <v>12756.017381419</v>
      </c>
      <c r="N1082">
        <v>0</v>
      </c>
      <c r="O1082">
        <v>12756.017381419</v>
      </c>
      <c r="P1082">
        <v>2668803.5602538302</v>
      </c>
      <c r="Q1082">
        <v>655527.32759664301</v>
      </c>
      <c r="R1082">
        <v>651790.71480938501</v>
      </c>
      <c r="S1082">
        <v>212669.92235619499</v>
      </c>
      <c r="T1082">
        <v>33832.908755102297</v>
      </c>
      <c r="U1082">
        <v>94824.341557447202</v>
      </c>
      <c r="V1082">
        <v>3082486.96</v>
      </c>
      <c r="W1082">
        <v>1045313.13221371</v>
      </c>
      <c r="X1082">
        <v>3528625.3749246802</v>
      </c>
      <c r="Y1082">
        <v>0</v>
      </c>
      <c r="Z1082">
        <v>0</v>
      </c>
      <c r="AA1082">
        <v>575875.22203576204</v>
      </c>
      <c r="AB1082">
        <v>0</v>
      </c>
      <c r="AC1082">
        <v>23299.495253269699</v>
      </c>
      <c r="AD1082">
        <v>0</v>
      </c>
      <c r="AE1082">
        <v>94824.341557447202</v>
      </c>
      <c r="AF1082">
        <v>0</v>
      </c>
      <c r="AG1082">
        <v>0</v>
      </c>
    </row>
    <row r="1083" spans="1:33" x14ac:dyDescent="0.3">
      <c r="A1083" t="s">
        <v>33</v>
      </c>
      <c r="B1083" t="s">
        <v>2247</v>
      </c>
      <c r="C1083">
        <v>2197</v>
      </c>
      <c r="D1083" t="s">
        <v>2244</v>
      </c>
      <c r="E1083">
        <v>1014</v>
      </c>
      <c r="F1083" t="s">
        <v>2248</v>
      </c>
      <c r="G1083" t="s">
        <v>37</v>
      </c>
      <c r="H1083" t="s">
        <v>43</v>
      </c>
      <c r="I1083" t="s">
        <v>44</v>
      </c>
      <c r="J1083" t="s">
        <v>40</v>
      </c>
      <c r="K1083">
        <v>318.16000000000003</v>
      </c>
      <c r="L1083">
        <v>4117732.12628714</v>
      </c>
      <c r="M1083">
        <v>12942.3312996201</v>
      </c>
      <c r="N1083">
        <v>0</v>
      </c>
      <c r="O1083">
        <v>12942.3312996201</v>
      </c>
      <c r="P1083">
        <v>2567450.9999210299</v>
      </c>
      <c r="Q1083">
        <v>638505.52621257305</v>
      </c>
      <c r="R1083">
        <v>677121.83195738704</v>
      </c>
      <c r="S1083">
        <v>202136.23730914699</v>
      </c>
      <c r="T1083">
        <v>32517.5308869992</v>
      </c>
      <c r="U1083">
        <v>91137.6990300498</v>
      </c>
      <c r="V1083">
        <v>3021921.66</v>
      </c>
      <c r="W1083">
        <v>1004672.76725709</v>
      </c>
      <c r="X1083">
        <v>3311409.33608536</v>
      </c>
      <c r="Y1083">
        <v>0</v>
      </c>
      <c r="Z1083">
        <v>0</v>
      </c>
      <c r="AA1083">
        <v>692791.44887411396</v>
      </c>
      <c r="AB1083">
        <v>0</v>
      </c>
      <c r="AC1083">
        <v>22393.6422976174</v>
      </c>
      <c r="AD1083">
        <v>0</v>
      </c>
      <c r="AE1083">
        <v>91137.6990300498</v>
      </c>
      <c r="AF1083">
        <v>0</v>
      </c>
      <c r="AG1083">
        <v>0</v>
      </c>
    </row>
    <row r="1084" spans="1:33" x14ac:dyDescent="0.3">
      <c r="A1084" t="s">
        <v>33</v>
      </c>
      <c r="B1084" t="s">
        <v>2249</v>
      </c>
      <c r="C1084">
        <v>2197</v>
      </c>
      <c r="D1084" t="s">
        <v>2244</v>
      </c>
      <c r="E1084">
        <v>1016</v>
      </c>
      <c r="F1084" t="s">
        <v>2250</v>
      </c>
      <c r="G1084" t="s">
        <v>37</v>
      </c>
      <c r="H1084" t="s">
        <v>38</v>
      </c>
      <c r="I1084" t="s">
        <v>44</v>
      </c>
      <c r="J1084" t="s">
        <v>40</v>
      </c>
      <c r="K1084">
        <v>363.56</v>
      </c>
      <c r="L1084">
        <v>4260599.5277148401</v>
      </c>
      <c r="M1084">
        <v>11719.109714255799</v>
      </c>
      <c r="N1084">
        <v>0</v>
      </c>
      <c r="O1084">
        <v>11719.109714255799</v>
      </c>
      <c r="P1084">
        <v>2330385.5161921401</v>
      </c>
      <c r="Q1084">
        <v>898935.02013151604</v>
      </c>
      <c r="R1084">
        <v>762165.40244539699</v>
      </c>
      <c r="S1084">
        <v>231955.952758717</v>
      </c>
      <c r="T1084">
        <v>37157.636187067597</v>
      </c>
      <c r="U1084">
        <v>104142.638481785</v>
      </c>
      <c r="V1084">
        <v>3008421.84</v>
      </c>
      <c r="W1084">
        <v>1148035.0492330501</v>
      </c>
      <c r="X1084">
        <v>3557181.53334295</v>
      </c>
      <c r="Y1084">
        <v>0</v>
      </c>
      <c r="Z1084">
        <v>0</v>
      </c>
      <c r="AA1084">
        <v>573686.24162771297</v>
      </c>
      <c r="AB1084">
        <v>0</v>
      </c>
      <c r="AC1084">
        <v>25589.114262389401</v>
      </c>
      <c r="AD1084">
        <v>0</v>
      </c>
      <c r="AE1084">
        <v>104142.638481785</v>
      </c>
      <c r="AF1084">
        <v>0</v>
      </c>
      <c r="AG1084">
        <v>0</v>
      </c>
    </row>
    <row r="1085" spans="1:33" x14ac:dyDescent="0.3">
      <c r="A1085" t="s">
        <v>33</v>
      </c>
      <c r="B1085" t="s">
        <v>2251</v>
      </c>
      <c r="C1085">
        <v>2197</v>
      </c>
      <c r="D1085" t="s">
        <v>2244</v>
      </c>
      <c r="E1085">
        <v>1017</v>
      </c>
      <c r="F1085" t="s">
        <v>2252</v>
      </c>
      <c r="G1085" t="s">
        <v>37</v>
      </c>
      <c r="H1085" t="s">
        <v>53</v>
      </c>
      <c r="I1085" t="s">
        <v>39</v>
      </c>
      <c r="J1085" t="s">
        <v>40</v>
      </c>
      <c r="K1085">
        <v>661.42</v>
      </c>
      <c r="L1085">
        <v>9461496.4619098604</v>
      </c>
      <c r="M1085">
        <v>14304.823655029801</v>
      </c>
      <c r="N1085">
        <v>0</v>
      </c>
      <c r="O1085">
        <v>14304.823655029801</v>
      </c>
      <c r="P1085">
        <v>4250955.3031329196</v>
      </c>
      <c r="Q1085">
        <v>2425105.39291777</v>
      </c>
      <c r="R1085">
        <v>1486748.5611008699</v>
      </c>
      <c r="S1085">
        <v>422158.88842411397</v>
      </c>
      <c r="T1085">
        <v>876528.31633416796</v>
      </c>
      <c r="U1085">
        <v>189465.35357196201</v>
      </c>
      <c r="V1085">
        <v>7183425.8099999996</v>
      </c>
      <c r="W1085">
        <v>2088605.2983379001</v>
      </c>
      <c r="X1085">
        <v>6618932.7026809696</v>
      </c>
      <c r="Y1085">
        <v>0</v>
      </c>
      <c r="Z1085">
        <v>0</v>
      </c>
      <c r="AA1085">
        <v>2606544.4614512101</v>
      </c>
      <c r="AB1085">
        <v>0</v>
      </c>
      <c r="AC1085">
        <v>46553.944205714499</v>
      </c>
      <c r="AD1085">
        <v>0</v>
      </c>
      <c r="AE1085">
        <v>189465.35357196201</v>
      </c>
      <c r="AF1085">
        <v>0</v>
      </c>
      <c r="AG1085">
        <v>0</v>
      </c>
    </row>
    <row r="1086" spans="1:33" x14ac:dyDescent="0.3">
      <c r="A1086" t="s">
        <v>33</v>
      </c>
      <c r="B1086" t="s">
        <v>2253</v>
      </c>
      <c r="C1086">
        <v>2198</v>
      </c>
      <c r="D1086" t="s">
        <v>2254</v>
      </c>
      <c r="E1086">
        <v>1020</v>
      </c>
      <c r="F1086" t="s">
        <v>2255</v>
      </c>
      <c r="G1086" t="s">
        <v>37</v>
      </c>
      <c r="H1086" t="s">
        <v>43</v>
      </c>
      <c r="I1086" t="s">
        <v>39</v>
      </c>
      <c r="J1086" t="s">
        <v>40</v>
      </c>
      <c r="K1086">
        <v>151.85</v>
      </c>
      <c r="L1086">
        <v>3229937.9377876599</v>
      </c>
      <c r="M1086">
        <v>21270.582402289499</v>
      </c>
      <c r="N1086">
        <v>0</v>
      </c>
      <c r="O1086">
        <v>21270.582402289499</v>
      </c>
      <c r="P1086">
        <v>1673417.52952566</v>
      </c>
      <c r="Q1086">
        <v>722763.70214633294</v>
      </c>
      <c r="R1086">
        <v>623529.82201908098</v>
      </c>
      <c r="S1086">
        <v>208183.214000154</v>
      </c>
      <c r="T1086">
        <v>2043.6700964341201</v>
      </c>
      <c r="U1086">
        <v>55458.388034978198</v>
      </c>
      <c r="V1086">
        <v>2729054.17</v>
      </c>
      <c r="W1086">
        <v>445425.37975268601</v>
      </c>
      <c r="X1086">
        <v>2762883.3127604998</v>
      </c>
      <c r="Y1086">
        <v>0</v>
      </c>
      <c r="Z1086">
        <v>0</v>
      </c>
      <c r="AA1086">
        <v>411596.23699218</v>
      </c>
      <c r="AB1086">
        <v>0</v>
      </c>
      <c r="AC1086">
        <v>0</v>
      </c>
      <c r="AD1086">
        <v>0</v>
      </c>
      <c r="AE1086">
        <v>55458.388034978198</v>
      </c>
      <c r="AF1086">
        <v>0</v>
      </c>
      <c r="AG1086">
        <v>0</v>
      </c>
    </row>
    <row r="1087" spans="1:33" x14ac:dyDescent="0.3">
      <c r="A1087" t="s">
        <v>33</v>
      </c>
      <c r="B1087" t="s">
        <v>2256</v>
      </c>
      <c r="C1087">
        <v>2198</v>
      </c>
      <c r="D1087" t="s">
        <v>2254</v>
      </c>
      <c r="E1087">
        <v>1021</v>
      </c>
      <c r="F1087" t="s">
        <v>2257</v>
      </c>
      <c r="G1087" t="s">
        <v>37</v>
      </c>
      <c r="H1087" t="s">
        <v>43</v>
      </c>
      <c r="I1087" t="s">
        <v>39</v>
      </c>
      <c r="J1087" t="s">
        <v>40</v>
      </c>
      <c r="K1087">
        <v>173.2</v>
      </c>
      <c r="L1087">
        <v>3351040.3626988698</v>
      </c>
      <c r="M1087">
        <v>19347.808098723199</v>
      </c>
      <c r="N1087">
        <v>0</v>
      </c>
      <c r="O1087">
        <v>19347.808098723199</v>
      </c>
      <c r="P1087">
        <v>1845378.35899469</v>
      </c>
      <c r="Q1087">
        <v>674731.22572107299</v>
      </c>
      <c r="R1087">
        <v>602603.34222722996</v>
      </c>
      <c r="S1087">
        <v>225996.42712431101</v>
      </c>
      <c r="T1087">
        <v>2331.0086315600201</v>
      </c>
      <c r="U1087">
        <v>63255.797218690997</v>
      </c>
      <c r="V1087">
        <v>2779732.7</v>
      </c>
      <c r="W1087">
        <v>508051.86548018001</v>
      </c>
      <c r="X1087">
        <v>2942022.9320389801</v>
      </c>
      <c r="Y1087">
        <v>0</v>
      </c>
      <c r="Z1087">
        <v>0</v>
      </c>
      <c r="AA1087">
        <v>345761.63344119501</v>
      </c>
      <c r="AB1087">
        <v>0</v>
      </c>
      <c r="AC1087">
        <v>0</v>
      </c>
      <c r="AD1087">
        <v>0</v>
      </c>
      <c r="AE1087">
        <v>63255.797218690997</v>
      </c>
      <c r="AF1087">
        <v>0</v>
      </c>
      <c r="AG1087">
        <v>0</v>
      </c>
    </row>
    <row r="1088" spans="1:33" x14ac:dyDescent="0.3">
      <c r="A1088" t="s">
        <v>33</v>
      </c>
      <c r="B1088" t="s">
        <v>2258</v>
      </c>
      <c r="C1088">
        <v>2198</v>
      </c>
      <c r="D1088" t="s">
        <v>2254</v>
      </c>
      <c r="E1088">
        <v>1022</v>
      </c>
      <c r="F1088" t="s">
        <v>2259</v>
      </c>
      <c r="G1088" t="s">
        <v>37</v>
      </c>
      <c r="H1088" t="s">
        <v>53</v>
      </c>
      <c r="I1088" t="s">
        <v>39</v>
      </c>
      <c r="J1088" t="s">
        <v>40</v>
      </c>
      <c r="K1088">
        <v>240.84</v>
      </c>
      <c r="L1088">
        <v>4814487.49711545</v>
      </c>
      <c r="M1088">
        <v>19990.398177692401</v>
      </c>
      <c r="N1088">
        <v>0</v>
      </c>
      <c r="O1088">
        <v>19990.398177692401</v>
      </c>
      <c r="P1088">
        <v>2369425.02487692</v>
      </c>
      <c r="Q1088">
        <v>1138273.9933086699</v>
      </c>
      <c r="R1088">
        <v>989822.21290072799</v>
      </c>
      <c r="S1088">
        <v>280725.92585114902</v>
      </c>
      <c r="T1088">
        <v>36240.340177972903</v>
      </c>
      <c r="U1088">
        <v>87959.158211025002</v>
      </c>
      <c r="V1088">
        <v>4020066.38</v>
      </c>
      <c r="W1088">
        <v>706461.95890442596</v>
      </c>
      <c r="X1088">
        <v>4018566.1633502799</v>
      </c>
      <c r="Y1088">
        <v>0</v>
      </c>
      <c r="Z1088">
        <v>0</v>
      </c>
      <c r="AA1088">
        <v>707962.17555414303</v>
      </c>
      <c r="AB1088">
        <v>0</v>
      </c>
      <c r="AC1088">
        <v>0</v>
      </c>
      <c r="AD1088">
        <v>0</v>
      </c>
      <c r="AE1088">
        <v>87959.158211025002</v>
      </c>
      <c r="AF1088">
        <v>0</v>
      </c>
      <c r="AG1088">
        <v>0</v>
      </c>
    </row>
    <row r="1089" spans="1:33" x14ac:dyDescent="0.3">
      <c r="A1089" t="s">
        <v>33</v>
      </c>
      <c r="B1089" t="s">
        <v>2260</v>
      </c>
      <c r="C1089">
        <v>2198</v>
      </c>
      <c r="D1089" t="s">
        <v>2254</v>
      </c>
      <c r="E1089">
        <v>4481</v>
      </c>
      <c r="F1089" t="s">
        <v>2261</v>
      </c>
      <c r="G1089" t="s">
        <v>37</v>
      </c>
      <c r="H1089" t="s">
        <v>38</v>
      </c>
      <c r="I1089" t="s">
        <v>39</v>
      </c>
      <c r="J1089" t="s">
        <v>40</v>
      </c>
      <c r="K1089">
        <v>212.88</v>
      </c>
      <c r="L1089">
        <v>3505707.2623980101</v>
      </c>
      <c r="M1089">
        <v>16467.997286724902</v>
      </c>
      <c r="N1089">
        <v>0</v>
      </c>
      <c r="O1089">
        <v>16467.997286724902</v>
      </c>
      <c r="P1089">
        <v>1999873.93660271</v>
      </c>
      <c r="Q1089">
        <v>743125.268823914</v>
      </c>
      <c r="R1089">
        <v>522612.90285295999</v>
      </c>
      <c r="S1089">
        <v>237230.11302438399</v>
      </c>
      <c r="T1089">
        <v>2865.0410940328902</v>
      </c>
      <c r="U1089">
        <v>77747.656535305607</v>
      </c>
      <c r="V1089">
        <v>2803513.41</v>
      </c>
      <c r="W1089">
        <v>624446.19586270605</v>
      </c>
      <c r="X1089">
        <v>3226527.0018502199</v>
      </c>
      <c r="Y1089">
        <v>0</v>
      </c>
      <c r="Z1089">
        <v>0</v>
      </c>
      <c r="AA1089">
        <v>201432.604012481</v>
      </c>
      <c r="AB1089">
        <v>0</v>
      </c>
      <c r="AC1089">
        <v>0</v>
      </c>
      <c r="AD1089">
        <v>0</v>
      </c>
      <c r="AE1089">
        <v>77747.656535305607</v>
      </c>
      <c r="AF1089">
        <v>0</v>
      </c>
      <c r="AG1089">
        <v>0</v>
      </c>
    </row>
    <row r="1090" spans="1:33" x14ac:dyDescent="0.3">
      <c r="A1090" t="s">
        <v>33</v>
      </c>
      <c r="B1090" t="s">
        <v>2262</v>
      </c>
      <c r="C1090">
        <v>2199</v>
      </c>
      <c r="D1090" t="s">
        <v>2263</v>
      </c>
      <c r="E1090">
        <v>1019</v>
      </c>
      <c r="F1090" t="s">
        <v>2264</v>
      </c>
      <c r="G1090" t="s">
        <v>37</v>
      </c>
      <c r="H1090" t="s">
        <v>43</v>
      </c>
      <c r="I1090" t="s">
        <v>44</v>
      </c>
      <c r="J1090" t="s">
        <v>40</v>
      </c>
      <c r="K1090">
        <v>266.16000000000003</v>
      </c>
      <c r="L1090">
        <v>3914085.4537797798</v>
      </c>
      <c r="M1090">
        <v>14705.761398331</v>
      </c>
      <c r="N1090">
        <v>0</v>
      </c>
      <c r="O1090">
        <v>14705.761398331</v>
      </c>
      <c r="P1090">
        <v>1929445.8862813101</v>
      </c>
      <c r="Q1090">
        <v>519781.29486129701</v>
      </c>
      <c r="R1090">
        <v>1078027.7655761901</v>
      </c>
      <c r="S1090">
        <v>317069.73258706997</v>
      </c>
      <c r="T1090">
        <v>69760.774473909303</v>
      </c>
      <c r="U1090">
        <v>89612.837834535007</v>
      </c>
      <c r="V1090">
        <v>2115759.7200000002</v>
      </c>
      <c r="W1090">
        <v>1708712.8959452501</v>
      </c>
      <c r="X1090">
        <v>2982163.1095698401</v>
      </c>
      <c r="Y1090">
        <v>0</v>
      </c>
      <c r="Z1090">
        <v>0</v>
      </c>
      <c r="AA1090">
        <v>842309.50637541199</v>
      </c>
      <c r="AB1090">
        <v>0</v>
      </c>
      <c r="AC1090">
        <v>0</v>
      </c>
      <c r="AD1090">
        <v>0</v>
      </c>
      <c r="AE1090">
        <v>89612.837834535007</v>
      </c>
      <c r="AF1090">
        <v>0</v>
      </c>
      <c r="AG1090">
        <v>0</v>
      </c>
    </row>
    <row r="1091" spans="1:33" x14ac:dyDescent="0.3">
      <c r="A1091" t="s">
        <v>33</v>
      </c>
      <c r="B1091" t="s">
        <v>2265</v>
      </c>
      <c r="C1091">
        <v>2199</v>
      </c>
      <c r="D1091" t="s">
        <v>2263</v>
      </c>
      <c r="E1091">
        <v>1023</v>
      </c>
      <c r="F1091" t="s">
        <v>2266</v>
      </c>
      <c r="G1091" t="s">
        <v>37</v>
      </c>
      <c r="H1091" t="s">
        <v>53</v>
      </c>
      <c r="I1091" t="s">
        <v>39</v>
      </c>
      <c r="J1091" t="s">
        <v>40</v>
      </c>
      <c r="K1091">
        <v>221.11</v>
      </c>
      <c r="L1091">
        <v>4450800.49246486</v>
      </c>
      <c r="M1091">
        <v>20129.349610894398</v>
      </c>
      <c r="N1091">
        <v>0</v>
      </c>
      <c r="O1091">
        <v>20129.349610894398</v>
      </c>
      <c r="P1091">
        <v>2010436.53297588</v>
      </c>
      <c r="Q1091">
        <v>974865.83759949403</v>
      </c>
      <c r="R1091">
        <v>1154049.37508961</v>
      </c>
      <c r="S1091">
        <v>263402.79746140301</v>
      </c>
      <c r="T1091">
        <v>48045.9493384659</v>
      </c>
      <c r="U1091">
        <v>74445.050246445797</v>
      </c>
      <c r="V1091">
        <v>2956857.73999999</v>
      </c>
      <c r="W1091">
        <v>1419497.7022184201</v>
      </c>
      <c r="X1091">
        <v>3357614.8490971099</v>
      </c>
      <c r="Y1091">
        <v>0</v>
      </c>
      <c r="Z1091">
        <v>0</v>
      </c>
      <c r="AA1091">
        <v>1018740.5931213</v>
      </c>
      <c r="AB1091">
        <v>0</v>
      </c>
      <c r="AC1091">
        <v>0</v>
      </c>
      <c r="AD1091">
        <v>0</v>
      </c>
      <c r="AE1091">
        <v>74445.050246445797</v>
      </c>
      <c r="AF1091">
        <v>0</v>
      </c>
      <c r="AG1091">
        <v>0</v>
      </c>
    </row>
    <row r="1092" spans="1:33" x14ac:dyDescent="0.3">
      <c r="A1092" t="s">
        <v>33</v>
      </c>
      <c r="B1092" t="s">
        <v>2267</v>
      </c>
      <c r="C1092">
        <v>2199</v>
      </c>
      <c r="D1092" t="s">
        <v>2263</v>
      </c>
      <c r="E1092">
        <v>2199</v>
      </c>
      <c r="F1092" t="s">
        <v>2263</v>
      </c>
      <c r="G1092" t="s">
        <v>55</v>
      </c>
      <c r="H1092" t="s">
        <v>55</v>
      </c>
      <c r="I1092" t="s">
        <v>56</v>
      </c>
      <c r="J1092" t="s">
        <v>40</v>
      </c>
      <c r="K1092">
        <v>3.71</v>
      </c>
      <c r="L1092">
        <v>25066.833755346401</v>
      </c>
      <c r="M1092">
        <v>6756.5589637052399</v>
      </c>
      <c r="N1092">
        <v>0</v>
      </c>
      <c r="O1092">
        <v>6756.5589637052399</v>
      </c>
      <c r="P1092">
        <v>6860.5907428001101</v>
      </c>
      <c r="Q1092">
        <v>2774.9175392072998</v>
      </c>
      <c r="R1092">
        <v>10255.199334188699</v>
      </c>
      <c r="S1092">
        <v>4419.6299515255196</v>
      </c>
      <c r="T1092">
        <v>756.49618762474995</v>
      </c>
      <c r="U1092">
        <v>1249.1119190191</v>
      </c>
      <c r="V1092">
        <v>0</v>
      </c>
      <c r="W1092">
        <v>23817.721836327299</v>
      </c>
      <c r="X1092">
        <v>16504.771333048098</v>
      </c>
      <c r="Y1092">
        <v>0</v>
      </c>
      <c r="Z1092">
        <v>0</v>
      </c>
      <c r="AA1092">
        <v>7312.9505032791503</v>
      </c>
      <c r="AB1092">
        <v>0</v>
      </c>
      <c r="AC1092">
        <v>0</v>
      </c>
      <c r="AD1092">
        <v>0</v>
      </c>
      <c r="AE1092">
        <v>1249.1119190191</v>
      </c>
      <c r="AF1092">
        <v>0</v>
      </c>
      <c r="AG1092">
        <v>0</v>
      </c>
    </row>
    <row r="1093" spans="1:33" x14ac:dyDescent="0.3">
      <c r="A1093" t="s">
        <v>33</v>
      </c>
      <c r="B1093" t="s">
        <v>2268</v>
      </c>
      <c r="C1093">
        <v>2201</v>
      </c>
      <c r="D1093" t="s">
        <v>2269</v>
      </c>
      <c r="E1093">
        <v>3364</v>
      </c>
      <c r="F1093" t="s">
        <v>2270</v>
      </c>
      <c r="G1093" t="s">
        <v>37</v>
      </c>
      <c r="H1093" t="s">
        <v>64</v>
      </c>
      <c r="I1093" t="s">
        <v>44</v>
      </c>
      <c r="J1093" t="s">
        <v>40</v>
      </c>
      <c r="K1093">
        <v>180.59</v>
      </c>
      <c r="L1093">
        <v>2794233.04</v>
      </c>
      <c r="M1093">
        <v>15472.800487291601</v>
      </c>
      <c r="N1093">
        <v>0</v>
      </c>
      <c r="O1093">
        <v>15472.800487291601</v>
      </c>
      <c r="P1093">
        <v>1648131.31</v>
      </c>
      <c r="Q1093">
        <v>555500.31000000006</v>
      </c>
      <c r="R1093">
        <v>492276.83</v>
      </c>
      <c r="S1093">
        <v>86353.59</v>
      </c>
      <c r="T1093">
        <v>11971</v>
      </c>
      <c r="U1093">
        <v>82452.34</v>
      </c>
      <c r="V1093">
        <v>0</v>
      </c>
      <c r="W1093">
        <v>2711780.7</v>
      </c>
      <c r="X1093">
        <v>2456511.75</v>
      </c>
      <c r="Y1093">
        <v>0</v>
      </c>
      <c r="Z1093">
        <v>0</v>
      </c>
      <c r="AA1093">
        <v>255268.95</v>
      </c>
      <c r="AB1093">
        <v>0</v>
      </c>
      <c r="AC1093">
        <v>0</v>
      </c>
      <c r="AD1093">
        <v>0</v>
      </c>
      <c r="AE1093">
        <v>82452.34</v>
      </c>
      <c r="AF1093">
        <v>0</v>
      </c>
      <c r="AG1093">
        <v>0</v>
      </c>
    </row>
    <row r="1094" spans="1:33" x14ac:dyDescent="0.3">
      <c r="A1094" t="s">
        <v>33</v>
      </c>
      <c r="B1094" t="s">
        <v>2271</v>
      </c>
      <c r="C1094">
        <v>2202</v>
      </c>
      <c r="D1094" t="s">
        <v>2272</v>
      </c>
      <c r="E1094">
        <v>1027</v>
      </c>
      <c r="F1094" t="s">
        <v>2273</v>
      </c>
      <c r="G1094" t="s">
        <v>37</v>
      </c>
      <c r="H1094" t="s">
        <v>43</v>
      </c>
      <c r="I1094" t="s">
        <v>44</v>
      </c>
      <c r="J1094" t="s">
        <v>40</v>
      </c>
      <c r="K1094">
        <v>120.41</v>
      </c>
      <c r="L1094">
        <v>1642285.91285245</v>
      </c>
      <c r="M1094">
        <v>13639.1156287056</v>
      </c>
      <c r="N1094">
        <v>0</v>
      </c>
      <c r="O1094">
        <v>13639.1156287056</v>
      </c>
      <c r="P1094">
        <v>801776.53058064706</v>
      </c>
      <c r="Q1094">
        <v>262702.07311721198</v>
      </c>
      <c r="R1094">
        <v>445448.04350656801</v>
      </c>
      <c r="S1094">
        <v>120414.62300040601</v>
      </c>
      <c r="T1094">
        <v>11944.6426476164</v>
      </c>
      <c r="U1094">
        <v>57162.5316823537</v>
      </c>
      <c r="V1094">
        <v>1162053.9099999999</v>
      </c>
      <c r="W1094">
        <v>423069.47117009701</v>
      </c>
      <c r="X1094">
        <v>1378533.1157722699</v>
      </c>
      <c r="Y1094">
        <v>0</v>
      </c>
      <c r="Z1094">
        <v>0</v>
      </c>
      <c r="AA1094">
        <v>206590.26539781899</v>
      </c>
      <c r="AB1094">
        <v>0</v>
      </c>
      <c r="AC1094">
        <v>0</v>
      </c>
      <c r="AD1094">
        <v>0</v>
      </c>
      <c r="AE1094">
        <v>57162.5316823537</v>
      </c>
      <c r="AF1094">
        <v>0</v>
      </c>
      <c r="AG1094">
        <v>0</v>
      </c>
    </row>
    <row r="1095" spans="1:33" x14ac:dyDescent="0.3">
      <c r="A1095" t="s">
        <v>33</v>
      </c>
      <c r="B1095" t="s">
        <v>2274</v>
      </c>
      <c r="C1095">
        <v>2202</v>
      </c>
      <c r="D1095" t="s">
        <v>2272</v>
      </c>
      <c r="E1095">
        <v>1028</v>
      </c>
      <c r="F1095" t="s">
        <v>2275</v>
      </c>
      <c r="G1095" t="s">
        <v>37</v>
      </c>
      <c r="H1095" t="s">
        <v>53</v>
      </c>
      <c r="I1095" t="s">
        <v>39</v>
      </c>
      <c r="J1095" t="s">
        <v>40</v>
      </c>
      <c r="K1095">
        <v>174.95</v>
      </c>
      <c r="L1095">
        <v>2805284.2371475399</v>
      </c>
      <c r="M1095">
        <v>16034.777005701901</v>
      </c>
      <c r="N1095">
        <v>0</v>
      </c>
      <c r="O1095">
        <v>16034.777005701901</v>
      </c>
      <c r="P1095">
        <v>1433437.1594193501</v>
      </c>
      <c r="Q1095">
        <v>583355.76688278699</v>
      </c>
      <c r="R1095">
        <v>588929.59649343102</v>
      </c>
      <c r="S1095">
        <v>174956.71699959299</v>
      </c>
      <c r="T1095">
        <v>24604.9973523835</v>
      </c>
      <c r="U1095">
        <v>83054.4383176462</v>
      </c>
      <c r="V1095">
        <v>2107529.98999999</v>
      </c>
      <c r="W1095">
        <v>614699.80882990197</v>
      </c>
      <c r="X1095">
        <v>2439934.6942277201</v>
      </c>
      <c r="Y1095">
        <v>0</v>
      </c>
      <c r="Z1095">
        <v>0</v>
      </c>
      <c r="AA1095">
        <v>282295.10460218001</v>
      </c>
      <c r="AB1095">
        <v>0</v>
      </c>
      <c r="AC1095">
        <v>0</v>
      </c>
      <c r="AD1095">
        <v>0</v>
      </c>
      <c r="AE1095">
        <v>83054.4383176462</v>
      </c>
      <c r="AF1095">
        <v>0</v>
      </c>
      <c r="AG1095">
        <v>0</v>
      </c>
    </row>
    <row r="1096" spans="1:33" x14ac:dyDescent="0.3">
      <c r="A1096" t="s">
        <v>33</v>
      </c>
      <c r="B1096" t="s">
        <v>2276</v>
      </c>
      <c r="C1096">
        <v>2203</v>
      </c>
      <c r="D1096" t="s">
        <v>2277</v>
      </c>
      <c r="E1096">
        <v>3433</v>
      </c>
      <c r="F1096" t="s">
        <v>2278</v>
      </c>
      <c r="G1096" t="s">
        <v>37</v>
      </c>
      <c r="H1096" t="s">
        <v>64</v>
      </c>
      <c r="I1096" t="s">
        <v>39</v>
      </c>
      <c r="J1096" t="s">
        <v>40</v>
      </c>
      <c r="K1096">
        <v>276.33</v>
      </c>
      <c r="L1096">
        <v>4511699.79</v>
      </c>
      <c r="M1096">
        <v>16327.2166974269</v>
      </c>
      <c r="N1096">
        <v>0</v>
      </c>
      <c r="O1096">
        <v>16327.2166974269</v>
      </c>
      <c r="P1096">
        <v>2304207.5299999998</v>
      </c>
      <c r="Q1096">
        <v>722510.12</v>
      </c>
      <c r="R1096">
        <v>1193750.31</v>
      </c>
      <c r="S1096">
        <v>284806.83</v>
      </c>
      <c r="T1096">
        <v>6425</v>
      </c>
      <c r="U1096">
        <v>145927.16999999899</v>
      </c>
      <c r="V1096">
        <v>4365772.62</v>
      </c>
      <c r="W1096">
        <v>0</v>
      </c>
      <c r="X1096">
        <v>3725970.86</v>
      </c>
      <c r="Y1096">
        <v>0</v>
      </c>
      <c r="Z1096">
        <v>0</v>
      </c>
      <c r="AA1096">
        <v>639801.76</v>
      </c>
      <c r="AB1096">
        <v>0</v>
      </c>
      <c r="AC1096">
        <v>0</v>
      </c>
      <c r="AD1096">
        <v>0</v>
      </c>
      <c r="AE1096">
        <v>145927.16999999899</v>
      </c>
      <c r="AF1096">
        <v>0</v>
      </c>
      <c r="AG1096">
        <v>0</v>
      </c>
    </row>
    <row r="1097" spans="1:33" x14ac:dyDescent="0.3">
      <c r="A1097" t="s">
        <v>33</v>
      </c>
      <c r="B1097" t="s">
        <v>2279</v>
      </c>
      <c r="C1097">
        <v>2204</v>
      </c>
      <c r="D1097" t="s">
        <v>2280</v>
      </c>
      <c r="E1097">
        <v>1031</v>
      </c>
      <c r="F1097" t="s">
        <v>2281</v>
      </c>
      <c r="G1097" t="s">
        <v>37</v>
      </c>
      <c r="H1097" t="s">
        <v>38</v>
      </c>
      <c r="I1097" t="s">
        <v>39</v>
      </c>
      <c r="J1097" t="s">
        <v>40</v>
      </c>
      <c r="K1097">
        <v>353.17</v>
      </c>
      <c r="L1097">
        <v>4214092.2203561403</v>
      </c>
      <c r="M1097">
        <v>11932.191919914299</v>
      </c>
      <c r="N1097">
        <v>0</v>
      </c>
      <c r="O1097">
        <v>11932.191919914299</v>
      </c>
      <c r="P1097">
        <v>2235259.0501808501</v>
      </c>
      <c r="Q1097">
        <v>832417.77292220399</v>
      </c>
      <c r="R1097">
        <v>929639.55798857997</v>
      </c>
      <c r="S1097">
        <v>210724.046597459</v>
      </c>
      <c r="T1097">
        <v>6051.7926670473198</v>
      </c>
      <c r="U1097">
        <v>142463.764402612</v>
      </c>
      <c r="V1097">
        <v>2500986.5</v>
      </c>
      <c r="W1097">
        <v>1570641.95595353</v>
      </c>
      <c r="X1097">
        <v>3250307.2306474899</v>
      </c>
      <c r="Y1097">
        <v>0</v>
      </c>
      <c r="Z1097">
        <v>0</v>
      </c>
      <c r="AA1097">
        <v>821321.22530604503</v>
      </c>
      <c r="AB1097">
        <v>0</v>
      </c>
      <c r="AC1097">
        <v>0</v>
      </c>
      <c r="AD1097">
        <v>0</v>
      </c>
      <c r="AE1097">
        <v>142463.764402612</v>
      </c>
      <c r="AF1097">
        <v>0</v>
      </c>
      <c r="AG1097">
        <v>0</v>
      </c>
    </row>
    <row r="1098" spans="1:33" x14ac:dyDescent="0.3">
      <c r="A1098" t="s">
        <v>33</v>
      </c>
      <c r="B1098" t="s">
        <v>2282</v>
      </c>
      <c r="C1098">
        <v>2204</v>
      </c>
      <c r="D1098" t="s">
        <v>2280</v>
      </c>
      <c r="E1098">
        <v>1032</v>
      </c>
      <c r="F1098" t="s">
        <v>2283</v>
      </c>
      <c r="G1098" t="s">
        <v>37</v>
      </c>
      <c r="H1098" t="s">
        <v>43</v>
      </c>
      <c r="I1098" t="s">
        <v>44</v>
      </c>
      <c r="J1098" t="s">
        <v>40</v>
      </c>
      <c r="K1098">
        <v>653.92999999999995</v>
      </c>
      <c r="L1098">
        <v>9321508.7178916503</v>
      </c>
      <c r="M1098">
        <v>14254.5971554931</v>
      </c>
      <c r="N1098">
        <v>0</v>
      </c>
      <c r="O1098">
        <v>14254.5971554931</v>
      </c>
      <c r="P1098">
        <v>5899812.89884918</v>
      </c>
      <c r="Q1098">
        <v>1147429.4694445</v>
      </c>
      <c r="R1098">
        <v>1872883.9429092801</v>
      </c>
      <c r="S1098">
        <v>390176.90005231602</v>
      </c>
      <c r="T1098">
        <v>11205.5066363571</v>
      </c>
      <c r="U1098">
        <v>263786.07881699997</v>
      </c>
      <c r="V1098">
        <v>6149520.0899999999</v>
      </c>
      <c r="W1098">
        <v>2908202.5490746498</v>
      </c>
      <c r="X1098">
        <v>7571146.3444435</v>
      </c>
      <c r="Y1098">
        <v>0</v>
      </c>
      <c r="Z1098">
        <v>0</v>
      </c>
      <c r="AA1098">
        <v>1486576.2946311401</v>
      </c>
      <c r="AB1098">
        <v>0</v>
      </c>
      <c r="AC1098">
        <v>0</v>
      </c>
      <c r="AD1098">
        <v>0</v>
      </c>
      <c r="AE1098">
        <v>263786.07881699997</v>
      </c>
      <c r="AF1098">
        <v>0</v>
      </c>
      <c r="AG1098">
        <v>0</v>
      </c>
    </row>
    <row r="1099" spans="1:33" x14ac:dyDescent="0.3">
      <c r="A1099" t="s">
        <v>33</v>
      </c>
      <c r="B1099" t="s">
        <v>2284</v>
      </c>
      <c r="C1099">
        <v>2204</v>
      </c>
      <c r="D1099" t="s">
        <v>2280</v>
      </c>
      <c r="E1099">
        <v>1033</v>
      </c>
      <c r="F1099" t="s">
        <v>2285</v>
      </c>
      <c r="G1099" t="s">
        <v>37</v>
      </c>
      <c r="H1099" t="s">
        <v>53</v>
      </c>
      <c r="I1099" t="s">
        <v>60</v>
      </c>
      <c r="J1099" t="s">
        <v>40</v>
      </c>
      <c r="K1099">
        <v>394</v>
      </c>
      <c r="L1099">
        <v>6198299.72175219</v>
      </c>
      <c r="M1099">
        <v>15731.725182112101</v>
      </c>
      <c r="N1099">
        <v>0</v>
      </c>
      <c r="O1099">
        <v>15731.725182112101</v>
      </c>
      <c r="P1099">
        <v>3240147.2209699498</v>
      </c>
      <c r="Q1099">
        <v>1225841.5576332801</v>
      </c>
      <c r="R1099">
        <v>1404782.13910213</v>
      </c>
      <c r="S1099">
        <v>235085.86335022401</v>
      </c>
      <c r="T1099">
        <v>92442.940696595499</v>
      </c>
      <c r="U1099">
        <v>158934.006780386</v>
      </c>
      <c r="V1099">
        <v>4287141.7699999996</v>
      </c>
      <c r="W1099">
        <v>1752223.9449718001</v>
      </c>
      <c r="X1099">
        <v>4925726.7549090004</v>
      </c>
      <c r="Y1099">
        <v>0</v>
      </c>
      <c r="Z1099">
        <v>0</v>
      </c>
      <c r="AA1099">
        <v>1113638.9600628</v>
      </c>
      <c r="AB1099">
        <v>0</v>
      </c>
      <c r="AC1099">
        <v>0</v>
      </c>
      <c r="AD1099">
        <v>0</v>
      </c>
      <c r="AE1099">
        <v>158934.006780386</v>
      </c>
      <c r="AF1099">
        <v>0</v>
      </c>
      <c r="AG1099">
        <v>0</v>
      </c>
    </row>
    <row r="1100" spans="1:33" x14ac:dyDescent="0.3">
      <c r="A1100" t="s">
        <v>33</v>
      </c>
      <c r="B1100" t="s">
        <v>2286</v>
      </c>
      <c r="C1100">
        <v>2205</v>
      </c>
      <c r="D1100" t="s">
        <v>2287</v>
      </c>
      <c r="E1100">
        <v>1057</v>
      </c>
      <c r="F1100" t="s">
        <v>2288</v>
      </c>
      <c r="G1100" t="s">
        <v>37</v>
      </c>
      <c r="H1100" t="s">
        <v>38</v>
      </c>
      <c r="I1100" t="s">
        <v>44</v>
      </c>
      <c r="J1100" t="s">
        <v>40</v>
      </c>
      <c r="K1100">
        <v>405.19</v>
      </c>
      <c r="L1100">
        <v>4846329.3937225202</v>
      </c>
      <c r="M1100">
        <v>11960.6342548496</v>
      </c>
      <c r="N1100">
        <v>0</v>
      </c>
      <c r="O1100">
        <v>11960.6342548496</v>
      </c>
      <c r="P1100">
        <v>2841475.5966117498</v>
      </c>
      <c r="Q1100">
        <v>790514.08054685104</v>
      </c>
      <c r="R1100">
        <v>982466.67633683898</v>
      </c>
      <c r="S1100">
        <v>215249.942345774</v>
      </c>
      <c r="T1100">
        <v>16623.097881305999</v>
      </c>
      <c r="U1100">
        <v>187232.98568193999</v>
      </c>
      <c r="V1100">
        <v>3608657.85</v>
      </c>
      <c r="W1100">
        <v>1050438.55804058</v>
      </c>
      <c r="X1100">
        <v>4123737.2248678198</v>
      </c>
      <c r="Y1100">
        <v>0</v>
      </c>
      <c r="Z1100">
        <v>0</v>
      </c>
      <c r="AA1100">
        <v>535359.18317275995</v>
      </c>
      <c r="AB1100">
        <v>0</v>
      </c>
      <c r="AC1100">
        <v>0</v>
      </c>
      <c r="AD1100">
        <v>0</v>
      </c>
      <c r="AE1100">
        <v>187232.98568193999</v>
      </c>
      <c r="AF1100">
        <v>0</v>
      </c>
      <c r="AG1100">
        <v>0</v>
      </c>
    </row>
    <row r="1101" spans="1:33" x14ac:dyDescent="0.3">
      <c r="A1101" t="s">
        <v>33</v>
      </c>
      <c r="B1101" t="s">
        <v>2289</v>
      </c>
      <c r="C1101">
        <v>2205</v>
      </c>
      <c r="D1101" t="s">
        <v>2287</v>
      </c>
      <c r="E1101">
        <v>1064</v>
      </c>
      <c r="F1101" t="s">
        <v>2290</v>
      </c>
      <c r="G1101" t="s">
        <v>37</v>
      </c>
      <c r="H1101" t="s">
        <v>53</v>
      </c>
      <c r="I1101" t="s">
        <v>39</v>
      </c>
      <c r="J1101" t="s">
        <v>40</v>
      </c>
      <c r="K1101">
        <v>471.22</v>
      </c>
      <c r="L1101">
        <v>5989582.7542476999</v>
      </c>
      <c r="M1101">
        <v>12710.799104977899</v>
      </c>
      <c r="N1101">
        <v>0</v>
      </c>
      <c r="O1101">
        <v>12710.799104977899</v>
      </c>
      <c r="P1101">
        <v>2854830.8935410301</v>
      </c>
      <c r="Q1101">
        <v>1667885.03450131</v>
      </c>
      <c r="R1101">
        <v>1197207.6193744801</v>
      </c>
      <c r="S1101">
        <v>250327.199171193</v>
      </c>
      <c r="T1101">
        <v>19332.007659688101</v>
      </c>
      <c r="U1101">
        <v>217744.58282051401</v>
      </c>
      <c r="V1101">
        <v>4550219.53</v>
      </c>
      <c r="W1101">
        <v>1221618.64142719</v>
      </c>
      <c r="X1101">
        <v>4865313.0440058103</v>
      </c>
      <c r="Y1101">
        <v>0</v>
      </c>
      <c r="Z1101">
        <v>0</v>
      </c>
      <c r="AA1101">
        <v>906525.12742137699</v>
      </c>
      <c r="AB1101">
        <v>0</v>
      </c>
      <c r="AC1101">
        <v>0</v>
      </c>
      <c r="AD1101">
        <v>0</v>
      </c>
      <c r="AE1101">
        <v>217744.58282051401</v>
      </c>
      <c r="AF1101">
        <v>0</v>
      </c>
      <c r="AG1101">
        <v>0</v>
      </c>
    </row>
    <row r="1102" spans="1:33" x14ac:dyDescent="0.3">
      <c r="A1102" t="s">
        <v>33</v>
      </c>
      <c r="B1102" t="s">
        <v>2291</v>
      </c>
      <c r="C1102">
        <v>2205</v>
      </c>
      <c r="D1102" t="s">
        <v>2287</v>
      </c>
      <c r="E1102">
        <v>5296</v>
      </c>
      <c r="F1102" t="s">
        <v>2292</v>
      </c>
      <c r="G1102" t="s">
        <v>37</v>
      </c>
      <c r="H1102" t="s">
        <v>43</v>
      </c>
      <c r="I1102" t="s">
        <v>44</v>
      </c>
      <c r="J1102" t="s">
        <v>40</v>
      </c>
      <c r="K1102">
        <v>267.36</v>
      </c>
      <c r="L1102">
        <v>3709549.72154039</v>
      </c>
      <c r="M1102">
        <v>13874.7371392145</v>
      </c>
      <c r="N1102">
        <v>0</v>
      </c>
      <c r="O1102">
        <v>13874.7371392145</v>
      </c>
      <c r="P1102">
        <v>2173148.1617145399</v>
      </c>
      <c r="Q1102">
        <v>619407.04964660096</v>
      </c>
      <c r="R1102">
        <v>763995.72927371704</v>
      </c>
      <c r="S1102">
        <v>142030.219367621</v>
      </c>
      <c r="T1102">
        <v>10968.5615379105</v>
      </c>
      <c r="U1102">
        <v>123543.550067681</v>
      </c>
      <c r="V1102">
        <v>2892886.27</v>
      </c>
      <c r="W1102">
        <v>693119.90147271799</v>
      </c>
      <c r="X1102">
        <v>3153805.1628704099</v>
      </c>
      <c r="Y1102">
        <v>0</v>
      </c>
      <c r="Z1102">
        <v>0</v>
      </c>
      <c r="AA1102">
        <v>432201.008602307</v>
      </c>
      <c r="AB1102">
        <v>0</v>
      </c>
      <c r="AC1102">
        <v>0</v>
      </c>
      <c r="AD1102">
        <v>0</v>
      </c>
      <c r="AE1102">
        <v>123543.550067681</v>
      </c>
      <c r="AF1102">
        <v>0</v>
      </c>
      <c r="AG1102">
        <v>0</v>
      </c>
    </row>
    <row r="1103" spans="1:33" x14ac:dyDescent="0.3">
      <c r="A1103" t="s">
        <v>33</v>
      </c>
      <c r="B1103" t="s">
        <v>2293</v>
      </c>
      <c r="C1103">
        <v>2205</v>
      </c>
      <c r="D1103" t="s">
        <v>2287</v>
      </c>
      <c r="E1103">
        <v>5434</v>
      </c>
      <c r="F1103" t="s">
        <v>2294</v>
      </c>
      <c r="G1103" t="s">
        <v>37</v>
      </c>
      <c r="H1103" t="s">
        <v>43</v>
      </c>
      <c r="I1103" t="s">
        <v>44</v>
      </c>
      <c r="J1103" t="s">
        <v>40</v>
      </c>
      <c r="K1103">
        <v>503.66</v>
      </c>
      <c r="L1103">
        <v>7641310.2304893602</v>
      </c>
      <c r="M1103">
        <v>15171.5646080478</v>
      </c>
      <c r="N1103">
        <v>0</v>
      </c>
      <c r="O1103">
        <v>15171.5646080478</v>
      </c>
      <c r="P1103">
        <v>5298934.1881326605</v>
      </c>
      <c r="Q1103">
        <v>854055.51530523296</v>
      </c>
      <c r="R1103">
        <v>1200097.28501496</v>
      </c>
      <c r="S1103">
        <v>267560.36911541002</v>
      </c>
      <c r="T1103">
        <v>20662.872921095201</v>
      </c>
      <c r="U1103">
        <v>232734.68142986301</v>
      </c>
      <c r="V1103">
        <v>6102857.5300000003</v>
      </c>
      <c r="W1103">
        <v>1305718.0190595</v>
      </c>
      <c r="X1103">
        <v>6554312.6882559499</v>
      </c>
      <c r="Y1103">
        <v>0</v>
      </c>
      <c r="Z1103">
        <v>0</v>
      </c>
      <c r="AA1103">
        <v>854262.86080355395</v>
      </c>
      <c r="AB1103">
        <v>0</v>
      </c>
      <c r="AC1103">
        <v>0</v>
      </c>
      <c r="AD1103">
        <v>0</v>
      </c>
      <c r="AE1103">
        <v>232734.68142986301</v>
      </c>
      <c r="AF1103">
        <v>0</v>
      </c>
      <c r="AG1103">
        <v>0</v>
      </c>
    </row>
    <row r="1104" spans="1:33" x14ac:dyDescent="0.3">
      <c r="A1104" t="s">
        <v>33</v>
      </c>
      <c r="B1104" t="s">
        <v>2295</v>
      </c>
      <c r="C1104">
        <v>2206</v>
      </c>
      <c r="D1104" t="s">
        <v>2296</v>
      </c>
      <c r="E1104">
        <v>1034</v>
      </c>
      <c r="F1104" t="s">
        <v>2297</v>
      </c>
      <c r="G1104" t="s">
        <v>37</v>
      </c>
      <c r="H1104" t="s">
        <v>43</v>
      </c>
      <c r="I1104" t="s">
        <v>39</v>
      </c>
      <c r="J1104" t="s">
        <v>40</v>
      </c>
      <c r="K1104">
        <v>462.21</v>
      </c>
      <c r="L1104">
        <v>5561570.8266940396</v>
      </c>
      <c r="M1104">
        <v>12032.562745708699</v>
      </c>
      <c r="N1104">
        <v>0</v>
      </c>
      <c r="O1104">
        <v>12032.562745708699</v>
      </c>
      <c r="P1104">
        <v>3056211.9258622499</v>
      </c>
      <c r="Q1104">
        <v>1038032.00363123</v>
      </c>
      <c r="R1104">
        <v>1088753.3549688701</v>
      </c>
      <c r="S1104">
        <v>182684.61060800901</v>
      </c>
      <c r="T1104">
        <v>195888.93162366701</v>
      </c>
      <c r="U1104">
        <v>192192.11055768901</v>
      </c>
      <c r="V1104">
        <v>3153573.95</v>
      </c>
      <c r="W1104">
        <v>2215804.7661363501</v>
      </c>
      <c r="X1104">
        <v>4935287.8783955304</v>
      </c>
      <c r="Y1104">
        <v>0</v>
      </c>
      <c r="Z1104">
        <v>0</v>
      </c>
      <c r="AA1104">
        <v>434090.83774081798</v>
      </c>
      <c r="AB1104">
        <v>0</v>
      </c>
      <c r="AC1104">
        <v>0</v>
      </c>
      <c r="AD1104">
        <v>0</v>
      </c>
      <c r="AE1104">
        <v>192192.11055768901</v>
      </c>
      <c r="AF1104">
        <v>0</v>
      </c>
      <c r="AG1104">
        <v>0</v>
      </c>
    </row>
    <row r="1105" spans="1:33" x14ac:dyDescent="0.3">
      <c r="A1105" t="s">
        <v>33</v>
      </c>
      <c r="B1105" t="s">
        <v>2298</v>
      </c>
      <c r="C1105">
        <v>2206</v>
      </c>
      <c r="D1105" t="s">
        <v>2296</v>
      </c>
      <c r="E1105">
        <v>1036</v>
      </c>
      <c r="F1105" t="s">
        <v>2299</v>
      </c>
      <c r="G1105" t="s">
        <v>37</v>
      </c>
      <c r="H1105" t="s">
        <v>43</v>
      </c>
      <c r="I1105" t="s">
        <v>39</v>
      </c>
      <c r="J1105" t="s">
        <v>40</v>
      </c>
      <c r="K1105">
        <v>495.1</v>
      </c>
      <c r="L1105">
        <v>5827561.16530261</v>
      </c>
      <c r="M1105">
        <v>11770.4729656687</v>
      </c>
      <c r="N1105">
        <v>0</v>
      </c>
      <c r="O1105">
        <v>11770.4729656687</v>
      </c>
      <c r="P1105">
        <v>3240222.8389578401</v>
      </c>
      <c r="Q1105">
        <v>1015933.48615158</v>
      </c>
      <c r="R1105">
        <v>1165892.7120286999</v>
      </c>
      <c r="S1105">
        <v>195684.10616824601</v>
      </c>
      <c r="T1105">
        <v>209828.02199623</v>
      </c>
      <c r="U1105">
        <v>205868.14205039301</v>
      </c>
      <c r="V1105">
        <v>3248215.73</v>
      </c>
      <c r="W1105">
        <v>2373477.2932522101</v>
      </c>
      <c r="X1105">
        <v>5153106.5103038196</v>
      </c>
      <c r="Y1105">
        <v>0</v>
      </c>
      <c r="Z1105">
        <v>0</v>
      </c>
      <c r="AA1105">
        <v>468586.512948399</v>
      </c>
      <c r="AB1105">
        <v>0</v>
      </c>
      <c r="AC1105">
        <v>0</v>
      </c>
      <c r="AD1105">
        <v>0</v>
      </c>
      <c r="AE1105">
        <v>205868.14205039301</v>
      </c>
      <c r="AF1105">
        <v>0</v>
      </c>
      <c r="AG1105">
        <v>0</v>
      </c>
    </row>
    <row r="1106" spans="1:33" x14ac:dyDescent="0.3">
      <c r="A1106" t="s">
        <v>33</v>
      </c>
      <c r="B1106" t="s">
        <v>2300</v>
      </c>
      <c r="C1106">
        <v>2206</v>
      </c>
      <c r="D1106" t="s">
        <v>2296</v>
      </c>
      <c r="E1106">
        <v>1037</v>
      </c>
      <c r="F1106" t="s">
        <v>2301</v>
      </c>
      <c r="G1106" t="s">
        <v>37</v>
      </c>
      <c r="H1106" t="s">
        <v>43</v>
      </c>
      <c r="I1106" t="s">
        <v>39</v>
      </c>
      <c r="J1106" t="s">
        <v>40</v>
      </c>
      <c r="K1106">
        <v>615</v>
      </c>
      <c r="L1106">
        <v>7395900.9768856904</v>
      </c>
      <c r="M1106">
        <v>12025.8552469686</v>
      </c>
      <c r="N1106">
        <v>0</v>
      </c>
      <c r="O1106">
        <v>12025.8552469686</v>
      </c>
      <c r="P1106">
        <v>4274187.9527511001</v>
      </c>
      <c r="Q1106">
        <v>1170257.37885119</v>
      </c>
      <c r="R1106">
        <v>1447739.30753111</v>
      </c>
      <c r="S1106">
        <v>243073.57158851001</v>
      </c>
      <c r="T1106">
        <v>260642.76616376801</v>
      </c>
      <c r="U1106">
        <v>255723.909030482</v>
      </c>
      <c r="V1106">
        <v>4191906.95</v>
      </c>
      <c r="W1106">
        <v>2948270.1178552099</v>
      </c>
      <c r="X1106">
        <v>6565235.4745179703</v>
      </c>
      <c r="Y1106">
        <v>0</v>
      </c>
      <c r="Z1106">
        <v>0</v>
      </c>
      <c r="AA1106">
        <v>574941.59333723504</v>
      </c>
      <c r="AB1106">
        <v>0</v>
      </c>
      <c r="AC1106">
        <v>0</v>
      </c>
      <c r="AD1106">
        <v>0</v>
      </c>
      <c r="AE1106">
        <v>255723.909030482</v>
      </c>
      <c r="AF1106">
        <v>0</v>
      </c>
      <c r="AG1106">
        <v>0</v>
      </c>
    </row>
    <row r="1107" spans="1:33" x14ac:dyDescent="0.3">
      <c r="A1107" t="s">
        <v>33</v>
      </c>
      <c r="B1107" t="s">
        <v>2302</v>
      </c>
      <c r="C1107">
        <v>2206</v>
      </c>
      <c r="D1107" t="s">
        <v>2296</v>
      </c>
      <c r="E1107">
        <v>1038</v>
      </c>
      <c r="F1107" t="s">
        <v>2303</v>
      </c>
      <c r="G1107" t="s">
        <v>37</v>
      </c>
      <c r="H1107" t="s">
        <v>43</v>
      </c>
      <c r="I1107" t="s">
        <v>39</v>
      </c>
      <c r="J1107" t="s">
        <v>40</v>
      </c>
      <c r="K1107">
        <v>555.39</v>
      </c>
      <c r="L1107">
        <v>6938291.7848651102</v>
      </c>
      <c r="M1107">
        <v>12492.648021867701</v>
      </c>
      <c r="N1107">
        <v>0</v>
      </c>
      <c r="O1107">
        <v>12492.648021867701</v>
      </c>
      <c r="P1107">
        <v>4036058.54100201</v>
      </c>
      <c r="Q1107">
        <v>1139583.3987801</v>
      </c>
      <c r="R1107">
        <v>1307757.13479968</v>
      </c>
      <c r="S1107">
        <v>219513.22101551699</v>
      </c>
      <c r="T1107">
        <v>235379.48926779701</v>
      </c>
      <c r="U1107">
        <v>230937.40136006399</v>
      </c>
      <c r="V1107">
        <v>4044850.74</v>
      </c>
      <c r="W1107">
        <v>2662503.6435050401</v>
      </c>
      <c r="X1107">
        <v>6186335.1790800598</v>
      </c>
      <c r="Y1107">
        <v>0</v>
      </c>
      <c r="Z1107">
        <v>0</v>
      </c>
      <c r="AA1107">
        <v>521019.20442498702</v>
      </c>
      <c r="AB1107">
        <v>0</v>
      </c>
      <c r="AC1107">
        <v>0</v>
      </c>
      <c r="AD1107">
        <v>0</v>
      </c>
      <c r="AE1107">
        <v>230937.40136006399</v>
      </c>
      <c r="AF1107">
        <v>0</v>
      </c>
      <c r="AG1107">
        <v>0</v>
      </c>
    </row>
    <row r="1108" spans="1:33" x14ac:dyDescent="0.3">
      <c r="A1108" t="s">
        <v>33</v>
      </c>
      <c r="B1108" t="s">
        <v>2304</v>
      </c>
      <c r="C1108">
        <v>2206</v>
      </c>
      <c r="D1108" t="s">
        <v>2296</v>
      </c>
      <c r="E1108">
        <v>1039</v>
      </c>
      <c r="F1108" t="s">
        <v>2305</v>
      </c>
      <c r="G1108" t="s">
        <v>37</v>
      </c>
      <c r="H1108" t="s">
        <v>38</v>
      </c>
      <c r="I1108" t="s">
        <v>39</v>
      </c>
      <c r="J1108" t="s">
        <v>40</v>
      </c>
      <c r="K1108">
        <v>807.84</v>
      </c>
      <c r="L1108">
        <v>9117439.0798038002</v>
      </c>
      <c r="M1108">
        <v>11286.194147112999</v>
      </c>
      <c r="N1108">
        <v>0</v>
      </c>
      <c r="O1108">
        <v>11286.194147112999</v>
      </c>
      <c r="P1108">
        <v>4746818.1605483796</v>
      </c>
      <c r="Q1108">
        <v>1807762.0782256001</v>
      </c>
      <c r="R1108">
        <v>1901196.71698135</v>
      </c>
      <c r="S1108">
        <v>319291.95784075197</v>
      </c>
      <c r="T1108">
        <v>342370.16620770498</v>
      </c>
      <c r="U1108">
        <v>335908.94743282098</v>
      </c>
      <c r="V1108">
        <v>4908797.5599999996</v>
      </c>
      <c r="W1108">
        <v>3872732.5723709799</v>
      </c>
      <c r="X1108">
        <v>7842216.1059346301</v>
      </c>
      <c r="Y1108">
        <v>0</v>
      </c>
      <c r="Z1108">
        <v>0</v>
      </c>
      <c r="AA1108">
        <v>939314.02643634495</v>
      </c>
      <c r="AB1108">
        <v>0</v>
      </c>
      <c r="AC1108">
        <v>0</v>
      </c>
      <c r="AD1108">
        <v>0</v>
      </c>
      <c r="AE1108">
        <v>335908.94743282098</v>
      </c>
      <c r="AF1108">
        <v>0</v>
      </c>
      <c r="AG1108">
        <v>0</v>
      </c>
    </row>
    <row r="1109" spans="1:33" x14ac:dyDescent="0.3">
      <c r="A1109" t="s">
        <v>33</v>
      </c>
      <c r="B1109" t="s">
        <v>2306</v>
      </c>
      <c r="C1109">
        <v>2206</v>
      </c>
      <c r="D1109" t="s">
        <v>2296</v>
      </c>
      <c r="E1109">
        <v>1040</v>
      </c>
      <c r="F1109" t="s">
        <v>2307</v>
      </c>
      <c r="G1109" t="s">
        <v>37</v>
      </c>
      <c r="H1109" t="s">
        <v>53</v>
      </c>
      <c r="I1109" t="s">
        <v>39</v>
      </c>
      <c r="J1109" t="s">
        <v>40</v>
      </c>
      <c r="K1109">
        <v>1591.63</v>
      </c>
      <c r="L1109">
        <v>21079178.859044001</v>
      </c>
      <c r="M1109">
        <v>13243.768249557999</v>
      </c>
      <c r="N1109">
        <v>0</v>
      </c>
      <c r="O1109">
        <v>13243.768249557999</v>
      </c>
      <c r="P1109">
        <v>10322344.311837099</v>
      </c>
      <c r="Q1109">
        <v>5656777.7171774302</v>
      </c>
      <c r="R1109">
        <v>3778703.7574169799</v>
      </c>
      <c r="S1109">
        <v>629078.355686864</v>
      </c>
      <c r="T1109">
        <v>692274.716925591</v>
      </c>
      <c r="U1109">
        <v>661817.63468322996</v>
      </c>
      <c r="V1109">
        <v>12787190.220000001</v>
      </c>
      <c r="W1109">
        <v>7630171.0043607904</v>
      </c>
      <c r="X1109">
        <v>17252389.483359199</v>
      </c>
      <c r="Y1109">
        <v>0</v>
      </c>
      <c r="Z1109">
        <v>0</v>
      </c>
      <c r="AA1109">
        <v>3164971.7410015301</v>
      </c>
      <c r="AB1109">
        <v>0</v>
      </c>
      <c r="AC1109">
        <v>0</v>
      </c>
      <c r="AD1109">
        <v>0</v>
      </c>
      <c r="AE1109">
        <v>661817.63468322996</v>
      </c>
      <c r="AF1109">
        <v>0</v>
      </c>
      <c r="AG1109">
        <v>0</v>
      </c>
    </row>
    <row r="1110" spans="1:33" x14ac:dyDescent="0.3">
      <c r="A1110" t="s">
        <v>33</v>
      </c>
      <c r="B1110" t="s">
        <v>2308</v>
      </c>
      <c r="C1110">
        <v>2206</v>
      </c>
      <c r="D1110" t="s">
        <v>2296</v>
      </c>
      <c r="E1110">
        <v>1333</v>
      </c>
      <c r="F1110" t="s">
        <v>2309</v>
      </c>
      <c r="G1110" t="s">
        <v>37</v>
      </c>
      <c r="H1110" t="s">
        <v>38</v>
      </c>
      <c r="I1110" t="s">
        <v>39</v>
      </c>
      <c r="J1110" t="s">
        <v>40</v>
      </c>
      <c r="K1110">
        <v>568.76</v>
      </c>
      <c r="L1110">
        <v>7436952.7040349599</v>
      </c>
      <c r="M1110">
        <v>13075.7308953424</v>
      </c>
      <c r="N1110">
        <v>0</v>
      </c>
      <c r="O1110">
        <v>13075.7308953424</v>
      </c>
      <c r="P1110">
        <v>4026236.5326860398</v>
      </c>
      <c r="Q1110">
        <v>1606049.9549460199</v>
      </c>
      <c r="R1110">
        <v>1338822.79484194</v>
      </c>
      <c r="S1110">
        <v>224797.600937693</v>
      </c>
      <c r="T1110">
        <v>241045.82062325999</v>
      </c>
      <c r="U1110">
        <v>236496.797561263</v>
      </c>
      <c r="V1110">
        <v>4473857.3499999996</v>
      </c>
      <c r="W1110">
        <v>2726598.5564736999</v>
      </c>
      <c r="X1110">
        <v>6569487.6575116096</v>
      </c>
      <c r="Y1110">
        <v>0</v>
      </c>
      <c r="Z1110">
        <v>0</v>
      </c>
      <c r="AA1110">
        <v>630968.24896209105</v>
      </c>
      <c r="AB1110">
        <v>0</v>
      </c>
      <c r="AC1110">
        <v>0</v>
      </c>
      <c r="AD1110">
        <v>0</v>
      </c>
      <c r="AE1110">
        <v>236496.797561263</v>
      </c>
      <c r="AF1110">
        <v>0</v>
      </c>
      <c r="AG1110">
        <v>0</v>
      </c>
    </row>
    <row r="1111" spans="1:33" x14ac:dyDescent="0.3">
      <c r="A1111" t="s">
        <v>33</v>
      </c>
      <c r="B1111" t="s">
        <v>2310</v>
      </c>
      <c r="C1111">
        <v>2206</v>
      </c>
      <c r="D1111" t="s">
        <v>2296</v>
      </c>
      <c r="E1111">
        <v>2206</v>
      </c>
      <c r="F1111" t="s">
        <v>2296</v>
      </c>
      <c r="G1111" t="s">
        <v>55</v>
      </c>
      <c r="H1111" t="s">
        <v>55</v>
      </c>
      <c r="I1111" t="s">
        <v>56</v>
      </c>
      <c r="J1111" t="s">
        <v>40</v>
      </c>
      <c r="K1111">
        <v>1</v>
      </c>
      <c r="L1111">
        <v>5209.7463851799803</v>
      </c>
      <c r="M1111">
        <v>5209.7463851799803</v>
      </c>
      <c r="N1111">
        <v>0</v>
      </c>
      <c r="O1111">
        <v>5209.7463851799803</v>
      </c>
      <c r="P1111">
        <v>1102.2357280505801</v>
      </c>
      <c r="Q1111">
        <v>936.23905504258698</v>
      </c>
      <c r="R1111">
        <v>2352.2206463920502</v>
      </c>
      <c r="S1111">
        <v>395.24157981871599</v>
      </c>
      <c r="T1111">
        <v>423.80937587604598</v>
      </c>
      <c r="U1111">
        <v>415.81123419590602</v>
      </c>
      <c r="V1111">
        <v>0</v>
      </c>
      <c r="W1111">
        <v>4793.9351509840799</v>
      </c>
      <c r="X1111">
        <v>3877.1666740129599</v>
      </c>
      <c r="Y1111">
        <v>0</v>
      </c>
      <c r="Z1111">
        <v>0</v>
      </c>
      <c r="AA1111">
        <v>916.76847697111498</v>
      </c>
      <c r="AB1111">
        <v>0</v>
      </c>
      <c r="AC1111">
        <v>0</v>
      </c>
      <c r="AD1111">
        <v>0</v>
      </c>
      <c r="AE1111">
        <v>415.81123419590602</v>
      </c>
      <c r="AF1111">
        <v>0</v>
      </c>
      <c r="AG1111">
        <v>0</v>
      </c>
    </row>
    <row r="1112" spans="1:33" x14ac:dyDescent="0.3">
      <c r="A1112" t="s">
        <v>33</v>
      </c>
      <c r="B1112" t="s">
        <v>2311</v>
      </c>
      <c r="C1112">
        <v>2206</v>
      </c>
      <c r="D1112" t="s">
        <v>2296</v>
      </c>
      <c r="E1112">
        <v>3426</v>
      </c>
      <c r="F1112" t="s">
        <v>2312</v>
      </c>
      <c r="G1112" t="s">
        <v>37</v>
      </c>
      <c r="H1112" t="s">
        <v>43</v>
      </c>
      <c r="I1112" t="s">
        <v>39</v>
      </c>
      <c r="J1112" t="s">
        <v>40</v>
      </c>
      <c r="K1112">
        <v>574.86</v>
      </c>
      <c r="L1112">
        <v>6759517.3069845596</v>
      </c>
      <c r="M1112">
        <v>11758.5452231579</v>
      </c>
      <c r="N1112">
        <v>0</v>
      </c>
      <c r="O1112">
        <v>11758.5452231579</v>
      </c>
      <c r="P1112">
        <v>3824247.2406271501</v>
      </c>
      <c r="Q1112">
        <v>1111040.6431817799</v>
      </c>
      <c r="R1112">
        <v>1353389.7907849301</v>
      </c>
      <c r="S1112">
        <v>227208.57457458699</v>
      </c>
      <c r="T1112">
        <v>243631.05781610301</v>
      </c>
      <c r="U1112">
        <v>239033.246089858</v>
      </c>
      <c r="V1112">
        <v>3764642.5</v>
      </c>
      <c r="W1112">
        <v>2755841.5608946998</v>
      </c>
      <c r="X1112">
        <v>5984463.8942230903</v>
      </c>
      <c r="Y1112">
        <v>0</v>
      </c>
      <c r="Z1112">
        <v>0</v>
      </c>
      <c r="AA1112">
        <v>536020.16667161498</v>
      </c>
      <c r="AB1112">
        <v>0</v>
      </c>
      <c r="AC1112">
        <v>0</v>
      </c>
      <c r="AD1112">
        <v>0</v>
      </c>
      <c r="AE1112">
        <v>239033.246089858</v>
      </c>
      <c r="AF1112">
        <v>0</v>
      </c>
      <c r="AG1112">
        <v>0</v>
      </c>
    </row>
    <row r="1113" spans="1:33" x14ac:dyDescent="0.3">
      <c r="A1113" t="s">
        <v>33</v>
      </c>
      <c r="B1113" t="s">
        <v>2313</v>
      </c>
      <c r="C1113">
        <v>2207</v>
      </c>
      <c r="D1113" t="s">
        <v>2314</v>
      </c>
      <c r="E1113">
        <v>1047</v>
      </c>
      <c r="F1113" t="s">
        <v>2315</v>
      </c>
      <c r="G1113" t="s">
        <v>37</v>
      </c>
      <c r="H1113" t="s">
        <v>43</v>
      </c>
      <c r="I1113" t="s">
        <v>44</v>
      </c>
      <c r="J1113" t="s">
        <v>40</v>
      </c>
      <c r="K1113">
        <v>256.04000000000002</v>
      </c>
      <c r="L1113">
        <v>3259937.8327883198</v>
      </c>
      <c r="M1113">
        <v>12732.142762022801</v>
      </c>
      <c r="N1113">
        <v>0</v>
      </c>
      <c r="O1113">
        <v>12732.142762022801</v>
      </c>
      <c r="P1113">
        <v>2023602.97758637</v>
      </c>
      <c r="Q1113">
        <v>576983.03865693405</v>
      </c>
      <c r="R1113">
        <v>526883.33158637397</v>
      </c>
      <c r="S1113">
        <v>124198.25657907499</v>
      </c>
      <c r="T1113">
        <v>8270.2283795620406</v>
      </c>
      <c r="U1113">
        <v>129761.640248175</v>
      </c>
      <c r="V1113">
        <v>2506221.29</v>
      </c>
      <c r="W1113">
        <v>623954.90254014602</v>
      </c>
      <c r="X1113">
        <v>2877861.8503552298</v>
      </c>
      <c r="Y1113">
        <v>0</v>
      </c>
      <c r="Z1113">
        <v>0</v>
      </c>
      <c r="AA1113">
        <v>252314.34218491401</v>
      </c>
      <c r="AB1113">
        <v>0</v>
      </c>
      <c r="AC1113">
        <v>0</v>
      </c>
      <c r="AD1113">
        <v>0</v>
      </c>
      <c r="AE1113">
        <v>129761.640248175</v>
      </c>
      <c r="AF1113">
        <v>0</v>
      </c>
      <c r="AG1113">
        <v>0</v>
      </c>
    </row>
    <row r="1114" spans="1:33" x14ac:dyDescent="0.3">
      <c r="A1114" t="s">
        <v>33</v>
      </c>
      <c r="B1114" t="s">
        <v>2316</v>
      </c>
      <c r="C1114">
        <v>2207</v>
      </c>
      <c r="D1114" t="s">
        <v>2314</v>
      </c>
      <c r="E1114">
        <v>1048</v>
      </c>
      <c r="F1114" t="s">
        <v>2317</v>
      </c>
      <c r="G1114" t="s">
        <v>37</v>
      </c>
      <c r="H1114" t="s">
        <v>43</v>
      </c>
      <c r="I1114" t="s">
        <v>44</v>
      </c>
      <c r="J1114" t="s">
        <v>40</v>
      </c>
      <c r="K1114">
        <v>440.52</v>
      </c>
      <c r="L1114">
        <v>5560665.7529773097</v>
      </c>
      <c r="M1114">
        <v>12622.958669248401</v>
      </c>
      <c r="N1114">
        <v>0</v>
      </c>
      <c r="O1114">
        <v>12622.958669248401</v>
      </c>
      <c r="P1114">
        <v>3558858.4310230799</v>
      </c>
      <c r="Q1114">
        <v>838956.59449911199</v>
      </c>
      <c r="R1114">
        <v>934937.05383389199</v>
      </c>
      <c r="S1114">
        <v>213684.64297849601</v>
      </c>
      <c r="T1114">
        <v>14229.0306427303</v>
      </c>
      <c r="U1114">
        <v>223256.51367804201</v>
      </c>
      <c r="V1114">
        <v>4263887.08</v>
      </c>
      <c r="W1114">
        <v>1073522.15929927</v>
      </c>
      <c r="X1114">
        <v>4999219.9537013201</v>
      </c>
      <c r="Y1114">
        <v>0</v>
      </c>
      <c r="Z1114">
        <v>0</v>
      </c>
      <c r="AA1114">
        <v>338189.28559794801</v>
      </c>
      <c r="AB1114">
        <v>0</v>
      </c>
      <c r="AC1114">
        <v>0</v>
      </c>
      <c r="AD1114">
        <v>0</v>
      </c>
      <c r="AE1114">
        <v>223256.51367804201</v>
      </c>
      <c r="AF1114">
        <v>0</v>
      </c>
      <c r="AG1114">
        <v>0</v>
      </c>
    </row>
    <row r="1115" spans="1:33" x14ac:dyDescent="0.3">
      <c r="A1115" t="s">
        <v>33</v>
      </c>
      <c r="B1115" t="s">
        <v>2318</v>
      </c>
      <c r="C1115">
        <v>2207</v>
      </c>
      <c r="D1115" t="s">
        <v>2314</v>
      </c>
      <c r="E1115">
        <v>1049</v>
      </c>
      <c r="F1115" t="s">
        <v>968</v>
      </c>
      <c r="G1115" t="s">
        <v>37</v>
      </c>
      <c r="H1115" t="s">
        <v>43</v>
      </c>
      <c r="I1115" t="s">
        <v>44</v>
      </c>
      <c r="J1115" t="s">
        <v>40</v>
      </c>
      <c r="K1115">
        <v>430.79</v>
      </c>
      <c r="L1115">
        <v>5321988.5813536197</v>
      </c>
      <c r="M1115">
        <v>12354.0207092867</v>
      </c>
      <c r="N1115">
        <v>0</v>
      </c>
      <c r="O1115">
        <v>12354.0207092867</v>
      </c>
      <c r="P1115">
        <v>3260843.73943733</v>
      </c>
      <c r="Q1115">
        <v>903986.362720359</v>
      </c>
      <c r="R1115">
        <v>934278.85634273698</v>
      </c>
      <c r="S1115">
        <v>208964.87639314099</v>
      </c>
      <c r="T1115">
        <v>13914.746460051199</v>
      </c>
      <c r="U1115">
        <v>218325.32808354701</v>
      </c>
      <c r="V1115">
        <v>4053852.55</v>
      </c>
      <c r="W1115">
        <v>1049810.70327007</v>
      </c>
      <c r="X1115">
        <v>4737516.2427496798</v>
      </c>
      <c r="Y1115">
        <v>0</v>
      </c>
      <c r="Z1115">
        <v>0</v>
      </c>
      <c r="AA1115">
        <v>366147.010520385</v>
      </c>
      <c r="AB1115">
        <v>0</v>
      </c>
      <c r="AC1115">
        <v>0</v>
      </c>
      <c r="AD1115">
        <v>0</v>
      </c>
      <c r="AE1115">
        <v>218325.32808354701</v>
      </c>
      <c r="AF1115">
        <v>0</v>
      </c>
      <c r="AG1115">
        <v>0</v>
      </c>
    </row>
    <row r="1116" spans="1:33" x14ac:dyDescent="0.3">
      <c r="A1116" t="s">
        <v>33</v>
      </c>
      <c r="B1116" t="s">
        <v>2319</v>
      </c>
      <c r="C1116">
        <v>2207</v>
      </c>
      <c r="D1116" t="s">
        <v>2314</v>
      </c>
      <c r="E1116">
        <v>1051</v>
      </c>
      <c r="F1116" t="s">
        <v>2320</v>
      </c>
      <c r="G1116" t="s">
        <v>37</v>
      </c>
      <c r="H1116" t="s">
        <v>38</v>
      </c>
      <c r="I1116" t="s">
        <v>44</v>
      </c>
      <c r="J1116" t="s">
        <v>40</v>
      </c>
      <c r="K1116">
        <v>731.79</v>
      </c>
      <c r="L1116">
        <v>7981299.8021585103</v>
      </c>
      <c r="M1116">
        <v>10906.5439568161</v>
      </c>
      <c r="N1116">
        <v>0</v>
      </c>
      <c r="O1116">
        <v>10906.5439568161</v>
      </c>
      <c r="P1116">
        <v>4696192.68316916</v>
      </c>
      <c r="Q1116">
        <v>1374169.66501272</v>
      </c>
      <c r="R1116">
        <v>1532328.20304754</v>
      </c>
      <c r="S1116">
        <v>354972.04414154601</v>
      </c>
      <c r="T1116">
        <v>23637.206787531999</v>
      </c>
      <c r="U1116">
        <v>370872.79611471598</v>
      </c>
      <c r="V1116">
        <v>5827096.4400000004</v>
      </c>
      <c r="W1116">
        <v>1783330.56604379</v>
      </c>
      <c r="X1116">
        <v>6812125.7684477204</v>
      </c>
      <c r="Y1116">
        <v>0</v>
      </c>
      <c r="Z1116">
        <v>0</v>
      </c>
      <c r="AA1116">
        <v>798301.237596074</v>
      </c>
      <c r="AB1116">
        <v>0</v>
      </c>
      <c r="AC1116">
        <v>0</v>
      </c>
      <c r="AD1116">
        <v>0</v>
      </c>
      <c r="AE1116">
        <v>370872.79611471598</v>
      </c>
      <c r="AF1116">
        <v>0</v>
      </c>
      <c r="AG1116">
        <v>0</v>
      </c>
    </row>
    <row r="1117" spans="1:33" x14ac:dyDescent="0.3">
      <c r="A1117" t="s">
        <v>33</v>
      </c>
      <c r="B1117" t="s">
        <v>2321</v>
      </c>
      <c r="C1117">
        <v>2207</v>
      </c>
      <c r="D1117" t="s">
        <v>2314</v>
      </c>
      <c r="E1117">
        <v>1052</v>
      </c>
      <c r="F1117" t="s">
        <v>2322</v>
      </c>
      <c r="G1117" t="s">
        <v>37</v>
      </c>
      <c r="H1117" t="s">
        <v>53</v>
      </c>
      <c r="I1117" t="s">
        <v>44</v>
      </c>
      <c r="J1117" t="s">
        <v>40</v>
      </c>
      <c r="K1117">
        <v>797.25469826765595</v>
      </c>
      <c r="L1117">
        <v>10582216.4590222</v>
      </c>
      <c r="M1117">
        <v>13273.319658091799</v>
      </c>
      <c r="N1117">
        <v>0</v>
      </c>
      <c r="O1117">
        <v>13273.319658091799</v>
      </c>
      <c r="P1117">
        <v>5298552.0142826699</v>
      </c>
      <c r="Q1117">
        <v>2768962.3238526201</v>
      </c>
      <c r="R1117">
        <v>2101723.1253952798</v>
      </c>
      <c r="S1117">
        <v>386727.24408029899</v>
      </c>
      <c r="T1117">
        <v>26251.751411312001</v>
      </c>
      <c r="U1117">
        <v>404050.45048732602</v>
      </c>
      <c r="V1117">
        <v>8235301.7000000002</v>
      </c>
      <c r="W1117">
        <v>1942864.3085348699</v>
      </c>
      <c r="X1117">
        <v>8608579.0675206296</v>
      </c>
      <c r="Y1117">
        <v>0</v>
      </c>
      <c r="Z1117">
        <v>0</v>
      </c>
      <c r="AA1117">
        <v>1569586.94101423</v>
      </c>
      <c r="AB1117">
        <v>0</v>
      </c>
      <c r="AC1117">
        <v>0</v>
      </c>
      <c r="AD1117">
        <v>0</v>
      </c>
      <c r="AE1117">
        <v>404050.45048732602</v>
      </c>
      <c r="AF1117">
        <v>0</v>
      </c>
      <c r="AG1117">
        <v>0</v>
      </c>
    </row>
    <row r="1118" spans="1:33" x14ac:dyDescent="0.3">
      <c r="A1118" t="s">
        <v>33</v>
      </c>
      <c r="B1118" t="s">
        <v>2323</v>
      </c>
      <c r="C1118">
        <v>2207</v>
      </c>
      <c r="D1118" t="s">
        <v>2314</v>
      </c>
      <c r="E1118">
        <v>2207</v>
      </c>
      <c r="F1118" t="s">
        <v>2314</v>
      </c>
      <c r="G1118" t="s">
        <v>55</v>
      </c>
      <c r="H1118" t="s">
        <v>55</v>
      </c>
      <c r="I1118" t="s">
        <v>56</v>
      </c>
      <c r="J1118" t="s">
        <v>40</v>
      </c>
      <c r="K1118">
        <v>0.65</v>
      </c>
      <c r="L1118">
        <v>1913.43443529295</v>
      </c>
      <c r="M1118">
        <v>2943.7452850660802</v>
      </c>
      <c r="N1118">
        <v>0</v>
      </c>
      <c r="O1118">
        <v>2943.7452850660802</v>
      </c>
      <c r="P1118">
        <v>280.01115423817902</v>
      </c>
      <c r="Q1118">
        <v>372.67992355494101</v>
      </c>
      <c r="R1118">
        <v>924.45014072466597</v>
      </c>
      <c r="S1118">
        <v>315.29787055303399</v>
      </c>
      <c r="T1118">
        <v>20.995346222134501</v>
      </c>
      <c r="U1118">
        <v>329.42144259222698</v>
      </c>
      <c r="V1118">
        <v>0</v>
      </c>
      <c r="W1118">
        <v>1584.0129927007299</v>
      </c>
      <c r="X1118">
        <v>1154.6412249293001</v>
      </c>
      <c r="Y1118">
        <v>0</v>
      </c>
      <c r="Z1118">
        <v>0</v>
      </c>
      <c r="AA1118">
        <v>429.37176777142099</v>
      </c>
      <c r="AB1118">
        <v>0</v>
      </c>
      <c r="AC1118">
        <v>0</v>
      </c>
      <c r="AD1118">
        <v>0</v>
      </c>
      <c r="AE1118">
        <v>329.42144259222698</v>
      </c>
      <c r="AF1118">
        <v>0</v>
      </c>
      <c r="AG1118">
        <v>0</v>
      </c>
    </row>
    <row r="1119" spans="1:33" x14ac:dyDescent="0.3">
      <c r="A1119" t="s">
        <v>33</v>
      </c>
      <c r="B1119" t="s">
        <v>2324</v>
      </c>
      <c r="C1119">
        <v>2207</v>
      </c>
      <c r="D1119" t="s">
        <v>2314</v>
      </c>
      <c r="E1119">
        <v>4116</v>
      </c>
      <c r="F1119" t="s">
        <v>2325</v>
      </c>
      <c r="G1119" t="s">
        <v>59</v>
      </c>
      <c r="H1119" t="s">
        <v>53</v>
      </c>
      <c r="I1119" t="s">
        <v>44</v>
      </c>
      <c r="J1119" t="s">
        <v>40</v>
      </c>
      <c r="K1119">
        <v>47.599803921568601</v>
      </c>
      <c r="L1119">
        <v>140121.698364187</v>
      </c>
      <c r="M1119">
        <v>2943.7452850660802</v>
      </c>
      <c r="N1119">
        <v>0</v>
      </c>
      <c r="O1119">
        <v>2943.7452850660802</v>
      </c>
      <c r="P1119">
        <v>20505.3477501376</v>
      </c>
      <c r="Q1119">
        <v>27291.525056492901</v>
      </c>
      <c r="R1119">
        <v>67697.916051939406</v>
      </c>
      <c r="S1119">
        <v>23089.4104849424</v>
      </c>
      <c r="T1119">
        <v>1537.4990206754601</v>
      </c>
      <c r="U1119">
        <v>24123.686269154201</v>
      </c>
      <c r="V1119">
        <v>0</v>
      </c>
      <c r="W1119">
        <v>115998.012095033</v>
      </c>
      <c r="X1119">
        <v>84554.916779069099</v>
      </c>
      <c r="Y1119">
        <v>0</v>
      </c>
      <c r="Z1119">
        <v>0</v>
      </c>
      <c r="AA1119">
        <v>31443.0953159645</v>
      </c>
      <c r="AB1119">
        <v>0</v>
      </c>
      <c r="AC1119">
        <v>0</v>
      </c>
      <c r="AD1119">
        <v>0</v>
      </c>
      <c r="AE1119">
        <v>24123.686269154201</v>
      </c>
      <c r="AF1119">
        <v>0</v>
      </c>
      <c r="AG1119">
        <v>0</v>
      </c>
    </row>
    <row r="1120" spans="1:33" x14ac:dyDescent="0.3">
      <c r="A1120" t="s">
        <v>33</v>
      </c>
      <c r="B1120" t="s">
        <v>2326</v>
      </c>
      <c r="C1120">
        <v>2207</v>
      </c>
      <c r="D1120" t="s">
        <v>2314</v>
      </c>
      <c r="E1120">
        <v>4202</v>
      </c>
      <c r="F1120" t="s">
        <v>2327</v>
      </c>
      <c r="G1120" t="s">
        <v>63</v>
      </c>
      <c r="H1120" t="s">
        <v>53</v>
      </c>
      <c r="I1120" t="s">
        <v>44</v>
      </c>
      <c r="J1120" t="s">
        <v>40</v>
      </c>
      <c r="K1120">
        <v>88.855497810774693</v>
      </c>
      <c r="L1120">
        <v>279785.87273266801</v>
      </c>
      <c r="M1120">
        <v>3148.7739039906701</v>
      </c>
      <c r="N1120">
        <v>0</v>
      </c>
      <c r="O1120">
        <v>3148.7739039906701</v>
      </c>
      <c r="P1120">
        <v>56495.6592344663</v>
      </c>
      <c r="Q1120">
        <v>50945.630971624298</v>
      </c>
      <c r="R1120">
        <v>126373.04223897</v>
      </c>
      <c r="S1120">
        <v>43101.4603794879</v>
      </c>
      <c r="T1120">
        <v>2870.0799081189698</v>
      </c>
      <c r="U1120">
        <v>45032.1634939629</v>
      </c>
      <c r="V1120">
        <v>18217.919999999998</v>
      </c>
      <c r="W1120">
        <v>216535.78923870501</v>
      </c>
      <c r="X1120">
        <v>176058.25974451701</v>
      </c>
      <c r="Y1120">
        <v>0</v>
      </c>
      <c r="Z1120">
        <v>0</v>
      </c>
      <c r="AA1120">
        <v>58695.449494187698</v>
      </c>
      <c r="AB1120">
        <v>0</v>
      </c>
      <c r="AC1120">
        <v>0</v>
      </c>
      <c r="AD1120">
        <v>0</v>
      </c>
      <c r="AE1120">
        <v>45032.1634939629</v>
      </c>
      <c r="AF1120">
        <v>0</v>
      </c>
      <c r="AG1120">
        <v>0</v>
      </c>
    </row>
    <row r="1121" spans="1:33" x14ac:dyDescent="0.3">
      <c r="A1121" t="s">
        <v>33</v>
      </c>
      <c r="B1121" t="s">
        <v>2328</v>
      </c>
      <c r="C1121">
        <v>2207</v>
      </c>
      <c r="D1121" t="s">
        <v>2314</v>
      </c>
      <c r="E1121">
        <v>5287</v>
      </c>
      <c r="F1121" t="s">
        <v>2329</v>
      </c>
      <c r="G1121" t="s">
        <v>37</v>
      </c>
      <c r="H1121" t="s">
        <v>43</v>
      </c>
      <c r="I1121" t="s">
        <v>44</v>
      </c>
      <c r="J1121" t="s">
        <v>40</v>
      </c>
      <c r="K1121">
        <v>247.9</v>
      </c>
      <c r="L1121">
        <v>3629203.1361678801</v>
      </c>
      <c r="M1121">
        <v>14639.7867534</v>
      </c>
      <c r="N1121">
        <v>0</v>
      </c>
      <c r="O1121">
        <v>14639.7867534</v>
      </c>
      <c r="P1121">
        <v>2276984.29636253</v>
      </c>
      <c r="Q1121">
        <v>574243.39930656902</v>
      </c>
      <c r="R1121">
        <v>649718.38136253005</v>
      </c>
      <c r="S1121">
        <v>120249.757092457</v>
      </c>
      <c r="T1121">
        <v>8007.3020437956202</v>
      </c>
      <c r="U1121">
        <v>125636.27018248101</v>
      </c>
      <c r="V1121">
        <v>2899448.68</v>
      </c>
      <c r="W1121">
        <v>604118.18598540104</v>
      </c>
      <c r="X1121">
        <v>2550913.0894768802</v>
      </c>
      <c r="Y1121">
        <v>0</v>
      </c>
      <c r="Z1121">
        <v>0</v>
      </c>
      <c r="AA1121">
        <v>952653.776508515</v>
      </c>
      <c r="AB1121">
        <v>0</v>
      </c>
      <c r="AC1121">
        <v>0</v>
      </c>
      <c r="AD1121">
        <v>0</v>
      </c>
      <c r="AE1121">
        <v>125636.27018248101</v>
      </c>
      <c r="AF1121">
        <v>0</v>
      </c>
      <c r="AG1121">
        <v>0</v>
      </c>
    </row>
    <row r="1122" spans="1:33" x14ac:dyDescent="0.3">
      <c r="A1122" t="s">
        <v>33</v>
      </c>
      <c r="B1122" t="s">
        <v>2330</v>
      </c>
      <c r="C1122">
        <v>2208</v>
      </c>
      <c r="D1122" t="s">
        <v>2331</v>
      </c>
      <c r="E1122">
        <v>1053</v>
      </c>
      <c r="F1122" t="s">
        <v>2332</v>
      </c>
      <c r="G1122" t="s">
        <v>37</v>
      </c>
      <c r="H1122" t="s">
        <v>43</v>
      </c>
      <c r="I1122" t="s">
        <v>44</v>
      </c>
      <c r="J1122" t="s">
        <v>40</v>
      </c>
      <c r="K1122">
        <v>134.63</v>
      </c>
      <c r="L1122">
        <v>1792345.9972922199</v>
      </c>
      <c r="M1122">
        <v>13313.1248406167</v>
      </c>
      <c r="N1122">
        <v>0</v>
      </c>
      <c r="O1122">
        <v>13313.1248406167</v>
      </c>
      <c r="P1122">
        <v>1081486.4870247201</v>
      </c>
      <c r="Q1122">
        <v>218494.268504957</v>
      </c>
      <c r="R1122">
        <v>433874.71119652101</v>
      </c>
      <c r="S1122">
        <v>55217.630055417103</v>
      </c>
      <c r="T1122">
        <v>3272.90051060418</v>
      </c>
      <c r="U1122">
        <v>67660.996026523499</v>
      </c>
      <c r="V1122">
        <v>1218302.7</v>
      </c>
      <c r="W1122">
        <v>506382.30126570503</v>
      </c>
      <c r="X1122">
        <v>1466195.1711365699</v>
      </c>
      <c r="Y1122">
        <v>0</v>
      </c>
      <c r="Z1122">
        <v>0</v>
      </c>
      <c r="AA1122">
        <v>258489.83012913199</v>
      </c>
      <c r="AB1122">
        <v>0</v>
      </c>
      <c r="AC1122">
        <v>0</v>
      </c>
      <c r="AD1122">
        <v>0</v>
      </c>
      <c r="AE1122">
        <v>67660.996026523499</v>
      </c>
      <c r="AF1122">
        <v>0</v>
      </c>
      <c r="AG1122">
        <v>0</v>
      </c>
    </row>
    <row r="1123" spans="1:33" x14ac:dyDescent="0.3">
      <c r="A1123" t="s">
        <v>33</v>
      </c>
      <c r="B1123" t="s">
        <v>2333</v>
      </c>
      <c r="C1123">
        <v>2208</v>
      </c>
      <c r="D1123" t="s">
        <v>2331</v>
      </c>
      <c r="E1123">
        <v>1055</v>
      </c>
      <c r="F1123" t="s">
        <v>2334</v>
      </c>
      <c r="G1123" t="s">
        <v>37</v>
      </c>
      <c r="H1123" t="s">
        <v>38</v>
      </c>
      <c r="I1123" t="s">
        <v>44</v>
      </c>
      <c r="J1123" t="s">
        <v>40</v>
      </c>
      <c r="K1123">
        <v>249.05</v>
      </c>
      <c r="L1123">
        <v>2858437.15018071</v>
      </c>
      <c r="M1123">
        <v>11477.362578521201</v>
      </c>
      <c r="N1123">
        <v>0</v>
      </c>
      <c r="O1123">
        <v>11477.362578521201</v>
      </c>
      <c r="P1123">
        <v>1635186.8391154101</v>
      </c>
      <c r="Q1123">
        <v>356420.32846958103</v>
      </c>
      <c r="R1123">
        <v>758629.23508425802</v>
      </c>
      <c r="S1123">
        <v>102146.258377045</v>
      </c>
      <c r="T1123">
        <v>6054.4891344126299</v>
      </c>
      <c r="U1123">
        <v>125165.052814422</v>
      </c>
      <c r="V1123">
        <v>1796523.14</v>
      </c>
      <c r="W1123">
        <v>936748.95736629295</v>
      </c>
      <c r="X1123">
        <v>2458896.5708650602</v>
      </c>
      <c r="Y1123">
        <v>0</v>
      </c>
      <c r="Z1123">
        <v>0</v>
      </c>
      <c r="AA1123">
        <v>274375.52650122799</v>
      </c>
      <c r="AB1123">
        <v>0</v>
      </c>
      <c r="AC1123">
        <v>0</v>
      </c>
      <c r="AD1123">
        <v>0</v>
      </c>
      <c r="AE1123">
        <v>125165.052814422</v>
      </c>
      <c r="AF1123">
        <v>0</v>
      </c>
      <c r="AG1123">
        <v>0</v>
      </c>
    </row>
    <row r="1124" spans="1:33" x14ac:dyDescent="0.3">
      <c r="A1124" t="s">
        <v>33</v>
      </c>
      <c r="B1124" t="s">
        <v>2335</v>
      </c>
      <c r="C1124">
        <v>2208</v>
      </c>
      <c r="D1124" t="s">
        <v>2331</v>
      </c>
      <c r="E1124">
        <v>1056</v>
      </c>
      <c r="F1124" t="s">
        <v>2336</v>
      </c>
      <c r="G1124" t="s">
        <v>37</v>
      </c>
      <c r="H1124" t="s">
        <v>53</v>
      </c>
      <c r="I1124" t="s">
        <v>44</v>
      </c>
      <c r="J1124" t="s">
        <v>40</v>
      </c>
      <c r="K1124">
        <v>190.15</v>
      </c>
      <c r="L1124">
        <v>2929783.28252705</v>
      </c>
      <c r="M1124">
        <v>15407.7480017199</v>
      </c>
      <c r="N1124">
        <v>0</v>
      </c>
      <c r="O1124">
        <v>15407.7480017199</v>
      </c>
      <c r="P1124">
        <v>1670505.2938598499</v>
      </c>
      <c r="Q1124">
        <v>531753.81302546</v>
      </c>
      <c r="R1124">
        <v>609850.26371921995</v>
      </c>
      <c r="S1124">
        <v>77988.801567537404</v>
      </c>
      <c r="T1124">
        <v>39685.110354983102</v>
      </c>
      <c r="U1124">
        <v>95563.681159054002</v>
      </c>
      <c r="V1124">
        <v>2119010.5499999998</v>
      </c>
      <c r="W1124">
        <v>715209.05136799999</v>
      </c>
      <c r="X1124">
        <v>2378536.6979983598</v>
      </c>
      <c r="Y1124">
        <v>0</v>
      </c>
      <c r="Z1124">
        <v>0</v>
      </c>
      <c r="AA1124">
        <v>455682.90336963901</v>
      </c>
      <c r="AB1124">
        <v>0</v>
      </c>
      <c r="AC1124">
        <v>0</v>
      </c>
      <c r="AD1124">
        <v>0</v>
      </c>
      <c r="AE1124">
        <v>95563.681159054002</v>
      </c>
      <c r="AF1124">
        <v>0</v>
      </c>
      <c r="AG1124">
        <v>0</v>
      </c>
    </row>
    <row r="1125" spans="1:33" x14ac:dyDescent="0.3">
      <c r="A1125" t="s">
        <v>33</v>
      </c>
      <c r="B1125" t="s">
        <v>2337</v>
      </c>
      <c r="C1125">
        <v>2209</v>
      </c>
      <c r="D1125" t="s">
        <v>2338</v>
      </c>
      <c r="E1125">
        <v>1060</v>
      </c>
      <c r="F1125" t="s">
        <v>2339</v>
      </c>
      <c r="G1125" t="s">
        <v>37</v>
      </c>
      <c r="H1125" t="s">
        <v>43</v>
      </c>
      <c r="I1125" t="s">
        <v>44</v>
      </c>
      <c r="J1125" t="s">
        <v>40</v>
      </c>
      <c r="K1125">
        <v>220.65</v>
      </c>
      <c r="L1125">
        <v>2675201.3243297702</v>
      </c>
      <c r="M1125">
        <v>12124.1845652833</v>
      </c>
      <c r="N1125">
        <v>0</v>
      </c>
      <c r="O1125">
        <v>12124.1845652833</v>
      </c>
      <c r="P1125">
        <v>1563057.7979605999</v>
      </c>
      <c r="Q1125">
        <v>436184.08298644598</v>
      </c>
      <c r="R1125">
        <v>521656.23213186301</v>
      </c>
      <c r="S1125">
        <v>151253.61501837801</v>
      </c>
      <c r="T1125">
        <v>3049.5962324833399</v>
      </c>
      <c r="U1125">
        <v>99233.349951183001</v>
      </c>
      <c r="V1125">
        <v>2049154.99</v>
      </c>
      <c r="W1125">
        <v>526812.98437858897</v>
      </c>
      <c r="X1125">
        <v>2220923.27503445</v>
      </c>
      <c r="Y1125">
        <v>0</v>
      </c>
      <c r="Z1125">
        <v>0</v>
      </c>
      <c r="AA1125">
        <v>355044.69934413</v>
      </c>
      <c r="AB1125">
        <v>0</v>
      </c>
      <c r="AC1125">
        <v>0</v>
      </c>
      <c r="AD1125">
        <v>0</v>
      </c>
      <c r="AE1125">
        <v>99233.349951183001</v>
      </c>
      <c r="AF1125">
        <v>0</v>
      </c>
      <c r="AG1125">
        <v>0</v>
      </c>
    </row>
    <row r="1126" spans="1:33" x14ac:dyDescent="0.3">
      <c r="A1126" t="s">
        <v>33</v>
      </c>
      <c r="B1126" t="s">
        <v>2340</v>
      </c>
      <c r="C1126">
        <v>2209</v>
      </c>
      <c r="D1126" t="s">
        <v>2338</v>
      </c>
      <c r="E1126">
        <v>1061</v>
      </c>
      <c r="F1126" t="s">
        <v>2341</v>
      </c>
      <c r="G1126" t="s">
        <v>37</v>
      </c>
      <c r="H1126" t="s">
        <v>64</v>
      </c>
      <c r="I1126" t="s">
        <v>39</v>
      </c>
      <c r="J1126" t="s">
        <v>40</v>
      </c>
      <c r="K1126">
        <v>301.70999999999998</v>
      </c>
      <c r="L1126">
        <v>3211580.1256702198</v>
      </c>
      <c r="M1126">
        <v>10644.592906003199</v>
      </c>
      <c r="N1126">
        <v>0</v>
      </c>
      <c r="O1126">
        <v>10644.592906003199</v>
      </c>
      <c r="P1126">
        <v>1552536.5320393899</v>
      </c>
      <c r="Q1126">
        <v>699910.23701355304</v>
      </c>
      <c r="R1126">
        <v>728079.40786813595</v>
      </c>
      <c r="S1126">
        <v>206819.52498162101</v>
      </c>
      <c r="T1126">
        <v>24234.4237675166</v>
      </c>
      <c r="U1126">
        <v>135688.620048816</v>
      </c>
      <c r="V1126">
        <v>2355543.69</v>
      </c>
      <c r="W1126">
        <v>720347.81562141003</v>
      </c>
      <c r="X1126">
        <v>2798759.2949655401</v>
      </c>
      <c r="Y1126">
        <v>0</v>
      </c>
      <c r="Z1126">
        <v>0</v>
      </c>
      <c r="AA1126">
        <v>277132.21065586898</v>
      </c>
      <c r="AB1126">
        <v>0</v>
      </c>
      <c r="AC1126">
        <v>0</v>
      </c>
      <c r="AD1126">
        <v>0</v>
      </c>
      <c r="AE1126">
        <v>135688.620048816</v>
      </c>
      <c r="AF1126">
        <v>0</v>
      </c>
      <c r="AG1126">
        <v>0</v>
      </c>
    </row>
    <row r="1127" spans="1:33" x14ac:dyDescent="0.3">
      <c r="A1127" t="s">
        <v>33</v>
      </c>
      <c r="B1127" t="s">
        <v>2342</v>
      </c>
      <c r="C1127">
        <v>2210</v>
      </c>
      <c r="D1127" t="s">
        <v>2343</v>
      </c>
      <c r="E1127">
        <v>3432</v>
      </c>
      <c r="F1127" t="s">
        <v>2344</v>
      </c>
      <c r="G1127" t="s">
        <v>37</v>
      </c>
      <c r="H1127" t="s">
        <v>64</v>
      </c>
      <c r="I1127" t="s">
        <v>44</v>
      </c>
      <c r="J1127" t="s">
        <v>40</v>
      </c>
      <c r="K1127">
        <v>28.31</v>
      </c>
      <c r="L1127">
        <v>1048484.03</v>
      </c>
      <c r="M1127">
        <v>37035.818791946302</v>
      </c>
      <c r="N1127">
        <v>0</v>
      </c>
      <c r="O1127">
        <v>37035.818791946302</v>
      </c>
      <c r="P1127">
        <v>512419.61</v>
      </c>
      <c r="Q1127">
        <v>80679.33</v>
      </c>
      <c r="R1127">
        <v>320436.84999999998</v>
      </c>
      <c r="S1127">
        <v>133804.24</v>
      </c>
      <c r="T1127">
        <v>1144</v>
      </c>
      <c r="U1127">
        <v>14019.27</v>
      </c>
      <c r="V1127">
        <v>0</v>
      </c>
      <c r="W1127">
        <v>1034464.76</v>
      </c>
      <c r="X1127">
        <v>905600.68</v>
      </c>
      <c r="Y1127">
        <v>0</v>
      </c>
      <c r="Z1127">
        <v>0</v>
      </c>
      <c r="AA1127">
        <v>128864.08</v>
      </c>
      <c r="AB1127">
        <v>0</v>
      </c>
      <c r="AC1127">
        <v>0</v>
      </c>
      <c r="AD1127">
        <v>0</v>
      </c>
      <c r="AE1127">
        <v>14019.27</v>
      </c>
      <c r="AF1127">
        <v>0</v>
      </c>
      <c r="AG1127">
        <v>0</v>
      </c>
    </row>
    <row r="1128" spans="1:33" x14ac:dyDescent="0.3">
      <c r="A1128" t="s">
        <v>33</v>
      </c>
      <c r="B1128" t="s">
        <v>2345</v>
      </c>
      <c r="C1128">
        <v>2212</v>
      </c>
      <c r="D1128" t="s">
        <v>2346</v>
      </c>
      <c r="E1128">
        <v>1066</v>
      </c>
      <c r="F1128" t="s">
        <v>1452</v>
      </c>
      <c r="G1128" t="s">
        <v>37</v>
      </c>
      <c r="H1128" t="s">
        <v>43</v>
      </c>
      <c r="I1128" t="s">
        <v>44</v>
      </c>
      <c r="J1128" t="s">
        <v>40</v>
      </c>
      <c r="K1128">
        <v>471.3</v>
      </c>
      <c r="L1128">
        <v>5569841.9938997095</v>
      </c>
      <c r="M1128">
        <v>11818.039452365099</v>
      </c>
      <c r="N1128">
        <v>0</v>
      </c>
      <c r="O1128">
        <v>11818.039452365099</v>
      </c>
      <c r="P1128">
        <v>3346973.2306265198</v>
      </c>
      <c r="Q1128">
        <v>1046659.72944642</v>
      </c>
      <c r="R1128">
        <v>944402.06483037095</v>
      </c>
      <c r="S1128">
        <v>214717.42676749299</v>
      </c>
      <c r="T1128">
        <v>17089.542228907201</v>
      </c>
      <c r="U1128">
        <v>246613.31834788201</v>
      </c>
      <c r="V1128">
        <v>3799797.92</v>
      </c>
      <c r="W1128">
        <v>1523430.7555518299</v>
      </c>
      <c r="X1128">
        <v>4710983.9257544102</v>
      </c>
      <c r="Y1128">
        <v>0</v>
      </c>
      <c r="Z1128">
        <v>0</v>
      </c>
      <c r="AA1128">
        <v>612244.74979741895</v>
      </c>
      <c r="AB1128">
        <v>0</v>
      </c>
      <c r="AC1128">
        <v>0</v>
      </c>
      <c r="AD1128">
        <v>0</v>
      </c>
      <c r="AE1128">
        <v>246613.31834788201</v>
      </c>
      <c r="AF1128">
        <v>0</v>
      </c>
      <c r="AG1128">
        <v>0</v>
      </c>
    </row>
    <row r="1129" spans="1:33" x14ac:dyDescent="0.3">
      <c r="A1129" t="s">
        <v>33</v>
      </c>
      <c r="B1129" t="s">
        <v>2347</v>
      </c>
      <c r="C1129">
        <v>2212</v>
      </c>
      <c r="D1129" t="s">
        <v>2346</v>
      </c>
      <c r="E1129">
        <v>1068</v>
      </c>
      <c r="F1129" t="s">
        <v>2348</v>
      </c>
      <c r="G1129" t="s">
        <v>37</v>
      </c>
      <c r="H1129" t="s">
        <v>43</v>
      </c>
      <c r="I1129" t="s">
        <v>44</v>
      </c>
      <c r="J1129" t="s">
        <v>40</v>
      </c>
      <c r="K1129">
        <v>293.14</v>
      </c>
      <c r="L1129">
        <v>3778051.1552619599</v>
      </c>
      <c r="M1129">
        <v>12888.214352397999</v>
      </c>
      <c r="N1129">
        <v>0</v>
      </c>
      <c r="O1129">
        <v>12888.214352397999</v>
      </c>
      <c r="P1129">
        <v>2255543.5194106898</v>
      </c>
      <c r="Q1129">
        <v>794350.89222899405</v>
      </c>
      <c r="R1129">
        <v>586549.91166385496</v>
      </c>
      <c r="S1129">
        <v>130727.448531769</v>
      </c>
      <c r="T1129">
        <v>10879.3834266536</v>
      </c>
      <c r="U1129">
        <v>153388.983960318</v>
      </c>
      <c r="V1129">
        <v>2677116.04</v>
      </c>
      <c r="W1129">
        <v>947546.13130164496</v>
      </c>
      <c r="X1129">
        <v>2985238.9824821702</v>
      </c>
      <c r="Y1129">
        <v>0</v>
      </c>
      <c r="Z1129">
        <v>0</v>
      </c>
      <c r="AA1129">
        <v>639173.18881946802</v>
      </c>
      <c r="AB1129">
        <v>250</v>
      </c>
      <c r="AC1129">
        <v>0</v>
      </c>
      <c r="AD1129">
        <v>0</v>
      </c>
      <c r="AE1129">
        <v>153388.983960318</v>
      </c>
      <c r="AF1129">
        <v>0</v>
      </c>
      <c r="AG1129">
        <v>0</v>
      </c>
    </row>
    <row r="1130" spans="1:33" x14ac:dyDescent="0.3">
      <c r="A1130" t="s">
        <v>33</v>
      </c>
      <c r="B1130" t="s">
        <v>2349</v>
      </c>
      <c r="C1130">
        <v>2212</v>
      </c>
      <c r="D1130" t="s">
        <v>2346</v>
      </c>
      <c r="E1130">
        <v>1069</v>
      </c>
      <c r="F1130" t="s">
        <v>2350</v>
      </c>
      <c r="G1130" t="s">
        <v>37</v>
      </c>
      <c r="H1130" t="s">
        <v>43</v>
      </c>
      <c r="I1130" t="s">
        <v>44</v>
      </c>
      <c r="J1130" t="s">
        <v>40</v>
      </c>
      <c r="K1130">
        <v>307.16000000000003</v>
      </c>
      <c r="L1130">
        <v>3611001.4635561998</v>
      </c>
      <c r="M1130">
        <v>11756.0927970966</v>
      </c>
      <c r="N1130">
        <v>0</v>
      </c>
      <c r="O1130">
        <v>11756.0927970966</v>
      </c>
      <c r="P1130">
        <v>2088172.8563013801</v>
      </c>
      <c r="Q1130">
        <v>779757.08744783304</v>
      </c>
      <c r="R1130">
        <v>593060.50269997201</v>
      </c>
      <c r="S1130">
        <v>138773.26240505601</v>
      </c>
      <c r="T1130">
        <v>11237.7547019545</v>
      </c>
      <c r="U1130">
        <v>160725.11534847299</v>
      </c>
      <c r="V1130">
        <v>2457411.9500000002</v>
      </c>
      <c r="W1130">
        <v>992864.398207727</v>
      </c>
      <c r="X1130">
        <v>3040737.32933487</v>
      </c>
      <c r="Y1130">
        <v>0</v>
      </c>
      <c r="Z1130">
        <v>0</v>
      </c>
      <c r="AA1130">
        <v>409439.01887285197</v>
      </c>
      <c r="AB1130">
        <v>100</v>
      </c>
      <c r="AC1130">
        <v>0</v>
      </c>
      <c r="AD1130">
        <v>0</v>
      </c>
      <c r="AE1130">
        <v>160725.11534847299</v>
      </c>
      <c r="AF1130">
        <v>0</v>
      </c>
      <c r="AG1130">
        <v>0</v>
      </c>
    </row>
    <row r="1131" spans="1:33" x14ac:dyDescent="0.3">
      <c r="A1131" t="s">
        <v>33</v>
      </c>
      <c r="B1131" t="s">
        <v>2351</v>
      </c>
      <c r="C1131">
        <v>2212</v>
      </c>
      <c r="D1131" t="s">
        <v>2346</v>
      </c>
      <c r="E1131">
        <v>1072</v>
      </c>
      <c r="F1131" t="s">
        <v>2352</v>
      </c>
      <c r="G1131" t="s">
        <v>37</v>
      </c>
      <c r="H1131" t="s">
        <v>38</v>
      </c>
      <c r="I1131" t="s">
        <v>44</v>
      </c>
      <c r="J1131" t="s">
        <v>40</v>
      </c>
      <c r="K1131">
        <v>533.12</v>
      </c>
      <c r="L1131">
        <v>6129496.8339389302</v>
      </c>
      <c r="M1131">
        <v>11497.405525845799</v>
      </c>
      <c r="N1131">
        <v>0</v>
      </c>
      <c r="O1131">
        <v>11497.405525845799</v>
      </c>
      <c r="P1131">
        <v>3432611.9698977498</v>
      </c>
      <c r="Q1131">
        <v>1419713.56320025</v>
      </c>
      <c r="R1131">
        <v>1019015.02939904</v>
      </c>
      <c r="S1131">
        <v>238705.10922445499</v>
      </c>
      <c r="T1131">
        <v>19451.162217430599</v>
      </c>
      <c r="U1131">
        <v>278961.36702232697</v>
      </c>
      <c r="V1131">
        <v>4127277.66</v>
      </c>
      <c r="W1131">
        <v>1723257.8069166001</v>
      </c>
      <c r="X1131">
        <v>4911080.6933031902</v>
      </c>
      <c r="Y1131">
        <v>0</v>
      </c>
      <c r="Z1131">
        <v>0</v>
      </c>
      <c r="AA1131">
        <v>939334.77361340995</v>
      </c>
      <c r="AB1131">
        <v>120</v>
      </c>
      <c r="AC1131">
        <v>0</v>
      </c>
      <c r="AD1131">
        <v>0</v>
      </c>
      <c r="AE1131">
        <v>278961.36702232697</v>
      </c>
      <c r="AF1131">
        <v>0</v>
      </c>
      <c r="AG1131">
        <v>0</v>
      </c>
    </row>
    <row r="1132" spans="1:33" x14ac:dyDescent="0.3">
      <c r="A1132" t="s">
        <v>33</v>
      </c>
      <c r="B1132" t="s">
        <v>2353</v>
      </c>
      <c r="C1132">
        <v>2212</v>
      </c>
      <c r="D1132" t="s">
        <v>2346</v>
      </c>
      <c r="E1132">
        <v>1073</v>
      </c>
      <c r="F1132" t="s">
        <v>2354</v>
      </c>
      <c r="G1132" t="s">
        <v>37</v>
      </c>
      <c r="H1132" t="s">
        <v>53</v>
      </c>
      <c r="I1132" t="s">
        <v>39</v>
      </c>
      <c r="J1132" t="s">
        <v>40</v>
      </c>
      <c r="K1132">
        <v>655.16508251694995</v>
      </c>
      <c r="L1132">
        <v>8041455.00109303</v>
      </c>
      <c r="M1132">
        <v>12273.9370819338</v>
      </c>
      <c r="N1132">
        <v>0</v>
      </c>
      <c r="O1132">
        <v>12273.9370819338</v>
      </c>
      <c r="P1132">
        <v>3809104.45935283</v>
      </c>
      <c r="Q1132">
        <v>2549776.5632854998</v>
      </c>
      <c r="R1132">
        <v>1267850.7248693199</v>
      </c>
      <c r="S1132">
        <v>330272.37378995097</v>
      </c>
      <c r="T1132">
        <v>84450.879795414599</v>
      </c>
      <c r="U1132">
        <v>342822.90486986801</v>
      </c>
      <c r="V1132">
        <v>5580875.5999999996</v>
      </c>
      <c r="W1132">
        <v>2117756.4962231601</v>
      </c>
      <c r="X1132">
        <v>5917572.1088308496</v>
      </c>
      <c r="Y1132">
        <v>0</v>
      </c>
      <c r="Z1132">
        <v>0</v>
      </c>
      <c r="AA1132">
        <v>1769078.2673923101</v>
      </c>
      <c r="AB1132">
        <v>11981.72</v>
      </c>
      <c r="AC1132">
        <v>0</v>
      </c>
      <c r="AD1132">
        <v>0</v>
      </c>
      <c r="AE1132">
        <v>342822.90486986801</v>
      </c>
      <c r="AF1132">
        <v>0</v>
      </c>
      <c r="AG1132">
        <v>0</v>
      </c>
    </row>
    <row r="1133" spans="1:33" x14ac:dyDescent="0.3">
      <c r="A1133" t="s">
        <v>33</v>
      </c>
      <c r="B1133" t="s">
        <v>2355</v>
      </c>
      <c r="C1133">
        <v>2212</v>
      </c>
      <c r="D1133" t="s">
        <v>2346</v>
      </c>
      <c r="E1133">
        <v>2212</v>
      </c>
      <c r="F1133" t="s">
        <v>2346</v>
      </c>
      <c r="G1133" t="s">
        <v>55</v>
      </c>
      <c r="H1133" t="s">
        <v>55</v>
      </c>
      <c r="I1133" t="s">
        <v>56</v>
      </c>
      <c r="J1133" t="s">
        <v>40</v>
      </c>
      <c r="K1133">
        <v>40.434917483049901</v>
      </c>
      <c r="L1133">
        <v>151859.93225015199</v>
      </c>
      <c r="M1133">
        <v>3755.66321642206</v>
      </c>
      <c r="N1133">
        <v>0</v>
      </c>
      <c r="O1133">
        <v>3755.66321642206</v>
      </c>
      <c r="P1133">
        <v>19969.0144108157</v>
      </c>
      <c r="Q1133">
        <v>41881.0143909908</v>
      </c>
      <c r="R1133">
        <v>70538.716537432701</v>
      </c>
      <c r="S1133">
        <v>18004.999281273602</v>
      </c>
      <c r="T1133">
        <v>1466.1876296392099</v>
      </c>
      <c r="U1133">
        <v>21158.050451130301</v>
      </c>
      <c r="V1133">
        <v>0</v>
      </c>
      <c r="W1133">
        <v>130701.88179902099</v>
      </c>
      <c r="X1133">
        <v>105669.120294483</v>
      </c>
      <c r="Y1133">
        <v>0</v>
      </c>
      <c r="Z1133">
        <v>0</v>
      </c>
      <c r="AA1133">
        <v>25032.761504538299</v>
      </c>
      <c r="AB1133">
        <v>0</v>
      </c>
      <c r="AC1133">
        <v>0</v>
      </c>
      <c r="AD1133">
        <v>0</v>
      </c>
      <c r="AE1133">
        <v>21158.050451130301</v>
      </c>
      <c r="AF1133">
        <v>0</v>
      </c>
      <c r="AG1133">
        <v>0</v>
      </c>
    </row>
    <row r="1134" spans="1:33" x14ac:dyDescent="0.3">
      <c r="A1134" t="s">
        <v>33</v>
      </c>
      <c r="B1134" t="s">
        <v>2356</v>
      </c>
      <c r="C1134">
        <v>2213</v>
      </c>
      <c r="D1134" t="s">
        <v>2357</v>
      </c>
      <c r="E1134">
        <v>1074</v>
      </c>
      <c r="F1134" t="s">
        <v>1138</v>
      </c>
      <c r="G1134" t="s">
        <v>37</v>
      </c>
      <c r="H1134" t="s">
        <v>43</v>
      </c>
      <c r="I1134" t="s">
        <v>44</v>
      </c>
      <c r="J1134" t="s">
        <v>40</v>
      </c>
      <c r="K1134">
        <v>199.74</v>
      </c>
      <c r="L1134">
        <v>2344733.5548345302</v>
      </c>
      <c r="M1134">
        <v>11738.928381068001</v>
      </c>
      <c r="N1134">
        <v>0</v>
      </c>
      <c r="O1134">
        <v>11738.928381068001</v>
      </c>
      <c r="P1134">
        <v>1360167.15047322</v>
      </c>
      <c r="Q1134">
        <v>228848.851809752</v>
      </c>
      <c r="R1134">
        <v>504264.57915587502</v>
      </c>
      <c r="S1134">
        <v>157403.310776978</v>
      </c>
      <c r="T1134">
        <v>94049.662618704999</v>
      </c>
      <c r="U1134">
        <v>83743.424557953593</v>
      </c>
      <c r="V1134">
        <v>1352740.46</v>
      </c>
      <c r="W1134">
        <v>908249.67027657805</v>
      </c>
      <c r="X1134">
        <v>1901896.8256115101</v>
      </c>
      <c r="Y1134">
        <v>0</v>
      </c>
      <c r="Z1134">
        <v>0</v>
      </c>
      <c r="AA1134">
        <v>359093.304665067</v>
      </c>
      <c r="AB1134">
        <v>0</v>
      </c>
      <c r="AC1134">
        <v>0</v>
      </c>
      <c r="AD1134">
        <v>0</v>
      </c>
      <c r="AE1134">
        <v>83743.424557953593</v>
      </c>
      <c r="AF1134">
        <v>0</v>
      </c>
      <c r="AG1134">
        <v>0</v>
      </c>
    </row>
    <row r="1135" spans="1:33" x14ac:dyDescent="0.3">
      <c r="A1135" t="s">
        <v>33</v>
      </c>
      <c r="B1135" t="s">
        <v>2358</v>
      </c>
      <c r="C1135">
        <v>2213</v>
      </c>
      <c r="D1135" t="s">
        <v>2357</v>
      </c>
      <c r="E1135">
        <v>1075</v>
      </c>
      <c r="F1135" t="s">
        <v>2359</v>
      </c>
      <c r="G1135" t="s">
        <v>37</v>
      </c>
      <c r="H1135" t="s">
        <v>53</v>
      </c>
      <c r="I1135" t="s">
        <v>39</v>
      </c>
      <c r="J1135" t="s">
        <v>40</v>
      </c>
      <c r="K1135">
        <v>175.56</v>
      </c>
      <c r="L1135">
        <v>2236378.7451654598</v>
      </c>
      <c r="M1135">
        <v>12738.5437751507</v>
      </c>
      <c r="N1135">
        <v>0</v>
      </c>
      <c r="O1135">
        <v>12738.5437751507</v>
      </c>
      <c r="P1135">
        <v>1262476.2595267701</v>
      </c>
      <c r="Q1135">
        <v>341399.14819024701</v>
      </c>
      <c r="R1135">
        <v>411490.60084412398</v>
      </c>
      <c r="S1135">
        <v>138348.47922302099</v>
      </c>
      <c r="T1135">
        <v>82664.257381294898</v>
      </c>
      <c r="U1135">
        <v>73605.665442046302</v>
      </c>
      <c r="V1135">
        <v>1364473.73</v>
      </c>
      <c r="W1135">
        <v>798299.34972342104</v>
      </c>
      <c r="X1135">
        <v>1902164.2143884799</v>
      </c>
      <c r="Y1135">
        <v>0</v>
      </c>
      <c r="Z1135">
        <v>0</v>
      </c>
      <c r="AA1135">
        <v>260608.86533493199</v>
      </c>
      <c r="AB1135">
        <v>0</v>
      </c>
      <c r="AC1135">
        <v>0</v>
      </c>
      <c r="AD1135">
        <v>0</v>
      </c>
      <c r="AE1135">
        <v>73605.665442046302</v>
      </c>
      <c r="AF1135">
        <v>0</v>
      </c>
      <c r="AG1135">
        <v>0</v>
      </c>
    </row>
    <row r="1136" spans="1:33" x14ac:dyDescent="0.3">
      <c r="A1136" t="s">
        <v>33</v>
      </c>
      <c r="B1136" t="s">
        <v>2360</v>
      </c>
      <c r="C1136">
        <v>2214</v>
      </c>
      <c r="D1136" t="s">
        <v>2361</v>
      </c>
      <c r="E1136">
        <v>3365</v>
      </c>
      <c r="F1136" t="s">
        <v>2362</v>
      </c>
      <c r="G1136" t="s">
        <v>63</v>
      </c>
      <c r="H1136" t="s">
        <v>64</v>
      </c>
      <c r="I1136" t="s">
        <v>39</v>
      </c>
      <c r="J1136" t="s">
        <v>40</v>
      </c>
      <c r="K1136">
        <v>269.31</v>
      </c>
      <c r="L1136">
        <v>4696456.37</v>
      </c>
      <c r="M1136">
        <v>17438.848798782001</v>
      </c>
      <c r="N1136">
        <v>0</v>
      </c>
      <c r="O1136">
        <v>17438.848798782001</v>
      </c>
      <c r="P1136">
        <v>2704214.44</v>
      </c>
      <c r="Q1136">
        <v>646476.29</v>
      </c>
      <c r="R1136">
        <v>946252.86</v>
      </c>
      <c r="S1136">
        <v>369312.12</v>
      </c>
      <c r="T1136">
        <v>30200.66</v>
      </c>
      <c r="U1136">
        <v>137795.15</v>
      </c>
      <c r="V1136">
        <v>2664914.7799999998</v>
      </c>
      <c r="W1136">
        <v>1893746.44</v>
      </c>
      <c r="X1136">
        <v>3930732.75</v>
      </c>
      <c r="Y1136">
        <v>0</v>
      </c>
      <c r="Z1136">
        <v>0</v>
      </c>
      <c r="AA1136">
        <v>627928.47</v>
      </c>
      <c r="AB1136">
        <v>0</v>
      </c>
      <c r="AC1136">
        <v>0</v>
      </c>
      <c r="AD1136">
        <v>0</v>
      </c>
      <c r="AE1136">
        <v>137795.15</v>
      </c>
      <c r="AF1136">
        <v>0</v>
      </c>
      <c r="AG1136">
        <v>0</v>
      </c>
    </row>
    <row r="1137" spans="1:33" x14ac:dyDescent="0.3">
      <c r="A1137" t="s">
        <v>33</v>
      </c>
      <c r="B1137" t="s">
        <v>2363</v>
      </c>
      <c r="C1137">
        <v>2215</v>
      </c>
      <c r="D1137" t="s">
        <v>2364</v>
      </c>
      <c r="E1137">
        <v>1079</v>
      </c>
      <c r="F1137" t="s">
        <v>2365</v>
      </c>
      <c r="G1137" t="s">
        <v>63</v>
      </c>
      <c r="H1137" t="s">
        <v>64</v>
      </c>
      <c r="I1137" t="s">
        <v>44</v>
      </c>
      <c r="J1137" t="s">
        <v>40</v>
      </c>
      <c r="K1137">
        <v>293.57</v>
      </c>
      <c r="L1137">
        <v>4727365.01</v>
      </c>
      <c r="M1137">
        <v>16103.024866301001</v>
      </c>
      <c r="N1137">
        <v>0</v>
      </c>
      <c r="O1137">
        <v>16103.024866301001</v>
      </c>
      <c r="P1137">
        <v>2602793.1800000002</v>
      </c>
      <c r="Q1137">
        <v>650417.31000000006</v>
      </c>
      <c r="R1137">
        <v>1128708.73</v>
      </c>
      <c r="S1137">
        <v>292220.89</v>
      </c>
      <c r="T1137">
        <v>53224.9</v>
      </c>
      <c r="U1137">
        <v>141700.45000000001</v>
      </c>
      <c r="V1137">
        <v>25669.2399999999</v>
      </c>
      <c r="W1137">
        <v>4559995.32</v>
      </c>
      <c r="X1137">
        <v>4173697.8</v>
      </c>
      <c r="Y1137">
        <v>0</v>
      </c>
      <c r="Z1137">
        <v>0</v>
      </c>
      <c r="AA1137">
        <v>411966.76</v>
      </c>
      <c r="AB1137">
        <v>0</v>
      </c>
      <c r="AC1137">
        <v>0</v>
      </c>
      <c r="AD1137">
        <v>0</v>
      </c>
      <c r="AE1137">
        <v>141700.45000000001</v>
      </c>
      <c r="AF1137">
        <v>0</v>
      </c>
      <c r="AG1137">
        <v>0</v>
      </c>
    </row>
    <row r="1138" spans="1:33" x14ac:dyDescent="0.3">
      <c r="A1138" t="s">
        <v>33</v>
      </c>
      <c r="B1138" t="s">
        <v>2366</v>
      </c>
      <c r="C1138">
        <v>2216</v>
      </c>
      <c r="D1138" t="s">
        <v>2367</v>
      </c>
      <c r="E1138">
        <v>3434</v>
      </c>
      <c r="F1138" t="s">
        <v>2368</v>
      </c>
      <c r="G1138" t="s">
        <v>63</v>
      </c>
      <c r="H1138" t="s">
        <v>64</v>
      </c>
      <c r="I1138" t="s">
        <v>44</v>
      </c>
      <c r="J1138" t="s">
        <v>40</v>
      </c>
      <c r="K1138">
        <v>284.77</v>
      </c>
      <c r="L1138">
        <v>5855259.8700000001</v>
      </c>
      <c r="M1138">
        <v>20561.3648558485</v>
      </c>
      <c r="N1138">
        <v>0</v>
      </c>
      <c r="O1138">
        <v>20561.3648558485</v>
      </c>
      <c r="P1138">
        <v>2417047.87</v>
      </c>
      <c r="Q1138">
        <v>493723.25</v>
      </c>
      <c r="R1138">
        <v>2527274.56</v>
      </c>
      <c r="S1138">
        <v>402969.44</v>
      </c>
      <c r="T1138">
        <v>14244.75</v>
      </c>
      <c r="U1138">
        <v>143814.74</v>
      </c>
      <c r="V1138">
        <v>2481371.63</v>
      </c>
      <c r="W1138">
        <v>3230073.5</v>
      </c>
      <c r="X1138">
        <v>5206847.55</v>
      </c>
      <c r="Y1138">
        <v>0</v>
      </c>
      <c r="Z1138">
        <v>0</v>
      </c>
      <c r="AA1138">
        <v>504597.58</v>
      </c>
      <c r="AB1138">
        <v>0</v>
      </c>
      <c r="AC1138">
        <v>0</v>
      </c>
      <c r="AD1138">
        <v>0</v>
      </c>
      <c r="AE1138">
        <v>143814.74</v>
      </c>
      <c r="AF1138">
        <v>0</v>
      </c>
      <c r="AG1138">
        <v>0</v>
      </c>
    </row>
    <row r="1139" spans="1:33" x14ac:dyDescent="0.3">
      <c r="A1139" t="s">
        <v>33</v>
      </c>
      <c r="B1139" t="s">
        <v>2369</v>
      </c>
      <c r="C1139">
        <v>2217</v>
      </c>
      <c r="D1139" t="s">
        <v>2370</v>
      </c>
      <c r="E1139">
        <v>1082</v>
      </c>
      <c r="F1139" t="s">
        <v>2371</v>
      </c>
      <c r="G1139" t="s">
        <v>37</v>
      </c>
      <c r="H1139" t="s">
        <v>43</v>
      </c>
      <c r="I1139" t="s">
        <v>39</v>
      </c>
      <c r="J1139" t="s">
        <v>40</v>
      </c>
      <c r="K1139">
        <v>234.93</v>
      </c>
      <c r="L1139">
        <v>2947755.7042847099</v>
      </c>
      <c r="M1139">
        <v>12547.3788119214</v>
      </c>
      <c r="N1139">
        <v>0</v>
      </c>
      <c r="O1139">
        <v>12547.3788119214</v>
      </c>
      <c r="P1139">
        <v>1710662.47937983</v>
      </c>
      <c r="Q1139">
        <v>328424.21998794301</v>
      </c>
      <c r="R1139">
        <v>763349.01445084705</v>
      </c>
      <c r="S1139">
        <v>138447.229171991</v>
      </c>
      <c r="T1139">
        <v>6872.7612940949502</v>
      </c>
      <c r="U1139">
        <v>109197.619965519</v>
      </c>
      <c r="V1139">
        <v>1822510.13</v>
      </c>
      <c r="W1139">
        <v>1016047.95431919</v>
      </c>
      <c r="X1139">
        <v>2444000.0976804099</v>
      </c>
      <c r="Y1139">
        <v>0</v>
      </c>
      <c r="Z1139">
        <v>0</v>
      </c>
      <c r="AA1139">
        <v>394557.98663877702</v>
      </c>
      <c r="AB1139">
        <v>0</v>
      </c>
      <c r="AC1139">
        <v>0</v>
      </c>
      <c r="AD1139">
        <v>0</v>
      </c>
      <c r="AE1139">
        <v>109197.619965519</v>
      </c>
      <c r="AF1139">
        <v>0</v>
      </c>
      <c r="AG1139">
        <v>0</v>
      </c>
    </row>
    <row r="1140" spans="1:33" x14ac:dyDescent="0.3">
      <c r="A1140" t="s">
        <v>33</v>
      </c>
      <c r="B1140" t="s">
        <v>2372</v>
      </c>
      <c r="C1140">
        <v>2217</v>
      </c>
      <c r="D1140" t="s">
        <v>2370</v>
      </c>
      <c r="E1140">
        <v>1083</v>
      </c>
      <c r="F1140" t="s">
        <v>2373</v>
      </c>
      <c r="G1140" t="s">
        <v>37</v>
      </c>
      <c r="H1140" t="s">
        <v>53</v>
      </c>
      <c r="I1140" t="s">
        <v>39</v>
      </c>
      <c r="J1140" t="s">
        <v>40</v>
      </c>
      <c r="K1140">
        <v>179.8</v>
      </c>
      <c r="L1140">
        <v>2557796.3057152801</v>
      </c>
      <c r="M1140">
        <v>14225.785904979301</v>
      </c>
      <c r="N1140">
        <v>0</v>
      </c>
      <c r="O1140">
        <v>14225.785904979301</v>
      </c>
      <c r="P1140">
        <v>1445946.46062016</v>
      </c>
      <c r="Q1140">
        <v>416226.48001205601</v>
      </c>
      <c r="R1140">
        <v>584217.225549152</v>
      </c>
      <c r="S1140">
        <v>105958.42082800801</v>
      </c>
      <c r="T1140">
        <v>5447.7187059050402</v>
      </c>
      <c r="U1140">
        <v>83572.690034480198</v>
      </c>
      <c r="V1140">
        <v>1696607.21</v>
      </c>
      <c r="W1140">
        <v>777616.40568080405</v>
      </c>
      <c r="X1140">
        <v>2121267.6923195799</v>
      </c>
      <c r="Y1140">
        <v>0</v>
      </c>
      <c r="Z1140">
        <v>0</v>
      </c>
      <c r="AA1140">
        <v>352955.92336122203</v>
      </c>
      <c r="AB1140">
        <v>0</v>
      </c>
      <c r="AC1140">
        <v>0</v>
      </c>
      <c r="AD1140">
        <v>0</v>
      </c>
      <c r="AE1140">
        <v>83572.690034480198</v>
      </c>
      <c r="AF1140">
        <v>0</v>
      </c>
      <c r="AG1140">
        <v>0</v>
      </c>
    </row>
    <row r="1141" spans="1:33" x14ac:dyDescent="0.3">
      <c r="A1141" t="s">
        <v>33</v>
      </c>
      <c r="B1141" t="s">
        <v>2374</v>
      </c>
      <c r="C1141">
        <v>2219</v>
      </c>
      <c r="D1141" t="s">
        <v>2375</v>
      </c>
      <c r="E1141">
        <v>1084</v>
      </c>
      <c r="F1141" t="s">
        <v>2376</v>
      </c>
      <c r="G1141" t="s">
        <v>37</v>
      </c>
      <c r="H1141" t="s">
        <v>43</v>
      </c>
      <c r="I1141" t="s">
        <v>44</v>
      </c>
      <c r="J1141" t="s">
        <v>40</v>
      </c>
      <c r="K1141">
        <v>7.31</v>
      </c>
      <c r="L1141">
        <v>179852.98081313499</v>
      </c>
      <c r="M1141">
        <v>24603.690945709299</v>
      </c>
      <c r="N1141">
        <v>0</v>
      </c>
      <c r="O1141">
        <v>24603.690945709299</v>
      </c>
      <c r="P1141">
        <v>140442.908952678</v>
      </c>
      <c r="Q1141">
        <v>13097.124157638</v>
      </c>
      <c r="R1141">
        <v>22540.756909415799</v>
      </c>
      <c r="S1141">
        <v>3692.1139197289499</v>
      </c>
      <c r="T1141">
        <v>80.076873673628896</v>
      </c>
      <c r="U1141">
        <v>5654.1604858706496</v>
      </c>
      <c r="V1141">
        <v>132099.9</v>
      </c>
      <c r="W1141">
        <v>42098.920327264597</v>
      </c>
      <c r="X1141">
        <v>162371.33939424399</v>
      </c>
      <c r="Y1141">
        <v>0</v>
      </c>
      <c r="Z1141">
        <v>0</v>
      </c>
      <c r="AA1141">
        <v>11827.480933020501</v>
      </c>
      <c r="AB1141">
        <v>0</v>
      </c>
      <c r="AC1141">
        <v>0</v>
      </c>
      <c r="AD1141">
        <v>0</v>
      </c>
      <c r="AE1141">
        <v>5654.1604858706496</v>
      </c>
      <c r="AF1141">
        <v>0</v>
      </c>
      <c r="AG1141">
        <v>0</v>
      </c>
    </row>
    <row r="1142" spans="1:33" x14ac:dyDescent="0.3">
      <c r="A1142" t="s">
        <v>33</v>
      </c>
      <c r="B1142" t="s">
        <v>2377</v>
      </c>
      <c r="C1142">
        <v>2219</v>
      </c>
      <c r="D1142" t="s">
        <v>2375</v>
      </c>
      <c r="E1142">
        <v>1087</v>
      </c>
      <c r="F1142" t="s">
        <v>2378</v>
      </c>
      <c r="G1142" t="s">
        <v>63</v>
      </c>
      <c r="H1142" t="s">
        <v>64</v>
      </c>
      <c r="I1142" t="s">
        <v>39</v>
      </c>
      <c r="J1142" t="s">
        <v>40</v>
      </c>
      <c r="K1142">
        <v>261.27999999999997</v>
      </c>
      <c r="L1142">
        <v>3893933.4991868599</v>
      </c>
      <c r="M1142">
        <v>14903.297225914201</v>
      </c>
      <c r="N1142">
        <v>0</v>
      </c>
      <c r="O1142">
        <v>14903.297225914201</v>
      </c>
      <c r="P1142">
        <v>2346433.2510473202</v>
      </c>
      <c r="Q1142">
        <v>563492.34584236203</v>
      </c>
      <c r="R1142">
        <v>805670.17309058399</v>
      </c>
      <c r="S1142">
        <v>131966.556080271</v>
      </c>
      <c r="T1142">
        <v>46371.173126326299</v>
      </c>
      <c r="U1142">
        <v>202095.62951412899</v>
      </c>
      <c r="V1142">
        <v>2187103.8199999998</v>
      </c>
      <c r="W1142">
        <v>1504734.04967273</v>
      </c>
      <c r="X1142">
        <v>3269090.37060575</v>
      </c>
      <c r="Y1142">
        <v>0</v>
      </c>
      <c r="Z1142">
        <v>0</v>
      </c>
      <c r="AA1142">
        <v>422747.49906697898</v>
      </c>
      <c r="AB1142">
        <v>0</v>
      </c>
      <c r="AC1142">
        <v>0</v>
      </c>
      <c r="AD1142">
        <v>0</v>
      </c>
      <c r="AE1142">
        <v>202095.62951412899</v>
      </c>
      <c r="AF1142">
        <v>0</v>
      </c>
      <c r="AG1142">
        <v>0</v>
      </c>
    </row>
    <row r="1143" spans="1:33" x14ac:dyDescent="0.3">
      <c r="A1143" t="s">
        <v>33</v>
      </c>
      <c r="B1143" t="s">
        <v>2379</v>
      </c>
      <c r="C1143">
        <v>2220</v>
      </c>
      <c r="D1143" t="s">
        <v>2380</v>
      </c>
      <c r="E1143">
        <v>1088</v>
      </c>
      <c r="F1143" t="s">
        <v>2381</v>
      </c>
      <c r="G1143" t="s">
        <v>37</v>
      </c>
      <c r="H1143" t="s">
        <v>43</v>
      </c>
      <c r="I1143" t="s">
        <v>44</v>
      </c>
      <c r="J1143" t="s">
        <v>40</v>
      </c>
      <c r="K1143">
        <v>88.04</v>
      </c>
      <c r="L1143">
        <v>1775437.9943667301</v>
      </c>
      <c r="M1143">
        <v>20166.265269953801</v>
      </c>
      <c r="N1143">
        <v>0</v>
      </c>
      <c r="O1143">
        <v>20166.265269953801</v>
      </c>
      <c r="P1143">
        <v>1094219.4384953899</v>
      </c>
      <c r="Q1143">
        <v>224536.038531372</v>
      </c>
      <c r="R1143">
        <v>363279.85442598601</v>
      </c>
      <c r="S1143">
        <v>87490.530166119905</v>
      </c>
      <c r="T1143">
        <v>5912.1327478573603</v>
      </c>
      <c r="U1143">
        <v>94071.438656226805</v>
      </c>
      <c r="V1143">
        <v>957403.78</v>
      </c>
      <c r="W1143">
        <v>723962.77571050602</v>
      </c>
      <c r="X1143">
        <v>1502528.0513300099</v>
      </c>
      <c r="Y1143">
        <v>0</v>
      </c>
      <c r="Z1143">
        <v>0</v>
      </c>
      <c r="AA1143">
        <v>178838.50438048801</v>
      </c>
      <c r="AB1143">
        <v>0</v>
      </c>
      <c r="AC1143">
        <v>0</v>
      </c>
      <c r="AD1143">
        <v>0</v>
      </c>
      <c r="AE1143">
        <v>94071.438656226805</v>
      </c>
      <c r="AF1143">
        <v>0</v>
      </c>
      <c r="AG1143">
        <v>0</v>
      </c>
    </row>
    <row r="1144" spans="1:33" x14ac:dyDescent="0.3">
      <c r="A1144" t="s">
        <v>33</v>
      </c>
      <c r="B1144" t="s">
        <v>2382</v>
      </c>
      <c r="C1144">
        <v>2220</v>
      </c>
      <c r="D1144" t="s">
        <v>2380</v>
      </c>
      <c r="E1144">
        <v>1089</v>
      </c>
      <c r="F1144" t="s">
        <v>2383</v>
      </c>
      <c r="G1144" t="s">
        <v>37</v>
      </c>
      <c r="H1144" t="s">
        <v>53</v>
      </c>
      <c r="I1144" t="s">
        <v>39</v>
      </c>
      <c r="J1144" t="s">
        <v>40</v>
      </c>
      <c r="K1144">
        <v>100.98</v>
      </c>
      <c r="L1144">
        <v>1931023.5056332599</v>
      </c>
      <c r="M1144">
        <v>19122.831309499499</v>
      </c>
      <c r="N1144">
        <v>0</v>
      </c>
      <c r="O1144">
        <v>19122.831309499499</v>
      </c>
      <c r="P1144">
        <v>1035389.9915046</v>
      </c>
      <c r="Q1144">
        <v>372380.84146862698</v>
      </c>
      <c r="R1144">
        <v>416674.23557401297</v>
      </c>
      <c r="S1144">
        <v>100349.76983388</v>
      </c>
      <c r="T1144">
        <v>6228.6672521426299</v>
      </c>
      <c r="U1144">
        <v>107897.931343773</v>
      </c>
      <c r="V1144">
        <v>992755.73</v>
      </c>
      <c r="W1144">
        <v>830369.84428949305</v>
      </c>
      <c r="X1144">
        <v>1571690.7486699801</v>
      </c>
      <c r="Y1144">
        <v>0</v>
      </c>
      <c r="Z1144">
        <v>0</v>
      </c>
      <c r="AA1144">
        <v>251434.82561951099</v>
      </c>
      <c r="AB1144">
        <v>0</v>
      </c>
      <c r="AC1144">
        <v>0</v>
      </c>
      <c r="AD1144">
        <v>0</v>
      </c>
      <c r="AE1144">
        <v>107897.931343773</v>
      </c>
      <c r="AF1144">
        <v>0</v>
      </c>
      <c r="AG1144">
        <v>0</v>
      </c>
    </row>
    <row r="1145" spans="1:33" x14ac:dyDescent="0.3">
      <c r="A1145" t="s">
        <v>33</v>
      </c>
      <c r="B1145" t="s">
        <v>2384</v>
      </c>
      <c r="C1145">
        <v>2221</v>
      </c>
      <c r="D1145" t="s">
        <v>2385</v>
      </c>
      <c r="E1145">
        <v>1090</v>
      </c>
      <c r="F1145" t="s">
        <v>2386</v>
      </c>
      <c r="G1145" t="s">
        <v>37</v>
      </c>
      <c r="H1145" t="s">
        <v>43</v>
      </c>
      <c r="I1145" t="s">
        <v>44</v>
      </c>
      <c r="J1145" t="s">
        <v>40</v>
      </c>
      <c r="K1145">
        <v>203.41</v>
      </c>
      <c r="L1145">
        <v>2735885.5095786802</v>
      </c>
      <c r="M1145">
        <v>13450.1032868525</v>
      </c>
      <c r="N1145">
        <v>0</v>
      </c>
      <c r="O1145">
        <v>13450.1032868525</v>
      </c>
      <c r="P1145">
        <v>1733815.5277154599</v>
      </c>
      <c r="Q1145">
        <v>361700.21471708402</v>
      </c>
      <c r="R1145">
        <v>515240.19034793403</v>
      </c>
      <c r="S1145">
        <v>121110.12615100401</v>
      </c>
      <c r="T1145">
        <v>4019.4506471983</v>
      </c>
      <c r="U1145">
        <v>229578.60384475201</v>
      </c>
      <c r="V1145">
        <v>1410656.53</v>
      </c>
      <c r="W1145">
        <v>1095650.3757339299</v>
      </c>
      <c r="X1145">
        <v>2207604.2022693101</v>
      </c>
      <c r="Y1145">
        <v>0</v>
      </c>
      <c r="Z1145">
        <v>0</v>
      </c>
      <c r="AA1145">
        <v>298702.70346461999</v>
      </c>
      <c r="AB1145">
        <v>0</v>
      </c>
      <c r="AC1145">
        <v>0</v>
      </c>
      <c r="AD1145">
        <v>0</v>
      </c>
      <c r="AE1145">
        <v>229578.60384475201</v>
      </c>
      <c r="AF1145">
        <v>0</v>
      </c>
      <c r="AG1145">
        <v>0</v>
      </c>
    </row>
    <row r="1146" spans="1:33" x14ac:dyDescent="0.3">
      <c r="A1146" t="s">
        <v>33</v>
      </c>
      <c r="B1146" t="s">
        <v>2387</v>
      </c>
      <c r="C1146">
        <v>2221</v>
      </c>
      <c r="D1146" t="s">
        <v>2385</v>
      </c>
      <c r="E1146">
        <v>1091</v>
      </c>
      <c r="F1146" t="s">
        <v>2388</v>
      </c>
      <c r="G1146" t="s">
        <v>37</v>
      </c>
      <c r="H1146" t="s">
        <v>53</v>
      </c>
      <c r="I1146" t="s">
        <v>44</v>
      </c>
      <c r="J1146" t="s">
        <v>40</v>
      </c>
      <c r="K1146">
        <v>197.24</v>
      </c>
      <c r="L1146">
        <v>3259953.0804213099</v>
      </c>
      <c r="M1146">
        <v>16527.849728357902</v>
      </c>
      <c r="N1146">
        <v>0</v>
      </c>
      <c r="O1146">
        <v>16527.849728357902</v>
      </c>
      <c r="P1146">
        <v>1969823.94228453</v>
      </c>
      <c r="Q1146">
        <v>606581.19528291503</v>
      </c>
      <c r="R1146">
        <v>499611.49965206499</v>
      </c>
      <c r="S1146">
        <v>117436.513848995</v>
      </c>
      <c r="T1146">
        <v>66499.929352801701</v>
      </c>
      <c r="U1146">
        <v>222614.836155247</v>
      </c>
      <c r="V1146">
        <v>1974922.04</v>
      </c>
      <c r="W1146">
        <v>1062416.2042660599</v>
      </c>
      <c r="X1146">
        <v>2747696.0377306798</v>
      </c>
      <c r="Y1146">
        <v>0</v>
      </c>
      <c r="Z1146">
        <v>0</v>
      </c>
      <c r="AA1146">
        <v>289642.20653537998</v>
      </c>
      <c r="AB1146">
        <v>0</v>
      </c>
      <c r="AC1146">
        <v>0</v>
      </c>
      <c r="AD1146">
        <v>0</v>
      </c>
      <c r="AE1146">
        <v>222614.836155247</v>
      </c>
      <c r="AF1146">
        <v>0</v>
      </c>
      <c r="AG1146">
        <v>0</v>
      </c>
    </row>
    <row r="1147" spans="1:33" x14ac:dyDescent="0.3">
      <c r="A1147" t="s">
        <v>33</v>
      </c>
      <c r="B1147" t="s">
        <v>2389</v>
      </c>
      <c r="C1147">
        <v>2222</v>
      </c>
      <c r="D1147" t="s">
        <v>2390</v>
      </c>
      <c r="E1147">
        <v>1092</v>
      </c>
      <c r="F1147" t="s">
        <v>2391</v>
      </c>
      <c r="G1147" t="s">
        <v>37</v>
      </c>
      <c r="H1147" t="s">
        <v>43</v>
      </c>
      <c r="I1147" t="s">
        <v>44</v>
      </c>
      <c r="J1147" t="s">
        <v>40</v>
      </c>
      <c r="K1147">
        <v>3</v>
      </c>
      <c r="L1147">
        <v>182688.8</v>
      </c>
      <c r="M1147">
        <v>60896.266666666597</v>
      </c>
      <c r="N1147">
        <v>0</v>
      </c>
      <c r="O1147">
        <v>60896.266666666597</v>
      </c>
      <c r="P1147">
        <v>115655.08</v>
      </c>
      <c r="Q1147">
        <v>0</v>
      </c>
      <c r="R1147">
        <v>44434.7</v>
      </c>
      <c r="S1147">
        <v>22599.02</v>
      </c>
      <c r="T1147">
        <v>0</v>
      </c>
      <c r="U1147">
        <v>3700</v>
      </c>
      <c r="V1147">
        <v>178988.79999999999</v>
      </c>
      <c r="W1147">
        <v>0</v>
      </c>
      <c r="X1147">
        <v>174852.03</v>
      </c>
      <c r="Y1147">
        <v>0</v>
      </c>
      <c r="Z1147">
        <v>0</v>
      </c>
      <c r="AA1147">
        <v>4136.7700000000004</v>
      </c>
      <c r="AB1147">
        <v>0</v>
      </c>
      <c r="AC1147">
        <v>0</v>
      </c>
      <c r="AD1147">
        <v>0</v>
      </c>
      <c r="AE1147">
        <v>3700</v>
      </c>
      <c r="AF1147">
        <v>0</v>
      </c>
      <c r="AG1147">
        <v>0</v>
      </c>
    </row>
    <row r="1148" spans="1:33" x14ac:dyDescent="0.3">
      <c r="A1148" t="s">
        <v>33</v>
      </c>
      <c r="B1148" t="s">
        <v>2392</v>
      </c>
      <c r="C1148">
        <v>2225</v>
      </c>
      <c r="D1148" t="s">
        <v>2393</v>
      </c>
      <c r="E1148">
        <v>1108</v>
      </c>
      <c r="F1148" t="s">
        <v>2394</v>
      </c>
      <c r="G1148" t="s">
        <v>37</v>
      </c>
      <c r="H1148" t="s">
        <v>43</v>
      </c>
      <c r="I1148" t="s">
        <v>44</v>
      </c>
      <c r="J1148" t="s">
        <v>40</v>
      </c>
      <c r="K1148">
        <v>122.16</v>
      </c>
      <c r="L1148">
        <v>1947482.9897594801</v>
      </c>
      <c r="M1148">
        <v>15942.0676961319</v>
      </c>
      <c r="N1148">
        <v>0</v>
      </c>
      <c r="O1148">
        <v>15942.0676961319</v>
      </c>
      <c r="P1148">
        <v>944913.96563631506</v>
      </c>
      <c r="Q1148">
        <v>197199.863991013</v>
      </c>
      <c r="R1148">
        <v>631819.85285582102</v>
      </c>
      <c r="S1148">
        <v>167321.03609884999</v>
      </c>
      <c r="T1148">
        <v>6228.2711774811596</v>
      </c>
      <c r="U1148">
        <v>60259.895863618302</v>
      </c>
      <c r="V1148">
        <v>857284.80999999901</v>
      </c>
      <c r="W1148">
        <v>1029938.28389586</v>
      </c>
      <c r="X1148">
        <v>1597064.4092480501</v>
      </c>
      <c r="Y1148">
        <v>0</v>
      </c>
      <c r="Z1148">
        <v>0</v>
      </c>
      <c r="AA1148">
        <v>286122.73909475299</v>
      </c>
      <c r="AB1148">
        <v>4035.94555305933</v>
      </c>
      <c r="AC1148">
        <v>0</v>
      </c>
      <c r="AD1148">
        <v>0</v>
      </c>
      <c r="AE1148">
        <v>60259.895863618302</v>
      </c>
      <c r="AF1148">
        <v>0</v>
      </c>
      <c r="AG1148">
        <v>0</v>
      </c>
    </row>
    <row r="1149" spans="1:33" x14ac:dyDescent="0.3">
      <c r="A1149" t="s">
        <v>33</v>
      </c>
      <c r="B1149" t="s">
        <v>2395</v>
      </c>
      <c r="C1149">
        <v>2225</v>
      </c>
      <c r="D1149" t="s">
        <v>2393</v>
      </c>
      <c r="E1149">
        <v>1109</v>
      </c>
      <c r="F1149" t="s">
        <v>2396</v>
      </c>
      <c r="G1149" t="s">
        <v>37</v>
      </c>
      <c r="H1149" t="s">
        <v>53</v>
      </c>
      <c r="I1149" t="s">
        <v>39</v>
      </c>
      <c r="J1149" t="s">
        <v>40</v>
      </c>
      <c r="K1149">
        <v>104.85</v>
      </c>
      <c r="L1149">
        <v>2463587.0802405099</v>
      </c>
      <c r="M1149">
        <v>23496.300240729699</v>
      </c>
      <c r="N1149">
        <v>0</v>
      </c>
      <c r="O1149">
        <v>23496.300240729699</v>
      </c>
      <c r="P1149">
        <v>1246021.45436368</v>
      </c>
      <c r="Q1149">
        <v>469958.91600898601</v>
      </c>
      <c r="R1149">
        <v>593041.79714417795</v>
      </c>
      <c r="S1149">
        <v>143611.74390114899</v>
      </c>
      <c r="T1149">
        <v>10953.168822518801</v>
      </c>
      <c r="U1149">
        <v>51721.104136381597</v>
      </c>
      <c r="V1149">
        <v>1527869.34</v>
      </c>
      <c r="W1149">
        <v>883996.63610413601</v>
      </c>
      <c r="X1149">
        <v>2140356.5707519399</v>
      </c>
      <c r="Y1149">
        <v>0</v>
      </c>
      <c r="Z1149">
        <v>0</v>
      </c>
      <c r="AA1149">
        <v>268045.35090524598</v>
      </c>
      <c r="AB1149">
        <v>3464.05444694066</v>
      </c>
      <c r="AC1149">
        <v>0</v>
      </c>
      <c r="AD1149">
        <v>0</v>
      </c>
      <c r="AE1149">
        <v>51721.104136381597</v>
      </c>
      <c r="AF1149">
        <v>0</v>
      </c>
      <c r="AG1149">
        <v>0</v>
      </c>
    </row>
    <row r="1150" spans="1:33" x14ac:dyDescent="0.3">
      <c r="A1150" t="s">
        <v>33</v>
      </c>
      <c r="B1150" t="s">
        <v>2397</v>
      </c>
      <c r="C1150">
        <v>2229</v>
      </c>
      <c r="D1150" t="s">
        <v>2398</v>
      </c>
      <c r="E1150">
        <v>3402</v>
      </c>
      <c r="F1150" t="s">
        <v>2399</v>
      </c>
      <c r="G1150" t="s">
        <v>37</v>
      </c>
      <c r="H1150" t="s">
        <v>64</v>
      </c>
      <c r="I1150" t="s">
        <v>39</v>
      </c>
      <c r="J1150" t="s">
        <v>40</v>
      </c>
      <c r="K1150">
        <v>330.76</v>
      </c>
      <c r="L1150">
        <v>5743717.9299999997</v>
      </c>
      <c r="M1150">
        <v>17365.213236183299</v>
      </c>
      <c r="N1150">
        <v>0</v>
      </c>
      <c r="O1150">
        <v>17365.213236183299</v>
      </c>
      <c r="P1150">
        <v>3061020.3</v>
      </c>
      <c r="Q1150">
        <v>1036916.08</v>
      </c>
      <c r="R1150">
        <v>1241369.51</v>
      </c>
      <c r="S1150">
        <v>300654.71999999997</v>
      </c>
      <c r="T1150">
        <v>103757.32</v>
      </c>
      <c r="U1150">
        <v>95034</v>
      </c>
      <c r="V1150">
        <v>5190847.97</v>
      </c>
      <c r="W1150">
        <v>457835.96</v>
      </c>
      <c r="X1150">
        <v>4913675.17</v>
      </c>
      <c r="Y1150">
        <v>0</v>
      </c>
      <c r="Z1150">
        <v>0</v>
      </c>
      <c r="AA1150">
        <v>698781.11</v>
      </c>
      <c r="AB1150">
        <v>36227.65</v>
      </c>
      <c r="AC1150">
        <v>0</v>
      </c>
      <c r="AD1150">
        <v>0</v>
      </c>
      <c r="AE1150">
        <v>95034</v>
      </c>
      <c r="AF1150">
        <v>0</v>
      </c>
      <c r="AG1150">
        <v>0</v>
      </c>
    </row>
    <row r="1151" spans="1:33" x14ac:dyDescent="0.3">
      <c r="A1151" t="s">
        <v>33</v>
      </c>
      <c r="B1151" t="s">
        <v>2400</v>
      </c>
      <c r="C1151">
        <v>2239</v>
      </c>
      <c r="D1151" t="s">
        <v>2401</v>
      </c>
      <c r="E1151">
        <v>1110</v>
      </c>
      <c r="F1151" t="s">
        <v>2402</v>
      </c>
      <c r="G1151" t="s">
        <v>37</v>
      </c>
      <c r="H1151" t="s">
        <v>43</v>
      </c>
      <c r="I1151" t="s">
        <v>44</v>
      </c>
      <c r="J1151" t="s">
        <v>40</v>
      </c>
      <c r="K1151">
        <v>488.26376237623703</v>
      </c>
      <c r="L1151">
        <v>6033116.6731370501</v>
      </c>
      <c r="M1151">
        <v>12356.265481951001</v>
      </c>
      <c r="N1151">
        <v>0</v>
      </c>
      <c r="O1151">
        <v>12356.265481951001</v>
      </c>
      <c r="P1151">
        <v>3437613.7580319098</v>
      </c>
      <c r="Q1151">
        <v>1219813.3974049201</v>
      </c>
      <c r="R1151">
        <v>1091799.2570738699</v>
      </c>
      <c r="S1151">
        <v>177521.78292905001</v>
      </c>
      <c r="T1151">
        <v>106368.477697294</v>
      </c>
      <c r="U1151">
        <v>215394.36556848601</v>
      </c>
      <c r="V1151">
        <v>4124776.76</v>
      </c>
      <c r="W1151">
        <v>1692945.5475685601</v>
      </c>
      <c r="X1151">
        <v>5306106.7933384199</v>
      </c>
      <c r="Y1151">
        <v>0</v>
      </c>
      <c r="Z1151">
        <v>0</v>
      </c>
      <c r="AA1151">
        <v>511615.51423014601</v>
      </c>
      <c r="AB1151">
        <v>0</v>
      </c>
      <c r="AC1151">
        <v>0</v>
      </c>
      <c r="AD1151">
        <v>0</v>
      </c>
      <c r="AE1151">
        <v>215394.36556848601</v>
      </c>
      <c r="AF1151">
        <v>0</v>
      </c>
      <c r="AG1151">
        <v>0</v>
      </c>
    </row>
    <row r="1152" spans="1:33" x14ac:dyDescent="0.3">
      <c r="A1152" t="s">
        <v>33</v>
      </c>
      <c r="B1152" t="s">
        <v>2403</v>
      </c>
      <c r="C1152">
        <v>2239</v>
      </c>
      <c r="D1152" t="s">
        <v>2401</v>
      </c>
      <c r="E1152">
        <v>1111</v>
      </c>
      <c r="F1152" t="s">
        <v>2404</v>
      </c>
      <c r="G1152" t="s">
        <v>37</v>
      </c>
      <c r="H1152" t="s">
        <v>43</v>
      </c>
      <c r="I1152" t="s">
        <v>44</v>
      </c>
      <c r="J1152" t="s">
        <v>40</v>
      </c>
      <c r="K1152">
        <v>365.16623762376202</v>
      </c>
      <c r="L1152">
        <v>4897277.3305717204</v>
      </c>
      <c r="M1152">
        <v>13411.0901446959</v>
      </c>
      <c r="N1152">
        <v>0</v>
      </c>
      <c r="O1152">
        <v>13411.0901446959</v>
      </c>
      <c r="P1152">
        <v>2878634.1033121799</v>
      </c>
      <c r="Q1152">
        <v>975286.117398742</v>
      </c>
      <c r="R1152">
        <v>833627.26943442097</v>
      </c>
      <c r="S1152">
        <v>130178.213220915</v>
      </c>
      <c r="T1152">
        <v>79551.627205456694</v>
      </c>
      <c r="U1152">
        <v>161090.697571353</v>
      </c>
      <c r="V1152">
        <v>3470054.26</v>
      </c>
      <c r="W1152">
        <v>1266132.3730003701</v>
      </c>
      <c r="X1152">
        <v>4350010.0054523898</v>
      </c>
      <c r="Y1152">
        <v>0</v>
      </c>
      <c r="Z1152">
        <v>0</v>
      </c>
      <c r="AA1152">
        <v>386176.62754797703</v>
      </c>
      <c r="AB1152">
        <v>0</v>
      </c>
      <c r="AC1152">
        <v>0</v>
      </c>
      <c r="AD1152">
        <v>0</v>
      </c>
      <c r="AE1152">
        <v>161090.697571353</v>
      </c>
      <c r="AF1152">
        <v>0</v>
      </c>
      <c r="AG1152">
        <v>0</v>
      </c>
    </row>
    <row r="1153" spans="1:33" x14ac:dyDescent="0.3">
      <c r="A1153" t="s">
        <v>33</v>
      </c>
      <c r="B1153" t="s">
        <v>2405</v>
      </c>
      <c r="C1153">
        <v>2239</v>
      </c>
      <c r="D1153" t="s">
        <v>2401</v>
      </c>
      <c r="E1153">
        <v>1112</v>
      </c>
      <c r="F1153" t="s">
        <v>2406</v>
      </c>
      <c r="G1153" t="s">
        <v>37</v>
      </c>
      <c r="H1153" t="s">
        <v>43</v>
      </c>
      <c r="I1153" t="s">
        <v>44</v>
      </c>
      <c r="J1153" t="s">
        <v>40</v>
      </c>
      <c r="K1153">
        <v>345.63</v>
      </c>
      <c r="L1153">
        <v>4910117.9163579401</v>
      </c>
      <c r="M1153">
        <v>14206.2839347219</v>
      </c>
      <c r="N1153">
        <v>0</v>
      </c>
      <c r="O1153">
        <v>14206.2839347219</v>
      </c>
      <c r="P1153">
        <v>2916896.3738629501</v>
      </c>
      <c r="Q1153">
        <v>885369.86424368899</v>
      </c>
      <c r="R1153">
        <v>903104.71971193899</v>
      </c>
      <c r="S1153">
        <v>129451.309385318</v>
      </c>
      <c r="T1153">
        <v>75295.649154046507</v>
      </c>
      <c r="U1153">
        <v>152472.414108975</v>
      </c>
      <c r="V1153">
        <v>3559250.67</v>
      </c>
      <c r="W1153">
        <v>1198394.8322489699</v>
      </c>
      <c r="X1153">
        <v>4358734.7236509901</v>
      </c>
      <c r="Y1153">
        <v>0</v>
      </c>
      <c r="Z1153">
        <v>0</v>
      </c>
      <c r="AA1153">
        <v>398910.778597978</v>
      </c>
      <c r="AB1153">
        <v>0</v>
      </c>
      <c r="AC1153">
        <v>0</v>
      </c>
      <c r="AD1153">
        <v>0</v>
      </c>
      <c r="AE1153">
        <v>152472.414108975</v>
      </c>
      <c r="AF1153">
        <v>0</v>
      </c>
      <c r="AG1153">
        <v>0</v>
      </c>
    </row>
    <row r="1154" spans="1:33" x14ac:dyDescent="0.3">
      <c r="A1154" t="s">
        <v>33</v>
      </c>
      <c r="B1154" t="s">
        <v>2407</v>
      </c>
      <c r="C1154">
        <v>2239</v>
      </c>
      <c r="D1154" t="s">
        <v>2401</v>
      </c>
      <c r="E1154">
        <v>1114</v>
      </c>
      <c r="F1154" t="s">
        <v>2408</v>
      </c>
      <c r="G1154" t="s">
        <v>37</v>
      </c>
      <c r="H1154" t="s">
        <v>43</v>
      </c>
      <c r="I1154" t="s">
        <v>44</v>
      </c>
      <c r="J1154" t="s">
        <v>40</v>
      </c>
      <c r="K1154">
        <v>457.43</v>
      </c>
      <c r="L1154">
        <v>6091894.0158652803</v>
      </c>
      <c r="M1154">
        <v>13317.653008908999</v>
      </c>
      <c r="N1154">
        <v>0</v>
      </c>
      <c r="O1154">
        <v>13317.653008908999</v>
      </c>
      <c r="P1154">
        <v>3655160.9847577801</v>
      </c>
      <c r="Q1154">
        <v>1052891.40624566</v>
      </c>
      <c r="R1154">
        <v>1120220.39004638</v>
      </c>
      <c r="S1154">
        <v>163969.905959339</v>
      </c>
      <c r="T1154">
        <v>99651.328856104796</v>
      </c>
      <c r="U1154">
        <v>201792.25294641199</v>
      </c>
      <c r="V1154">
        <v>4304065.4000000004</v>
      </c>
      <c r="W1154">
        <v>1586036.36291886</v>
      </c>
      <c r="X1154">
        <v>5123937.2858341997</v>
      </c>
      <c r="Y1154">
        <v>0</v>
      </c>
      <c r="Z1154">
        <v>0</v>
      </c>
      <c r="AA1154">
        <v>766164.47708466602</v>
      </c>
      <c r="AB1154">
        <v>0</v>
      </c>
      <c r="AC1154">
        <v>0</v>
      </c>
      <c r="AD1154">
        <v>0</v>
      </c>
      <c r="AE1154">
        <v>201792.25294641199</v>
      </c>
      <c r="AF1154">
        <v>0</v>
      </c>
      <c r="AG1154">
        <v>0</v>
      </c>
    </row>
    <row r="1155" spans="1:33" x14ac:dyDescent="0.3">
      <c r="A1155" t="s">
        <v>33</v>
      </c>
      <c r="B1155" t="s">
        <v>2409</v>
      </c>
      <c r="C1155">
        <v>2239</v>
      </c>
      <c r="D1155" t="s">
        <v>2401</v>
      </c>
      <c r="E1155">
        <v>1115</v>
      </c>
      <c r="F1155" t="s">
        <v>663</v>
      </c>
      <c r="G1155" t="s">
        <v>37</v>
      </c>
      <c r="H1155" t="s">
        <v>43</v>
      </c>
      <c r="I1155" t="s">
        <v>44</v>
      </c>
      <c r="J1155" t="s">
        <v>40</v>
      </c>
      <c r="K1155">
        <v>438.03</v>
      </c>
      <c r="L1155">
        <v>5779987.5255214302</v>
      </c>
      <c r="M1155">
        <v>13195.414755887499</v>
      </c>
      <c r="N1155">
        <v>0</v>
      </c>
      <c r="O1155">
        <v>13195.414755887499</v>
      </c>
      <c r="P1155">
        <v>3370740.70773309</v>
      </c>
      <c r="Q1155">
        <v>1047290.89090722</v>
      </c>
      <c r="R1155">
        <v>1107304.22288638</v>
      </c>
      <c r="S1155">
        <v>159226.673763131</v>
      </c>
      <c r="T1155">
        <v>95425.030231597397</v>
      </c>
      <c r="U1155">
        <v>193234.06982077399</v>
      </c>
      <c r="V1155">
        <v>4067982.26</v>
      </c>
      <c r="W1155">
        <v>1518771.1957006501</v>
      </c>
      <c r="X1155">
        <v>4801621.6313408697</v>
      </c>
      <c r="Y1155">
        <v>0</v>
      </c>
      <c r="Z1155">
        <v>0</v>
      </c>
      <c r="AA1155">
        <v>785131.82435978495</v>
      </c>
      <c r="AB1155">
        <v>0</v>
      </c>
      <c r="AC1155">
        <v>0</v>
      </c>
      <c r="AD1155">
        <v>0</v>
      </c>
      <c r="AE1155">
        <v>193234.06982077399</v>
      </c>
      <c r="AF1155">
        <v>0</v>
      </c>
      <c r="AG1155">
        <v>0</v>
      </c>
    </row>
    <row r="1156" spans="1:33" x14ac:dyDescent="0.3">
      <c r="A1156" t="s">
        <v>33</v>
      </c>
      <c r="B1156" t="s">
        <v>2410</v>
      </c>
      <c r="C1156">
        <v>2239</v>
      </c>
      <c r="D1156" t="s">
        <v>2401</v>
      </c>
      <c r="E1156">
        <v>1116</v>
      </c>
      <c r="F1156" t="s">
        <v>2411</v>
      </c>
      <c r="G1156" t="s">
        <v>37</v>
      </c>
      <c r="H1156" t="s">
        <v>43</v>
      </c>
      <c r="I1156" t="s">
        <v>44</v>
      </c>
      <c r="J1156" t="s">
        <v>40</v>
      </c>
      <c r="K1156">
        <v>435.97</v>
      </c>
      <c r="L1156">
        <v>5312526.9300725497</v>
      </c>
      <c r="M1156">
        <v>12185.533247866901</v>
      </c>
      <c r="N1156">
        <v>0</v>
      </c>
      <c r="O1156">
        <v>12185.533247866901</v>
      </c>
      <c r="P1156">
        <v>2997024.3903892301</v>
      </c>
      <c r="Q1156">
        <v>1012744.81454654</v>
      </c>
      <c r="R1156">
        <v>1052534.2659714499</v>
      </c>
      <c r="S1156">
        <v>155247.200849513</v>
      </c>
      <c r="T1156">
        <v>94976.258315799205</v>
      </c>
      <c r="U1156">
        <v>192325.31429300099</v>
      </c>
      <c r="V1156">
        <v>3608573.01</v>
      </c>
      <c r="W1156">
        <v>1511628.60577954</v>
      </c>
      <c r="X1156">
        <v>4619563.00624518</v>
      </c>
      <c r="Y1156">
        <v>0</v>
      </c>
      <c r="Z1156">
        <v>0</v>
      </c>
      <c r="AA1156">
        <v>500638.60953435901</v>
      </c>
      <c r="AB1156">
        <v>0</v>
      </c>
      <c r="AC1156">
        <v>0</v>
      </c>
      <c r="AD1156">
        <v>0</v>
      </c>
      <c r="AE1156">
        <v>192325.31429300099</v>
      </c>
      <c r="AF1156">
        <v>0</v>
      </c>
      <c r="AG1156">
        <v>0</v>
      </c>
    </row>
    <row r="1157" spans="1:33" x14ac:dyDescent="0.3">
      <c r="A1157" t="s">
        <v>33</v>
      </c>
      <c r="B1157" t="s">
        <v>2412</v>
      </c>
      <c r="C1157">
        <v>2239</v>
      </c>
      <c r="D1157" t="s">
        <v>2401</v>
      </c>
      <c r="E1157">
        <v>1117</v>
      </c>
      <c r="F1157" t="s">
        <v>2413</v>
      </c>
      <c r="G1157" t="s">
        <v>37</v>
      </c>
      <c r="H1157" t="s">
        <v>43</v>
      </c>
      <c r="I1157" t="s">
        <v>44</v>
      </c>
      <c r="J1157" t="s">
        <v>40</v>
      </c>
      <c r="K1157">
        <v>420.44</v>
      </c>
      <c r="L1157">
        <v>5649673.3555962602</v>
      </c>
      <c r="M1157">
        <v>13437.5258196086</v>
      </c>
      <c r="N1157">
        <v>0</v>
      </c>
      <c r="O1157">
        <v>13437.5258196086</v>
      </c>
      <c r="P1157">
        <v>3256469.45254937</v>
      </c>
      <c r="Q1157">
        <v>1028496.98062354</v>
      </c>
      <c r="R1157">
        <v>1123236.52597687</v>
      </c>
      <c r="S1157">
        <v>149877.35553471401</v>
      </c>
      <c r="T1157">
        <v>91593.040911747594</v>
      </c>
      <c r="U1157">
        <v>185474.35635789001</v>
      </c>
      <c r="V1157">
        <v>4006417.2</v>
      </c>
      <c r="W1157">
        <v>1457781.79923837</v>
      </c>
      <c r="X1157">
        <v>4680146.3205966596</v>
      </c>
      <c r="Y1157">
        <v>0</v>
      </c>
      <c r="Z1157">
        <v>0</v>
      </c>
      <c r="AA1157">
        <v>784052.67864170903</v>
      </c>
      <c r="AB1157">
        <v>0</v>
      </c>
      <c r="AC1157">
        <v>0</v>
      </c>
      <c r="AD1157">
        <v>0</v>
      </c>
      <c r="AE1157">
        <v>185474.35635789001</v>
      </c>
      <c r="AF1157">
        <v>0</v>
      </c>
      <c r="AG1157">
        <v>0</v>
      </c>
    </row>
    <row r="1158" spans="1:33" x14ac:dyDescent="0.3">
      <c r="A1158" t="s">
        <v>33</v>
      </c>
      <c r="B1158" t="s">
        <v>2414</v>
      </c>
      <c r="C1158">
        <v>2239</v>
      </c>
      <c r="D1158" t="s">
        <v>2401</v>
      </c>
      <c r="E1158">
        <v>1119</v>
      </c>
      <c r="F1158" t="s">
        <v>2415</v>
      </c>
      <c r="G1158" t="s">
        <v>37</v>
      </c>
      <c r="H1158" t="s">
        <v>43</v>
      </c>
      <c r="I1158" t="s">
        <v>44</v>
      </c>
      <c r="J1158" t="s">
        <v>40</v>
      </c>
      <c r="K1158">
        <v>358.16</v>
      </c>
      <c r="L1158">
        <v>5339661.3304717802</v>
      </c>
      <c r="M1158">
        <v>14908.592055147899</v>
      </c>
      <c r="N1158">
        <v>0</v>
      </c>
      <c r="O1158">
        <v>14908.592055147899</v>
      </c>
      <c r="P1158">
        <v>3203758.1656680699</v>
      </c>
      <c r="Q1158">
        <v>929287.95249578904</v>
      </c>
      <c r="R1158">
        <v>999996.58973332203</v>
      </c>
      <c r="S1158">
        <v>128593.307350189</v>
      </c>
      <c r="T1158">
        <v>78025.315224411403</v>
      </c>
      <c r="U1158">
        <v>157999.941663832</v>
      </c>
      <c r="V1158">
        <v>3939821.58</v>
      </c>
      <c r="W1158">
        <v>1241839.80880795</v>
      </c>
      <c r="X1158">
        <v>4401005.6331407595</v>
      </c>
      <c r="Y1158">
        <v>0</v>
      </c>
      <c r="Z1158">
        <v>0</v>
      </c>
      <c r="AA1158">
        <v>780655.75566719298</v>
      </c>
      <c r="AB1158">
        <v>0</v>
      </c>
      <c r="AC1158">
        <v>0</v>
      </c>
      <c r="AD1158">
        <v>0</v>
      </c>
      <c r="AE1158">
        <v>157999.941663832</v>
      </c>
      <c r="AF1158">
        <v>0</v>
      </c>
      <c r="AG1158">
        <v>0</v>
      </c>
    </row>
    <row r="1159" spans="1:33" x14ac:dyDescent="0.3">
      <c r="A1159" t="s">
        <v>33</v>
      </c>
      <c r="B1159" t="s">
        <v>2416</v>
      </c>
      <c r="C1159">
        <v>2239</v>
      </c>
      <c r="D1159" t="s">
        <v>2401</v>
      </c>
      <c r="E1159">
        <v>1147</v>
      </c>
      <c r="F1159" t="s">
        <v>2417</v>
      </c>
      <c r="G1159" t="s">
        <v>37</v>
      </c>
      <c r="H1159" t="s">
        <v>43</v>
      </c>
      <c r="I1159" t="s">
        <v>44</v>
      </c>
      <c r="J1159" t="s">
        <v>40</v>
      </c>
      <c r="K1159">
        <v>370.81</v>
      </c>
      <c r="L1159">
        <v>5218388.3450001199</v>
      </c>
      <c r="M1159">
        <v>14072.943947035101</v>
      </c>
      <c r="N1159">
        <v>0</v>
      </c>
      <c r="O1159">
        <v>14072.943947035101</v>
      </c>
      <c r="P1159">
        <v>3259931.5041145799</v>
      </c>
      <c r="Q1159">
        <v>864459.45257472503</v>
      </c>
      <c r="R1159">
        <v>877824.18695363298</v>
      </c>
      <c r="S1159">
        <v>135392.07800905599</v>
      </c>
      <c r="T1159">
        <v>80781.1233481237</v>
      </c>
      <c r="U1159">
        <v>163580.4064339</v>
      </c>
      <c r="V1159">
        <v>3769107.08</v>
      </c>
      <c r="W1159">
        <v>1285700.8585662099</v>
      </c>
      <c r="X1159">
        <v>4637370.51127687</v>
      </c>
      <c r="Y1159">
        <v>0</v>
      </c>
      <c r="Z1159">
        <v>0</v>
      </c>
      <c r="AA1159">
        <v>417437.42728934501</v>
      </c>
      <c r="AB1159">
        <v>0</v>
      </c>
      <c r="AC1159">
        <v>0</v>
      </c>
      <c r="AD1159">
        <v>0</v>
      </c>
      <c r="AE1159">
        <v>163580.4064339</v>
      </c>
      <c r="AF1159">
        <v>0</v>
      </c>
      <c r="AG1159">
        <v>0</v>
      </c>
    </row>
    <row r="1160" spans="1:33" x14ac:dyDescent="0.3">
      <c r="A1160" t="s">
        <v>33</v>
      </c>
      <c r="B1160" t="s">
        <v>2418</v>
      </c>
      <c r="C1160">
        <v>2239</v>
      </c>
      <c r="D1160" t="s">
        <v>2401</v>
      </c>
      <c r="E1160">
        <v>1148</v>
      </c>
      <c r="F1160" t="s">
        <v>2419</v>
      </c>
      <c r="G1160" t="s">
        <v>37</v>
      </c>
      <c r="H1160" t="s">
        <v>43</v>
      </c>
      <c r="I1160" t="s">
        <v>44</v>
      </c>
      <c r="J1160" t="s">
        <v>40</v>
      </c>
      <c r="K1160">
        <v>461.46</v>
      </c>
      <c r="L1160">
        <v>5839875.4289521696</v>
      </c>
      <c r="M1160">
        <v>12655.214815915</v>
      </c>
      <c r="N1160">
        <v>0</v>
      </c>
      <c r="O1160">
        <v>12655.214815915</v>
      </c>
      <c r="P1160">
        <v>3428091.3694644501</v>
      </c>
      <c r="Q1160">
        <v>1092221.1000969</v>
      </c>
      <c r="R1160">
        <v>1054888.6734770399</v>
      </c>
      <c r="S1160">
        <v>164145.01976607699</v>
      </c>
      <c r="T1160">
        <v>100529.26614769</v>
      </c>
      <c r="U1160">
        <v>203570.06109055199</v>
      </c>
      <c r="V1160">
        <v>4036295.88</v>
      </c>
      <c r="W1160">
        <v>1600009.48786162</v>
      </c>
      <c r="X1160">
        <v>5127812.6295408001</v>
      </c>
      <c r="Y1160">
        <v>0</v>
      </c>
      <c r="Z1160">
        <v>0</v>
      </c>
      <c r="AA1160">
        <v>508492.73832081398</v>
      </c>
      <c r="AB1160">
        <v>0</v>
      </c>
      <c r="AC1160">
        <v>0</v>
      </c>
      <c r="AD1160">
        <v>0</v>
      </c>
      <c r="AE1160">
        <v>203570.06109055199</v>
      </c>
      <c r="AF1160">
        <v>0</v>
      </c>
      <c r="AG1160">
        <v>0</v>
      </c>
    </row>
    <row r="1161" spans="1:33" x14ac:dyDescent="0.3">
      <c r="A1161" t="s">
        <v>33</v>
      </c>
      <c r="B1161" t="s">
        <v>2420</v>
      </c>
      <c r="C1161">
        <v>2239</v>
      </c>
      <c r="D1161" t="s">
        <v>2401</v>
      </c>
      <c r="E1161">
        <v>1149</v>
      </c>
      <c r="F1161" t="s">
        <v>2421</v>
      </c>
      <c r="G1161" t="s">
        <v>37</v>
      </c>
      <c r="H1161" t="s">
        <v>43</v>
      </c>
      <c r="I1161" t="s">
        <v>44</v>
      </c>
      <c r="J1161" t="s">
        <v>40</v>
      </c>
      <c r="K1161">
        <v>239.76237623762299</v>
      </c>
      <c r="L1161">
        <v>4249996.1755020004</v>
      </c>
      <c r="M1161">
        <v>17725.8677620458</v>
      </c>
      <c r="N1161">
        <v>0</v>
      </c>
      <c r="O1161">
        <v>17725.8677620458</v>
      </c>
      <c r="P1161">
        <v>2673226.8818065398</v>
      </c>
      <c r="Q1161">
        <v>742896.27747976</v>
      </c>
      <c r="R1161">
        <v>696125.85082811897</v>
      </c>
      <c r="S1161">
        <v>85514.825134918807</v>
      </c>
      <c r="T1161">
        <v>52232.340252665002</v>
      </c>
      <c r="U1161">
        <v>105769.604251525</v>
      </c>
      <c r="V1161">
        <v>3312904.08</v>
      </c>
      <c r="W1161">
        <v>831322.49125047796</v>
      </c>
      <c r="X1161">
        <v>3604062.4071636498</v>
      </c>
      <c r="Y1161">
        <v>0</v>
      </c>
      <c r="Z1161">
        <v>0</v>
      </c>
      <c r="AA1161">
        <v>540164.16408682696</v>
      </c>
      <c r="AB1161">
        <v>0</v>
      </c>
      <c r="AC1161">
        <v>0</v>
      </c>
      <c r="AD1161">
        <v>0</v>
      </c>
      <c r="AE1161">
        <v>105769.604251525</v>
      </c>
      <c r="AF1161">
        <v>0</v>
      </c>
      <c r="AG1161">
        <v>0</v>
      </c>
    </row>
    <row r="1162" spans="1:33" x14ac:dyDescent="0.3">
      <c r="A1162" t="s">
        <v>33</v>
      </c>
      <c r="B1162" t="s">
        <v>2422</v>
      </c>
      <c r="C1162">
        <v>2239</v>
      </c>
      <c r="D1162" t="s">
        <v>2401</v>
      </c>
      <c r="E1162">
        <v>1150</v>
      </c>
      <c r="F1162" t="s">
        <v>2423</v>
      </c>
      <c r="G1162" t="s">
        <v>37</v>
      </c>
      <c r="H1162" t="s">
        <v>43</v>
      </c>
      <c r="I1162" t="s">
        <v>44</v>
      </c>
      <c r="J1162" t="s">
        <v>40</v>
      </c>
      <c r="K1162">
        <v>482.30960396039598</v>
      </c>
      <c r="L1162">
        <v>5948213.1705820402</v>
      </c>
      <c r="M1162">
        <v>12332.769494406401</v>
      </c>
      <c r="N1162">
        <v>0</v>
      </c>
      <c r="O1162">
        <v>12332.769494406401</v>
      </c>
      <c r="P1162">
        <v>3436871.2880209698</v>
      </c>
      <c r="Q1162">
        <v>1100120.0787659599</v>
      </c>
      <c r="R1162">
        <v>1131581.02306238</v>
      </c>
      <c r="S1162">
        <v>174569.41909331799</v>
      </c>
      <c r="T1162">
        <v>105071.36163940901</v>
      </c>
      <c r="U1162">
        <v>212767.727523031</v>
      </c>
      <c r="V1162">
        <v>4063144.61</v>
      </c>
      <c r="W1162">
        <v>1672300.8330590101</v>
      </c>
      <c r="X1162">
        <v>5179814.7882182999</v>
      </c>
      <c r="Y1162">
        <v>0</v>
      </c>
      <c r="Z1162">
        <v>0</v>
      </c>
      <c r="AA1162">
        <v>555630.65484070999</v>
      </c>
      <c r="AB1162">
        <v>0</v>
      </c>
      <c r="AC1162">
        <v>0</v>
      </c>
      <c r="AD1162">
        <v>0</v>
      </c>
      <c r="AE1162">
        <v>212767.727523031</v>
      </c>
      <c r="AF1162">
        <v>0</v>
      </c>
      <c r="AG1162">
        <v>0</v>
      </c>
    </row>
    <row r="1163" spans="1:33" x14ac:dyDescent="0.3">
      <c r="A1163" t="s">
        <v>33</v>
      </c>
      <c r="B1163" t="s">
        <v>2424</v>
      </c>
      <c r="C1163">
        <v>2239</v>
      </c>
      <c r="D1163" t="s">
        <v>2401</v>
      </c>
      <c r="E1163">
        <v>1151</v>
      </c>
      <c r="F1163" t="s">
        <v>2425</v>
      </c>
      <c r="G1163" t="s">
        <v>37</v>
      </c>
      <c r="H1163" t="s">
        <v>43</v>
      </c>
      <c r="I1163" t="s">
        <v>44</v>
      </c>
      <c r="J1163" t="s">
        <v>40</v>
      </c>
      <c r="K1163">
        <v>519.00039603960397</v>
      </c>
      <c r="L1163">
        <v>6768954.4605931304</v>
      </c>
      <c r="M1163">
        <v>13042.291513158299</v>
      </c>
      <c r="N1163">
        <v>0</v>
      </c>
      <c r="O1163">
        <v>13042.291513158299</v>
      </c>
      <c r="P1163">
        <v>3862083.7643958102</v>
      </c>
      <c r="Q1163">
        <v>1304520.6273083</v>
      </c>
      <c r="R1163">
        <v>1300197.9115913301</v>
      </c>
      <c r="S1163">
        <v>189087.69029247999</v>
      </c>
      <c r="T1163">
        <v>113064.46700520501</v>
      </c>
      <c r="U1163">
        <v>228953.63049409</v>
      </c>
      <c r="V1163">
        <v>4740482.87</v>
      </c>
      <c r="W1163">
        <v>1799517.9600990401</v>
      </c>
      <c r="X1163">
        <v>5712357.6290917601</v>
      </c>
      <c r="Y1163">
        <v>0</v>
      </c>
      <c r="Z1163">
        <v>0</v>
      </c>
      <c r="AA1163">
        <v>827643.20100728294</v>
      </c>
      <c r="AB1163">
        <v>0</v>
      </c>
      <c r="AC1163">
        <v>0</v>
      </c>
      <c r="AD1163">
        <v>0</v>
      </c>
      <c r="AE1163">
        <v>228953.63049409</v>
      </c>
      <c r="AF1163">
        <v>0</v>
      </c>
      <c r="AG1163">
        <v>0</v>
      </c>
    </row>
    <row r="1164" spans="1:33" x14ac:dyDescent="0.3">
      <c r="A1164" t="s">
        <v>33</v>
      </c>
      <c r="B1164" t="s">
        <v>2426</v>
      </c>
      <c r="C1164">
        <v>2239</v>
      </c>
      <c r="D1164" t="s">
        <v>2401</v>
      </c>
      <c r="E1164">
        <v>1152</v>
      </c>
      <c r="F1164" t="s">
        <v>2427</v>
      </c>
      <c r="G1164" t="s">
        <v>37</v>
      </c>
      <c r="H1164" t="s">
        <v>43</v>
      </c>
      <c r="I1164" t="s">
        <v>44</v>
      </c>
      <c r="J1164" t="s">
        <v>40</v>
      </c>
      <c r="K1164">
        <v>209.36</v>
      </c>
      <c r="L1164">
        <v>3420880.3864942198</v>
      </c>
      <c r="M1164">
        <v>16339.7037948711</v>
      </c>
      <c r="N1164">
        <v>0</v>
      </c>
      <c r="O1164">
        <v>16339.7037948711</v>
      </c>
      <c r="P1164">
        <v>2104212.6203447198</v>
      </c>
      <c r="Q1164">
        <v>657840.43721945002</v>
      </c>
      <c r="R1164">
        <v>536721.823062788</v>
      </c>
      <c r="S1164">
        <v>76496.336793711103</v>
      </c>
      <c r="T1164">
        <v>45609.1690735503</v>
      </c>
      <c r="U1164">
        <v>92357.794803272394</v>
      </c>
      <c r="V1164">
        <v>2602613.5499999998</v>
      </c>
      <c r="W1164">
        <v>725909.04169095599</v>
      </c>
      <c r="X1164">
        <v>3090210.3516661501</v>
      </c>
      <c r="Y1164">
        <v>0</v>
      </c>
      <c r="Z1164">
        <v>0</v>
      </c>
      <c r="AA1164">
        <v>238312.240024803</v>
      </c>
      <c r="AB1164">
        <v>0</v>
      </c>
      <c r="AC1164">
        <v>0</v>
      </c>
      <c r="AD1164">
        <v>0</v>
      </c>
      <c r="AE1164">
        <v>92357.794803272394</v>
      </c>
      <c r="AF1164">
        <v>0</v>
      </c>
      <c r="AG1164">
        <v>0</v>
      </c>
    </row>
    <row r="1165" spans="1:33" x14ac:dyDescent="0.3">
      <c r="A1165" t="s">
        <v>33</v>
      </c>
      <c r="B1165" t="s">
        <v>2428</v>
      </c>
      <c r="C1165">
        <v>2239</v>
      </c>
      <c r="D1165" t="s">
        <v>2401</v>
      </c>
      <c r="E1165">
        <v>1189</v>
      </c>
      <c r="F1165" t="s">
        <v>2429</v>
      </c>
      <c r="G1165" t="s">
        <v>37</v>
      </c>
      <c r="H1165" t="s">
        <v>43</v>
      </c>
      <c r="I1165" t="s">
        <v>44</v>
      </c>
      <c r="J1165" t="s">
        <v>40</v>
      </c>
      <c r="K1165">
        <v>308.33</v>
      </c>
      <c r="L1165">
        <v>3487887.31585147</v>
      </c>
      <c r="M1165">
        <v>11312.189264267099</v>
      </c>
      <c r="N1165">
        <v>0</v>
      </c>
      <c r="O1165">
        <v>11312.189264267099</v>
      </c>
      <c r="P1165">
        <v>1794368.62283096</v>
      </c>
      <c r="Q1165">
        <v>755250.50140224095</v>
      </c>
      <c r="R1165">
        <v>759523.67537853296</v>
      </c>
      <c r="S1165">
        <v>111574.688667868</v>
      </c>
      <c r="T1165">
        <v>67169.827571874994</v>
      </c>
      <c r="U1165">
        <v>136017.76304782601</v>
      </c>
      <c r="V1165">
        <v>2282804.14</v>
      </c>
      <c r="W1165">
        <v>1069065.4128036499</v>
      </c>
      <c r="X1165">
        <v>3010559.1327437102</v>
      </c>
      <c r="Y1165">
        <v>0</v>
      </c>
      <c r="Z1165">
        <v>0</v>
      </c>
      <c r="AA1165">
        <v>341310.42005993298</v>
      </c>
      <c r="AB1165">
        <v>0</v>
      </c>
      <c r="AC1165">
        <v>0</v>
      </c>
      <c r="AD1165">
        <v>0</v>
      </c>
      <c r="AE1165">
        <v>136017.76304782601</v>
      </c>
      <c r="AF1165">
        <v>0</v>
      </c>
      <c r="AG1165">
        <v>0</v>
      </c>
    </row>
    <row r="1166" spans="1:33" x14ac:dyDescent="0.3">
      <c r="A1166" t="s">
        <v>33</v>
      </c>
      <c r="B1166" t="s">
        <v>2430</v>
      </c>
      <c r="C1166">
        <v>2239</v>
      </c>
      <c r="D1166" t="s">
        <v>2401</v>
      </c>
      <c r="E1166">
        <v>1190</v>
      </c>
      <c r="F1166" t="s">
        <v>2431</v>
      </c>
      <c r="G1166" t="s">
        <v>37</v>
      </c>
      <c r="H1166" t="s">
        <v>43</v>
      </c>
      <c r="I1166" t="s">
        <v>44</v>
      </c>
      <c r="J1166" t="s">
        <v>40</v>
      </c>
      <c r="K1166">
        <v>402.682772277227</v>
      </c>
      <c r="L1166">
        <v>5728627.9594746502</v>
      </c>
      <c r="M1166">
        <v>14226.156055990299</v>
      </c>
      <c r="N1166">
        <v>0</v>
      </c>
      <c r="O1166">
        <v>14226.156055990299</v>
      </c>
      <c r="P1166">
        <v>3451631.36231837</v>
      </c>
      <c r="Q1166">
        <v>1105711.2539574199</v>
      </c>
      <c r="R1166">
        <v>940207.71413421002</v>
      </c>
      <c r="S1166">
        <v>143353.008106494</v>
      </c>
      <c r="T1166">
        <v>87724.620958148793</v>
      </c>
      <c r="U1166">
        <v>177640.87147875901</v>
      </c>
      <c r="V1166">
        <v>4154774.51</v>
      </c>
      <c r="W1166">
        <v>1396212.5779958901</v>
      </c>
      <c r="X1166">
        <v>5114357.1763180597</v>
      </c>
      <c r="Y1166">
        <v>0</v>
      </c>
      <c r="Z1166">
        <v>0</v>
      </c>
      <c r="AA1166">
        <v>436629.91167783202</v>
      </c>
      <c r="AB1166">
        <v>0</v>
      </c>
      <c r="AC1166">
        <v>0</v>
      </c>
      <c r="AD1166">
        <v>0</v>
      </c>
      <c r="AE1166">
        <v>177640.87147875901</v>
      </c>
      <c r="AF1166">
        <v>0</v>
      </c>
      <c r="AG1166">
        <v>0</v>
      </c>
    </row>
    <row r="1167" spans="1:33" x14ac:dyDescent="0.3">
      <c r="A1167" t="s">
        <v>33</v>
      </c>
      <c r="B1167" t="s">
        <v>2432</v>
      </c>
      <c r="C1167">
        <v>2239</v>
      </c>
      <c r="D1167" t="s">
        <v>2401</v>
      </c>
      <c r="E1167">
        <v>1196</v>
      </c>
      <c r="F1167" t="s">
        <v>2433</v>
      </c>
      <c r="G1167" t="s">
        <v>37</v>
      </c>
      <c r="H1167" t="s">
        <v>38</v>
      </c>
      <c r="I1167" t="s">
        <v>44</v>
      </c>
      <c r="J1167" t="s">
        <v>40</v>
      </c>
      <c r="K1167">
        <v>730.42336633663297</v>
      </c>
      <c r="L1167">
        <v>8543996.0217049196</v>
      </c>
      <c r="M1167">
        <v>11697.3202329992</v>
      </c>
      <c r="N1167">
        <v>0</v>
      </c>
      <c r="O1167">
        <v>11697.3202329992</v>
      </c>
      <c r="P1167">
        <v>4483101.9199715601</v>
      </c>
      <c r="Q1167">
        <v>1945087.9977158301</v>
      </c>
      <c r="R1167">
        <v>1689426.7482818901</v>
      </c>
      <c r="S1167">
        <v>267256.30066055199</v>
      </c>
      <c r="T1167">
        <v>159123.055075082</v>
      </c>
      <c r="U1167">
        <v>322221.49115224602</v>
      </c>
      <c r="V1167">
        <v>5689194.6399999997</v>
      </c>
      <c r="W1167">
        <v>2532579.8905526702</v>
      </c>
      <c r="X1167">
        <v>7293756.6880478105</v>
      </c>
      <c r="Y1167">
        <v>0</v>
      </c>
      <c r="Z1167">
        <v>0</v>
      </c>
      <c r="AA1167">
        <v>928017.842504862</v>
      </c>
      <c r="AB1167">
        <v>0</v>
      </c>
      <c r="AC1167">
        <v>0</v>
      </c>
      <c r="AD1167">
        <v>0</v>
      </c>
      <c r="AE1167">
        <v>322221.49115224602</v>
      </c>
      <c r="AF1167">
        <v>0</v>
      </c>
      <c r="AG1167">
        <v>0</v>
      </c>
    </row>
    <row r="1168" spans="1:33" x14ac:dyDescent="0.3">
      <c r="A1168" t="s">
        <v>33</v>
      </c>
      <c r="B1168" t="s">
        <v>2434</v>
      </c>
      <c r="C1168">
        <v>2239</v>
      </c>
      <c r="D1168" t="s">
        <v>2401</v>
      </c>
      <c r="E1168">
        <v>1197</v>
      </c>
      <c r="F1168" t="s">
        <v>2435</v>
      </c>
      <c r="G1168" t="s">
        <v>37</v>
      </c>
      <c r="H1168" t="s">
        <v>38</v>
      </c>
      <c r="I1168" t="s">
        <v>44</v>
      </c>
      <c r="J1168" t="s">
        <v>40</v>
      </c>
      <c r="K1168">
        <v>781.24</v>
      </c>
      <c r="L1168">
        <v>9484894.8251869995</v>
      </c>
      <c r="M1168">
        <v>12140.820778745299</v>
      </c>
      <c r="N1168">
        <v>0</v>
      </c>
      <c r="O1168">
        <v>12140.820778745299</v>
      </c>
      <c r="P1168">
        <v>5169871.5243280204</v>
      </c>
      <c r="Q1168">
        <v>1941778.58330972</v>
      </c>
      <c r="R1168">
        <v>1909183.4640866099</v>
      </c>
      <c r="S1168">
        <v>293867.77215284097</v>
      </c>
      <c r="T1168">
        <v>170193.481309803</v>
      </c>
      <c r="U1168">
        <v>344638.91675634502</v>
      </c>
      <c r="V1168">
        <v>6431480.6900000004</v>
      </c>
      <c r="W1168">
        <v>2708775.2184306602</v>
      </c>
      <c r="X1168">
        <v>8178919.6739571299</v>
      </c>
      <c r="Y1168">
        <v>0</v>
      </c>
      <c r="Z1168">
        <v>0</v>
      </c>
      <c r="AA1168">
        <v>961336.23447352601</v>
      </c>
      <c r="AB1168">
        <v>0</v>
      </c>
      <c r="AC1168">
        <v>0</v>
      </c>
      <c r="AD1168">
        <v>0</v>
      </c>
      <c r="AE1168">
        <v>344638.91675634502</v>
      </c>
      <c r="AF1168">
        <v>0</v>
      </c>
      <c r="AG1168">
        <v>0</v>
      </c>
    </row>
    <row r="1169" spans="1:33" x14ac:dyDescent="0.3">
      <c r="A1169" t="s">
        <v>33</v>
      </c>
      <c r="B1169" t="s">
        <v>2436</v>
      </c>
      <c r="C1169">
        <v>2239</v>
      </c>
      <c r="D1169" t="s">
        <v>2401</v>
      </c>
      <c r="E1169">
        <v>1198</v>
      </c>
      <c r="F1169" t="s">
        <v>2437</v>
      </c>
      <c r="G1169" t="s">
        <v>37</v>
      </c>
      <c r="H1169" t="s">
        <v>38</v>
      </c>
      <c r="I1169" t="s">
        <v>44</v>
      </c>
      <c r="J1169" t="s">
        <v>40</v>
      </c>
      <c r="K1169">
        <v>732.86</v>
      </c>
      <c r="L1169">
        <v>9416692.6497418806</v>
      </c>
      <c r="M1169">
        <v>12849.238121526399</v>
      </c>
      <c r="N1169">
        <v>0</v>
      </c>
      <c r="O1169">
        <v>12849.238121526399</v>
      </c>
      <c r="P1169">
        <v>4958329.2034077002</v>
      </c>
      <c r="Q1169">
        <v>2010471.56179044</v>
      </c>
      <c r="R1169">
        <v>2015775.6283855301</v>
      </c>
      <c r="S1169">
        <v>272462.37935631903</v>
      </c>
      <c r="T1169">
        <v>159653.876801882</v>
      </c>
      <c r="U1169">
        <v>323296.39615746198</v>
      </c>
      <c r="V1169">
        <v>6552367.8799999999</v>
      </c>
      <c r="W1169">
        <v>2541028.37358442</v>
      </c>
      <c r="X1169">
        <v>8017531.1613701601</v>
      </c>
      <c r="Y1169">
        <v>0</v>
      </c>
      <c r="Z1169">
        <v>0</v>
      </c>
      <c r="AA1169">
        <v>1075865.09221426</v>
      </c>
      <c r="AB1169">
        <v>0</v>
      </c>
      <c r="AC1169">
        <v>0</v>
      </c>
      <c r="AD1169">
        <v>0</v>
      </c>
      <c r="AE1169">
        <v>323296.39615746198</v>
      </c>
      <c r="AF1169">
        <v>0</v>
      </c>
      <c r="AG1169">
        <v>0</v>
      </c>
    </row>
    <row r="1170" spans="1:33" x14ac:dyDescent="0.3">
      <c r="A1170" t="s">
        <v>33</v>
      </c>
      <c r="B1170" t="s">
        <v>2438</v>
      </c>
      <c r="C1170">
        <v>2239</v>
      </c>
      <c r="D1170" t="s">
        <v>2401</v>
      </c>
      <c r="E1170">
        <v>1199</v>
      </c>
      <c r="F1170" t="s">
        <v>2439</v>
      </c>
      <c r="G1170" t="s">
        <v>37</v>
      </c>
      <c r="H1170" t="s">
        <v>38</v>
      </c>
      <c r="I1170" t="s">
        <v>44</v>
      </c>
      <c r="J1170" t="s">
        <v>40</v>
      </c>
      <c r="K1170">
        <v>716.35425742574205</v>
      </c>
      <c r="L1170">
        <v>8624026.7033556309</v>
      </c>
      <c r="M1170">
        <v>12038.7735732129</v>
      </c>
      <c r="N1170">
        <v>0</v>
      </c>
      <c r="O1170">
        <v>12038.7735732129</v>
      </c>
      <c r="P1170">
        <v>4589833.3896347601</v>
      </c>
      <c r="Q1170">
        <v>1945387.58506755</v>
      </c>
      <c r="R1170">
        <v>1669966.3782214499</v>
      </c>
      <c r="S1170">
        <v>262781.25698760798</v>
      </c>
      <c r="T1170">
        <v>156058.09344425</v>
      </c>
      <c r="U1170">
        <v>316014.99576699099</v>
      </c>
      <c r="V1170">
        <v>5824213.3099999996</v>
      </c>
      <c r="W1170">
        <v>2483798.39758864</v>
      </c>
      <c r="X1170">
        <v>7321626.3249214804</v>
      </c>
      <c r="Y1170">
        <v>0</v>
      </c>
      <c r="Z1170">
        <v>0</v>
      </c>
      <c r="AA1170">
        <v>986385.38266715605</v>
      </c>
      <c r="AB1170">
        <v>0</v>
      </c>
      <c r="AC1170">
        <v>0</v>
      </c>
      <c r="AD1170">
        <v>0</v>
      </c>
      <c r="AE1170">
        <v>316014.99576699099</v>
      </c>
      <c r="AF1170">
        <v>0</v>
      </c>
      <c r="AG1170">
        <v>0</v>
      </c>
    </row>
    <row r="1171" spans="1:33" x14ac:dyDescent="0.3">
      <c r="A1171" t="s">
        <v>33</v>
      </c>
      <c r="B1171" t="s">
        <v>2440</v>
      </c>
      <c r="C1171">
        <v>2239</v>
      </c>
      <c r="D1171" t="s">
        <v>2401</v>
      </c>
      <c r="E1171">
        <v>1200</v>
      </c>
      <c r="F1171" t="s">
        <v>2441</v>
      </c>
      <c r="G1171" t="s">
        <v>37</v>
      </c>
      <c r="H1171" t="s">
        <v>53</v>
      </c>
      <c r="I1171" t="s">
        <v>39</v>
      </c>
      <c r="J1171" t="s">
        <v>40</v>
      </c>
      <c r="K1171">
        <v>1443.55048390148</v>
      </c>
      <c r="L1171">
        <v>18210227.256695502</v>
      </c>
      <c r="M1171">
        <v>12614.8877090039</v>
      </c>
      <c r="N1171">
        <v>0</v>
      </c>
      <c r="O1171">
        <v>12614.8877090039</v>
      </c>
      <c r="P1171">
        <v>9509065.4196258597</v>
      </c>
      <c r="Q1171">
        <v>4529511.3949422799</v>
      </c>
      <c r="R1171">
        <v>3330591.8869270701</v>
      </c>
      <c r="S1171">
        <v>526580.44053434802</v>
      </c>
      <c r="T1171">
        <v>314478.114665973</v>
      </c>
      <c r="U1171">
        <v>636812.85527482699</v>
      </c>
      <c r="V1171">
        <v>12568225.5</v>
      </c>
      <c r="W1171">
        <v>5005188.9014207199</v>
      </c>
      <c r="X1171">
        <v>15589856.792701101</v>
      </c>
      <c r="Y1171">
        <v>0</v>
      </c>
      <c r="Z1171">
        <v>0</v>
      </c>
      <c r="AA1171">
        <v>1983557.6087195401</v>
      </c>
      <c r="AB1171">
        <v>0</v>
      </c>
      <c r="AC1171">
        <v>0</v>
      </c>
      <c r="AD1171">
        <v>0</v>
      </c>
      <c r="AE1171">
        <v>636812.85527482699</v>
      </c>
      <c r="AF1171">
        <v>0</v>
      </c>
      <c r="AG1171">
        <v>0</v>
      </c>
    </row>
    <row r="1172" spans="1:33" x14ac:dyDescent="0.3">
      <c r="A1172" t="s">
        <v>33</v>
      </c>
      <c r="B1172" t="s">
        <v>2442</v>
      </c>
      <c r="C1172">
        <v>2239</v>
      </c>
      <c r="D1172" t="s">
        <v>2401</v>
      </c>
      <c r="E1172">
        <v>1201</v>
      </c>
      <c r="F1172" t="s">
        <v>2443</v>
      </c>
      <c r="G1172" t="s">
        <v>37</v>
      </c>
      <c r="H1172" t="s">
        <v>53</v>
      </c>
      <c r="I1172" t="s">
        <v>39</v>
      </c>
      <c r="J1172" t="s">
        <v>40</v>
      </c>
      <c r="K1172">
        <v>1218.0444941885401</v>
      </c>
      <c r="L1172">
        <v>17367768.339136701</v>
      </c>
      <c r="M1172">
        <v>14258.7306309422</v>
      </c>
      <c r="N1172">
        <v>0</v>
      </c>
      <c r="O1172">
        <v>14258.7306309422</v>
      </c>
      <c r="P1172">
        <v>9007462.6642248407</v>
      </c>
      <c r="Q1172">
        <v>4466003.1629742002</v>
      </c>
      <c r="R1172">
        <v>3185911.93451472</v>
      </c>
      <c r="S1172">
        <v>443039.04286745097</v>
      </c>
      <c r="T1172">
        <v>265351.53455556202</v>
      </c>
      <c r="U1172">
        <v>537332.36270310299</v>
      </c>
      <c r="V1172">
        <v>12607138.73</v>
      </c>
      <c r="W1172">
        <v>4223297.2464336799</v>
      </c>
      <c r="X1172">
        <v>14747457.933036299</v>
      </c>
      <c r="Y1172">
        <v>0</v>
      </c>
      <c r="Z1172">
        <v>0</v>
      </c>
      <c r="AA1172">
        <v>2082978.04339734</v>
      </c>
      <c r="AB1172">
        <v>0</v>
      </c>
      <c r="AC1172">
        <v>0</v>
      </c>
      <c r="AD1172">
        <v>0</v>
      </c>
      <c r="AE1172">
        <v>537332.36270310299</v>
      </c>
      <c r="AF1172">
        <v>0</v>
      </c>
      <c r="AG1172">
        <v>0</v>
      </c>
    </row>
    <row r="1173" spans="1:33" x14ac:dyDescent="0.3">
      <c r="A1173" t="s">
        <v>33</v>
      </c>
      <c r="B1173" t="s">
        <v>2444</v>
      </c>
      <c r="C1173">
        <v>2239</v>
      </c>
      <c r="D1173" t="s">
        <v>2401</v>
      </c>
      <c r="E1173">
        <v>1285</v>
      </c>
      <c r="F1173" t="s">
        <v>952</v>
      </c>
      <c r="G1173" t="s">
        <v>37</v>
      </c>
      <c r="H1173" t="s">
        <v>43</v>
      </c>
      <c r="I1173" t="s">
        <v>44</v>
      </c>
      <c r="J1173" t="s">
        <v>40</v>
      </c>
      <c r="K1173">
        <v>542.79435643564295</v>
      </c>
      <c r="L1173">
        <v>6743845.08415893</v>
      </c>
      <c r="M1173">
        <v>12424.3095091179</v>
      </c>
      <c r="N1173">
        <v>0</v>
      </c>
      <c r="O1173">
        <v>12424.3095091179</v>
      </c>
      <c r="P1173">
        <v>3908542.2699008901</v>
      </c>
      <c r="Q1173">
        <v>1363617.7544150101</v>
      </c>
      <c r="R1173">
        <v>1158951.96606256</v>
      </c>
      <c r="S1173">
        <v>194485.10192507401</v>
      </c>
      <c r="T1173">
        <v>118247.991855379</v>
      </c>
      <c r="U1173">
        <v>239450.180512311</v>
      </c>
      <c r="V1173">
        <v>4622376.7</v>
      </c>
      <c r="W1173">
        <v>1882018.20364662</v>
      </c>
      <c r="X1173">
        <v>5937865.8394897003</v>
      </c>
      <c r="Y1173">
        <v>0</v>
      </c>
      <c r="Z1173">
        <v>0</v>
      </c>
      <c r="AA1173">
        <v>566529.06415692496</v>
      </c>
      <c r="AB1173">
        <v>0</v>
      </c>
      <c r="AC1173">
        <v>0</v>
      </c>
      <c r="AD1173">
        <v>0</v>
      </c>
      <c r="AE1173">
        <v>239450.180512311</v>
      </c>
      <c r="AF1173">
        <v>0</v>
      </c>
      <c r="AG1173">
        <v>0</v>
      </c>
    </row>
    <row r="1174" spans="1:33" x14ac:dyDescent="0.3">
      <c r="A1174" t="s">
        <v>33</v>
      </c>
      <c r="B1174" t="s">
        <v>2445</v>
      </c>
      <c r="C1174">
        <v>2239</v>
      </c>
      <c r="D1174" t="s">
        <v>2401</v>
      </c>
      <c r="E1174">
        <v>1302</v>
      </c>
      <c r="F1174" t="s">
        <v>2446</v>
      </c>
      <c r="G1174" t="s">
        <v>37</v>
      </c>
      <c r="H1174" t="s">
        <v>43</v>
      </c>
      <c r="I1174" t="s">
        <v>44</v>
      </c>
      <c r="J1174" t="s">
        <v>40</v>
      </c>
      <c r="K1174">
        <v>480.74599028602199</v>
      </c>
      <c r="L1174">
        <v>6221987.4214359401</v>
      </c>
      <c r="M1174">
        <v>12942.359472897801</v>
      </c>
      <c r="N1174">
        <v>0</v>
      </c>
      <c r="O1174">
        <v>12942.359472897801</v>
      </c>
      <c r="P1174">
        <v>3753453.3120573098</v>
      </c>
      <c r="Q1174">
        <v>1088703.40823559</v>
      </c>
      <c r="R1174">
        <v>1103177.4054380599</v>
      </c>
      <c r="S1174">
        <v>171922.567999639</v>
      </c>
      <c r="T1174">
        <v>104730.72770532301</v>
      </c>
      <c r="U1174">
        <v>212077.94957648299</v>
      </c>
      <c r="V1174">
        <v>4343030.12</v>
      </c>
      <c r="W1174">
        <v>1666879.3518594599</v>
      </c>
      <c r="X1174">
        <v>5489896.8619769802</v>
      </c>
      <c r="Y1174">
        <v>0</v>
      </c>
      <c r="Z1174">
        <v>0</v>
      </c>
      <c r="AA1174">
        <v>520012.60988247598</v>
      </c>
      <c r="AB1174">
        <v>0</v>
      </c>
      <c r="AC1174">
        <v>0</v>
      </c>
      <c r="AD1174">
        <v>0</v>
      </c>
      <c r="AE1174">
        <v>212077.94957648299</v>
      </c>
      <c r="AF1174">
        <v>0</v>
      </c>
      <c r="AG1174">
        <v>0</v>
      </c>
    </row>
    <row r="1175" spans="1:33" x14ac:dyDescent="0.3">
      <c r="A1175" t="s">
        <v>33</v>
      </c>
      <c r="B1175" t="s">
        <v>2447</v>
      </c>
      <c r="C1175">
        <v>2239</v>
      </c>
      <c r="D1175" t="s">
        <v>2401</v>
      </c>
      <c r="E1175">
        <v>1368</v>
      </c>
      <c r="F1175" t="s">
        <v>2448</v>
      </c>
      <c r="G1175" t="s">
        <v>37</v>
      </c>
      <c r="H1175" t="s">
        <v>53</v>
      </c>
      <c r="I1175" t="s">
        <v>39</v>
      </c>
      <c r="J1175" t="s">
        <v>40</v>
      </c>
      <c r="K1175">
        <v>1547.49357546034</v>
      </c>
      <c r="L1175">
        <v>19554668.507164098</v>
      </c>
      <c r="M1175">
        <v>12636.3487495235</v>
      </c>
      <c r="N1175">
        <v>0</v>
      </c>
      <c r="O1175">
        <v>12636.3487495235</v>
      </c>
      <c r="P1175">
        <v>10449790.542308601</v>
      </c>
      <c r="Q1175">
        <v>4574315.1035000896</v>
      </c>
      <c r="R1175">
        <v>3636917.3141870298</v>
      </c>
      <c r="S1175">
        <v>556523.383797082</v>
      </c>
      <c r="T1175">
        <v>337122.16337124503</v>
      </c>
      <c r="U1175">
        <v>682666.67033697595</v>
      </c>
      <c r="V1175">
        <v>13506413.48</v>
      </c>
      <c r="W1175">
        <v>5365588.3568271603</v>
      </c>
      <c r="X1175">
        <v>16756505.8433482</v>
      </c>
      <c r="Y1175">
        <v>0</v>
      </c>
      <c r="Z1175">
        <v>0</v>
      </c>
      <c r="AA1175">
        <v>2115495.99347887</v>
      </c>
      <c r="AB1175">
        <v>0</v>
      </c>
      <c r="AC1175">
        <v>0</v>
      </c>
      <c r="AD1175">
        <v>0</v>
      </c>
      <c r="AE1175">
        <v>682666.67033697595</v>
      </c>
      <c r="AF1175">
        <v>0</v>
      </c>
      <c r="AG1175">
        <v>0</v>
      </c>
    </row>
    <row r="1176" spans="1:33" x14ac:dyDescent="0.3">
      <c r="A1176" t="s">
        <v>33</v>
      </c>
      <c r="B1176" t="s">
        <v>2449</v>
      </c>
      <c r="C1176">
        <v>2239</v>
      </c>
      <c r="D1176" t="s">
        <v>2401</v>
      </c>
      <c r="E1176">
        <v>2239</v>
      </c>
      <c r="F1176" t="s">
        <v>2401</v>
      </c>
      <c r="G1176" t="s">
        <v>55</v>
      </c>
      <c r="H1176" t="s">
        <v>55</v>
      </c>
      <c r="I1176" t="s">
        <v>56</v>
      </c>
      <c r="J1176" t="s">
        <v>40</v>
      </c>
      <c r="K1176">
        <v>283.859909667767</v>
      </c>
      <c r="L1176">
        <v>1109443.7824387699</v>
      </c>
      <c r="M1176">
        <v>3908.4201208169102</v>
      </c>
      <c r="N1176">
        <v>0</v>
      </c>
      <c r="O1176">
        <v>3908.4201208169102</v>
      </c>
      <c r="P1176">
        <v>208132.33397397801</v>
      </c>
      <c r="Q1176">
        <v>291173.62372032</v>
      </c>
      <c r="R1176">
        <v>448846.85622809501</v>
      </c>
      <c r="S1176">
        <v>99451.961001860996</v>
      </c>
      <c r="T1176">
        <v>61839.007514520097</v>
      </c>
      <c r="U1176">
        <v>125222.942730087</v>
      </c>
      <c r="V1176">
        <v>0</v>
      </c>
      <c r="W1176">
        <v>984220.83970868704</v>
      </c>
      <c r="X1176">
        <v>755182.43262172397</v>
      </c>
      <c r="Y1176">
        <v>0</v>
      </c>
      <c r="Z1176">
        <v>0</v>
      </c>
      <c r="AA1176">
        <v>229038.40708696199</v>
      </c>
      <c r="AB1176">
        <v>0</v>
      </c>
      <c r="AC1176">
        <v>0</v>
      </c>
      <c r="AD1176">
        <v>0</v>
      </c>
      <c r="AE1176">
        <v>125222.942730087</v>
      </c>
      <c r="AF1176">
        <v>0</v>
      </c>
      <c r="AG1176">
        <v>0</v>
      </c>
    </row>
    <row r="1177" spans="1:33" x14ac:dyDescent="0.3">
      <c r="A1177" t="s">
        <v>33</v>
      </c>
      <c r="B1177" t="s">
        <v>2450</v>
      </c>
      <c r="C1177">
        <v>2239</v>
      </c>
      <c r="D1177" t="s">
        <v>2401</v>
      </c>
      <c r="E1177">
        <v>3159</v>
      </c>
      <c r="F1177" t="s">
        <v>2451</v>
      </c>
      <c r="G1177" t="s">
        <v>37</v>
      </c>
      <c r="H1177" t="s">
        <v>43</v>
      </c>
      <c r="I1177" t="s">
        <v>44</v>
      </c>
      <c r="J1177" t="s">
        <v>40</v>
      </c>
      <c r="K1177">
        <v>455.04</v>
      </c>
      <c r="L1177">
        <v>5930765.2017765203</v>
      </c>
      <c r="M1177">
        <v>13033.5029926523</v>
      </c>
      <c r="N1177">
        <v>0</v>
      </c>
      <c r="O1177">
        <v>13033.5029926523</v>
      </c>
      <c r="P1177">
        <v>3340098.4741500998</v>
      </c>
      <c r="Q1177">
        <v>1193911.30736119</v>
      </c>
      <c r="R1177">
        <v>1135703.3783344</v>
      </c>
      <c r="S1177">
        <v>161921.37563722901</v>
      </c>
      <c r="T1177">
        <v>99130.666293601098</v>
      </c>
      <c r="U1177">
        <v>200737.92007681</v>
      </c>
      <c r="V1177">
        <v>4152277.71</v>
      </c>
      <c r="W1177">
        <v>1577749.5716997101</v>
      </c>
      <c r="X1177">
        <v>5171447.0969610503</v>
      </c>
      <c r="Y1177">
        <v>0</v>
      </c>
      <c r="Z1177">
        <v>0</v>
      </c>
      <c r="AA1177">
        <v>558580.18473866303</v>
      </c>
      <c r="AB1177">
        <v>0</v>
      </c>
      <c r="AC1177">
        <v>0</v>
      </c>
      <c r="AD1177">
        <v>0</v>
      </c>
      <c r="AE1177">
        <v>200737.92007681</v>
      </c>
      <c r="AF1177">
        <v>0</v>
      </c>
      <c r="AG1177">
        <v>0</v>
      </c>
    </row>
    <row r="1178" spans="1:33" x14ac:dyDescent="0.3">
      <c r="A1178" t="s">
        <v>33</v>
      </c>
      <c r="B1178" t="s">
        <v>2452</v>
      </c>
      <c r="C1178">
        <v>2239</v>
      </c>
      <c r="D1178" t="s">
        <v>2401</v>
      </c>
      <c r="E1178">
        <v>3160</v>
      </c>
      <c r="F1178" t="s">
        <v>2453</v>
      </c>
      <c r="G1178" t="s">
        <v>37</v>
      </c>
      <c r="H1178" t="s">
        <v>43</v>
      </c>
      <c r="I1178" t="s">
        <v>44</v>
      </c>
      <c r="J1178" t="s">
        <v>40</v>
      </c>
      <c r="K1178">
        <v>595.29999999999995</v>
      </c>
      <c r="L1178">
        <v>7687367.1379223</v>
      </c>
      <c r="M1178">
        <v>12913.433794594799</v>
      </c>
      <c r="N1178">
        <v>0</v>
      </c>
      <c r="O1178">
        <v>12913.433794594799</v>
      </c>
      <c r="P1178">
        <v>4558923.9334945297</v>
      </c>
      <c r="Q1178">
        <v>1416527.04762771</v>
      </c>
      <c r="R1178">
        <v>1368863.1293478999</v>
      </c>
      <c r="S1178">
        <v>213366.65780424199</v>
      </c>
      <c r="T1178">
        <v>129686.36964790001</v>
      </c>
      <c r="U1178">
        <v>262612.70178825001</v>
      </c>
      <c r="V1178">
        <v>5360684.6399999997</v>
      </c>
      <c r="W1178">
        <v>2064069.79613405</v>
      </c>
      <c r="X1178">
        <v>6768400.9664370501</v>
      </c>
      <c r="Y1178">
        <v>0</v>
      </c>
      <c r="Z1178">
        <v>0</v>
      </c>
      <c r="AA1178">
        <v>656353.46969700698</v>
      </c>
      <c r="AB1178">
        <v>0</v>
      </c>
      <c r="AC1178">
        <v>0</v>
      </c>
      <c r="AD1178">
        <v>0</v>
      </c>
      <c r="AE1178">
        <v>262612.70178825001</v>
      </c>
      <c r="AF1178">
        <v>0</v>
      </c>
      <c r="AG1178">
        <v>0</v>
      </c>
    </row>
    <row r="1179" spans="1:33" x14ac:dyDescent="0.3">
      <c r="A1179" t="s">
        <v>33</v>
      </c>
      <c r="B1179" t="s">
        <v>2454</v>
      </c>
      <c r="C1179">
        <v>2239</v>
      </c>
      <c r="D1179" t="s">
        <v>2401</v>
      </c>
      <c r="E1179">
        <v>3536</v>
      </c>
      <c r="F1179" t="s">
        <v>2455</v>
      </c>
      <c r="G1179" t="s">
        <v>37</v>
      </c>
      <c r="H1179" t="s">
        <v>43</v>
      </c>
      <c r="I1179" t="s">
        <v>44</v>
      </c>
      <c r="J1179" t="s">
        <v>40</v>
      </c>
      <c r="K1179">
        <v>549.90980392156803</v>
      </c>
      <c r="L1179">
        <v>6988758.7322815396</v>
      </c>
      <c r="M1179">
        <v>12708.918230667299</v>
      </c>
      <c r="N1179">
        <v>0</v>
      </c>
      <c r="O1179">
        <v>12708.918230667299</v>
      </c>
      <c r="P1179">
        <v>4173415.1426198198</v>
      </c>
      <c r="Q1179">
        <v>1222943.6029966499</v>
      </c>
      <c r="R1179">
        <v>1271417.101309</v>
      </c>
      <c r="S1179">
        <v>201184.79010260399</v>
      </c>
      <c r="T1179">
        <v>119798.095253447</v>
      </c>
      <c r="U1179">
        <v>242589.11363630099</v>
      </c>
      <c r="V1179">
        <v>4839480.1900000004</v>
      </c>
      <c r="W1179">
        <v>1906689.4286452399</v>
      </c>
      <c r="X1179">
        <v>6152753.6643068604</v>
      </c>
      <c r="Y1179">
        <v>0</v>
      </c>
      <c r="Z1179">
        <v>0</v>
      </c>
      <c r="AA1179">
        <v>593415.95433837699</v>
      </c>
      <c r="AB1179">
        <v>0</v>
      </c>
      <c r="AC1179">
        <v>0</v>
      </c>
      <c r="AD1179">
        <v>0</v>
      </c>
      <c r="AE1179">
        <v>242589.11363630099</v>
      </c>
      <c r="AF1179">
        <v>0</v>
      </c>
      <c r="AG1179">
        <v>0</v>
      </c>
    </row>
    <row r="1180" spans="1:33" x14ac:dyDescent="0.3">
      <c r="A1180" t="s">
        <v>33</v>
      </c>
      <c r="B1180" t="s">
        <v>2456</v>
      </c>
      <c r="C1180">
        <v>2239</v>
      </c>
      <c r="D1180" t="s">
        <v>2401</v>
      </c>
      <c r="E1180">
        <v>4018</v>
      </c>
      <c r="F1180" t="s">
        <v>2457</v>
      </c>
      <c r="G1180" t="s">
        <v>37</v>
      </c>
      <c r="H1180" t="s">
        <v>53</v>
      </c>
      <c r="I1180" t="s">
        <v>39</v>
      </c>
      <c r="J1180" t="s">
        <v>40</v>
      </c>
      <c r="K1180">
        <v>1472.94653465346</v>
      </c>
      <c r="L1180">
        <v>19542988.212927099</v>
      </c>
      <c r="M1180">
        <v>13267.954914280001</v>
      </c>
      <c r="N1180">
        <v>0</v>
      </c>
      <c r="O1180">
        <v>13267.954914280001</v>
      </c>
      <c r="P1180">
        <v>10127340.7310907</v>
      </c>
      <c r="Q1180">
        <v>4630313.39151577</v>
      </c>
      <c r="R1180">
        <v>3903849.42600815</v>
      </c>
      <c r="S1180">
        <v>560602.60692176898</v>
      </c>
      <c r="T1180">
        <v>320882.05739066598</v>
      </c>
      <c r="U1180">
        <v>649780.73081637302</v>
      </c>
      <c r="V1180">
        <v>13786094.34</v>
      </c>
      <c r="W1180">
        <v>5107113.1421107696</v>
      </c>
      <c r="X1180">
        <v>16590206.1044563</v>
      </c>
      <c r="Y1180">
        <v>0</v>
      </c>
      <c r="Z1180">
        <v>0</v>
      </c>
      <c r="AA1180">
        <v>2303001.3776544202</v>
      </c>
      <c r="AB1180">
        <v>0</v>
      </c>
      <c r="AC1180">
        <v>0</v>
      </c>
      <c r="AD1180">
        <v>0</v>
      </c>
      <c r="AE1180">
        <v>649780.73081637302</v>
      </c>
      <c r="AF1180">
        <v>0</v>
      </c>
      <c r="AG1180">
        <v>0</v>
      </c>
    </row>
    <row r="1181" spans="1:33" x14ac:dyDescent="0.3">
      <c r="A1181" t="s">
        <v>33</v>
      </c>
      <c r="B1181" t="s">
        <v>2458</v>
      </c>
      <c r="C1181">
        <v>2239</v>
      </c>
      <c r="D1181" t="s">
        <v>2401</v>
      </c>
      <c r="E1181">
        <v>4206</v>
      </c>
      <c r="F1181" t="s">
        <v>2459</v>
      </c>
      <c r="G1181" t="s">
        <v>63</v>
      </c>
      <c r="H1181" t="s">
        <v>43</v>
      </c>
      <c r="I1181" t="s">
        <v>44</v>
      </c>
      <c r="J1181" t="s">
        <v>40</v>
      </c>
      <c r="K1181">
        <v>227.346930693069</v>
      </c>
      <c r="L1181">
        <v>888567.31832675997</v>
      </c>
      <c r="M1181">
        <v>3908.4201208169102</v>
      </c>
      <c r="N1181">
        <v>0</v>
      </c>
      <c r="O1181">
        <v>3908.4201208169102</v>
      </c>
      <c r="P1181">
        <v>166695.77384967901</v>
      </c>
      <c r="Q1181">
        <v>233204.57520426699</v>
      </c>
      <c r="R1181">
        <v>359487.027365449</v>
      </c>
      <c r="S1181">
        <v>79652.311986018001</v>
      </c>
      <c r="T1181">
        <v>49527.6299213456</v>
      </c>
      <c r="U1181">
        <v>100292.611645511</v>
      </c>
      <c r="V1181">
        <v>0</v>
      </c>
      <c r="W1181">
        <v>788274.70668124896</v>
      </c>
      <c r="X1181">
        <v>604834.99896417302</v>
      </c>
      <c r="Y1181">
        <v>0</v>
      </c>
      <c r="Z1181">
        <v>0</v>
      </c>
      <c r="AA1181">
        <v>183439.70771707501</v>
      </c>
      <c r="AB1181">
        <v>0</v>
      </c>
      <c r="AC1181">
        <v>0</v>
      </c>
      <c r="AD1181">
        <v>0</v>
      </c>
      <c r="AE1181">
        <v>100292.611645511</v>
      </c>
      <c r="AF1181">
        <v>0</v>
      </c>
      <c r="AG1181">
        <v>0</v>
      </c>
    </row>
    <row r="1182" spans="1:33" x14ac:dyDescent="0.3">
      <c r="A1182" t="s">
        <v>33</v>
      </c>
      <c r="B1182" t="s">
        <v>2460</v>
      </c>
      <c r="C1182">
        <v>2239</v>
      </c>
      <c r="D1182" t="s">
        <v>2401</v>
      </c>
      <c r="E1182">
        <v>4641</v>
      </c>
      <c r="F1182" t="s">
        <v>2461</v>
      </c>
      <c r="G1182" t="s">
        <v>37</v>
      </c>
      <c r="H1182" t="s">
        <v>43</v>
      </c>
      <c r="I1182" t="s">
        <v>44</v>
      </c>
      <c r="J1182" t="s">
        <v>40</v>
      </c>
      <c r="K1182">
        <v>364.54</v>
      </c>
      <c r="L1182">
        <v>5290951.7208425896</v>
      </c>
      <c r="M1182">
        <v>14514.0498185181</v>
      </c>
      <c r="N1182">
        <v>0</v>
      </c>
      <c r="O1182">
        <v>14514.0498185181</v>
      </c>
      <c r="P1182">
        <v>3113763.9621019601</v>
      </c>
      <c r="Q1182">
        <v>999525.09462255705</v>
      </c>
      <c r="R1182">
        <v>964811.415809653</v>
      </c>
      <c r="S1182">
        <v>133436.047247704</v>
      </c>
      <c r="T1182">
        <v>79415.201060718493</v>
      </c>
      <c r="U1182">
        <v>160814.43693917099</v>
      </c>
      <c r="V1182">
        <v>3866176.25</v>
      </c>
      <c r="W1182">
        <v>1263961.03390342</v>
      </c>
      <c r="X1182">
        <v>4568114.1095050601</v>
      </c>
      <c r="Y1182">
        <v>0</v>
      </c>
      <c r="Z1182">
        <v>0</v>
      </c>
      <c r="AA1182">
        <v>562023.17439836496</v>
      </c>
      <c r="AB1182">
        <v>0</v>
      </c>
      <c r="AC1182">
        <v>0</v>
      </c>
      <c r="AD1182">
        <v>0</v>
      </c>
      <c r="AE1182">
        <v>160814.43693917099</v>
      </c>
      <c r="AF1182">
        <v>0</v>
      </c>
      <c r="AG1182">
        <v>0</v>
      </c>
    </row>
    <row r="1183" spans="1:33" x14ac:dyDescent="0.3">
      <c r="A1183" t="s">
        <v>33</v>
      </c>
      <c r="B1183" t="s">
        <v>2462</v>
      </c>
      <c r="C1183">
        <v>2239</v>
      </c>
      <c r="D1183" t="s">
        <v>2401</v>
      </c>
      <c r="E1183">
        <v>4642</v>
      </c>
      <c r="F1183" t="s">
        <v>2463</v>
      </c>
      <c r="G1183" t="s">
        <v>37</v>
      </c>
      <c r="H1183" t="s">
        <v>43</v>
      </c>
      <c r="I1183" t="s">
        <v>44</v>
      </c>
      <c r="J1183" t="s">
        <v>40</v>
      </c>
      <c r="K1183">
        <v>463.15326732673202</v>
      </c>
      <c r="L1183">
        <v>6695384.8390418896</v>
      </c>
      <c r="M1183">
        <v>14456.088969612299</v>
      </c>
      <c r="N1183">
        <v>0</v>
      </c>
      <c r="O1183">
        <v>14456.088969612299</v>
      </c>
      <c r="P1183">
        <v>4030446.4803399001</v>
      </c>
      <c r="Q1183">
        <v>1167154.9148349699</v>
      </c>
      <c r="R1183">
        <v>1232276.0829127401</v>
      </c>
      <c r="S1183">
        <v>164609.215766687</v>
      </c>
      <c r="T1183">
        <v>100898.14518758201</v>
      </c>
      <c r="U1183">
        <v>204317.034897915</v>
      </c>
      <c r="V1183">
        <v>4885187.29</v>
      </c>
      <c r="W1183">
        <v>1605880.5141439801</v>
      </c>
      <c r="X1183">
        <v>5536520.77705721</v>
      </c>
      <c r="Y1183">
        <v>0</v>
      </c>
      <c r="Z1183">
        <v>0</v>
      </c>
      <c r="AA1183">
        <v>954547.02708676795</v>
      </c>
      <c r="AB1183">
        <v>0</v>
      </c>
      <c r="AC1183">
        <v>0</v>
      </c>
      <c r="AD1183">
        <v>0</v>
      </c>
      <c r="AE1183">
        <v>204317.034897915</v>
      </c>
      <c r="AF1183">
        <v>0</v>
      </c>
      <c r="AG1183">
        <v>0</v>
      </c>
    </row>
    <row r="1184" spans="1:33" x14ac:dyDescent="0.3">
      <c r="A1184" t="s">
        <v>33</v>
      </c>
      <c r="B1184" t="s">
        <v>2464</v>
      </c>
      <c r="C1184">
        <v>2239</v>
      </c>
      <c r="D1184" t="s">
        <v>2401</v>
      </c>
      <c r="E1184">
        <v>4643</v>
      </c>
      <c r="F1184" t="s">
        <v>2465</v>
      </c>
      <c r="G1184" t="s">
        <v>37</v>
      </c>
      <c r="H1184" t="s">
        <v>43</v>
      </c>
      <c r="I1184" t="s">
        <v>44</v>
      </c>
      <c r="J1184" t="s">
        <v>40</v>
      </c>
      <c r="K1184">
        <v>517.39</v>
      </c>
      <c r="L1184">
        <v>6545002.4563094601</v>
      </c>
      <c r="M1184">
        <v>12650.0366383375</v>
      </c>
      <c r="N1184">
        <v>0</v>
      </c>
      <c r="O1184">
        <v>12650.0366383375</v>
      </c>
      <c r="P1184">
        <v>3841852.6565722101</v>
      </c>
      <c r="Q1184">
        <v>1218726.8290546001</v>
      </c>
      <c r="R1184">
        <v>1187486.160444</v>
      </c>
      <c r="S1184">
        <v>184223.16872658601</v>
      </c>
      <c r="T1184">
        <v>112713.641512056</v>
      </c>
      <c r="U1184">
        <v>228243.21481307299</v>
      </c>
      <c r="V1184">
        <v>4522824.97</v>
      </c>
      <c r="W1184">
        <v>1793934.27149638</v>
      </c>
      <c r="X1184">
        <v>5744636.13279399</v>
      </c>
      <c r="Y1184">
        <v>0</v>
      </c>
      <c r="Z1184">
        <v>0</v>
      </c>
      <c r="AA1184">
        <v>572123.10870239302</v>
      </c>
      <c r="AB1184">
        <v>0</v>
      </c>
      <c r="AC1184">
        <v>0</v>
      </c>
      <c r="AD1184">
        <v>0</v>
      </c>
      <c r="AE1184">
        <v>228243.21481307299</v>
      </c>
      <c r="AF1184">
        <v>0</v>
      </c>
      <c r="AG1184">
        <v>0</v>
      </c>
    </row>
    <row r="1185" spans="1:33" x14ac:dyDescent="0.3">
      <c r="A1185" t="s">
        <v>33</v>
      </c>
      <c r="B1185" t="s">
        <v>2466</v>
      </c>
      <c r="C1185">
        <v>2239</v>
      </c>
      <c r="D1185" t="s">
        <v>2401</v>
      </c>
      <c r="E1185">
        <v>4703</v>
      </c>
      <c r="F1185" t="s">
        <v>2467</v>
      </c>
      <c r="G1185" t="s">
        <v>37</v>
      </c>
      <c r="H1185" t="s">
        <v>43</v>
      </c>
      <c r="I1185" t="s">
        <v>44</v>
      </c>
      <c r="J1185" t="s">
        <v>40</v>
      </c>
      <c r="K1185">
        <v>411.02</v>
      </c>
      <c r="L1185">
        <v>5706900.3680581599</v>
      </c>
      <c r="M1185">
        <v>13884.7266995722</v>
      </c>
      <c r="N1185">
        <v>0</v>
      </c>
      <c r="O1185">
        <v>13884.7266995722</v>
      </c>
      <c r="P1185">
        <v>3401462.2212002701</v>
      </c>
      <c r="Q1185">
        <v>1037920.86221694</v>
      </c>
      <c r="R1185">
        <v>1030687.58086104</v>
      </c>
      <c r="S1185">
        <v>147288.81405593699</v>
      </c>
      <c r="T1185">
        <v>89540.889723971297</v>
      </c>
      <c r="U1185">
        <v>181318.784963894</v>
      </c>
      <c r="V1185">
        <v>4100461.53</v>
      </c>
      <c r="W1185">
        <v>1425120.0530942699</v>
      </c>
      <c r="X1185">
        <v>5039944.3318581497</v>
      </c>
      <c r="Y1185">
        <v>0</v>
      </c>
      <c r="Z1185">
        <v>0</v>
      </c>
      <c r="AA1185">
        <v>485637.25123612297</v>
      </c>
      <c r="AB1185">
        <v>0</v>
      </c>
      <c r="AC1185">
        <v>0</v>
      </c>
      <c r="AD1185">
        <v>0</v>
      </c>
      <c r="AE1185">
        <v>181318.784963894</v>
      </c>
      <c r="AF1185">
        <v>0</v>
      </c>
      <c r="AG1185">
        <v>0</v>
      </c>
    </row>
    <row r="1186" spans="1:33" x14ac:dyDescent="0.3">
      <c r="A1186" t="s">
        <v>33</v>
      </c>
      <c r="B1186" t="s">
        <v>2468</v>
      </c>
      <c r="C1186">
        <v>2239</v>
      </c>
      <c r="D1186" t="s">
        <v>2401</v>
      </c>
      <c r="E1186">
        <v>4973</v>
      </c>
      <c r="F1186" t="s">
        <v>2469</v>
      </c>
      <c r="G1186" t="s">
        <v>37</v>
      </c>
      <c r="H1186" t="s">
        <v>53</v>
      </c>
      <c r="I1186" t="s">
        <v>60</v>
      </c>
      <c r="J1186" t="s">
        <v>40</v>
      </c>
      <c r="K1186">
        <v>160.381881188118</v>
      </c>
      <c r="L1186">
        <v>627924.26145011105</v>
      </c>
      <c r="M1186">
        <v>3915.1820442459498</v>
      </c>
      <c r="N1186">
        <v>0</v>
      </c>
      <c r="O1186">
        <v>3915.1820442459498</v>
      </c>
      <c r="P1186">
        <v>118680.015545997</v>
      </c>
      <c r="Q1186">
        <v>164514.15622333999</v>
      </c>
      <c r="R1186">
        <v>253600.105951873</v>
      </c>
      <c r="S1186">
        <v>56190.719612340697</v>
      </c>
      <c r="T1186">
        <v>34939.264116559803</v>
      </c>
      <c r="U1186">
        <v>70751.418002173697</v>
      </c>
      <c r="V1186">
        <v>1084.49</v>
      </c>
      <c r="W1186">
        <v>556088.35344793706</v>
      </c>
      <c r="X1186">
        <v>426680.820570432</v>
      </c>
      <c r="Y1186">
        <v>0</v>
      </c>
      <c r="Z1186">
        <v>0</v>
      </c>
      <c r="AA1186">
        <v>130492.02287750501</v>
      </c>
      <c r="AB1186">
        <v>0</v>
      </c>
      <c r="AC1186">
        <v>0</v>
      </c>
      <c r="AD1186">
        <v>0</v>
      </c>
      <c r="AE1186">
        <v>70751.418002173697</v>
      </c>
      <c r="AF1186">
        <v>0</v>
      </c>
      <c r="AG1186">
        <v>0</v>
      </c>
    </row>
    <row r="1187" spans="1:33" x14ac:dyDescent="0.3">
      <c r="A1187" t="s">
        <v>33</v>
      </c>
      <c r="B1187" t="s">
        <v>2470</v>
      </c>
      <c r="C1187">
        <v>2240</v>
      </c>
      <c r="D1187" t="s">
        <v>2471</v>
      </c>
      <c r="E1187">
        <v>1120</v>
      </c>
      <c r="F1187" t="s">
        <v>2472</v>
      </c>
      <c r="G1187" t="s">
        <v>37</v>
      </c>
      <c r="H1187" t="s">
        <v>43</v>
      </c>
      <c r="I1187" t="s">
        <v>44</v>
      </c>
      <c r="J1187" t="s">
        <v>40</v>
      </c>
      <c r="K1187">
        <v>494.85</v>
      </c>
      <c r="L1187">
        <v>5043992.3727571899</v>
      </c>
      <c r="M1187">
        <v>10192.9723608309</v>
      </c>
      <c r="N1187">
        <v>0</v>
      </c>
      <c r="O1187">
        <v>10192.9723608309</v>
      </c>
      <c r="P1187">
        <v>3059655.0919838399</v>
      </c>
      <c r="Q1187">
        <v>809279.55339097604</v>
      </c>
      <c r="R1187">
        <v>904826.12417793099</v>
      </c>
      <c r="S1187">
        <v>268118.55141371099</v>
      </c>
      <c r="T1187">
        <v>2113.0517907303301</v>
      </c>
      <c r="U1187">
        <v>113467.55859375</v>
      </c>
      <c r="V1187">
        <v>3921038.19</v>
      </c>
      <c r="W1187">
        <v>1009486.62416344</v>
      </c>
      <c r="X1187">
        <v>4665250.3248608597</v>
      </c>
      <c r="Y1187">
        <v>0</v>
      </c>
      <c r="Z1187">
        <v>0</v>
      </c>
      <c r="AA1187">
        <v>265274.48930258001</v>
      </c>
      <c r="AB1187">
        <v>0</v>
      </c>
      <c r="AC1187">
        <v>0</v>
      </c>
      <c r="AD1187">
        <v>0</v>
      </c>
      <c r="AE1187">
        <v>113467.55859375</v>
      </c>
      <c r="AF1187">
        <v>0</v>
      </c>
      <c r="AG1187">
        <v>0</v>
      </c>
    </row>
    <row r="1188" spans="1:33" x14ac:dyDescent="0.3">
      <c r="A1188" t="s">
        <v>33</v>
      </c>
      <c r="B1188" t="s">
        <v>2473</v>
      </c>
      <c r="C1188">
        <v>2240</v>
      </c>
      <c r="D1188" t="s">
        <v>2471</v>
      </c>
      <c r="E1188">
        <v>1123</v>
      </c>
      <c r="F1188" t="s">
        <v>2474</v>
      </c>
      <c r="G1188" t="s">
        <v>37</v>
      </c>
      <c r="H1188" t="s">
        <v>38</v>
      </c>
      <c r="I1188" t="s">
        <v>44</v>
      </c>
      <c r="J1188" t="s">
        <v>40</v>
      </c>
      <c r="K1188">
        <v>258.95534653465302</v>
      </c>
      <c r="L1188">
        <v>2968918.9888752699</v>
      </c>
      <c r="M1188">
        <v>11464.984324924801</v>
      </c>
      <c r="N1188">
        <v>0</v>
      </c>
      <c r="O1188">
        <v>11464.984324924801</v>
      </c>
      <c r="P1188">
        <v>1695174.6733697001</v>
      </c>
      <c r="Q1188">
        <v>488650.08043860301</v>
      </c>
      <c r="R1188">
        <v>491358.88570402598</v>
      </c>
      <c r="S1188">
        <v>140692.89489393</v>
      </c>
      <c r="T1188">
        <v>153042.45446900299</v>
      </c>
      <c r="U1188">
        <v>59377.6517249381</v>
      </c>
      <c r="V1188">
        <v>2381276.29</v>
      </c>
      <c r="W1188">
        <v>528265.04715033399</v>
      </c>
      <c r="X1188">
        <v>2798751.03306854</v>
      </c>
      <c r="Y1188">
        <v>0</v>
      </c>
      <c r="Z1188">
        <v>0</v>
      </c>
      <c r="AA1188">
        <v>110790.30408179</v>
      </c>
      <c r="AB1188">
        <v>0</v>
      </c>
      <c r="AC1188">
        <v>0</v>
      </c>
      <c r="AD1188">
        <v>0</v>
      </c>
      <c r="AE1188">
        <v>59377.6517249381</v>
      </c>
      <c r="AF1188">
        <v>0</v>
      </c>
      <c r="AG1188">
        <v>0</v>
      </c>
    </row>
    <row r="1189" spans="1:33" x14ac:dyDescent="0.3">
      <c r="A1189" t="s">
        <v>33</v>
      </c>
      <c r="B1189" t="s">
        <v>2475</v>
      </c>
      <c r="C1189">
        <v>2240</v>
      </c>
      <c r="D1189" t="s">
        <v>2471</v>
      </c>
      <c r="E1189">
        <v>1124</v>
      </c>
      <c r="F1189" t="s">
        <v>2476</v>
      </c>
      <c r="G1189" t="s">
        <v>37</v>
      </c>
      <c r="H1189" t="s">
        <v>53</v>
      </c>
      <c r="I1189" t="s">
        <v>39</v>
      </c>
      <c r="J1189" t="s">
        <v>40</v>
      </c>
      <c r="K1189">
        <v>378.02</v>
      </c>
      <c r="L1189">
        <v>4617125.0702250702</v>
      </c>
      <c r="M1189">
        <v>12213.970346079701</v>
      </c>
      <c r="N1189">
        <v>0</v>
      </c>
      <c r="O1189">
        <v>12213.970346079701</v>
      </c>
      <c r="P1189">
        <v>2235313.3259339798</v>
      </c>
      <c r="Q1189">
        <v>1310546.9685544199</v>
      </c>
      <c r="R1189">
        <v>819946.11811850395</v>
      </c>
      <c r="S1189">
        <v>205165.74942995</v>
      </c>
      <c r="T1189">
        <v>46152.9081882022</v>
      </c>
      <c r="U1189">
        <v>86678.804687499898</v>
      </c>
      <c r="V1189">
        <v>3759291.1</v>
      </c>
      <c r="W1189">
        <v>771155.16553757002</v>
      </c>
      <c r="X1189">
        <v>3633506.3596922401</v>
      </c>
      <c r="Y1189">
        <v>0</v>
      </c>
      <c r="Z1189">
        <v>0</v>
      </c>
      <c r="AA1189">
        <v>896939.90584532998</v>
      </c>
      <c r="AB1189">
        <v>0</v>
      </c>
      <c r="AC1189">
        <v>0</v>
      </c>
      <c r="AD1189">
        <v>0</v>
      </c>
      <c r="AE1189">
        <v>86678.804687499898</v>
      </c>
      <c r="AF1189">
        <v>0</v>
      </c>
      <c r="AG1189">
        <v>0</v>
      </c>
    </row>
    <row r="1190" spans="1:33" x14ac:dyDescent="0.3">
      <c r="A1190" t="s">
        <v>33</v>
      </c>
      <c r="B1190" t="s">
        <v>2477</v>
      </c>
      <c r="C1190">
        <v>2240</v>
      </c>
      <c r="D1190" t="s">
        <v>2471</v>
      </c>
      <c r="E1190">
        <v>2240</v>
      </c>
      <c r="F1190" t="s">
        <v>2471</v>
      </c>
      <c r="G1190" t="s">
        <v>55</v>
      </c>
      <c r="H1190" t="s">
        <v>55</v>
      </c>
      <c r="I1190" t="s">
        <v>56</v>
      </c>
      <c r="J1190" t="s">
        <v>40</v>
      </c>
      <c r="K1190">
        <v>7.3746534653465297</v>
      </c>
      <c r="L1190">
        <v>16735.168142458799</v>
      </c>
      <c r="M1190">
        <v>2269.28196980337</v>
      </c>
      <c r="N1190">
        <v>0</v>
      </c>
      <c r="O1190">
        <v>2269.28196980337</v>
      </c>
      <c r="P1190">
        <v>79.818712454110496</v>
      </c>
      <c r="Q1190">
        <v>3942.5476159959298</v>
      </c>
      <c r="R1190">
        <v>8690.4919995376295</v>
      </c>
      <c r="S1190">
        <v>3993.3342624075199</v>
      </c>
      <c r="T1190">
        <v>28.975552063633302</v>
      </c>
      <c r="U1190">
        <v>1690.98499381188</v>
      </c>
      <c r="V1190">
        <v>0</v>
      </c>
      <c r="W1190">
        <v>15044.1831486469</v>
      </c>
      <c r="X1190">
        <v>13595.2323783478</v>
      </c>
      <c r="Y1190">
        <v>0</v>
      </c>
      <c r="Z1190">
        <v>0</v>
      </c>
      <c r="AA1190">
        <v>1448.95077029911</v>
      </c>
      <c r="AB1190">
        <v>0</v>
      </c>
      <c r="AC1190">
        <v>0</v>
      </c>
      <c r="AD1190">
        <v>0</v>
      </c>
      <c r="AE1190">
        <v>1690.98499381188</v>
      </c>
      <c r="AF1190">
        <v>0</v>
      </c>
      <c r="AG1190">
        <v>0</v>
      </c>
    </row>
    <row r="1191" spans="1:33" x14ac:dyDescent="0.3">
      <c r="A1191" t="s">
        <v>33</v>
      </c>
      <c r="B1191" t="s">
        <v>2478</v>
      </c>
      <c r="C1191">
        <v>2241</v>
      </c>
      <c r="D1191" t="s">
        <v>2479</v>
      </c>
      <c r="E1191">
        <v>1126</v>
      </c>
      <c r="F1191" t="s">
        <v>2480</v>
      </c>
      <c r="G1191" t="s">
        <v>37</v>
      </c>
      <c r="H1191" t="s">
        <v>38</v>
      </c>
      <c r="I1191" t="s">
        <v>39</v>
      </c>
      <c r="J1191" t="s">
        <v>40</v>
      </c>
      <c r="K1191">
        <v>876.22950495049497</v>
      </c>
      <c r="L1191">
        <v>10756307.368572099</v>
      </c>
      <c r="M1191">
        <v>12275.673562464401</v>
      </c>
      <c r="N1191">
        <v>0</v>
      </c>
      <c r="O1191">
        <v>12275.673562464401</v>
      </c>
      <c r="P1191">
        <v>6298506.2284744699</v>
      </c>
      <c r="Q1191">
        <v>2189099.9041220201</v>
      </c>
      <c r="R1191">
        <v>1758375.31068881</v>
      </c>
      <c r="S1191">
        <v>260035.90689623801</v>
      </c>
      <c r="T1191">
        <v>250290.018390596</v>
      </c>
      <c r="U1191">
        <v>244308.77549944201</v>
      </c>
      <c r="V1191">
        <v>7577699.4400000004</v>
      </c>
      <c r="W1191">
        <v>2934299.1530726999</v>
      </c>
      <c r="X1191">
        <v>9265258.0149973407</v>
      </c>
      <c r="Y1191">
        <v>0</v>
      </c>
      <c r="Z1191">
        <v>0</v>
      </c>
      <c r="AA1191">
        <v>1199543.0998567301</v>
      </c>
      <c r="AB1191">
        <v>42793.912522131002</v>
      </c>
      <c r="AC1191">
        <v>1062.4792848075199</v>
      </c>
      <c r="AD1191">
        <v>3341.0864116743001</v>
      </c>
      <c r="AE1191">
        <v>244308.77549944201</v>
      </c>
      <c r="AF1191">
        <v>0</v>
      </c>
      <c r="AG1191">
        <v>0</v>
      </c>
    </row>
    <row r="1192" spans="1:33" x14ac:dyDescent="0.3">
      <c r="A1192" t="s">
        <v>33</v>
      </c>
      <c r="B1192" t="s">
        <v>2481</v>
      </c>
      <c r="C1192">
        <v>2241</v>
      </c>
      <c r="D1192" t="s">
        <v>2479</v>
      </c>
      <c r="E1192">
        <v>1127</v>
      </c>
      <c r="F1192" t="s">
        <v>2482</v>
      </c>
      <c r="G1192" t="s">
        <v>37</v>
      </c>
      <c r="H1192" t="s">
        <v>43</v>
      </c>
      <c r="I1192" t="s">
        <v>39</v>
      </c>
      <c r="J1192" t="s">
        <v>40</v>
      </c>
      <c r="K1192">
        <v>773.95896233120095</v>
      </c>
      <c r="L1192">
        <v>10637101.797695801</v>
      </c>
      <c r="M1192">
        <v>13743.754275622499</v>
      </c>
      <c r="N1192">
        <v>0</v>
      </c>
      <c r="O1192">
        <v>13743.754275622499</v>
      </c>
      <c r="P1192">
        <v>6388756.9588126801</v>
      </c>
      <c r="Q1192">
        <v>2136479.6366042402</v>
      </c>
      <c r="R1192">
        <v>1661102.7920265601</v>
      </c>
      <c r="S1192">
        <v>229685.39581606101</v>
      </c>
      <c r="T1192">
        <v>221077.014436289</v>
      </c>
      <c r="U1192">
        <v>215793.88197460599</v>
      </c>
      <c r="V1192">
        <v>7829490.2299999902</v>
      </c>
      <c r="W1192">
        <v>2591817.6857212498</v>
      </c>
      <c r="X1192">
        <v>8403732.0029444993</v>
      </c>
      <c r="Y1192">
        <v>0</v>
      </c>
      <c r="Z1192">
        <v>0</v>
      </c>
      <c r="AA1192">
        <v>1975887.1644975001</v>
      </c>
      <c r="AB1192">
        <v>37799.151868998</v>
      </c>
      <c r="AC1192">
        <v>938.470298160629</v>
      </c>
      <c r="AD1192">
        <v>2951.1261120845402</v>
      </c>
      <c r="AE1192">
        <v>215793.88197460599</v>
      </c>
      <c r="AF1192">
        <v>0</v>
      </c>
      <c r="AG1192">
        <v>0</v>
      </c>
    </row>
    <row r="1193" spans="1:33" x14ac:dyDescent="0.3">
      <c r="A1193" t="s">
        <v>33</v>
      </c>
      <c r="B1193" t="s">
        <v>2483</v>
      </c>
      <c r="C1193">
        <v>2241</v>
      </c>
      <c r="D1193" t="s">
        <v>2479</v>
      </c>
      <c r="E1193">
        <v>1128</v>
      </c>
      <c r="F1193" t="s">
        <v>2484</v>
      </c>
      <c r="G1193" t="s">
        <v>37</v>
      </c>
      <c r="H1193" t="s">
        <v>43</v>
      </c>
      <c r="I1193" t="s">
        <v>39</v>
      </c>
      <c r="J1193" t="s">
        <v>40</v>
      </c>
      <c r="K1193">
        <v>366.412429906542</v>
      </c>
      <c r="L1193">
        <v>5277188.6308930703</v>
      </c>
      <c r="M1193">
        <v>14402.3188084505</v>
      </c>
      <c r="N1193">
        <v>0</v>
      </c>
      <c r="O1193">
        <v>14402.3188084505</v>
      </c>
      <c r="P1193">
        <v>3435600.0233224402</v>
      </c>
      <c r="Q1193">
        <v>827177.248731044</v>
      </c>
      <c r="R1193">
        <v>801008.63584041095</v>
      </c>
      <c r="S1193">
        <v>108739.07802749101</v>
      </c>
      <c r="T1193">
        <v>104663.64497168201</v>
      </c>
      <c r="U1193">
        <v>102162.471786772</v>
      </c>
      <c r="V1193">
        <v>3947991.83</v>
      </c>
      <c r="W1193">
        <v>1227034.3291062999</v>
      </c>
      <c r="X1193">
        <v>4390467.5183399403</v>
      </c>
      <c r="Y1193">
        <v>0</v>
      </c>
      <c r="Z1193">
        <v>0</v>
      </c>
      <c r="AA1193">
        <v>764822.09619460301</v>
      </c>
      <c r="AB1193">
        <v>17895.107827175802</v>
      </c>
      <c r="AC1193">
        <v>444.29640210949799</v>
      </c>
      <c r="AD1193">
        <v>1397.14034247052</v>
      </c>
      <c r="AE1193">
        <v>102162.471786772</v>
      </c>
      <c r="AF1193">
        <v>0</v>
      </c>
      <c r="AG1193">
        <v>0</v>
      </c>
    </row>
    <row r="1194" spans="1:33" x14ac:dyDescent="0.3">
      <c r="A1194" t="s">
        <v>33</v>
      </c>
      <c r="B1194" t="s">
        <v>2485</v>
      </c>
      <c r="C1194">
        <v>2241</v>
      </c>
      <c r="D1194" t="s">
        <v>2479</v>
      </c>
      <c r="E1194">
        <v>1129</v>
      </c>
      <c r="F1194" t="s">
        <v>2486</v>
      </c>
      <c r="G1194" t="s">
        <v>37</v>
      </c>
      <c r="H1194" t="s">
        <v>43</v>
      </c>
      <c r="I1194" t="s">
        <v>39</v>
      </c>
      <c r="J1194" t="s">
        <v>40</v>
      </c>
      <c r="K1194">
        <v>256.43</v>
      </c>
      <c r="L1194">
        <v>3145538.7672638302</v>
      </c>
      <c r="M1194">
        <v>12266.6566597661</v>
      </c>
      <c r="N1194">
        <v>0</v>
      </c>
      <c r="O1194">
        <v>12266.6566597661</v>
      </c>
      <c r="P1194">
        <v>1773365.1020237301</v>
      </c>
      <c r="Q1194">
        <v>705578.48960841296</v>
      </c>
      <c r="R1194">
        <v>517247.45761722099</v>
      </c>
      <c r="S1194">
        <v>76099.934125329106</v>
      </c>
      <c r="T1194">
        <v>73247.783889138504</v>
      </c>
      <c r="U1194">
        <v>71497.363358999704</v>
      </c>
      <c r="V1194">
        <v>2215313.9500000002</v>
      </c>
      <c r="W1194">
        <v>858727.45390483399</v>
      </c>
      <c r="X1194">
        <v>2802233.50398274</v>
      </c>
      <c r="Y1194">
        <v>0</v>
      </c>
      <c r="Z1194">
        <v>0</v>
      </c>
      <c r="AA1194">
        <v>257995.480605889</v>
      </c>
      <c r="AB1194">
        <v>12523.7086015153</v>
      </c>
      <c r="AC1194">
        <v>310.93630317617198</v>
      </c>
      <c r="AD1194">
        <v>977.77441150426296</v>
      </c>
      <c r="AE1194">
        <v>71497.363358999704</v>
      </c>
      <c r="AF1194">
        <v>0</v>
      </c>
      <c r="AG1194">
        <v>0</v>
      </c>
    </row>
    <row r="1195" spans="1:33" x14ac:dyDescent="0.3">
      <c r="A1195" t="s">
        <v>33</v>
      </c>
      <c r="B1195" t="s">
        <v>2487</v>
      </c>
      <c r="C1195">
        <v>2241</v>
      </c>
      <c r="D1195" t="s">
        <v>2479</v>
      </c>
      <c r="E1195">
        <v>1130</v>
      </c>
      <c r="F1195" t="s">
        <v>2488</v>
      </c>
      <c r="G1195" t="s">
        <v>37</v>
      </c>
      <c r="H1195" t="s">
        <v>43</v>
      </c>
      <c r="I1195" t="s">
        <v>39</v>
      </c>
      <c r="J1195" t="s">
        <v>40</v>
      </c>
      <c r="K1195">
        <v>408.37</v>
      </c>
      <c r="L1195">
        <v>5909688.0356893903</v>
      </c>
      <c r="M1195">
        <v>14471.405920340299</v>
      </c>
      <c r="N1195">
        <v>0</v>
      </c>
      <c r="O1195">
        <v>14471.405920340299</v>
      </c>
      <c r="P1195">
        <v>3878821.9862560201</v>
      </c>
      <c r="Q1195">
        <v>955673.80366449896</v>
      </c>
      <c r="R1195">
        <v>837352.96173203096</v>
      </c>
      <c r="S1195">
        <v>121190.695701597</v>
      </c>
      <c r="T1195">
        <v>116648.588335247</v>
      </c>
      <c r="U1195">
        <v>113861.00797455299</v>
      </c>
      <c r="V1195">
        <v>4428286.0599999996</v>
      </c>
      <c r="W1195">
        <v>1367540.9677148401</v>
      </c>
      <c r="X1195">
        <v>4899214.2920158897</v>
      </c>
      <c r="Y1195">
        <v>0</v>
      </c>
      <c r="Z1195">
        <v>0</v>
      </c>
      <c r="AA1195">
        <v>874616.17649700504</v>
      </c>
      <c r="AB1195">
        <v>19944.261130136099</v>
      </c>
      <c r="AC1195">
        <v>495.17239842472998</v>
      </c>
      <c r="AD1195">
        <v>1557.12567338453</v>
      </c>
      <c r="AE1195">
        <v>113861.00797455299</v>
      </c>
      <c r="AF1195">
        <v>0</v>
      </c>
      <c r="AG1195">
        <v>0</v>
      </c>
    </row>
    <row r="1196" spans="1:33" x14ac:dyDescent="0.3">
      <c r="A1196" t="s">
        <v>33</v>
      </c>
      <c r="B1196" t="s">
        <v>2489</v>
      </c>
      <c r="C1196">
        <v>2241</v>
      </c>
      <c r="D1196" t="s">
        <v>2479</v>
      </c>
      <c r="E1196">
        <v>1132</v>
      </c>
      <c r="F1196" t="s">
        <v>2490</v>
      </c>
      <c r="G1196" t="s">
        <v>37</v>
      </c>
      <c r="H1196" t="s">
        <v>43</v>
      </c>
      <c r="I1196" t="s">
        <v>39</v>
      </c>
      <c r="J1196" t="s">
        <v>40</v>
      </c>
      <c r="K1196">
        <v>492.25</v>
      </c>
      <c r="L1196">
        <v>6353062.55082916</v>
      </c>
      <c r="M1196">
        <v>12906.1707482563</v>
      </c>
      <c r="N1196">
        <v>0</v>
      </c>
      <c r="O1196">
        <v>12906.1707482563</v>
      </c>
      <c r="P1196">
        <v>4060091.2972393301</v>
      </c>
      <c r="Q1196">
        <v>1039381.3248572299</v>
      </c>
      <c r="R1196">
        <v>966897.98866075405</v>
      </c>
      <c r="S1196">
        <v>146083.50260575299</v>
      </c>
      <c r="T1196">
        <v>140608.437466086</v>
      </c>
      <c r="U1196">
        <v>137248.28262476099</v>
      </c>
      <c r="V1196">
        <v>4567377.7</v>
      </c>
      <c r="W1196">
        <v>1648436.5682043999</v>
      </c>
      <c r="X1196">
        <v>5702494.08326915</v>
      </c>
      <c r="Y1196">
        <v>0</v>
      </c>
      <c r="Z1196">
        <v>0</v>
      </c>
      <c r="AA1196">
        <v>486805.48927406699</v>
      </c>
      <c r="AB1196">
        <v>24040.851534905902</v>
      </c>
      <c r="AC1196">
        <v>596.88178153285799</v>
      </c>
      <c r="AD1196">
        <v>1876.9623447450499</v>
      </c>
      <c r="AE1196">
        <v>137248.28262476099</v>
      </c>
      <c r="AF1196">
        <v>0</v>
      </c>
      <c r="AG1196">
        <v>0</v>
      </c>
    </row>
    <row r="1197" spans="1:33" x14ac:dyDescent="0.3">
      <c r="A1197" t="s">
        <v>33</v>
      </c>
      <c r="B1197" t="s">
        <v>2491</v>
      </c>
      <c r="C1197">
        <v>2241</v>
      </c>
      <c r="D1197" t="s">
        <v>2479</v>
      </c>
      <c r="E1197">
        <v>1133</v>
      </c>
      <c r="F1197" t="s">
        <v>2492</v>
      </c>
      <c r="G1197" t="s">
        <v>37</v>
      </c>
      <c r="H1197" t="s">
        <v>43</v>
      </c>
      <c r="I1197" t="s">
        <v>39</v>
      </c>
      <c r="J1197" t="s">
        <v>40</v>
      </c>
      <c r="K1197">
        <v>452.95</v>
      </c>
      <c r="L1197">
        <v>6951210.0805598097</v>
      </c>
      <c r="M1197">
        <v>15346.5284922393</v>
      </c>
      <c r="N1197">
        <v>0</v>
      </c>
      <c r="O1197">
        <v>15346.5284922393</v>
      </c>
      <c r="P1197">
        <v>4517297.0219574496</v>
      </c>
      <c r="Q1197">
        <v>1229015.3311439001</v>
      </c>
      <c r="R1197">
        <v>941094.54969200306</v>
      </c>
      <c r="S1197">
        <v>134420.563748655</v>
      </c>
      <c r="T1197">
        <v>129382.614017803</v>
      </c>
      <c r="U1197">
        <v>126290.72547462799</v>
      </c>
      <c r="V1197">
        <v>5308089.8099999996</v>
      </c>
      <c r="W1197">
        <v>1516829.5450851801</v>
      </c>
      <c r="X1197">
        <v>5975927.4705002699</v>
      </c>
      <c r="Y1197">
        <v>0</v>
      </c>
      <c r="Z1197">
        <v>0</v>
      </c>
      <c r="AA1197">
        <v>824594.055433598</v>
      </c>
      <c r="AB1197">
        <v>22121.4905083507</v>
      </c>
      <c r="AC1197">
        <v>549.22824366746204</v>
      </c>
      <c r="AD1197">
        <v>1727.11039929359</v>
      </c>
      <c r="AE1197">
        <v>126290.72547462799</v>
      </c>
      <c r="AF1197">
        <v>0</v>
      </c>
      <c r="AG1197">
        <v>0</v>
      </c>
    </row>
    <row r="1198" spans="1:33" x14ac:dyDescent="0.3">
      <c r="A1198" t="s">
        <v>33</v>
      </c>
      <c r="B1198" t="s">
        <v>2493</v>
      </c>
      <c r="C1198">
        <v>2241</v>
      </c>
      <c r="D1198" t="s">
        <v>2479</v>
      </c>
      <c r="E1198">
        <v>1134</v>
      </c>
      <c r="F1198" t="s">
        <v>2494</v>
      </c>
      <c r="G1198" t="s">
        <v>37</v>
      </c>
      <c r="H1198" t="s">
        <v>53</v>
      </c>
      <c r="I1198" t="s">
        <v>39</v>
      </c>
      <c r="J1198" t="s">
        <v>40</v>
      </c>
      <c r="K1198">
        <v>1884.2040165377</v>
      </c>
      <c r="L1198">
        <v>24736217.218893498</v>
      </c>
      <c r="M1198">
        <v>13128.2053332777</v>
      </c>
      <c r="N1198">
        <v>0</v>
      </c>
      <c r="O1198">
        <v>13128.2053332777</v>
      </c>
      <c r="P1198">
        <v>14130046.159321001</v>
      </c>
      <c r="Q1198">
        <v>5166838.3215871798</v>
      </c>
      <c r="R1198">
        <v>4336566.2228104202</v>
      </c>
      <c r="S1198">
        <v>559169.36995359196</v>
      </c>
      <c r="T1198">
        <v>543597.14522130904</v>
      </c>
      <c r="U1198">
        <v>525350.46294459596</v>
      </c>
      <c r="V1198">
        <v>17901083.510000002</v>
      </c>
      <c r="W1198">
        <v>6309783.24594892</v>
      </c>
      <c r="X1198">
        <v>19580868.804489698</v>
      </c>
      <c r="Y1198">
        <v>0</v>
      </c>
      <c r="Z1198">
        <v>0</v>
      </c>
      <c r="AA1198">
        <v>4038882.7140705101</v>
      </c>
      <c r="AB1198">
        <v>92022.080290617203</v>
      </c>
      <c r="AC1198">
        <v>5669.5970597509204</v>
      </c>
      <c r="AD1198">
        <v>493423.560038311</v>
      </c>
      <c r="AE1198">
        <v>525350.46294459596</v>
      </c>
      <c r="AF1198">
        <v>0</v>
      </c>
      <c r="AG1198">
        <v>0</v>
      </c>
    </row>
    <row r="1199" spans="1:33" x14ac:dyDescent="0.3">
      <c r="A1199" t="s">
        <v>33</v>
      </c>
      <c r="B1199" t="s">
        <v>2495</v>
      </c>
      <c r="C1199">
        <v>2241</v>
      </c>
      <c r="D1199" t="s">
        <v>2479</v>
      </c>
      <c r="E1199">
        <v>2241</v>
      </c>
      <c r="F1199" t="s">
        <v>2479</v>
      </c>
      <c r="G1199" t="s">
        <v>55</v>
      </c>
      <c r="H1199" t="s">
        <v>55</v>
      </c>
      <c r="I1199" t="s">
        <v>56</v>
      </c>
      <c r="J1199" t="s">
        <v>40</v>
      </c>
      <c r="K1199">
        <v>38.815086274060299</v>
      </c>
      <c r="L1199">
        <v>140805.508467682</v>
      </c>
      <c r="M1199">
        <v>3627.5974623243501</v>
      </c>
      <c r="N1199">
        <v>0</v>
      </c>
      <c r="O1199">
        <v>3627.5974623243501</v>
      </c>
      <c r="P1199">
        <v>25256.053453685199</v>
      </c>
      <c r="Q1199">
        <v>26574.688287073001</v>
      </c>
      <c r="R1199">
        <v>66368.423633036204</v>
      </c>
      <c r="S1199">
        <v>11519.032517743401</v>
      </c>
      <c r="T1199">
        <v>11087.3105761441</v>
      </c>
      <c r="U1199">
        <v>10822.354354589599</v>
      </c>
      <c r="V1199">
        <v>0</v>
      </c>
      <c r="W1199">
        <v>129983.15411309199</v>
      </c>
      <c r="X1199">
        <v>91764.051908035704</v>
      </c>
      <c r="Y1199">
        <v>0</v>
      </c>
      <c r="Z1199">
        <v>0</v>
      </c>
      <c r="AA1199">
        <v>36128.355227668602</v>
      </c>
      <c r="AB1199">
        <v>1895.6784691300099</v>
      </c>
      <c r="AC1199">
        <v>47.065551743245699</v>
      </c>
      <c r="AD1199">
        <v>148.002956514863</v>
      </c>
      <c r="AE1199">
        <v>10822.354354589599</v>
      </c>
      <c r="AF1199">
        <v>0</v>
      </c>
      <c r="AG1199">
        <v>0</v>
      </c>
    </row>
    <row r="1200" spans="1:33" x14ac:dyDescent="0.3">
      <c r="A1200" t="s">
        <v>33</v>
      </c>
      <c r="B1200" t="s">
        <v>2496</v>
      </c>
      <c r="C1200">
        <v>2241</v>
      </c>
      <c r="D1200" t="s">
        <v>2479</v>
      </c>
      <c r="E1200">
        <v>2376</v>
      </c>
      <c r="F1200" t="s">
        <v>2497</v>
      </c>
      <c r="G1200" t="s">
        <v>2498</v>
      </c>
      <c r="H1200" t="s">
        <v>56</v>
      </c>
      <c r="I1200" t="s">
        <v>56</v>
      </c>
      <c r="J1200" t="s">
        <v>40</v>
      </c>
      <c r="K1200">
        <v>13.02</v>
      </c>
      <c r="L1200">
        <v>47231.318959463097</v>
      </c>
      <c r="M1200">
        <v>3627.5974623243501</v>
      </c>
      <c r="N1200">
        <v>0</v>
      </c>
      <c r="O1200">
        <v>3627.5974623243501</v>
      </c>
      <c r="P1200">
        <v>8471.8043300276604</v>
      </c>
      <c r="Q1200">
        <v>8914.1226958684092</v>
      </c>
      <c r="R1200">
        <v>22262.397398807501</v>
      </c>
      <c r="S1200">
        <v>3863.9049343360198</v>
      </c>
      <c r="T1200">
        <v>3719.0896004234401</v>
      </c>
      <c r="U1200">
        <v>3630.21359019684</v>
      </c>
      <c r="V1200">
        <v>0</v>
      </c>
      <c r="W1200">
        <v>43601.105369266203</v>
      </c>
      <c r="X1200">
        <v>30781.020230298302</v>
      </c>
      <c r="Y1200">
        <v>0</v>
      </c>
      <c r="Z1200">
        <v>0</v>
      </c>
      <c r="AA1200">
        <v>12118.772112033201</v>
      </c>
      <c r="AB1200">
        <v>635.87991261447496</v>
      </c>
      <c r="AC1200">
        <v>15.7875079645664</v>
      </c>
      <c r="AD1200">
        <v>49.645606355673998</v>
      </c>
      <c r="AE1200">
        <v>3630.21359019684</v>
      </c>
      <c r="AF1200">
        <v>0</v>
      </c>
      <c r="AG1200">
        <v>0</v>
      </c>
    </row>
    <row r="1201" spans="1:33" x14ac:dyDescent="0.3">
      <c r="A1201" t="s">
        <v>33</v>
      </c>
      <c r="B1201" t="s">
        <v>2499</v>
      </c>
      <c r="C1201">
        <v>2241</v>
      </c>
      <c r="D1201" t="s">
        <v>2479</v>
      </c>
      <c r="E1201">
        <v>3986</v>
      </c>
      <c r="F1201" t="s">
        <v>2500</v>
      </c>
      <c r="G1201" t="s">
        <v>37</v>
      </c>
      <c r="H1201" t="s">
        <v>43</v>
      </c>
      <c r="I1201" t="s">
        <v>39</v>
      </c>
      <c r="J1201" t="s">
        <v>40</v>
      </c>
      <c r="K1201">
        <v>241.67</v>
      </c>
      <c r="L1201">
        <v>3605161.09871992</v>
      </c>
      <c r="M1201">
        <v>14917.702233292999</v>
      </c>
      <c r="N1201">
        <v>0</v>
      </c>
      <c r="O1201">
        <v>14917.702233292999</v>
      </c>
      <c r="P1201">
        <v>2279697.0410781698</v>
      </c>
      <c r="Q1201">
        <v>631240.51862599899</v>
      </c>
      <c r="R1201">
        <v>553472.21111903398</v>
      </c>
      <c r="S1201">
        <v>71719.654798846794</v>
      </c>
      <c r="T1201">
        <v>69031.6730978751</v>
      </c>
      <c r="U1201">
        <v>67382.006017117499</v>
      </c>
      <c r="V1201">
        <v>2728479.62</v>
      </c>
      <c r="W1201">
        <v>809299.47270280903</v>
      </c>
      <c r="X1201">
        <v>3127199.9211871098</v>
      </c>
      <c r="Y1201">
        <v>0</v>
      </c>
      <c r="Z1201">
        <v>0</v>
      </c>
      <c r="AA1201">
        <v>397561.789087179</v>
      </c>
      <c r="AB1201">
        <v>11802.8493457404</v>
      </c>
      <c r="AC1201">
        <v>293.038943916802</v>
      </c>
      <c r="AD1201">
        <v>921.49413886142395</v>
      </c>
      <c r="AE1201">
        <v>67382.006017117499</v>
      </c>
      <c r="AF1201">
        <v>0</v>
      </c>
      <c r="AG1201">
        <v>0</v>
      </c>
    </row>
    <row r="1202" spans="1:33" x14ac:dyDescent="0.3">
      <c r="A1202" t="s">
        <v>33</v>
      </c>
      <c r="B1202" t="s">
        <v>2501</v>
      </c>
      <c r="C1202">
        <v>2241</v>
      </c>
      <c r="D1202" t="s">
        <v>2479</v>
      </c>
      <c r="E1202">
        <v>4595</v>
      </c>
      <c r="F1202" t="s">
        <v>2502</v>
      </c>
      <c r="G1202" t="s">
        <v>63</v>
      </c>
      <c r="H1202" t="s">
        <v>43</v>
      </c>
      <c r="I1202" t="s">
        <v>44</v>
      </c>
      <c r="J1202" t="s">
        <v>40</v>
      </c>
      <c r="K1202">
        <v>203.55</v>
      </c>
      <c r="L1202">
        <v>738397.46345612197</v>
      </c>
      <c r="M1202">
        <v>3627.5974623243501</v>
      </c>
      <c r="N1202">
        <v>0</v>
      </c>
      <c r="O1202">
        <v>3627.5974623243501</v>
      </c>
      <c r="P1202">
        <v>132445.14373096201</v>
      </c>
      <c r="Q1202">
        <v>139360.19007250501</v>
      </c>
      <c r="R1202">
        <v>348042.31878089701</v>
      </c>
      <c r="S1202">
        <v>60406.900874354498</v>
      </c>
      <c r="T1202">
        <v>58142.909997403403</v>
      </c>
      <c r="U1202">
        <v>56753.4543997363</v>
      </c>
      <c r="V1202">
        <v>0</v>
      </c>
      <c r="W1202">
        <v>681644.00905638596</v>
      </c>
      <c r="X1202">
        <v>481219.40613496298</v>
      </c>
      <c r="Y1202">
        <v>0</v>
      </c>
      <c r="Z1202">
        <v>0</v>
      </c>
      <c r="AA1202">
        <v>189460.52714319201</v>
      </c>
      <c r="AB1202">
        <v>9941.1179886848204</v>
      </c>
      <c r="AC1202">
        <v>246.81622474558301</v>
      </c>
      <c r="AD1202">
        <v>776.14156480011104</v>
      </c>
      <c r="AE1202">
        <v>56753.4543997363</v>
      </c>
      <c r="AF1202">
        <v>0</v>
      </c>
      <c r="AG1202">
        <v>0</v>
      </c>
    </row>
    <row r="1203" spans="1:33" x14ac:dyDescent="0.3">
      <c r="A1203" t="s">
        <v>33</v>
      </c>
      <c r="B1203" t="s">
        <v>2503</v>
      </c>
      <c r="C1203">
        <v>2242</v>
      </c>
      <c r="D1203" t="s">
        <v>2504</v>
      </c>
      <c r="E1203">
        <v>1135</v>
      </c>
      <c r="F1203" t="s">
        <v>2505</v>
      </c>
      <c r="G1203" t="s">
        <v>37</v>
      </c>
      <c r="H1203" t="s">
        <v>43</v>
      </c>
      <c r="I1203" t="s">
        <v>44</v>
      </c>
      <c r="J1203" t="s">
        <v>40</v>
      </c>
      <c r="K1203">
        <v>568.91999999999996</v>
      </c>
      <c r="L1203">
        <v>7447690.8157928698</v>
      </c>
      <c r="M1203">
        <v>13090.9281020053</v>
      </c>
      <c r="N1203">
        <v>0</v>
      </c>
      <c r="O1203">
        <v>13090.9281020053</v>
      </c>
      <c r="P1203">
        <v>4684775.9291902296</v>
      </c>
      <c r="Q1203">
        <v>1353727.6386687299</v>
      </c>
      <c r="R1203">
        <v>1080590.5919371301</v>
      </c>
      <c r="S1203">
        <v>230522.993194043</v>
      </c>
      <c r="T1203">
        <v>98073.662802721898</v>
      </c>
      <c r="U1203">
        <v>195186.01732127101</v>
      </c>
      <c r="V1203">
        <v>5635285.54</v>
      </c>
      <c r="W1203">
        <v>1617219.2584716</v>
      </c>
      <c r="X1203">
        <v>6437702.7797274496</v>
      </c>
      <c r="Y1203">
        <v>0</v>
      </c>
      <c r="Z1203">
        <v>0</v>
      </c>
      <c r="AA1203">
        <v>768859.16858137795</v>
      </c>
      <c r="AB1203">
        <v>44906.199674069299</v>
      </c>
      <c r="AC1203">
        <v>1036.65048870386</v>
      </c>
      <c r="AD1203">
        <v>0</v>
      </c>
      <c r="AE1203">
        <v>195186.01732127101</v>
      </c>
      <c r="AF1203">
        <v>0</v>
      </c>
      <c r="AG1203">
        <v>0</v>
      </c>
    </row>
    <row r="1204" spans="1:33" x14ac:dyDescent="0.3">
      <c r="A1204" t="s">
        <v>33</v>
      </c>
      <c r="B1204" t="s">
        <v>2506</v>
      </c>
      <c r="C1204">
        <v>2242</v>
      </c>
      <c r="D1204" t="s">
        <v>2504</v>
      </c>
      <c r="E1204">
        <v>1136</v>
      </c>
      <c r="F1204" t="s">
        <v>2507</v>
      </c>
      <c r="G1204" t="s">
        <v>37</v>
      </c>
      <c r="H1204" t="s">
        <v>43</v>
      </c>
      <c r="I1204" t="s">
        <v>44</v>
      </c>
      <c r="J1204" t="s">
        <v>40</v>
      </c>
      <c r="K1204">
        <v>490.15</v>
      </c>
      <c r="L1204">
        <v>6471648.1854480002</v>
      </c>
      <c r="M1204">
        <v>13203.403418235201</v>
      </c>
      <c r="N1204">
        <v>0</v>
      </c>
      <c r="O1204">
        <v>13203.403418235201</v>
      </c>
      <c r="P1204">
        <v>4129023.0669231</v>
      </c>
      <c r="Q1204">
        <v>1101462.8455387</v>
      </c>
      <c r="R1204">
        <v>957935.20333788299</v>
      </c>
      <c r="S1204">
        <v>198814.568971139</v>
      </c>
      <c r="T1204">
        <v>84412.500677167496</v>
      </c>
      <c r="U1204">
        <v>168161.47505804099</v>
      </c>
      <c r="V1204">
        <v>4910180.0599999996</v>
      </c>
      <c r="W1204">
        <v>1393306.65038996</v>
      </c>
      <c r="X1204">
        <v>5605197.4154132502</v>
      </c>
      <c r="Y1204">
        <v>0</v>
      </c>
      <c r="Z1204">
        <v>0</v>
      </c>
      <c r="AA1204">
        <v>658707.47678208305</v>
      </c>
      <c r="AB1204">
        <v>38688.697479865499</v>
      </c>
      <c r="AC1204">
        <v>893.12071475462301</v>
      </c>
      <c r="AD1204">
        <v>0</v>
      </c>
      <c r="AE1204">
        <v>168161.47505804099</v>
      </c>
      <c r="AF1204">
        <v>0</v>
      </c>
      <c r="AG1204">
        <v>0</v>
      </c>
    </row>
    <row r="1205" spans="1:33" x14ac:dyDescent="0.3">
      <c r="A1205" t="s">
        <v>33</v>
      </c>
      <c r="B1205" t="s">
        <v>2508</v>
      </c>
      <c r="C1205">
        <v>2242</v>
      </c>
      <c r="D1205" t="s">
        <v>2504</v>
      </c>
      <c r="E1205">
        <v>1137</v>
      </c>
      <c r="F1205" t="s">
        <v>2509</v>
      </c>
      <c r="G1205" t="s">
        <v>37</v>
      </c>
      <c r="H1205" t="s">
        <v>43</v>
      </c>
      <c r="I1205" t="s">
        <v>44</v>
      </c>
      <c r="J1205" t="s">
        <v>40</v>
      </c>
      <c r="K1205">
        <v>586.26326732673203</v>
      </c>
      <c r="L1205">
        <v>7390997.2759342901</v>
      </c>
      <c r="M1205">
        <v>12606.959514342499</v>
      </c>
      <c r="N1205">
        <v>0</v>
      </c>
      <c r="O1205">
        <v>12606.959514342499</v>
      </c>
      <c r="P1205">
        <v>4720450.1428214796</v>
      </c>
      <c r="Q1205">
        <v>1250914.4821156701</v>
      </c>
      <c r="R1205">
        <v>1081464.2163965499</v>
      </c>
      <c r="S1205">
        <v>237670.003965148</v>
      </c>
      <c r="T1205">
        <v>100498.430635435</v>
      </c>
      <c r="U1205">
        <v>201136.17424463999</v>
      </c>
      <c r="V1205">
        <v>5523341.6500000004</v>
      </c>
      <c r="W1205">
        <v>1666519.4516896501</v>
      </c>
      <c r="X1205">
        <v>6625015.5807980699</v>
      </c>
      <c r="Y1205">
        <v>0</v>
      </c>
      <c r="Z1205">
        <v>0</v>
      </c>
      <c r="AA1205">
        <v>517502.123846773</v>
      </c>
      <c r="AB1205">
        <v>46275.1447376547</v>
      </c>
      <c r="AC1205">
        <v>1068.2523071492999</v>
      </c>
      <c r="AD1205">
        <v>0</v>
      </c>
      <c r="AE1205">
        <v>201136.17424463999</v>
      </c>
      <c r="AF1205">
        <v>0</v>
      </c>
      <c r="AG1205">
        <v>0</v>
      </c>
    </row>
    <row r="1206" spans="1:33" x14ac:dyDescent="0.3">
      <c r="A1206" t="s">
        <v>33</v>
      </c>
      <c r="B1206" t="s">
        <v>2510</v>
      </c>
      <c r="C1206">
        <v>2242</v>
      </c>
      <c r="D1206" t="s">
        <v>2504</v>
      </c>
      <c r="E1206">
        <v>1138</v>
      </c>
      <c r="F1206" t="s">
        <v>2511</v>
      </c>
      <c r="G1206" t="s">
        <v>37</v>
      </c>
      <c r="H1206" t="s">
        <v>43</v>
      </c>
      <c r="I1206" t="s">
        <v>44</v>
      </c>
      <c r="J1206" t="s">
        <v>40</v>
      </c>
      <c r="K1206">
        <v>561.61190476190404</v>
      </c>
      <c r="L1206">
        <v>7302335.0274902601</v>
      </c>
      <c r="M1206">
        <v>13002.457685768</v>
      </c>
      <c r="N1206">
        <v>0</v>
      </c>
      <c r="O1206">
        <v>13002.457685768</v>
      </c>
      <c r="P1206">
        <v>4667608.9099617703</v>
      </c>
      <c r="Q1206">
        <v>1249289.44735335</v>
      </c>
      <c r="R1206">
        <v>1060103.7896325199</v>
      </c>
      <c r="S1206">
        <v>228192.17615178699</v>
      </c>
      <c r="T1206">
        <v>97140.704390824205</v>
      </c>
      <c r="U1206">
        <v>192678.743884358</v>
      </c>
      <c r="V1206">
        <v>5513211.1100000003</v>
      </c>
      <c r="W1206">
        <v>1596445.1736059</v>
      </c>
      <c r="X1206">
        <v>6397673.4777423404</v>
      </c>
      <c r="Y1206">
        <v>0</v>
      </c>
      <c r="Z1206">
        <v>0</v>
      </c>
      <c r="AA1206">
        <v>666630.11727798299</v>
      </c>
      <c r="AB1206">
        <v>44329.354451544103</v>
      </c>
      <c r="AC1206">
        <v>1023.3341340317399</v>
      </c>
      <c r="AD1206">
        <v>0</v>
      </c>
      <c r="AE1206">
        <v>192678.743884358</v>
      </c>
      <c r="AF1206">
        <v>0</v>
      </c>
      <c r="AG1206">
        <v>0</v>
      </c>
    </row>
    <row r="1207" spans="1:33" x14ac:dyDescent="0.3">
      <c r="A1207" t="s">
        <v>33</v>
      </c>
      <c r="B1207" t="s">
        <v>2512</v>
      </c>
      <c r="C1207">
        <v>2242</v>
      </c>
      <c r="D1207" t="s">
        <v>2504</v>
      </c>
      <c r="E1207">
        <v>1139</v>
      </c>
      <c r="F1207" t="s">
        <v>2513</v>
      </c>
      <c r="G1207" t="s">
        <v>37</v>
      </c>
      <c r="H1207" t="s">
        <v>43</v>
      </c>
      <c r="I1207" t="s">
        <v>44</v>
      </c>
      <c r="J1207" t="s">
        <v>40</v>
      </c>
      <c r="K1207">
        <v>544.23673267326706</v>
      </c>
      <c r="L1207">
        <v>7107050.5585265104</v>
      </c>
      <c r="M1207">
        <v>13058.748393584099</v>
      </c>
      <c r="N1207">
        <v>0</v>
      </c>
      <c r="O1207">
        <v>13058.748393584099</v>
      </c>
      <c r="P1207">
        <v>4486369.4131247997</v>
      </c>
      <c r="Q1207">
        <v>1220126.6929623701</v>
      </c>
      <c r="R1207">
        <v>1085061.9428577099</v>
      </c>
      <c r="S1207">
        <v>220841.802202091</v>
      </c>
      <c r="T1207">
        <v>94650.707379534899</v>
      </c>
      <c r="U1207">
        <v>186717.64102235099</v>
      </c>
      <c r="V1207">
        <v>5373278.6299999999</v>
      </c>
      <c r="W1207">
        <v>1547054.2875041601</v>
      </c>
      <c r="X1207">
        <v>6172924.4239029</v>
      </c>
      <c r="Y1207">
        <v>0</v>
      </c>
      <c r="Z1207">
        <v>0</v>
      </c>
      <c r="AA1207">
        <v>703458.92835080798</v>
      </c>
      <c r="AB1207">
        <v>42957.891069726502</v>
      </c>
      <c r="AC1207">
        <v>991.67418072196097</v>
      </c>
      <c r="AD1207">
        <v>0</v>
      </c>
      <c r="AE1207">
        <v>186717.64102235099</v>
      </c>
      <c r="AF1207">
        <v>0</v>
      </c>
      <c r="AG1207">
        <v>0</v>
      </c>
    </row>
    <row r="1208" spans="1:33" x14ac:dyDescent="0.3">
      <c r="A1208" t="s">
        <v>33</v>
      </c>
      <c r="B1208" t="s">
        <v>2514</v>
      </c>
      <c r="C1208">
        <v>2242</v>
      </c>
      <c r="D1208" t="s">
        <v>2504</v>
      </c>
      <c r="E1208">
        <v>1140</v>
      </c>
      <c r="F1208" t="s">
        <v>2515</v>
      </c>
      <c r="G1208" t="s">
        <v>37</v>
      </c>
      <c r="H1208" t="s">
        <v>43</v>
      </c>
      <c r="I1208" t="s">
        <v>44</v>
      </c>
      <c r="J1208" t="s">
        <v>40</v>
      </c>
      <c r="K1208">
        <v>601.99</v>
      </c>
      <c r="L1208">
        <v>8699733.6006323397</v>
      </c>
      <c r="M1208">
        <v>14451.6247788706</v>
      </c>
      <c r="N1208">
        <v>0</v>
      </c>
      <c r="O1208">
        <v>14451.6247788706</v>
      </c>
      <c r="P1208">
        <v>5580406.8925960204</v>
      </c>
      <c r="Q1208">
        <v>1530730.8965868501</v>
      </c>
      <c r="R1208">
        <v>1240804.5263763501</v>
      </c>
      <c r="S1208">
        <v>244377.34623265499</v>
      </c>
      <c r="T1208">
        <v>103413.938840453</v>
      </c>
      <c r="U1208">
        <v>206531.72777759901</v>
      </c>
      <c r="V1208">
        <v>6781977.4100000001</v>
      </c>
      <c r="W1208">
        <v>1711224.46285474</v>
      </c>
      <c r="X1208">
        <v>7380129.68757651</v>
      </c>
      <c r="Y1208">
        <v>0</v>
      </c>
      <c r="Z1208">
        <v>0</v>
      </c>
      <c r="AA1208">
        <v>1064458.78379913</v>
      </c>
      <c r="AB1208">
        <v>47516.492901977399</v>
      </c>
      <c r="AC1208">
        <v>1096.90857711952</v>
      </c>
      <c r="AD1208">
        <v>0</v>
      </c>
      <c r="AE1208">
        <v>206531.72777759901</v>
      </c>
      <c r="AF1208">
        <v>0</v>
      </c>
      <c r="AG1208">
        <v>0</v>
      </c>
    </row>
    <row r="1209" spans="1:33" x14ac:dyDescent="0.3">
      <c r="A1209" t="s">
        <v>33</v>
      </c>
      <c r="B1209" t="s">
        <v>2516</v>
      </c>
      <c r="C1209">
        <v>2242</v>
      </c>
      <c r="D1209" t="s">
        <v>2504</v>
      </c>
      <c r="E1209">
        <v>1142</v>
      </c>
      <c r="F1209" t="s">
        <v>2517</v>
      </c>
      <c r="G1209" t="s">
        <v>37</v>
      </c>
      <c r="H1209" t="s">
        <v>43</v>
      </c>
      <c r="I1209" t="s">
        <v>44</v>
      </c>
      <c r="J1209" t="s">
        <v>40</v>
      </c>
      <c r="K1209">
        <v>538.13</v>
      </c>
      <c r="L1209">
        <v>6912217.2342565199</v>
      </c>
      <c r="M1209">
        <v>12844.883641975901</v>
      </c>
      <c r="N1209">
        <v>0</v>
      </c>
      <c r="O1209">
        <v>12844.883641975901</v>
      </c>
      <c r="P1209">
        <v>4515201.4305460099</v>
      </c>
      <c r="Q1209">
        <v>1066567.3325423701</v>
      </c>
      <c r="R1209">
        <v>1019961.82549977</v>
      </c>
      <c r="S1209">
        <v>218089.17670904601</v>
      </c>
      <c r="T1209">
        <v>92397.468959306701</v>
      </c>
      <c r="U1209">
        <v>184622.53304699299</v>
      </c>
      <c r="V1209">
        <v>5197899.49</v>
      </c>
      <c r="W1209">
        <v>1529695.21120952</v>
      </c>
      <c r="X1209">
        <v>6218137.6998945903</v>
      </c>
      <c r="Y1209">
        <v>0</v>
      </c>
      <c r="Z1209">
        <v>0</v>
      </c>
      <c r="AA1209">
        <v>466000.58220839</v>
      </c>
      <c r="AB1209">
        <v>42475.872232663503</v>
      </c>
      <c r="AC1209">
        <v>980.54687387719105</v>
      </c>
      <c r="AD1209">
        <v>0</v>
      </c>
      <c r="AE1209">
        <v>184622.53304699299</v>
      </c>
      <c r="AF1209">
        <v>0</v>
      </c>
      <c r="AG1209">
        <v>0</v>
      </c>
    </row>
    <row r="1210" spans="1:33" x14ac:dyDescent="0.3">
      <c r="A1210" t="s">
        <v>33</v>
      </c>
      <c r="B1210" t="s">
        <v>2518</v>
      </c>
      <c r="C1210">
        <v>2242</v>
      </c>
      <c r="D1210" t="s">
        <v>2504</v>
      </c>
      <c r="E1210">
        <v>1143</v>
      </c>
      <c r="F1210" t="s">
        <v>2519</v>
      </c>
      <c r="G1210" t="s">
        <v>37</v>
      </c>
      <c r="H1210" t="s">
        <v>43</v>
      </c>
      <c r="I1210" t="s">
        <v>44</v>
      </c>
      <c r="J1210" t="s">
        <v>40</v>
      </c>
      <c r="K1210">
        <v>486.29</v>
      </c>
      <c r="L1210">
        <v>6450018.7649435997</v>
      </c>
      <c r="M1210">
        <v>13263.728978477</v>
      </c>
      <c r="N1210">
        <v>0</v>
      </c>
      <c r="O1210">
        <v>13263.728978477</v>
      </c>
      <c r="P1210">
        <v>4068126.8328092098</v>
      </c>
      <c r="Q1210">
        <v>1121226.14759301</v>
      </c>
      <c r="R1210">
        <v>979428.476194388</v>
      </c>
      <c r="S1210">
        <v>197741.496647914</v>
      </c>
      <c r="T1210">
        <v>83495.811699071302</v>
      </c>
      <c r="U1210">
        <v>166837.17985509499</v>
      </c>
      <c r="V1210">
        <v>4900847.42</v>
      </c>
      <c r="W1210">
        <v>1382334.1650885099</v>
      </c>
      <c r="X1210">
        <v>5534044.49236828</v>
      </c>
      <c r="Y1210">
        <v>0</v>
      </c>
      <c r="Z1210">
        <v>0</v>
      </c>
      <c r="AA1210">
        <v>709866.98689576495</v>
      </c>
      <c r="AB1210">
        <v>38384.018560611599</v>
      </c>
      <c r="AC1210">
        <v>886.08726385397495</v>
      </c>
      <c r="AD1210">
        <v>0</v>
      </c>
      <c r="AE1210">
        <v>166837.17985509499</v>
      </c>
      <c r="AF1210">
        <v>0</v>
      </c>
      <c r="AG1210">
        <v>0</v>
      </c>
    </row>
    <row r="1211" spans="1:33" x14ac:dyDescent="0.3">
      <c r="A1211" t="s">
        <v>33</v>
      </c>
      <c r="B1211" t="s">
        <v>2520</v>
      </c>
      <c r="C1211">
        <v>2242</v>
      </c>
      <c r="D1211" t="s">
        <v>2504</v>
      </c>
      <c r="E1211">
        <v>1144</v>
      </c>
      <c r="F1211" t="s">
        <v>2521</v>
      </c>
      <c r="G1211" t="s">
        <v>37</v>
      </c>
      <c r="H1211" t="s">
        <v>38</v>
      </c>
      <c r="I1211" t="s">
        <v>44</v>
      </c>
      <c r="J1211" t="s">
        <v>40</v>
      </c>
      <c r="K1211">
        <v>858.22</v>
      </c>
      <c r="L1211">
        <v>11532418.2547362</v>
      </c>
      <c r="M1211">
        <v>13437.601378127099</v>
      </c>
      <c r="N1211">
        <v>0</v>
      </c>
      <c r="O1211">
        <v>13437.601378127099</v>
      </c>
      <c r="P1211">
        <v>6604001.7304721903</v>
      </c>
      <c r="Q1211">
        <v>2425335.6258417401</v>
      </c>
      <c r="R1211">
        <v>1970314.29945351</v>
      </c>
      <c r="S1211">
        <v>348636.747211896</v>
      </c>
      <c r="T1211">
        <v>184129.85175692901</v>
      </c>
      <c r="U1211">
        <v>294439.54121047101</v>
      </c>
      <c r="V1211">
        <v>8798391.5800000001</v>
      </c>
      <c r="W1211">
        <v>2439587.1335258</v>
      </c>
      <c r="X1211">
        <v>9859786.6558185499</v>
      </c>
      <c r="Y1211">
        <v>0</v>
      </c>
      <c r="Z1211">
        <v>0</v>
      </c>
      <c r="AA1211">
        <v>1308886.9306828899</v>
      </c>
      <c r="AB1211">
        <v>67741.332145608802</v>
      </c>
      <c r="AC1211">
        <v>1563.7948787446901</v>
      </c>
      <c r="AD1211">
        <v>0</v>
      </c>
      <c r="AE1211">
        <v>294439.54121047101</v>
      </c>
      <c r="AF1211">
        <v>0</v>
      </c>
      <c r="AG1211">
        <v>0</v>
      </c>
    </row>
    <row r="1212" spans="1:33" x14ac:dyDescent="0.3">
      <c r="A1212" t="s">
        <v>33</v>
      </c>
      <c r="B1212" t="s">
        <v>2522</v>
      </c>
      <c r="C1212">
        <v>2242</v>
      </c>
      <c r="D1212" t="s">
        <v>2504</v>
      </c>
      <c r="E1212">
        <v>1145</v>
      </c>
      <c r="F1212" t="s">
        <v>2523</v>
      </c>
      <c r="G1212" t="s">
        <v>37</v>
      </c>
      <c r="H1212" t="s">
        <v>38</v>
      </c>
      <c r="I1212" t="s">
        <v>44</v>
      </c>
      <c r="J1212" t="s">
        <v>40</v>
      </c>
      <c r="K1212">
        <v>1077.5606930693</v>
      </c>
      <c r="L1212">
        <v>12794571.639180601</v>
      </c>
      <c r="M1212">
        <v>11873.643611420801</v>
      </c>
      <c r="N1212">
        <v>0</v>
      </c>
      <c r="O1212">
        <v>11873.643611420801</v>
      </c>
      <c r="P1212">
        <v>7339237.1248701597</v>
      </c>
      <c r="Q1212">
        <v>2673784.8619693299</v>
      </c>
      <c r="R1212">
        <v>2096374.15225933</v>
      </c>
      <c r="S1212">
        <v>442337.52473626297</v>
      </c>
      <c r="T1212">
        <v>242837.975345516</v>
      </c>
      <c r="U1212">
        <v>369691.31002978701</v>
      </c>
      <c r="V1212">
        <v>9361792.5399999991</v>
      </c>
      <c r="W1212">
        <v>3063087.7891508299</v>
      </c>
      <c r="X1212">
        <v>10700555.3370615</v>
      </c>
      <c r="Y1212">
        <v>0</v>
      </c>
      <c r="Z1212">
        <v>0</v>
      </c>
      <c r="AA1212">
        <v>1637307.1170576301</v>
      </c>
      <c r="AB1212">
        <v>85054.411242176095</v>
      </c>
      <c r="AC1212">
        <v>1963.4637894227201</v>
      </c>
      <c r="AD1212">
        <v>0</v>
      </c>
      <c r="AE1212">
        <v>369691.31002978701</v>
      </c>
      <c r="AF1212">
        <v>0</v>
      </c>
      <c r="AG1212">
        <v>0</v>
      </c>
    </row>
    <row r="1213" spans="1:33" x14ac:dyDescent="0.3">
      <c r="A1213" t="s">
        <v>33</v>
      </c>
      <c r="B1213" t="s">
        <v>2524</v>
      </c>
      <c r="C1213">
        <v>2242</v>
      </c>
      <c r="D1213" t="s">
        <v>2504</v>
      </c>
      <c r="E1213">
        <v>1146</v>
      </c>
      <c r="F1213" t="s">
        <v>2525</v>
      </c>
      <c r="G1213" t="s">
        <v>37</v>
      </c>
      <c r="H1213" t="s">
        <v>53</v>
      </c>
      <c r="I1213" t="s">
        <v>39</v>
      </c>
      <c r="J1213" t="s">
        <v>40</v>
      </c>
      <c r="K1213">
        <v>1747.38</v>
      </c>
      <c r="L1213">
        <v>26280939.665173501</v>
      </c>
      <c r="M1213">
        <v>15040.1971323773</v>
      </c>
      <c r="N1213">
        <v>0</v>
      </c>
      <c r="O1213">
        <v>15040.1971323773</v>
      </c>
      <c r="P1213">
        <v>14344408.590033401</v>
      </c>
      <c r="Q1213">
        <v>7012417.5368750896</v>
      </c>
      <c r="R1213">
        <v>3916550.3365287101</v>
      </c>
      <c r="S1213">
        <v>706203.23107679095</v>
      </c>
      <c r="T1213">
        <v>301359.97065953002</v>
      </c>
      <c r="U1213">
        <v>599494.02894403902</v>
      </c>
      <c r="V1213">
        <v>20714320.93</v>
      </c>
      <c r="W1213">
        <v>4967124.7062295396</v>
      </c>
      <c r="X1213">
        <v>22389745.705681499</v>
      </c>
      <c r="Y1213">
        <v>0</v>
      </c>
      <c r="Z1213">
        <v>0</v>
      </c>
      <c r="AA1213">
        <v>3150591.1322680302</v>
      </c>
      <c r="AB1213">
        <v>137924.83158699801</v>
      </c>
      <c r="AC1213">
        <v>3183.9666929469199</v>
      </c>
      <c r="AD1213">
        <v>0</v>
      </c>
      <c r="AE1213">
        <v>599494.02894403902</v>
      </c>
      <c r="AF1213">
        <v>0</v>
      </c>
      <c r="AG1213">
        <v>0</v>
      </c>
    </row>
    <row r="1214" spans="1:33" x14ac:dyDescent="0.3">
      <c r="A1214" t="s">
        <v>33</v>
      </c>
      <c r="B1214" t="s">
        <v>2526</v>
      </c>
      <c r="C1214">
        <v>2242</v>
      </c>
      <c r="D1214" t="s">
        <v>2504</v>
      </c>
      <c r="E1214">
        <v>1300</v>
      </c>
      <c r="F1214" t="s">
        <v>2527</v>
      </c>
      <c r="G1214" t="s">
        <v>37</v>
      </c>
      <c r="H1214" t="s">
        <v>38</v>
      </c>
      <c r="I1214" t="s">
        <v>44</v>
      </c>
      <c r="J1214" t="s">
        <v>40</v>
      </c>
      <c r="K1214">
        <v>987.29930693069298</v>
      </c>
      <c r="L1214">
        <v>12746281.1140073</v>
      </c>
      <c r="M1214">
        <v>12910.250239750299</v>
      </c>
      <c r="N1214">
        <v>0</v>
      </c>
      <c r="O1214">
        <v>12910.250239750299</v>
      </c>
      <c r="P1214">
        <v>7344819.7013492398</v>
      </c>
      <c r="Q1214">
        <v>2604792.6424698201</v>
      </c>
      <c r="R1214">
        <v>2190853.1176157198</v>
      </c>
      <c r="S1214">
        <v>399933.00592015998</v>
      </c>
      <c r="T1214">
        <v>205882.646652353</v>
      </c>
      <c r="U1214">
        <v>338724.28394827602</v>
      </c>
      <c r="V1214">
        <v>9601047.2099999897</v>
      </c>
      <c r="W1214">
        <v>2806509.6200590301</v>
      </c>
      <c r="X1214">
        <v>10759719.8332622</v>
      </c>
      <c r="Y1214">
        <v>0</v>
      </c>
      <c r="Z1214">
        <v>0</v>
      </c>
      <c r="AA1214">
        <v>1568108.1348757499</v>
      </c>
      <c r="AB1214">
        <v>77929.866791640205</v>
      </c>
      <c r="AC1214">
        <v>1798.99512941484</v>
      </c>
      <c r="AD1214">
        <v>0</v>
      </c>
      <c r="AE1214">
        <v>338724.28394827602</v>
      </c>
      <c r="AF1214">
        <v>0</v>
      </c>
      <c r="AG1214">
        <v>0</v>
      </c>
    </row>
    <row r="1215" spans="1:33" x14ac:dyDescent="0.3">
      <c r="A1215" t="s">
        <v>33</v>
      </c>
      <c r="B1215" t="s">
        <v>2528</v>
      </c>
      <c r="C1215">
        <v>2242</v>
      </c>
      <c r="D1215" t="s">
        <v>2504</v>
      </c>
      <c r="E1215">
        <v>1301</v>
      </c>
      <c r="F1215" t="s">
        <v>2529</v>
      </c>
      <c r="G1215" t="s">
        <v>37</v>
      </c>
      <c r="H1215" t="s">
        <v>53</v>
      </c>
      <c r="I1215" t="s">
        <v>39</v>
      </c>
      <c r="J1215" t="s">
        <v>40</v>
      </c>
      <c r="K1215">
        <v>1870.64650836481</v>
      </c>
      <c r="L1215">
        <v>26093195.994423602</v>
      </c>
      <c r="M1215">
        <v>13948.7582917162</v>
      </c>
      <c r="N1215">
        <v>0</v>
      </c>
      <c r="O1215">
        <v>13948.7582917162</v>
      </c>
      <c r="P1215">
        <v>13775855.513405699</v>
      </c>
      <c r="Q1215">
        <v>7235038.4936806597</v>
      </c>
      <c r="R1215">
        <v>4004296.3682117499</v>
      </c>
      <c r="S1215">
        <v>756897.11521378194</v>
      </c>
      <c r="T1215">
        <v>321108.50391170802</v>
      </c>
      <c r="U1215">
        <v>641784.50710762502</v>
      </c>
      <c r="V1215">
        <v>20133887.829999998</v>
      </c>
      <c r="W1215">
        <v>5317523.65731603</v>
      </c>
      <c r="X1215">
        <v>22010716.209155399</v>
      </c>
      <c r="Y1215">
        <v>0</v>
      </c>
      <c r="Z1215">
        <v>0</v>
      </c>
      <c r="AA1215">
        <v>3289632.1546259499</v>
      </c>
      <c r="AB1215">
        <v>147654.54830948199</v>
      </c>
      <c r="AC1215">
        <v>3408.5752251433701</v>
      </c>
      <c r="AD1215">
        <v>0</v>
      </c>
      <c r="AE1215">
        <v>641784.50710762502</v>
      </c>
      <c r="AF1215">
        <v>0</v>
      </c>
      <c r="AG1215">
        <v>0</v>
      </c>
    </row>
    <row r="1216" spans="1:33" x14ac:dyDescent="0.3">
      <c r="A1216" t="s">
        <v>33</v>
      </c>
      <c r="B1216" t="s">
        <v>2530</v>
      </c>
      <c r="C1216">
        <v>2242</v>
      </c>
      <c r="D1216" t="s">
        <v>2504</v>
      </c>
      <c r="E1216">
        <v>1369</v>
      </c>
      <c r="F1216" t="s">
        <v>2531</v>
      </c>
      <c r="G1216" t="s">
        <v>37</v>
      </c>
      <c r="H1216" t="s">
        <v>43</v>
      </c>
      <c r="I1216" t="s">
        <v>44</v>
      </c>
      <c r="J1216" t="s">
        <v>40</v>
      </c>
      <c r="K1216">
        <v>571.46</v>
      </c>
      <c r="L1216">
        <v>7223888.9396480899</v>
      </c>
      <c r="M1216">
        <v>12641.110383313</v>
      </c>
      <c r="N1216">
        <v>0</v>
      </c>
      <c r="O1216">
        <v>12641.110383313</v>
      </c>
      <c r="P1216">
        <v>4553168.0173895201</v>
      </c>
      <c r="Q1216">
        <v>1243010.4308402501</v>
      </c>
      <c r="R1216">
        <v>1097671.4086585001</v>
      </c>
      <c r="S1216">
        <v>231740.75803885999</v>
      </c>
      <c r="T1216">
        <v>98298.324720951001</v>
      </c>
      <c r="U1216">
        <v>196057.444734608</v>
      </c>
      <c r="V1216">
        <v>5403392</v>
      </c>
      <c r="W1216">
        <v>1624439.49491348</v>
      </c>
      <c r="X1216">
        <v>6278105.1097104102</v>
      </c>
      <c r="Y1216">
        <v>0</v>
      </c>
      <c r="Z1216">
        <v>0</v>
      </c>
      <c r="AA1216">
        <v>703578.41861019901</v>
      </c>
      <c r="AB1216">
        <v>45106.687874821801</v>
      </c>
      <c r="AC1216">
        <v>1041.2787180529899</v>
      </c>
      <c r="AD1216">
        <v>0</v>
      </c>
      <c r="AE1216">
        <v>196057.444734608</v>
      </c>
      <c r="AF1216">
        <v>0</v>
      </c>
      <c r="AG1216">
        <v>0</v>
      </c>
    </row>
    <row r="1217" spans="1:33" x14ac:dyDescent="0.3">
      <c r="A1217" t="s">
        <v>33</v>
      </c>
      <c r="B1217" t="s">
        <v>2532</v>
      </c>
      <c r="C1217">
        <v>2242</v>
      </c>
      <c r="D1217" t="s">
        <v>2504</v>
      </c>
      <c r="E1217">
        <v>2242</v>
      </c>
      <c r="F1217" t="s">
        <v>2504</v>
      </c>
      <c r="G1217" t="s">
        <v>55</v>
      </c>
      <c r="H1217" t="s">
        <v>55</v>
      </c>
      <c r="I1217" t="s">
        <v>56</v>
      </c>
      <c r="J1217" t="s">
        <v>40</v>
      </c>
      <c r="K1217">
        <v>62.823491635186102</v>
      </c>
      <c r="L1217">
        <v>200136.44745015199</v>
      </c>
      <c r="M1217">
        <v>3185.6944311904499</v>
      </c>
      <c r="N1217">
        <v>0</v>
      </c>
      <c r="O1217">
        <v>3185.6944311904499</v>
      </c>
      <c r="P1217">
        <v>26884.4524965501</v>
      </c>
      <c r="Q1217">
        <v>57558.4915398331</v>
      </c>
      <c r="R1217">
        <v>79555.977600135404</v>
      </c>
      <c r="S1217">
        <v>25368.1962850011</v>
      </c>
      <c r="T1217">
        <v>10769.329528632899</v>
      </c>
      <c r="U1217">
        <v>21553.587721451499</v>
      </c>
      <c r="V1217">
        <v>0</v>
      </c>
      <c r="W1217">
        <v>178582.85972870101</v>
      </c>
      <c r="X1217">
        <v>134829.35342757101</v>
      </c>
      <c r="Y1217">
        <v>0</v>
      </c>
      <c r="Z1217">
        <v>0</v>
      </c>
      <c r="AA1217">
        <v>38680.226643361697</v>
      </c>
      <c r="AB1217">
        <v>4958.8066153271002</v>
      </c>
      <c r="AC1217">
        <v>114.47304244129</v>
      </c>
      <c r="AD1217">
        <v>0</v>
      </c>
      <c r="AE1217">
        <v>21553.587721451499</v>
      </c>
      <c r="AF1217">
        <v>0</v>
      </c>
      <c r="AG1217">
        <v>0</v>
      </c>
    </row>
    <row r="1218" spans="1:33" x14ac:dyDescent="0.3">
      <c r="A1218" t="s">
        <v>33</v>
      </c>
      <c r="B1218" t="s">
        <v>2533</v>
      </c>
      <c r="C1218">
        <v>2242</v>
      </c>
      <c r="D1218" t="s">
        <v>2504</v>
      </c>
      <c r="E1218">
        <v>2714</v>
      </c>
      <c r="F1218" t="s">
        <v>2534</v>
      </c>
      <c r="G1218" t="s">
        <v>59</v>
      </c>
      <c r="H1218" t="s">
        <v>64</v>
      </c>
      <c r="I1218" t="s">
        <v>60</v>
      </c>
      <c r="J1218" t="s">
        <v>40</v>
      </c>
      <c r="K1218">
        <v>178.12</v>
      </c>
      <c r="L1218">
        <v>3533753.2020836398</v>
      </c>
      <c r="M1218">
        <v>19839.1713568585</v>
      </c>
      <c r="N1218">
        <v>0</v>
      </c>
      <c r="O1218">
        <v>19839.1713568585</v>
      </c>
      <c r="P1218">
        <v>1964344.44356634</v>
      </c>
      <c r="Q1218">
        <v>1064799.03401194</v>
      </c>
      <c r="R1218">
        <v>402150.97968896001</v>
      </c>
      <c r="S1218">
        <v>71925.055495540699</v>
      </c>
      <c r="T1218">
        <v>30533.689320854999</v>
      </c>
      <c r="U1218">
        <v>61109.705064446403</v>
      </c>
      <c r="V1218">
        <v>2966317.31</v>
      </c>
      <c r="W1218">
        <v>506326.18701919698</v>
      </c>
      <c r="X1218">
        <v>2936561.8404588499</v>
      </c>
      <c r="Y1218">
        <v>0</v>
      </c>
      <c r="Z1218">
        <v>0</v>
      </c>
      <c r="AA1218">
        <v>521697.66501320899</v>
      </c>
      <c r="AB1218">
        <v>14059.4324086782</v>
      </c>
      <c r="AC1218">
        <v>324.55913845168499</v>
      </c>
      <c r="AD1218">
        <v>0</v>
      </c>
      <c r="AE1218">
        <v>61109.705064446403</v>
      </c>
      <c r="AF1218">
        <v>0</v>
      </c>
      <c r="AG1218">
        <v>0</v>
      </c>
    </row>
    <row r="1219" spans="1:33" x14ac:dyDescent="0.3">
      <c r="A1219" t="s">
        <v>33</v>
      </c>
      <c r="B1219" t="s">
        <v>2535</v>
      </c>
      <c r="C1219">
        <v>2242</v>
      </c>
      <c r="D1219" t="s">
        <v>2504</v>
      </c>
      <c r="E1219">
        <v>3579</v>
      </c>
      <c r="F1219" t="s">
        <v>2536</v>
      </c>
      <c r="G1219" t="s">
        <v>63</v>
      </c>
      <c r="H1219" t="s">
        <v>43</v>
      </c>
      <c r="I1219" t="s">
        <v>44</v>
      </c>
      <c r="J1219" t="s">
        <v>40</v>
      </c>
      <c r="K1219">
        <v>224.14809523809501</v>
      </c>
      <c r="L1219">
        <v>714067.33876194805</v>
      </c>
      <c r="M1219">
        <v>3185.6944311904499</v>
      </c>
      <c r="N1219">
        <v>0</v>
      </c>
      <c r="O1219">
        <v>3185.6944311904499</v>
      </c>
      <c r="P1219">
        <v>95921.106289572606</v>
      </c>
      <c r="Q1219">
        <v>205363.08803641301</v>
      </c>
      <c r="R1219">
        <v>283847.97437599598</v>
      </c>
      <c r="S1219">
        <v>90511.251904445104</v>
      </c>
      <c r="T1219">
        <v>38423.918155521103</v>
      </c>
      <c r="U1219">
        <v>76901.100329875597</v>
      </c>
      <c r="V1219">
        <v>0</v>
      </c>
      <c r="W1219">
        <v>637166.23843207199</v>
      </c>
      <c r="X1219">
        <v>481057.99226299999</v>
      </c>
      <c r="Y1219">
        <v>0</v>
      </c>
      <c r="Z1219">
        <v>0</v>
      </c>
      <c r="AA1219">
        <v>138007.27880319499</v>
      </c>
      <c r="AB1219">
        <v>17692.5387072421</v>
      </c>
      <c r="AC1219">
        <v>408.428658634979</v>
      </c>
      <c r="AD1219">
        <v>0</v>
      </c>
      <c r="AE1219">
        <v>76901.100329875597</v>
      </c>
      <c r="AF1219">
        <v>0</v>
      </c>
      <c r="AG1219">
        <v>0</v>
      </c>
    </row>
    <row r="1220" spans="1:33" x14ac:dyDescent="0.3">
      <c r="A1220" t="s">
        <v>33</v>
      </c>
      <c r="B1220" t="s">
        <v>2537</v>
      </c>
      <c r="C1220">
        <v>2242</v>
      </c>
      <c r="D1220" t="s">
        <v>2504</v>
      </c>
      <c r="E1220">
        <v>4364</v>
      </c>
      <c r="F1220" t="s">
        <v>2538</v>
      </c>
      <c r="G1220" t="s">
        <v>37</v>
      </c>
      <c r="H1220" t="s">
        <v>43</v>
      </c>
      <c r="I1220" t="s">
        <v>44</v>
      </c>
      <c r="J1220" t="s">
        <v>40</v>
      </c>
      <c r="K1220">
        <v>535.75</v>
      </c>
      <c r="L1220">
        <v>6786317.7415102804</v>
      </c>
      <c r="M1220">
        <v>12666.9486542422</v>
      </c>
      <c r="N1220">
        <v>0</v>
      </c>
      <c r="O1220">
        <v>12666.9486542422</v>
      </c>
      <c r="P1220">
        <v>4263336.2621545503</v>
      </c>
      <c r="Q1220">
        <v>1199617.53137378</v>
      </c>
      <c r="R1220">
        <v>1013600.54337502</v>
      </c>
      <c r="S1220">
        <v>217889.63004343101</v>
      </c>
      <c r="T1220">
        <v>91873.774563485698</v>
      </c>
      <c r="U1220">
        <v>183805.998699063</v>
      </c>
      <c r="V1220">
        <v>5079581.95</v>
      </c>
      <c r="W1220">
        <v>1522929.79281122</v>
      </c>
      <c r="X1220">
        <v>6026641.2957373299</v>
      </c>
      <c r="Y1220">
        <v>0</v>
      </c>
      <c r="Z1220">
        <v>0</v>
      </c>
      <c r="AA1220">
        <v>532606.22367744695</v>
      </c>
      <c r="AB1220">
        <v>42288.0132099111</v>
      </c>
      <c r="AC1220">
        <v>976.21018653430394</v>
      </c>
      <c r="AD1220">
        <v>0</v>
      </c>
      <c r="AE1220">
        <v>183805.998699063</v>
      </c>
      <c r="AF1220">
        <v>0</v>
      </c>
      <c r="AG1220">
        <v>0</v>
      </c>
    </row>
    <row r="1221" spans="1:33" x14ac:dyDescent="0.3">
      <c r="A1221" t="s">
        <v>33</v>
      </c>
      <c r="B1221" t="s">
        <v>2539</v>
      </c>
      <c r="C1221">
        <v>2243</v>
      </c>
      <c r="D1221" t="s">
        <v>2540</v>
      </c>
      <c r="E1221">
        <v>1153</v>
      </c>
      <c r="F1221" t="s">
        <v>2541</v>
      </c>
      <c r="G1221" t="s">
        <v>37</v>
      </c>
      <c r="H1221" t="s">
        <v>43</v>
      </c>
      <c r="I1221" t="s">
        <v>44</v>
      </c>
      <c r="J1221" t="s">
        <v>40</v>
      </c>
      <c r="K1221">
        <v>890.28069306930695</v>
      </c>
      <c r="L1221">
        <v>11704888.1042089</v>
      </c>
      <c r="M1221">
        <v>13147.413164555401</v>
      </c>
      <c r="N1221">
        <v>0</v>
      </c>
      <c r="O1221">
        <v>13147.413164555401</v>
      </c>
      <c r="P1221">
        <v>7329404.6139268</v>
      </c>
      <c r="Q1221">
        <v>1865200.9866740999</v>
      </c>
      <c r="R1221">
        <v>1908715.7130541501</v>
      </c>
      <c r="S1221">
        <v>246178.349145118</v>
      </c>
      <c r="T1221">
        <v>355388.44140873099</v>
      </c>
      <c r="U1221">
        <v>367730.59126361797</v>
      </c>
      <c r="V1221">
        <v>8668067.2699999996</v>
      </c>
      <c r="W1221">
        <v>2669090.2429452902</v>
      </c>
      <c r="X1221">
        <v>10058765.5548863</v>
      </c>
      <c r="Y1221">
        <v>0</v>
      </c>
      <c r="Z1221">
        <v>0</v>
      </c>
      <c r="AA1221">
        <v>1221782.53695651</v>
      </c>
      <c r="AB1221">
        <v>736.46329631746198</v>
      </c>
      <c r="AC1221">
        <v>55872.957806155799</v>
      </c>
      <c r="AD1221">
        <v>0</v>
      </c>
      <c r="AE1221">
        <v>367730.59126361797</v>
      </c>
      <c r="AF1221">
        <v>0</v>
      </c>
      <c r="AG1221">
        <v>0</v>
      </c>
    </row>
    <row r="1222" spans="1:33" x14ac:dyDescent="0.3">
      <c r="A1222" t="s">
        <v>33</v>
      </c>
      <c r="B1222" t="s">
        <v>2542</v>
      </c>
      <c r="C1222">
        <v>2243</v>
      </c>
      <c r="D1222" t="s">
        <v>2540</v>
      </c>
      <c r="E1222">
        <v>1154</v>
      </c>
      <c r="F1222" t="s">
        <v>2543</v>
      </c>
      <c r="G1222" t="s">
        <v>37</v>
      </c>
      <c r="H1222" t="s">
        <v>43</v>
      </c>
      <c r="I1222" t="s">
        <v>44</v>
      </c>
      <c r="J1222" t="s">
        <v>40</v>
      </c>
      <c r="K1222">
        <v>583.79138613861301</v>
      </c>
      <c r="L1222">
        <v>7959071.4328702996</v>
      </c>
      <c r="M1222">
        <v>13633.4170421975</v>
      </c>
      <c r="N1222">
        <v>0</v>
      </c>
      <c r="O1222">
        <v>13633.4170421975</v>
      </c>
      <c r="P1222">
        <v>4917475.9409229998</v>
      </c>
      <c r="Q1222">
        <v>1318132.3129693801</v>
      </c>
      <c r="R1222">
        <v>1329648.3721920799</v>
      </c>
      <c r="S1222">
        <v>161428.63796054001</v>
      </c>
      <c r="T1222">
        <v>232386.16882529599</v>
      </c>
      <c r="U1222">
        <v>241135.13105540001</v>
      </c>
      <c r="V1222">
        <v>5967710.8899999997</v>
      </c>
      <c r="W1222">
        <v>1750225.4118149001</v>
      </c>
      <c r="X1222">
        <v>6815587.2523161797</v>
      </c>
      <c r="Y1222">
        <v>0</v>
      </c>
      <c r="Z1222">
        <v>0</v>
      </c>
      <c r="AA1222">
        <v>865228.06881117402</v>
      </c>
      <c r="AB1222">
        <v>482.92738677184099</v>
      </c>
      <c r="AC1222">
        <v>36638.053300770298</v>
      </c>
      <c r="AD1222">
        <v>0</v>
      </c>
      <c r="AE1222">
        <v>241135.13105540001</v>
      </c>
      <c r="AF1222">
        <v>0</v>
      </c>
      <c r="AG1222">
        <v>0</v>
      </c>
    </row>
    <row r="1223" spans="1:33" x14ac:dyDescent="0.3">
      <c r="A1223" t="s">
        <v>33</v>
      </c>
      <c r="B1223" t="s">
        <v>2544</v>
      </c>
      <c r="C1223">
        <v>2243</v>
      </c>
      <c r="D1223" t="s">
        <v>2540</v>
      </c>
      <c r="E1223">
        <v>1155</v>
      </c>
      <c r="F1223" t="s">
        <v>2545</v>
      </c>
      <c r="G1223" t="s">
        <v>37</v>
      </c>
      <c r="H1223" t="s">
        <v>43</v>
      </c>
      <c r="I1223" t="s">
        <v>44</v>
      </c>
      <c r="J1223" t="s">
        <v>40</v>
      </c>
      <c r="K1223">
        <v>722.240594059405</v>
      </c>
      <c r="L1223">
        <v>11778608.574126801</v>
      </c>
      <c r="M1223">
        <v>16308.4277884802</v>
      </c>
      <c r="N1223">
        <v>0</v>
      </c>
      <c r="O1223">
        <v>16308.4277884802</v>
      </c>
      <c r="P1223">
        <v>6414914.7496564304</v>
      </c>
      <c r="Q1223">
        <v>1621935.8783479501</v>
      </c>
      <c r="R1223">
        <v>1526216.8797258399</v>
      </c>
      <c r="S1223">
        <v>199712.29132034301</v>
      </c>
      <c r="T1223">
        <v>2015828.7750763099</v>
      </c>
      <c r="U1223">
        <v>298321.59986802802</v>
      </c>
      <c r="V1223">
        <v>9314986.3699999992</v>
      </c>
      <c r="W1223">
        <v>2165300.6042588698</v>
      </c>
      <c r="X1223">
        <v>8804381.9291451201</v>
      </c>
      <c r="Y1223">
        <v>0</v>
      </c>
      <c r="Z1223">
        <v>0</v>
      </c>
      <c r="AA1223">
        <v>2629980.62796677</v>
      </c>
      <c r="AB1223">
        <v>597.45616497814399</v>
      </c>
      <c r="AC1223">
        <v>45326.960981992903</v>
      </c>
      <c r="AD1223">
        <v>0</v>
      </c>
      <c r="AE1223">
        <v>298321.59986802802</v>
      </c>
      <c r="AF1223">
        <v>0</v>
      </c>
      <c r="AG1223">
        <v>0</v>
      </c>
    </row>
    <row r="1224" spans="1:33" x14ac:dyDescent="0.3">
      <c r="A1224" t="s">
        <v>33</v>
      </c>
      <c r="B1224" t="s">
        <v>2546</v>
      </c>
      <c r="C1224">
        <v>2243</v>
      </c>
      <c r="D1224" t="s">
        <v>2540</v>
      </c>
      <c r="E1224">
        <v>1156</v>
      </c>
      <c r="F1224" t="s">
        <v>2547</v>
      </c>
      <c r="G1224" t="s">
        <v>37</v>
      </c>
      <c r="H1224" t="s">
        <v>43</v>
      </c>
      <c r="I1224" t="s">
        <v>44</v>
      </c>
      <c r="J1224" t="s">
        <v>40</v>
      </c>
      <c r="K1224">
        <v>526.72544554455396</v>
      </c>
      <c r="L1224">
        <v>6308275.4552820902</v>
      </c>
      <c r="M1224">
        <v>11976.4015743729</v>
      </c>
      <c r="N1224">
        <v>0</v>
      </c>
      <c r="O1224">
        <v>11976.4015743729</v>
      </c>
      <c r="P1224">
        <v>3813972.6781410398</v>
      </c>
      <c r="Q1224">
        <v>1072715.0613999099</v>
      </c>
      <c r="R1224">
        <v>1066268.53068372</v>
      </c>
      <c r="S1224">
        <v>145648.896630392</v>
      </c>
      <c r="T1224">
        <v>209670.28842702499</v>
      </c>
      <c r="U1224">
        <v>217564.03461465699</v>
      </c>
      <c r="V1224">
        <v>4511571.54</v>
      </c>
      <c r="W1224">
        <v>1579139.8806674301</v>
      </c>
      <c r="X1224">
        <v>5683344.4381621899</v>
      </c>
      <c r="Y1224">
        <v>0</v>
      </c>
      <c r="Z1224">
        <v>0</v>
      </c>
      <c r="AA1224">
        <v>373874.59882855398</v>
      </c>
      <c r="AB1224">
        <v>435.72095958035999</v>
      </c>
      <c r="AC1224">
        <v>33056.662717101499</v>
      </c>
      <c r="AD1224">
        <v>0</v>
      </c>
      <c r="AE1224">
        <v>217564.03461465699</v>
      </c>
      <c r="AF1224">
        <v>0</v>
      </c>
      <c r="AG1224">
        <v>0</v>
      </c>
    </row>
    <row r="1225" spans="1:33" x14ac:dyDescent="0.3">
      <c r="A1225" t="s">
        <v>33</v>
      </c>
      <c r="B1225" t="s">
        <v>2548</v>
      </c>
      <c r="C1225">
        <v>2243</v>
      </c>
      <c r="D1225" t="s">
        <v>2540</v>
      </c>
      <c r="E1225">
        <v>1157</v>
      </c>
      <c r="F1225" t="s">
        <v>2549</v>
      </c>
      <c r="G1225" t="s">
        <v>37</v>
      </c>
      <c r="H1225" t="s">
        <v>43</v>
      </c>
      <c r="I1225" t="s">
        <v>44</v>
      </c>
      <c r="J1225" t="s">
        <v>40</v>
      </c>
      <c r="K1225">
        <v>324.32811881188098</v>
      </c>
      <c r="L1225">
        <v>5596801.8892050097</v>
      </c>
      <c r="M1225">
        <v>17256.603928478002</v>
      </c>
      <c r="N1225">
        <v>0</v>
      </c>
      <c r="O1225">
        <v>17256.603928478002</v>
      </c>
      <c r="P1225">
        <v>3598320.4530051402</v>
      </c>
      <c r="Q1225">
        <v>1002267.72126615</v>
      </c>
      <c r="R1225">
        <v>777428.00058815896</v>
      </c>
      <c r="S1225">
        <v>89682.458006797693</v>
      </c>
      <c r="T1225">
        <v>129103.256338751</v>
      </c>
      <c r="U1225">
        <v>133963.78448120001</v>
      </c>
      <c r="V1225">
        <v>4490491.9400000004</v>
      </c>
      <c r="W1225">
        <v>972346.16472380899</v>
      </c>
      <c r="X1225">
        <v>4761132.0333357304</v>
      </c>
      <c r="Y1225">
        <v>0</v>
      </c>
      <c r="Z1225">
        <v>0</v>
      </c>
      <c r="AA1225">
        <v>681083.33162058005</v>
      </c>
      <c r="AB1225">
        <v>268.29263773559597</v>
      </c>
      <c r="AC1225">
        <v>20354.447129760902</v>
      </c>
      <c r="AD1225">
        <v>0</v>
      </c>
      <c r="AE1225">
        <v>133963.78448120001</v>
      </c>
      <c r="AF1225">
        <v>0</v>
      </c>
      <c r="AG1225">
        <v>0</v>
      </c>
    </row>
    <row r="1226" spans="1:33" x14ac:dyDescent="0.3">
      <c r="A1226" t="s">
        <v>33</v>
      </c>
      <c r="B1226" t="s">
        <v>2550</v>
      </c>
      <c r="C1226">
        <v>2243</v>
      </c>
      <c r="D1226" t="s">
        <v>2540</v>
      </c>
      <c r="E1226">
        <v>1158</v>
      </c>
      <c r="F1226" t="s">
        <v>2551</v>
      </c>
      <c r="G1226" t="s">
        <v>37</v>
      </c>
      <c r="H1226" t="s">
        <v>43</v>
      </c>
      <c r="I1226" t="s">
        <v>44</v>
      </c>
      <c r="J1226" t="s">
        <v>40</v>
      </c>
      <c r="K1226">
        <v>425.93267326732598</v>
      </c>
      <c r="L1226">
        <v>5323417.6502080597</v>
      </c>
      <c r="M1226">
        <v>12498.2608386723</v>
      </c>
      <c r="N1226">
        <v>0</v>
      </c>
      <c r="O1226">
        <v>12498.2608386723</v>
      </c>
      <c r="P1226">
        <v>3194215.0888535101</v>
      </c>
      <c r="Q1226">
        <v>944416.68221642904</v>
      </c>
      <c r="R1226">
        <v>897459.12286013202</v>
      </c>
      <c r="S1226">
        <v>117777.913379679</v>
      </c>
      <c r="T1226">
        <v>169548.842898312</v>
      </c>
      <c r="U1226">
        <v>175931.562931124</v>
      </c>
      <c r="V1226">
        <v>3870526.19</v>
      </c>
      <c r="W1226">
        <v>1276959.8972769401</v>
      </c>
      <c r="X1226">
        <v>4810519.5988906203</v>
      </c>
      <c r="Y1226">
        <v>0</v>
      </c>
      <c r="Z1226">
        <v>0</v>
      </c>
      <c r="AA1226">
        <v>309883.11765841802</v>
      </c>
      <c r="AB1226">
        <v>352.34256230169001</v>
      </c>
      <c r="AC1226">
        <v>26731.0281656033</v>
      </c>
      <c r="AD1226">
        <v>0</v>
      </c>
      <c r="AE1226">
        <v>175931.562931124</v>
      </c>
      <c r="AF1226">
        <v>0</v>
      </c>
      <c r="AG1226">
        <v>0</v>
      </c>
    </row>
    <row r="1227" spans="1:33" x14ac:dyDescent="0.3">
      <c r="A1227" t="s">
        <v>33</v>
      </c>
      <c r="B1227" t="s">
        <v>2552</v>
      </c>
      <c r="C1227">
        <v>2243</v>
      </c>
      <c r="D1227" t="s">
        <v>2540</v>
      </c>
      <c r="E1227">
        <v>1159</v>
      </c>
      <c r="F1227" t="s">
        <v>2553</v>
      </c>
      <c r="G1227" t="s">
        <v>37</v>
      </c>
      <c r="H1227" t="s">
        <v>43</v>
      </c>
      <c r="I1227" t="s">
        <v>44</v>
      </c>
      <c r="J1227" t="s">
        <v>40</v>
      </c>
      <c r="K1227">
        <v>484.2</v>
      </c>
      <c r="L1227">
        <v>7208946.4049511701</v>
      </c>
      <c r="M1227">
        <v>14888.365148598001</v>
      </c>
      <c r="N1227">
        <v>0</v>
      </c>
      <c r="O1227">
        <v>14888.365148598001</v>
      </c>
      <c r="P1227">
        <v>4609791.8239112701</v>
      </c>
      <c r="Q1227">
        <v>1251848.8199547301</v>
      </c>
      <c r="R1227">
        <v>1020673.4503432</v>
      </c>
      <c r="S1227">
        <v>133889.859214083</v>
      </c>
      <c r="T1227">
        <v>192742.451527867</v>
      </c>
      <c r="U1227">
        <v>199998.89212017599</v>
      </c>
      <c r="V1227">
        <v>5557300.29</v>
      </c>
      <c r="W1227">
        <v>1451647.2228309901</v>
      </c>
      <c r="X1227">
        <v>6338438.8651231201</v>
      </c>
      <c r="Y1227">
        <v>0</v>
      </c>
      <c r="Z1227">
        <v>0</v>
      </c>
      <c r="AA1227">
        <v>639720.28858562699</v>
      </c>
      <c r="AB1227">
        <v>400.542807288706</v>
      </c>
      <c r="AC1227">
        <v>30387.8163149547</v>
      </c>
      <c r="AD1227">
        <v>0</v>
      </c>
      <c r="AE1227">
        <v>199998.89212017599</v>
      </c>
      <c r="AF1227">
        <v>0</v>
      </c>
      <c r="AG1227">
        <v>0</v>
      </c>
    </row>
    <row r="1228" spans="1:33" x14ac:dyDescent="0.3">
      <c r="A1228" t="s">
        <v>33</v>
      </c>
      <c r="B1228" t="s">
        <v>2554</v>
      </c>
      <c r="C1228">
        <v>2243</v>
      </c>
      <c r="D1228" t="s">
        <v>2540</v>
      </c>
      <c r="E1228">
        <v>1160</v>
      </c>
      <c r="F1228" t="s">
        <v>2555</v>
      </c>
      <c r="G1228" t="s">
        <v>37</v>
      </c>
      <c r="H1228" t="s">
        <v>43</v>
      </c>
      <c r="I1228" t="s">
        <v>44</v>
      </c>
      <c r="J1228" t="s">
        <v>40</v>
      </c>
      <c r="K1228">
        <v>486.81722772277197</v>
      </c>
      <c r="L1228">
        <v>6206987.2844642997</v>
      </c>
      <c r="M1228">
        <v>12750.1389248266</v>
      </c>
      <c r="N1228">
        <v>0</v>
      </c>
      <c r="O1228">
        <v>12750.1389248266</v>
      </c>
      <c r="P1228">
        <v>3801489.8980482998</v>
      </c>
      <c r="Q1228">
        <v>1061900.48167608</v>
      </c>
      <c r="R1228">
        <v>1015199.06087358</v>
      </c>
      <c r="S1228">
        <v>134613.568944222</v>
      </c>
      <c r="T1228">
        <v>193784.27492211299</v>
      </c>
      <c r="U1228">
        <v>201079.93847494799</v>
      </c>
      <c r="V1228">
        <v>4546413.59</v>
      </c>
      <c r="W1228">
        <v>1459493.7559893499</v>
      </c>
      <c r="X1228">
        <v>5542335.8489605496</v>
      </c>
      <c r="Y1228">
        <v>0</v>
      </c>
      <c r="Z1228">
        <v>0</v>
      </c>
      <c r="AA1228">
        <v>432616.71876770002</v>
      </c>
      <c r="AB1228">
        <v>402.70784599046698</v>
      </c>
      <c r="AC1228">
        <v>30552.070415107501</v>
      </c>
      <c r="AD1228">
        <v>0</v>
      </c>
      <c r="AE1228">
        <v>201079.93847494799</v>
      </c>
      <c r="AF1228">
        <v>0</v>
      </c>
      <c r="AG1228">
        <v>0</v>
      </c>
    </row>
    <row r="1229" spans="1:33" x14ac:dyDescent="0.3">
      <c r="A1229" t="s">
        <v>33</v>
      </c>
      <c r="B1229" t="s">
        <v>2556</v>
      </c>
      <c r="C1229">
        <v>2243</v>
      </c>
      <c r="D1229" t="s">
        <v>2540</v>
      </c>
      <c r="E1229">
        <v>1161</v>
      </c>
      <c r="F1229" t="s">
        <v>2557</v>
      </c>
      <c r="G1229" t="s">
        <v>37</v>
      </c>
      <c r="H1229" t="s">
        <v>43</v>
      </c>
      <c r="I1229" t="s">
        <v>44</v>
      </c>
      <c r="J1229" t="s">
        <v>40</v>
      </c>
      <c r="K1229">
        <v>426</v>
      </c>
      <c r="L1229">
        <v>5518989.72724328</v>
      </c>
      <c r="M1229">
        <v>12955.374946580399</v>
      </c>
      <c r="N1229">
        <v>0</v>
      </c>
      <c r="O1229">
        <v>12955.374946580399</v>
      </c>
      <c r="P1229">
        <v>3365912.1521028499</v>
      </c>
      <c r="Q1229">
        <v>975175.32624270301</v>
      </c>
      <c r="R1229">
        <v>890530.57525858295</v>
      </c>
      <c r="S1229">
        <v>117796.530411399</v>
      </c>
      <c r="T1229">
        <v>169575.14322773999</v>
      </c>
      <c r="U1229">
        <v>175959.372249473</v>
      </c>
      <c r="V1229">
        <v>4065868.61</v>
      </c>
      <c r="W1229">
        <v>1277161.7449938101</v>
      </c>
      <c r="X1229">
        <v>5009742.1176176099</v>
      </c>
      <c r="Y1229">
        <v>0</v>
      </c>
      <c r="Z1229">
        <v>0</v>
      </c>
      <c r="AA1229">
        <v>306200.585608172</v>
      </c>
      <c r="AB1229">
        <v>352.39825672240499</v>
      </c>
      <c r="AC1229">
        <v>26735.253511298401</v>
      </c>
      <c r="AD1229">
        <v>0</v>
      </c>
      <c r="AE1229">
        <v>175959.372249473</v>
      </c>
      <c r="AF1229">
        <v>0</v>
      </c>
      <c r="AG1229">
        <v>0</v>
      </c>
    </row>
    <row r="1230" spans="1:33" x14ac:dyDescent="0.3">
      <c r="A1230" t="s">
        <v>33</v>
      </c>
      <c r="B1230" t="s">
        <v>2558</v>
      </c>
      <c r="C1230">
        <v>2243</v>
      </c>
      <c r="D1230" t="s">
        <v>2540</v>
      </c>
      <c r="E1230">
        <v>1162</v>
      </c>
      <c r="F1230" t="s">
        <v>2559</v>
      </c>
      <c r="G1230" t="s">
        <v>37</v>
      </c>
      <c r="H1230" t="s">
        <v>43</v>
      </c>
      <c r="I1230" t="s">
        <v>44</v>
      </c>
      <c r="J1230" t="s">
        <v>40</v>
      </c>
      <c r="K1230">
        <v>532.91217821782095</v>
      </c>
      <c r="L1230">
        <v>6899527.9704329399</v>
      </c>
      <c r="M1230">
        <v>12946.8386207771</v>
      </c>
      <c r="N1230">
        <v>0</v>
      </c>
      <c r="O1230">
        <v>12946.8386207771</v>
      </c>
      <c r="P1230">
        <v>4125479.7406683099</v>
      </c>
      <c r="Q1230">
        <v>1277148.97911422</v>
      </c>
      <c r="R1230">
        <v>1137406.6108449199</v>
      </c>
      <c r="S1230">
        <v>147359.63757756</v>
      </c>
      <c r="T1230">
        <v>212133.00222791999</v>
      </c>
      <c r="U1230">
        <v>220119.465594618</v>
      </c>
      <c r="V1230">
        <v>5081720.5999999996</v>
      </c>
      <c r="W1230">
        <v>1597687.9048383201</v>
      </c>
      <c r="X1230">
        <v>5978119.8796256799</v>
      </c>
      <c r="Y1230">
        <v>0</v>
      </c>
      <c r="Z1230">
        <v>0</v>
      </c>
      <c r="AA1230">
        <v>667402.85172319796</v>
      </c>
      <c r="AB1230">
        <v>440.83878542277</v>
      </c>
      <c r="AC1230">
        <v>33444.934704018102</v>
      </c>
      <c r="AD1230">
        <v>0</v>
      </c>
      <c r="AE1230">
        <v>220119.465594618</v>
      </c>
      <c r="AF1230">
        <v>0</v>
      </c>
      <c r="AG1230">
        <v>0</v>
      </c>
    </row>
    <row r="1231" spans="1:33" x14ac:dyDescent="0.3">
      <c r="A1231" t="s">
        <v>33</v>
      </c>
      <c r="B1231" t="s">
        <v>2560</v>
      </c>
      <c r="C1231">
        <v>2243</v>
      </c>
      <c r="D1231" t="s">
        <v>2540</v>
      </c>
      <c r="E1231">
        <v>1163</v>
      </c>
      <c r="F1231" t="s">
        <v>665</v>
      </c>
      <c r="G1231" t="s">
        <v>37</v>
      </c>
      <c r="H1231" t="s">
        <v>43</v>
      </c>
      <c r="I1231" t="s">
        <v>44</v>
      </c>
      <c r="J1231" t="s">
        <v>40</v>
      </c>
      <c r="K1231">
        <v>380.472673267326</v>
      </c>
      <c r="L1231">
        <v>5375707.2327200798</v>
      </c>
      <c r="M1231">
        <v>14129.023213562101</v>
      </c>
      <c r="N1231">
        <v>0</v>
      </c>
      <c r="O1231">
        <v>14129.023213562101</v>
      </c>
      <c r="P1231">
        <v>3275928.3720835699</v>
      </c>
      <c r="Q1231">
        <v>989960.096176069</v>
      </c>
      <c r="R1231">
        <v>853158.97833183303</v>
      </c>
      <c r="S1231">
        <v>105207.41978225599</v>
      </c>
      <c r="T1231">
        <v>151452.36634635701</v>
      </c>
      <c r="U1231">
        <v>157154.302221121</v>
      </c>
      <c r="V1231">
        <v>4077883.58</v>
      </c>
      <c r="W1231">
        <v>1140669.3504989599</v>
      </c>
      <c r="X1231">
        <v>4773812.2961758301</v>
      </c>
      <c r="Y1231">
        <v>0</v>
      </c>
      <c r="Z1231">
        <v>0</v>
      </c>
      <c r="AA1231">
        <v>420547.88483788399</v>
      </c>
      <c r="AB1231">
        <v>314.73687039887102</v>
      </c>
      <c r="AC1231">
        <v>23878.012614843599</v>
      </c>
      <c r="AD1231">
        <v>0</v>
      </c>
      <c r="AE1231">
        <v>157154.302221121</v>
      </c>
      <c r="AF1231">
        <v>0</v>
      </c>
      <c r="AG1231">
        <v>0</v>
      </c>
    </row>
    <row r="1232" spans="1:33" x14ac:dyDescent="0.3">
      <c r="A1232" t="s">
        <v>33</v>
      </c>
      <c r="B1232" t="s">
        <v>2561</v>
      </c>
      <c r="C1232">
        <v>2243</v>
      </c>
      <c r="D1232" t="s">
        <v>2540</v>
      </c>
      <c r="E1232">
        <v>1164</v>
      </c>
      <c r="F1232" t="s">
        <v>2562</v>
      </c>
      <c r="G1232" t="s">
        <v>37</v>
      </c>
      <c r="H1232" t="s">
        <v>43</v>
      </c>
      <c r="I1232" t="s">
        <v>44</v>
      </c>
      <c r="J1232" t="s">
        <v>40</v>
      </c>
      <c r="K1232">
        <v>478.56613861386103</v>
      </c>
      <c r="L1232">
        <v>6978297.6693365704</v>
      </c>
      <c r="M1232">
        <v>14581.678698682599</v>
      </c>
      <c r="N1232">
        <v>0</v>
      </c>
      <c r="O1232">
        <v>14581.678698682599</v>
      </c>
      <c r="P1232">
        <v>4473337.6014786204</v>
      </c>
      <c r="Q1232">
        <v>1099445.02565617</v>
      </c>
      <c r="R1232">
        <v>1082683.2295245801</v>
      </c>
      <c r="S1232">
        <v>132331.99695092399</v>
      </c>
      <c r="T1232">
        <v>190499.81572627201</v>
      </c>
      <c r="U1232">
        <v>197671.82471913</v>
      </c>
      <c r="V1232">
        <v>5345869.12</v>
      </c>
      <c r="W1232">
        <v>1434756.72461744</v>
      </c>
      <c r="X1232">
        <v>6242503.9546178002</v>
      </c>
      <c r="Y1232">
        <v>0</v>
      </c>
      <c r="Z1232">
        <v>0</v>
      </c>
      <c r="AA1232">
        <v>507691.76579602598</v>
      </c>
      <c r="AB1232">
        <v>395.88233092464299</v>
      </c>
      <c r="AC1232">
        <v>30034.241872687198</v>
      </c>
      <c r="AD1232">
        <v>0</v>
      </c>
      <c r="AE1232">
        <v>197671.82471913</v>
      </c>
      <c r="AF1232">
        <v>0</v>
      </c>
      <c r="AG1232">
        <v>0</v>
      </c>
    </row>
    <row r="1233" spans="1:33" x14ac:dyDescent="0.3">
      <c r="A1233" t="s">
        <v>33</v>
      </c>
      <c r="B1233" t="s">
        <v>2563</v>
      </c>
      <c r="C1233">
        <v>2243</v>
      </c>
      <c r="D1233" t="s">
        <v>2540</v>
      </c>
      <c r="E1233">
        <v>1165</v>
      </c>
      <c r="F1233" t="s">
        <v>2564</v>
      </c>
      <c r="G1233" t="s">
        <v>37</v>
      </c>
      <c r="H1233" t="s">
        <v>43</v>
      </c>
      <c r="I1233" t="s">
        <v>44</v>
      </c>
      <c r="J1233" t="s">
        <v>40</v>
      </c>
      <c r="K1233">
        <v>647.04</v>
      </c>
      <c r="L1233">
        <v>8296278.1186410701</v>
      </c>
      <c r="M1233">
        <v>12821.8937293537</v>
      </c>
      <c r="N1233">
        <v>0</v>
      </c>
      <c r="O1233">
        <v>12821.8937293537</v>
      </c>
      <c r="P1233">
        <v>5053338.4793010196</v>
      </c>
      <c r="Q1233">
        <v>1500423.4217015901</v>
      </c>
      <c r="R1233">
        <v>1306035.0727758501</v>
      </c>
      <c r="S1233">
        <v>178917.99774035599</v>
      </c>
      <c r="T1233">
        <v>257563.14712224601</v>
      </c>
      <c r="U1233">
        <v>267259.98173779203</v>
      </c>
      <c r="V1233">
        <v>6089171.3399999999</v>
      </c>
      <c r="W1233">
        <v>1939846.7969032701</v>
      </c>
      <c r="X1233">
        <v>7389680.5055251196</v>
      </c>
      <c r="Y1233">
        <v>0</v>
      </c>
      <c r="Z1233">
        <v>0</v>
      </c>
      <c r="AA1233">
        <v>598194.92198852601</v>
      </c>
      <c r="AB1233">
        <v>535.248281759777</v>
      </c>
      <c r="AC1233">
        <v>40607.4611078651</v>
      </c>
      <c r="AD1233">
        <v>0</v>
      </c>
      <c r="AE1233">
        <v>267259.98173779203</v>
      </c>
      <c r="AF1233">
        <v>0</v>
      </c>
      <c r="AG1233">
        <v>0</v>
      </c>
    </row>
    <row r="1234" spans="1:33" x14ac:dyDescent="0.3">
      <c r="A1234" t="s">
        <v>33</v>
      </c>
      <c r="B1234" t="s">
        <v>2565</v>
      </c>
      <c r="C1234">
        <v>2243</v>
      </c>
      <c r="D1234" t="s">
        <v>2540</v>
      </c>
      <c r="E1234">
        <v>1166</v>
      </c>
      <c r="F1234" t="s">
        <v>2566</v>
      </c>
      <c r="G1234" t="s">
        <v>37</v>
      </c>
      <c r="H1234" t="s">
        <v>43</v>
      </c>
      <c r="I1234" t="s">
        <v>44</v>
      </c>
      <c r="J1234" t="s">
        <v>40</v>
      </c>
      <c r="K1234">
        <v>621.09821782178199</v>
      </c>
      <c r="L1234">
        <v>9357190.9111244101</v>
      </c>
      <c r="M1234">
        <v>15065.557495786201</v>
      </c>
      <c r="N1234">
        <v>0</v>
      </c>
      <c r="O1234">
        <v>15065.557495786201</v>
      </c>
      <c r="P1234">
        <v>5987802.5358785596</v>
      </c>
      <c r="Q1234">
        <v>1573640.2089780399</v>
      </c>
      <c r="R1234">
        <v>1376766.86497735</v>
      </c>
      <c r="S1234">
        <v>171744.636394623</v>
      </c>
      <c r="T1234">
        <v>247236.664895828</v>
      </c>
      <c r="U1234">
        <v>256544.72420935999</v>
      </c>
      <c r="V1234">
        <v>7238573.6900000004</v>
      </c>
      <c r="W1234">
        <v>1862072.4969150501</v>
      </c>
      <c r="X1234">
        <v>8168078.9056161502</v>
      </c>
      <c r="Y1234">
        <v>0</v>
      </c>
      <c r="Z1234">
        <v>0</v>
      </c>
      <c r="AA1234">
        <v>893074.10703107505</v>
      </c>
      <c r="AB1234">
        <v>513.78856622955095</v>
      </c>
      <c r="AC1234">
        <v>38979.3857015986</v>
      </c>
      <c r="AD1234">
        <v>0</v>
      </c>
      <c r="AE1234">
        <v>256544.72420935999</v>
      </c>
      <c r="AF1234">
        <v>0</v>
      </c>
      <c r="AG1234">
        <v>0</v>
      </c>
    </row>
    <row r="1235" spans="1:33" x14ac:dyDescent="0.3">
      <c r="A1235" t="s">
        <v>33</v>
      </c>
      <c r="B1235" t="s">
        <v>2567</v>
      </c>
      <c r="C1235">
        <v>2243</v>
      </c>
      <c r="D1235" t="s">
        <v>2540</v>
      </c>
      <c r="E1235">
        <v>1168</v>
      </c>
      <c r="F1235" t="s">
        <v>2568</v>
      </c>
      <c r="G1235" t="s">
        <v>37</v>
      </c>
      <c r="H1235" t="s">
        <v>43</v>
      </c>
      <c r="I1235" t="s">
        <v>44</v>
      </c>
      <c r="J1235" t="s">
        <v>40</v>
      </c>
      <c r="K1235">
        <v>293.31</v>
      </c>
      <c r="L1235">
        <v>5276909.3289639102</v>
      </c>
      <c r="M1235">
        <v>17990.894715365699</v>
      </c>
      <c r="N1235">
        <v>0</v>
      </c>
      <c r="O1235">
        <v>17990.894715365699</v>
      </c>
      <c r="P1235">
        <v>3361305.6122633498</v>
      </c>
      <c r="Q1235">
        <v>1027444.35951161</v>
      </c>
      <c r="R1235">
        <v>690297.88865585695</v>
      </c>
      <c r="S1235">
        <v>81105.399847341803</v>
      </c>
      <c r="T1235">
        <v>116756.068685747</v>
      </c>
      <c r="U1235">
        <v>121151.745245289</v>
      </c>
      <c r="V1235">
        <v>4276404.74</v>
      </c>
      <c r="W1235">
        <v>879352.843718627</v>
      </c>
      <c r="X1235">
        <v>4444049.30883573</v>
      </c>
      <c r="Y1235">
        <v>0</v>
      </c>
      <c r="Z1235">
        <v>0</v>
      </c>
      <c r="AA1235">
        <v>693057.85436627502</v>
      </c>
      <c r="AB1235">
        <v>242.633644786969</v>
      </c>
      <c r="AC1235">
        <v>18407.786871828499</v>
      </c>
      <c r="AD1235">
        <v>0</v>
      </c>
      <c r="AE1235">
        <v>121151.745245289</v>
      </c>
      <c r="AF1235">
        <v>0</v>
      </c>
      <c r="AG1235">
        <v>0</v>
      </c>
    </row>
    <row r="1236" spans="1:33" x14ac:dyDescent="0.3">
      <c r="A1236" t="s">
        <v>33</v>
      </c>
      <c r="B1236" t="s">
        <v>2569</v>
      </c>
      <c r="C1236">
        <v>2243</v>
      </c>
      <c r="D1236" t="s">
        <v>2540</v>
      </c>
      <c r="E1236">
        <v>1169</v>
      </c>
      <c r="F1236" t="s">
        <v>1711</v>
      </c>
      <c r="G1236" t="s">
        <v>37</v>
      </c>
      <c r="H1236" t="s">
        <v>43</v>
      </c>
      <c r="I1236" t="s">
        <v>44</v>
      </c>
      <c r="J1236" t="s">
        <v>40</v>
      </c>
      <c r="K1236">
        <v>657.15574257425703</v>
      </c>
      <c r="L1236">
        <v>8637288.2204515096</v>
      </c>
      <c r="M1236">
        <v>13143.441745813399</v>
      </c>
      <c r="N1236">
        <v>0</v>
      </c>
      <c r="O1236">
        <v>13143.441745813399</v>
      </c>
      <c r="P1236">
        <v>5501117.7628337899</v>
      </c>
      <c r="Q1236">
        <v>1314522.7905991699</v>
      </c>
      <c r="R1236">
        <v>1378342.6304337201</v>
      </c>
      <c r="S1236">
        <v>181715.17937834299</v>
      </c>
      <c r="T1236">
        <v>261589.857206482</v>
      </c>
      <c r="U1236">
        <v>271438.29092371598</v>
      </c>
      <c r="V1236">
        <v>6395675.8099999996</v>
      </c>
      <c r="W1236">
        <v>1970174.1195278</v>
      </c>
      <c r="X1236">
        <v>7548785.6713319197</v>
      </c>
      <c r="Y1236">
        <v>0</v>
      </c>
      <c r="Z1236">
        <v>0</v>
      </c>
      <c r="AA1236">
        <v>775278.32882450195</v>
      </c>
      <c r="AB1236">
        <v>543.616286568747</v>
      </c>
      <c r="AC1236">
        <v>41242.313084808302</v>
      </c>
      <c r="AD1236">
        <v>0</v>
      </c>
      <c r="AE1236">
        <v>271438.29092371598</v>
      </c>
      <c r="AF1236">
        <v>0</v>
      </c>
      <c r="AG1236">
        <v>0</v>
      </c>
    </row>
    <row r="1237" spans="1:33" x14ac:dyDescent="0.3">
      <c r="A1237" t="s">
        <v>33</v>
      </c>
      <c r="B1237" t="s">
        <v>2570</v>
      </c>
      <c r="C1237">
        <v>2243</v>
      </c>
      <c r="D1237" t="s">
        <v>2540</v>
      </c>
      <c r="E1237">
        <v>1170</v>
      </c>
      <c r="F1237" t="s">
        <v>2571</v>
      </c>
      <c r="G1237" t="s">
        <v>37</v>
      </c>
      <c r="H1237" t="s">
        <v>43</v>
      </c>
      <c r="I1237" t="s">
        <v>44</v>
      </c>
      <c r="J1237" t="s">
        <v>40</v>
      </c>
      <c r="K1237">
        <v>318.88</v>
      </c>
      <c r="L1237">
        <v>4285591.9568228601</v>
      </c>
      <c r="M1237">
        <v>13439.513161135401</v>
      </c>
      <c r="N1237">
        <v>0</v>
      </c>
      <c r="O1237">
        <v>13439.513161135401</v>
      </c>
      <c r="P1237">
        <v>2483282.6725956802</v>
      </c>
      <c r="Q1237">
        <v>832241.71684007696</v>
      </c>
      <c r="R1237">
        <v>725965.09262172994</v>
      </c>
      <c r="S1237">
        <v>88175.956848796006</v>
      </c>
      <c r="T1237">
        <v>155926.51791657601</v>
      </c>
      <c r="U1237">
        <v>131713.43808195301</v>
      </c>
      <c r="V1237">
        <v>3197865.98999999</v>
      </c>
      <c r="W1237">
        <v>956012.52874090802</v>
      </c>
      <c r="X1237">
        <v>3863235.53937724</v>
      </c>
      <c r="Y1237">
        <v>0</v>
      </c>
      <c r="Z1237">
        <v>0</v>
      </c>
      <c r="AA1237">
        <v>270366.663880596</v>
      </c>
      <c r="AB1237">
        <v>263.78581244985998</v>
      </c>
      <c r="AC1237">
        <v>20012.529670617001</v>
      </c>
      <c r="AD1237">
        <v>0</v>
      </c>
      <c r="AE1237">
        <v>131713.43808195301</v>
      </c>
      <c r="AF1237">
        <v>0</v>
      </c>
      <c r="AG1237">
        <v>0</v>
      </c>
    </row>
    <row r="1238" spans="1:33" x14ac:dyDescent="0.3">
      <c r="A1238" t="s">
        <v>33</v>
      </c>
      <c r="B1238" t="s">
        <v>2572</v>
      </c>
      <c r="C1238">
        <v>2243</v>
      </c>
      <c r="D1238" t="s">
        <v>2540</v>
      </c>
      <c r="E1238">
        <v>1171</v>
      </c>
      <c r="F1238" t="s">
        <v>2573</v>
      </c>
      <c r="G1238" t="s">
        <v>37</v>
      </c>
      <c r="H1238" t="s">
        <v>43</v>
      </c>
      <c r="I1238" t="s">
        <v>44</v>
      </c>
      <c r="J1238" t="s">
        <v>40</v>
      </c>
      <c r="K1238">
        <v>571.53</v>
      </c>
      <c r="L1238">
        <v>7412411.9439860396</v>
      </c>
      <c r="M1238">
        <v>12969.4188301332</v>
      </c>
      <c r="N1238">
        <v>0</v>
      </c>
      <c r="O1238">
        <v>12969.4188301332</v>
      </c>
      <c r="P1238">
        <v>4772783.1550423596</v>
      </c>
      <c r="Q1238">
        <v>1136810.3961844801</v>
      </c>
      <c r="R1238">
        <v>1117274.8889212101</v>
      </c>
      <c r="S1238">
        <v>158038.14794842</v>
      </c>
      <c r="T1238">
        <v>227505.35588955399</v>
      </c>
      <c r="U1238">
        <v>236070.56343131801</v>
      </c>
      <c r="V1238">
        <v>5462876</v>
      </c>
      <c r="W1238">
        <v>1713465.3805547201</v>
      </c>
      <c r="X1238">
        <v>6739973.0700347302</v>
      </c>
      <c r="Y1238">
        <v>0</v>
      </c>
      <c r="Z1238">
        <v>0</v>
      </c>
      <c r="AA1238">
        <v>400026.98278530198</v>
      </c>
      <c r="AB1238">
        <v>472.78444991679902</v>
      </c>
      <c r="AC1238">
        <v>35868.5432847708</v>
      </c>
      <c r="AD1238">
        <v>0</v>
      </c>
      <c r="AE1238">
        <v>236070.56343131801</v>
      </c>
      <c r="AF1238">
        <v>0</v>
      </c>
      <c r="AG1238">
        <v>0</v>
      </c>
    </row>
    <row r="1239" spans="1:33" x14ac:dyDescent="0.3">
      <c r="A1239" t="s">
        <v>33</v>
      </c>
      <c r="B1239" t="s">
        <v>2574</v>
      </c>
      <c r="C1239">
        <v>2243</v>
      </c>
      <c r="D1239" t="s">
        <v>2540</v>
      </c>
      <c r="E1239">
        <v>1172</v>
      </c>
      <c r="F1239" t="s">
        <v>2575</v>
      </c>
      <c r="G1239" t="s">
        <v>37</v>
      </c>
      <c r="H1239" t="s">
        <v>43</v>
      </c>
      <c r="I1239" t="s">
        <v>44</v>
      </c>
      <c r="J1239" t="s">
        <v>40</v>
      </c>
      <c r="K1239">
        <v>529.23</v>
      </c>
      <c r="L1239">
        <v>7571254.7169921696</v>
      </c>
      <c r="M1239">
        <v>14306.170695146</v>
      </c>
      <c r="N1239">
        <v>0</v>
      </c>
      <c r="O1239">
        <v>14306.170695146</v>
      </c>
      <c r="P1239">
        <v>4779572.7850166503</v>
      </c>
      <c r="Q1239">
        <v>1229840.96317729</v>
      </c>
      <c r="R1239">
        <v>1075986.2579061</v>
      </c>
      <c r="S1239">
        <v>146341.450210387</v>
      </c>
      <c r="T1239">
        <v>339513.26068172901</v>
      </c>
      <c r="U1239">
        <v>218598.541257251</v>
      </c>
      <c r="V1239">
        <v>5766007.5599999996</v>
      </c>
      <c r="W1239">
        <v>1586648.6157349099</v>
      </c>
      <c r="X1239">
        <v>6550645.5488064997</v>
      </c>
      <c r="Y1239">
        <v>0</v>
      </c>
      <c r="Z1239">
        <v>0</v>
      </c>
      <c r="AA1239">
        <v>768358.98855941999</v>
      </c>
      <c r="AB1239">
        <v>437.79279203098298</v>
      </c>
      <c r="AC1239">
        <v>33213.845576958804</v>
      </c>
      <c r="AD1239">
        <v>0</v>
      </c>
      <c r="AE1239">
        <v>218598.541257251</v>
      </c>
      <c r="AF1239">
        <v>0</v>
      </c>
      <c r="AG1239">
        <v>0</v>
      </c>
    </row>
    <row r="1240" spans="1:33" x14ac:dyDescent="0.3">
      <c r="A1240" t="s">
        <v>33</v>
      </c>
      <c r="B1240" t="s">
        <v>2576</v>
      </c>
      <c r="C1240">
        <v>2243</v>
      </c>
      <c r="D1240" t="s">
        <v>2540</v>
      </c>
      <c r="E1240">
        <v>1173</v>
      </c>
      <c r="F1240" t="s">
        <v>2577</v>
      </c>
      <c r="G1240" t="s">
        <v>37</v>
      </c>
      <c r="H1240" t="s">
        <v>43</v>
      </c>
      <c r="I1240" t="s">
        <v>44</v>
      </c>
      <c r="J1240" t="s">
        <v>40</v>
      </c>
      <c r="K1240">
        <v>343.72940594059401</v>
      </c>
      <c r="L1240">
        <v>5112421.1289431099</v>
      </c>
      <c r="M1240">
        <v>14873.3888942474</v>
      </c>
      <c r="N1240">
        <v>0</v>
      </c>
      <c r="O1240">
        <v>14873.3888942474</v>
      </c>
      <c r="P1240">
        <v>3124893.47279752</v>
      </c>
      <c r="Q1240">
        <v>969914.32698733697</v>
      </c>
      <c r="R1240">
        <v>785739.86750535702</v>
      </c>
      <c r="S1240">
        <v>95047.256854867403</v>
      </c>
      <c r="T1240">
        <v>136826.204798033</v>
      </c>
      <c r="U1240">
        <v>141977.489420167</v>
      </c>
      <c r="V1240">
        <v>3939931.79</v>
      </c>
      <c r="W1240">
        <v>1030511.84952294</v>
      </c>
      <c r="X1240">
        <v>4504438.5796906799</v>
      </c>
      <c r="Y1240">
        <v>0</v>
      </c>
      <c r="Z1240">
        <v>0</v>
      </c>
      <c r="AA1240">
        <v>444148.66910328099</v>
      </c>
      <c r="AB1240">
        <v>284.34188600397499</v>
      </c>
      <c r="AC1240">
        <v>21572.048842980701</v>
      </c>
      <c r="AD1240">
        <v>0</v>
      </c>
      <c r="AE1240">
        <v>141977.489420167</v>
      </c>
      <c r="AF1240">
        <v>0</v>
      </c>
      <c r="AG1240">
        <v>0</v>
      </c>
    </row>
    <row r="1241" spans="1:33" x14ac:dyDescent="0.3">
      <c r="A1241" t="s">
        <v>33</v>
      </c>
      <c r="B1241" t="s">
        <v>2578</v>
      </c>
      <c r="C1241">
        <v>2243</v>
      </c>
      <c r="D1241" t="s">
        <v>2540</v>
      </c>
      <c r="E1241">
        <v>1174</v>
      </c>
      <c r="F1241" t="s">
        <v>2579</v>
      </c>
      <c r="G1241" t="s">
        <v>37</v>
      </c>
      <c r="H1241" t="s">
        <v>43</v>
      </c>
      <c r="I1241" t="s">
        <v>44</v>
      </c>
      <c r="J1241" t="s">
        <v>40</v>
      </c>
      <c r="K1241">
        <v>424.41</v>
      </c>
      <c r="L1241">
        <v>5915449.1061718799</v>
      </c>
      <c r="M1241">
        <v>13938.053076439901</v>
      </c>
      <c r="N1241">
        <v>0</v>
      </c>
      <c r="O1241">
        <v>13938.053076439901</v>
      </c>
      <c r="P1241">
        <v>3804138.26092458</v>
      </c>
      <c r="Q1241">
        <v>954559.17117221898</v>
      </c>
      <c r="R1241">
        <v>870452.58485163201</v>
      </c>
      <c r="S1241">
        <v>117356.867304934</v>
      </c>
      <c r="T1241">
        <v>168942.22191850899</v>
      </c>
      <c r="U1241">
        <v>175302.62247981</v>
      </c>
      <c r="V1241">
        <v>4467751.6100000003</v>
      </c>
      <c r="W1241">
        <v>1272394.8736920699</v>
      </c>
      <c r="X1241">
        <v>5321853.1839898899</v>
      </c>
      <c r="Y1241">
        <v>0</v>
      </c>
      <c r="Z1241">
        <v>0</v>
      </c>
      <c r="AA1241">
        <v>391306.74973301502</v>
      </c>
      <c r="AB1241">
        <v>351.082967454357</v>
      </c>
      <c r="AC1241">
        <v>26635.467001714002</v>
      </c>
      <c r="AD1241">
        <v>0</v>
      </c>
      <c r="AE1241">
        <v>175302.62247981</v>
      </c>
      <c r="AF1241">
        <v>0</v>
      </c>
      <c r="AG1241">
        <v>0</v>
      </c>
    </row>
    <row r="1242" spans="1:33" x14ac:dyDescent="0.3">
      <c r="A1242" t="s">
        <v>33</v>
      </c>
      <c r="B1242" t="s">
        <v>2580</v>
      </c>
      <c r="C1242">
        <v>2243</v>
      </c>
      <c r="D1242" t="s">
        <v>2540</v>
      </c>
      <c r="E1242">
        <v>1175</v>
      </c>
      <c r="F1242" t="s">
        <v>2581</v>
      </c>
      <c r="G1242" t="s">
        <v>37</v>
      </c>
      <c r="H1242" t="s">
        <v>43</v>
      </c>
      <c r="I1242" t="s">
        <v>44</v>
      </c>
      <c r="J1242" t="s">
        <v>40</v>
      </c>
      <c r="K1242">
        <v>518.66999999999996</v>
      </c>
      <c r="L1242">
        <v>6293865.2164802197</v>
      </c>
      <c r="M1242">
        <v>12134.623588177799</v>
      </c>
      <c r="N1242">
        <v>0</v>
      </c>
      <c r="O1242">
        <v>12134.623588177799</v>
      </c>
      <c r="P1242">
        <v>3837340.87171946</v>
      </c>
      <c r="Q1242">
        <v>1051666.1302563399</v>
      </c>
      <c r="R1242">
        <v>1054973.08312786</v>
      </c>
      <c r="S1242">
        <v>143421.42354103399</v>
      </c>
      <c r="T1242">
        <v>206463.707835521</v>
      </c>
      <c r="U1242">
        <v>214236.731466278</v>
      </c>
      <c r="V1242">
        <v>4524639.09</v>
      </c>
      <c r="W1242">
        <v>1554989.3950139401</v>
      </c>
      <c r="X1242">
        <v>5597884.28282612</v>
      </c>
      <c r="Y1242">
        <v>0</v>
      </c>
      <c r="Z1242">
        <v>0</v>
      </c>
      <c r="AA1242">
        <v>448764.032369697</v>
      </c>
      <c r="AB1242">
        <v>429.05728594884999</v>
      </c>
      <c r="AC1242">
        <v>32551.112532171701</v>
      </c>
      <c r="AD1242">
        <v>0</v>
      </c>
      <c r="AE1242">
        <v>214236.731466278</v>
      </c>
      <c r="AF1242">
        <v>0</v>
      </c>
      <c r="AG1242">
        <v>0</v>
      </c>
    </row>
    <row r="1243" spans="1:33" x14ac:dyDescent="0.3">
      <c r="A1243" t="s">
        <v>33</v>
      </c>
      <c r="B1243" t="s">
        <v>2582</v>
      </c>
      <c r="C1243">
        <v>2243</v>
      </c>
      <c r="D1243" t="s">
        <v>2540</v>
      </c>
      <c r="E1243">
        <v>1176</v>
      </c>
      <c r="F1243" t="s">
        <v>2583</v>
      </c>
      <c r="G1243" t="s">
        <v>37</v>
      </c>
      <c r="H1243" t="s">
        <v>43</v>
      </c>
      <c r="I1243" t="s">
        <v>44</v>
      </c>
      <c r="J1243" t="s">
        <v>40</v>
      </c>
      <c r="K1243">
        <v>369.54</v>
      </c>
      <c r="L1243">
        <v>5432254.1029720204</v>
      </c>
      <c r="M1243">
        <v>14700.0435757212</v>
      </c>
      <c r="N1243">
        <v>0</v>
      </c>
      <c r="O1243">
        <v>14700.0435757212</v>
      </c>
      <c r="P1243">
        <v>3486434.978565</v>
      </c>
      <c r="Q1243">
        <v>900324.33090969105</v>
      </c>
      <c r="R1243">
        <v>796209.98533628299</v>
      </c>
      <c r="S1243">
        <v>102184.34236673301</v>
      </c>
      <c r="T1243">
        <v>147100.46579431699</v>
      </c>
      <c r="U1243">
        <v>152638.559673874</v>
      </c>
      <c r="V1243">
        <v>4171722.7</v>
      </c>
      <c r="W1243">
        <v>1107892.84329815</v>
      </c>
      <c r="X1243">
        <v>4929018.1620065998</v>
      </c>
      <c r="Y1243">
        <v>0</v>
      </c>
      <c r="Z1243">
        <v>0</v>
      </c>
      <c r="AA1243">
        <v>327099.79717334302</v>
      </c>
      <c r="AB1243">
        <v>305.693079317365</v>
      </c>
      <c r="AC1243">
        <v>23191.8910388855</v>
      </c>
      <c r="AD1243">
        <v>0</v>
      </c>
      <c r="AE1243">
        <v>152638.559673874</v>
      </c>
      <c r="AF1243">
        <v>0</v>
      </c>
      <c r="AG1243">
        <v>0</v>
      </c>
    </row>
    <row r="1244" spans="1:33" x14ac:dyDescent="0.3">
      <c r="A1244" t="s">
        <v>33</v>
      </c>
      <c r="B1244" t="s">
        <v>2584</v>
      </c>
      <c r="C1244">
        <v>2243</v>
      </c>
      <c r="D1244" t="s">
        <v>2540</v>
      </c>
      <c r="E1244">
        <v>1177</v>
      </c>
      <c r="F1244" t="s">
        <v>2585</v>
      </c>
      <c r="G1244" t="s">
        <v>37</v>
      </c>
      <c r="H1244" t="s">
        <v>43</v>
      </c>
      <c r="I1244" t="s">
        <v>44</v>
      </c>
      <c r="J1244" t="s">
        <v>40</v>
      </c>
      <c r="K1244">
        <v>699.59524752475204</v>
      </c>
      <c r="L1244">
        <v>9426454.3803316001</v>
      </c>
      <c r="M1244">
        <v>13474.1543966793</v>
      </c>
      <c r="N1244">
        <v>0</v>
      </c>
      <c r="O1244">
        <v>13474.1543966793</v>
      </c>
      <c r="P1244">
        <v>5964161.9937393898</v>
      </c>
      <c r="Q1244">
        <v>1471224.5606108001</v>
      </c>
      <c r="R1244">
        <v>1512133.8890068</v>
      </c>
      <c r="S1244">
        <v>193450.45270122099</v>
      </c>
      <c r="T1244">
        <v>285483.484273371</v>
      </c>
      <c r="U1244">
        <v>288967.93564124499</v>
      </c>
      <c r="V1244">
        <v>7040077.3200000003</v>
      </c>
      <c r="W1244">
        <v>2097409.1246903501</v>
      </c>
      <c r="X1244">
        <v>8083293.5258194702</v>
      </c>
      <c r="Y1244">
        <v>0</v>
      </c>
      <c r="Z1244">
        <v>0</v>
      </c>
      <c r="AA1244">
        <v>1009708.42956686</v>
      </c>
      <c r="AB1244">
        <v>578.72334657042802</v>
      </c>
      <c r="AC1244">
        <v>43905.765957450298</v>
      </c>
      <c r="AD1244">
        <v>0</v>
      </c>
      <c r="AE1244">
        <v>288967.93564124499</v>
      </c>
      <c r="AF1244">
        <v>0</v>
      </c>
      <c r="AG1244">
        <v>0</v>
      </c>
    </row>
    <row r="1245" spans="1:33" x14ac:dyDescent="0.3">
      <c r="A1245" t="s">
        <v>33</v>
      </c>
      <c r="B1245" t="s">
        <v>2586</v>
      </c>
      <c r="C1245">
        <v>2243</v>
      </c>
      <c r="D1245" t="s">
        <v>2540</v>
      </c>
      <c r="E1245">
        <v>1178</v>
      </c>
      <c r="F1245" t="s">
        <v>2587</v>
      </c>
      <c r="G1245" t="s">
        <v>37</v>
      </c>
      <c r="H1245" t="s">
        <v>43</v>
      </c>
      <c r="I1245" t="s">
        <v>44</v>
      </c>
      <c r="J1245" t="s">
        <v>40</v>
      </c>
      <c r="K1245">
        <v>343.82</v>
      </c>
      <c r="L1245">
        <v>4670407.1127478499</v>
      </c>
      <c r="M1245">
        <v>13583.8727030069</v>
      </c>
      <c r="N1245">
        <v>0</v>
      </c>
      <c r="O1245">
        <v>13583.8727030069</v>
      </c>
      <c r="P1245">
        <v>2790393.8111403799</v>
      </c>
      <c r="Q1245">
        <v>883123.90027268999</v>
      </c>
      <c r="R1245">
        <v>764954.82661503798</v>
      </c>
      <c r="S1245">
        <v>95072.307713726303</v>
      </c>
      <c r="T1245">
        <v>136862.26700601299</v>
      </c>
      <c r="U1245">
        <v>142014.90931177</v>
      </c>
      <c r="V1245">
        <v>3497608.75</v>
      </c>
      <c r="W1245">
        <v>1030783.45343608</v>
      </c>
      <c r="X1245">
        <v>4236887.3131983299</v>
      </c>
      <c r="Y1245">
        <v>0</v>
      </c>
      <c r="Z1245">
        <v>0</v>
      </c>
      <c r="AA1245">
        <v>269642.73899155302</v>
      </c>
      <c r="AB1245">
        <v>284.416827761261</v>
      </c>
      <c r="AC1245">
        <v>21577.734418438002</v>
      </c>
      <c r="AD1245">
        <v>0</v>
      </c>
      <c r="AE1245">
        <v>142014.90931177</v>
      </c>
      <c r="AF1245">
        <v>0</v>
      </c>
      <c r="AG1245">
        <v>0</v>
      </c>
    </row>
    <row r="1246" spans="1:33" x14ac:dyDescent="0.3">
      <c r="A1246" t="s">
        <v>33</v>
      </c>
      <c r="B1246" t="s">
        <v>2588</v>
      </c>
      <c r="C1246">
        <v>2243</v>
      </c>
      <c r="D1246" t="s">
        <v>2540</v>
      </c>
      <c r="E1246">
        <v>1179</v>
      </c>
      <c r="F1246" t="s">
        <v>2589</v>
      </c>
      <c r="G1246" t="s">
        <v>37</v>
      </c>
      <c r="H1246" t="s">
        <v>43</v>
      </c>
      <c r="I1246" t="s">
        <v>44</v>
      </c>
      <c r="J1246" t="s">
        <v>40</v>
      </c>
      <c r="K1246">
        <v>513.38237623762302</v>
      </c>
      <c r="L1246">
        <v>8509396.5359423198</v>
      </c>
      <c r="M1246">
        <v>16575.162938596201</v>
      </c>
      <c r="N1246">
        <v>0</v>
      </c>
      <c r="O1246">
        <v>16575.162938596201</v>
      </c>
      <c r="P1246">
        <v>5395014.1246146802</v>
      </c>
      <c r="Q1246">
        <v>1585507.7754428899</v>
      </c>
      <c r="R1246">
        <v>1182556.4371142101</v>
      </c>
      <c r="S1246">
        <v>141959.302101295</v>
      </c>
      <c r="T1246">
        <v>204358.89666923101</v>
      </c>
      <c r="U1246">
        <v>212052.67757444899</v>
      </c>
      <c r="V1246">
        <v>6758206.9299999997</v>
      </c>
      <c r="W1246">
        <v>1539136.9283678699</v>
      </c>
      <c r="X1246">
        <v>7175887.3921418497</v>
      </c>
      <c r="Y1246">
        <v>0</v>
      </c>
      <c r="Z1246">
        <v>0</v>
      </c>
      <c r="AA1246">
        <v>1088812.51544817</v>
      </c>
      <c r="AB1246">
        <v>424.68322633367302</v>
      </c>
      <c r="AC1246">
        <v>32219.267551515601</v>
      </c>
      <c r="AD1246">
        <v>0</v>
      </c>
      <c r="AE1246">
        <v>212052.67757444899</v>
      </c>
      <c r="AF1246">
        <v>0</v>
      </c>
      <c r="AG1246">
        <v>0</v>
      </c>
    </row>
    <row r="1247" spans="1:33" x14ac:dyDescent="0.3">
      <c r="A1247" t="s">
        <v>33</v>
      </c>
      <c r="B1247" t="s">
        <v>2590</v>
      </c>
      <c r="C1247">
        <v>2243</v>
      </c>
      <c r="D1247" t="s">
        <v>2540</v>
      </c>
      <c r="E1247">
        <v>1180</v>
      </c>
      <c r="F1247" t="s">
        <v>2591</v>
      </c>
      <c r="G1247" t="s">
        <v>37</v>
      </c>
      <c r="H1247" t="s">
        <v>38</v>
      </c>
      <c r="I1247" t="s">
        <v>44</v>
      </c>
      <c r="J1247" t="s">
        <v>40</v>
      </c>
      <c r="K1247">
        <v>971.26267326732602</v>
      </c>
      <c r="L1247">
        <v>11358554.2444012</v>
      </c>
      <c r="M1247">
        <v>11694.6265485433</v>
      </c>
      <c r="N1247">
        <v>0</v>
      </c>
      <c r="O1247">
        <v>11694.6265485433</v>
      </c>
      <c r="P1247">
        <v>6324645.5517759304</v>
      </c>
      <c r="Q1247">
        <v>2339650.9671765999</v>
      </c>
      <c r="R1247">
        <v>2039061.99784291</v>
      </c>
      <c r="S1247">
        <v>268571.298190122</v>
      </c>
      <c r="T1247">
        <v>386624.42941564397</v>
      </c>
      <c r="U1247">
        <v>401180.21191893</v>
      </c>
      <c r="V1247">
        <v>8045497.2000000002</v>
      </c>
      <c r="W1247">
        <v>2911876.8324822802</v>
      </c>
      <c r="X1247">
        <v>9917843.2916634195</v>
      </c>
      <c r="Y1247">
        <v>0</v>
      </c>
      <c r="Z1247">
        <v>0</v>
      </c>
      <c r="AA1247">
        <v>977771.99652603501</v>
      </c>
      <c r="AB1247">
        <v>803.45369220410601</v>
      </c>
      <c r="AC1247">
        <v>60955.290600618297</v>
      </c>
      <c r="AD1247">
        <v>0</v>
      </c>
      <c r="AE1247">
        <v>401180.21191893</v>
      </c>
      <c r="AF1247">
        <v>0</v>
      </c>
      <c r="AG1247">
        <v>0</v>
      </c>
    </row>
    <row r="1248" spans="1:33" x14ac:dyDescent="0.3">
      <c r="A1248" t="s">
        <v>33</v>
      </c>
      <c r="B1248" t="s">
        <v>2592</v>
      </c>
      <c r="C1248">
        <v>2243</v>
      </c>
      <c r="D1248" t="s">
        <v>2540</v>
      </c>
      <c r="E1248">
        <v>1181</v>
      </c>
      <c r="F1248" t="s">
        <v>2593</v>
      </c>
      <c r="G1248" t="s">
        <v>37</v>
      </c>
      <c r="H1248" t="s">
        <v>38</v>
      </c>
      <c r="I1248" t="s">
        <v>39</v>
      </c>
      <c r="J1248" t="s">
        <v>40</v>
      </c>
      <c r="K1248">
        <v>1026.6721782178199</v>
      </c>
      <c r="L1248">
        <v>13036941.9534612</v>
      </c>
      <c r="M1248">
        <v>12698.2519153209</v>
      </c>
      <c r="N1248">
        <v>0</v>
      </c>
      <c r="O1248">
        <v>12698.2519153209</v>
      </c>
      <c r="P1248">
        <v>7350056.8772615204</v>
      </c>
      <c r="Q1248">
        <v>2783968.5165996598</v>
      </c>
      <c r="R1248">
        <v>2210342.6109305499</v>
      </c>
      <c r="S1248">
        <v>283893.00578397501</v>
      </c>
      <c r="T1248">
        <v>408680.94288549997</v>
      </c>
      <c r="U1248">
        <v>424067.11733616801</v>
      </c>
      <c r="V1248">
        <v>9534878.5199999996</v>
      </c>
      <c r="W1248">
        <v>3077996.3161250502</v>
      </c>
      <c r="X1248">
        <v>11485828.912284</v>
      </c>
      <c r="Y1248">
        <v>0</v>
      </c>
      <c r="Z1248">
        <v>0</v>
      </c>
      <c r="AA1248">
        <v>1061763.9087154299</v>
      </c>
      <c r="AB1248">
        <v>849.28987283886204</v>
      </c>
      <c r="AC1248">
        <v>64432.725252700497</v>
      </c>
      <c r="AD1248">
        <v>0</v>
      </c>
      <c r="AE1248">
        <v>424067.11733616801</v>
      </c>
      <c r="AF1248">
        <v>0</v>
      </c>
      <c r="AG1248">
        <v>0</v>
      </c>
    </row>
    <row r="1249" spans="1:33" x14ac:dyDescent="0.3">
      <c r="A1249" t="s">
        <v>33</v>
      </c>
      <c r="B1249" t="s">
        <v>2594</v>
      </c>
      <c r="C1249">
        <v>2243</v>
      </c>
      <c r="D1249" t="s">
        <v>2540</v>
      </c>
      <c r="E1249">
        <v>1182</v>
      </c>
      <c r="F1249" t="s">
        <v>2595</v>
      </c>
      <c r="G1249" t="s">
        <v>37</v>
      </c>
      <c r="H1249" t="s">
        <v>38</v>
      </c>
      <c r="I1249" t="s">
        <v>44</v>
      </c>
      <c r="J1249" t="s">
        <v>40</v>
      </c>
      <c r="K1249">
        <v>853.33207920791995</v>
      </c>
      <c r="L1249">
        <v>10841573.2664745</v>
      </c>
      <c r="M1249">
        <v>12704.987343893001</v>
      </c>
      <c r="N1249">
        <v>0</v>
      </c>
      <c r="O1249">
        <v>12704.987343893001</v>
      </c>
      <c r="P1249">
        <v>5906180.6657302501</v>
      </c>
      <c r="Q1249">
        <v>2518013.49470523</v>
      </c>
      <c r="R1249">
        <v>1841737.1629124</v>
      </c>
      <c r="S1249">
        <v>235961.40427098301</v>
      </c>
      <c r="T1249">
        <v>339680.53885565302</v>
      </c>
      <c r="U1249">
        <v>352468.960041699</v>
      </c>
      <c r="V1249">
        <v>7930787.2000000002</v>
      </c>
      <c r="W1249">
        <v>2558317.10643283</v>
      </c>
      <c r="X1249">
        <v>9650690.6977837998</v>
      </c>
      <c r="Y1249">
        <v>0</v>
      </c>
      <c r="Z1249">
        <v>0</v>
      </c>
      <c r="AA1249">
        <v>784153.60347516404</v>
      </c>
      <c r="AB1249">
        <v>705.89844393938199</v>
      </c>
      <c r="AC1249">
        <v>53554.106729922903</v>
      </c>
      <c r="AD1249">
        <v>0</v>
      </c>
      <c r="AE1249">
        <v>352468.960041699</v>
      </c>
      <c r="AF1249">
        <v>0</v>
      </c>
      <c r="AG1249">
        <v>0</v>
      </c>
    </row>
    <row r="1250" spans="1:33" x14ac:dyDescent="0.3">
      <c r="A1250" t="s">
        <v>33</v>
      </c>
      <c r="B1250" t="s">
        <v>2596</v>
      </c>
      <c r="C1250">
        <v>2243</v>
      </c>
      <c r="D1250" t="s">
        <v>2540</v>
      </c>
      <c r="E1250">
        <v>1183</v>
      </c>
      <c r="F1250" t="s">
        <v>2597</v>
      </c>
      <c r="G1250" t="s">
        <v>37</v>
      </c>
      <c r="H1250" t="s">
        <v>38</v>
      </c>
      <c r="I1250" t="s">
        <v>44</v>
      </c>
      <c r="J1250" t="s">
        <v>40</v>
      </c>
      <c r="K1250">
        <v>881.74772277227703</v>
      </c>
      <c r="L1250">
        <v>11099457.619111599</v>
      </c>
      <c r="M1250">
        <v>12588.019602947399</v>
      </c>
      <c r="N1250">
        <v>0</v>
      </c>
      <c r="O1250">
        <v>12588.019602947399</v>
      </c>
      <c r="P1250">
        <v>6055421.5548411198</v>
      </c>
      <c r="Q1250">
        <v>2554445.9686941798</v>
      </c>
      <c r="R1250">
        <v>1894779.48801634</v>
      </c>
      <c r="S1250">
        <v>243818.83202048499</v>
      </c>
      <c r="T1250">
        <v>350991.77553953603</v>
      </c>
      <c r="U1250">
        <v>364206.04643524101</v>
      </c>
      <c r="V1250">
        <v>8091743.4500000002</v>
      </c>
      <c r="W1250">
        <v>2643508.1226764298</v>
      </c>
      <c r="X1250">
        <v>9989724.9867115393</v>
      </c>
      <c r="Y1250">
        <v>0</v>
      </c>
      <c r="Z1250">
        <v>0</v>
      </c>
      <c r="AA1250">
        <v>689459.74262756296</v>
      </c>
      <c r="AB1250">
        <v>729.40460181667004</v>
      </c>
      <c r="AC1250">
        <v>55337.438735509197</v>
      </c>
      <c r="AD1250">
        <v>0</v>
      </c>
      <c r="AE1250">
        <v>364206.04643524101</v>
      </c>
      <c r="AF1250">
        <v>0</v>
      </c>
      <c r="AG1250">
        <v>0</v>
      </c>
    </row>
    <row r="1251" spans="1:33" x14ac:dyDescent="0.3">
      <c r="A1251" t="s">
        <v>33</v>
      </c>
      <c r="B1251" t="s">
        <v>2598</v>
      </c>
      <c r="C1251">
        <v>2243</v>
      </c>
      <c r="D1251" t="s">
        <v>2540</v>
      </c>
      <c r="E1251">
        <v>1184</v>
      </c>
      <c r="F1251" t="s">
        <v>2599</v>
      </c>
      <c r="G1251" t="s">
        <v>37</v>
      </c>
      <c r="H1251" t="s">
        <v>38</v>
      </c>
      <c r="I1251" t="s">
        <v>44</v>
      </c>
      <c r="J1251" t="s">
        <v>40</v>
      </c>
      <c r="K1251">
        <v>805.67455445544499</v>
      </c>
      <c r="L1251">
        <v>9684525.1609032396</v>
      </c>
      <c r="M1251">
        <v>12020.393479410501</v>
      </c>
      <c r="N1251">
        <v>0</v>
      </c>
      <c r="O1251">
        <v>12020.393479410501</v>
      </c>
      <c r="P1251">
        <v>5282790.87363795</v>
      </c>
      <c r="Q1251">
        <v>2121634.60055731</v>
      </c>
      <c r="R1251">
        <v>1736606.6230405399</v>
      </c>
      <c r="S1251">
        <v>222783.25623380701</v>
      </c>
      <c r="T1251">
        <v>320709.80743363302</v>
      </c>
      <c r="U1251">
        <v>332784.01135998702</v>
      </c>
      <c r="V1251">
        <v>6936302.8399999999</v>
      </c>
      <c r="W1251">
        <v>2415438.3095432599</v>
      </c>
      <c r="X1251">
        <v>8510549.4761047401</v>
      </c>
      <c r="Y1251">
        <v>0</v>
      </c>
      <c r="Z1251">
        <v>0</v>
      </c>
      <c r="AA1251">
        <v>789962.02139757003</v>
      </c>
      <c r="AB1251">
        <v>666.47490252511705</v>
      </c>
      <c r="AC1251">
        <v>50563.177138424297</v>
      </c>
      <c r="AD1251">
        <v>0</v>
      </c>
      <c r="AE1251">
        <v>332784.01135998702</v>
      </c>
      <c r="AF1251">
        <v>0</v>
      </c>
      <c r="AG1251">
        <v>0</v>
      </c>
    </row>
    <row r="1252" spans="1:33" x14ac:dyDescent="0.3">
      <c r="A1252" t="s">
        <v>33</v>
      </c>
      <c r="B1252" t="s">
        <v>2600</v>
      </c>
      <c r="C1252">
        <v>2243</v>
      </c>
      <c r="D1252" t="s">
        <v>2540</v>
      </c>
      <c r="E1252">
        <v>1185</v>
      </c>
      <c r="F1252" t="s">
        <v>2601</v>
      </c>
      <c r="G1252" t="s">
        <v>37</v>
      </c>
      <c r="H1252" t="s">
        <v>38</v>
      </c>
      <c r="I1252" t="s">
        <v>44</v>
      </c>
      <c r="J1252" t="s">
        <v>40</v>
      </c>
      <c r="K1252">
        <v>695.57544554455399</v>
      </c>
      <c r="L1252">
        <v>10005009.914405299</v>
      </c>
      <c r="M1252">
        <v>14383.7882410766</v>
      </c>
      <c r="N1252">
        <v>0</v>
      </c>
      <c r="O1252">
        <v>14383.7882410766</v>
      </c>
      <c r="P1252">
        <v>5878986.5050285198</v>
      </c>
      <c r="Q1252">
        <v>2080206.44904211</v>
      </c>
      <c r="R1252">
        <v>1576594.7069816301</v>
      </c>
      <c r="S1252">
        <v>192338.90639556799</v>
      </c>
      <c r="T1252">
        <v>276883.34695755102</v>
      </c>
      <c r="U1252">
        <v>287307.55575156701</v>
      </c>
      <c r="V1252">
        <v>7632344.7300000004</v>
      </c>
      <c r="W1252">
        <v>2085357.6286538299</v>
      </c>
      <c r="X1252">
        <v>9077584.7171193194</v>
      </c>
      <c r="Y1252">
        <v>0</v>
      </c>
      <c r="Z1252">
        <v>0</v>
      </c>
      <c r="AA1252">
        <v>595888.75550799095</v>
      </c>
      <c r="AB1252">
        <v>575.39806203946398</v>
      </c>
      <c r="AC1252">
        <v>43653.487964478903</v>
      </c>
      <c r="AD1252">
        <v>0</v>
      </c>
      <c r="AE1252">
        <v>287307.55575156701</v>
      </c>
      <c r="AF1252">
        <v>0</v>
      </c>
      <c r="AG1252">
        <v>0</v>
      </c>
    </row>
    <row r="1253" spans="1:33" x14ac:dyDescent="0.3">
      <c r="A1253" t="s">
        <v>33</v>
      </c>
      <c r="B1253" t="s">
        <v>2602</v>
      </c>
      <c r="C1253">
        <v>2243</v>
      </c>
      <c r="D1253" t="s">
        <v>2540</v>
      </c>
      <c r="E1253">
        <v>1186</v>
      </c>
      <c r="F1253" t="s">
        <v>2603</v>
      </c>
      <c r="G1253" t="s">
        <v>37</v>
      </c>
      <c r="H1253" t="s">
        <v>53</v>
      </c>
      <c r="I1253" t="s">
        <v>39</v>
      </c>
      <c r="J1253" t="s">
        <v>40</v>
      </c>
      <c r="K1253">
        <v>1827.53</v>
      </c>
      <c r="L1253">
        <v>25825974.472149301</v>
      </c>
      <c r="M1253">
        <v>14131.6281933261</v>
      </c>
      <c r="N1253">
        <v>0</v>
      </c>
      <c r="O1253">
        <v>14131.6281933261</v>
      </c>
      <c r="P1253">
        <v>12634489.877815099</v>
      </c>
      <c r="Q1253">
        <v>6150056.1163272904</v>
      </c>
      <c r="R1253">
        <v>3613698.9539089599</v>
      </c>
      <c r="S1253">
        <v>505344.35028813401</v>
      </c>
      <c r="T1253">
        <v>2922385.1738098399</v>
      </c>
      <c r="U1253">
        <v>754861.57644854602</v>
      </c>
      <c r="V1253">
        <v>19592118.989999998</v>
      </c>
      <c r="W1253">
        <v>5478993.9057008</v>
      </c>
      <c r="X1253">
        <v>20408091.827095099</v>
      </c>
      <c r="Y1253">
        <v>0</v>
      </c>
      <c r="Z1253">
        <v>0</v>
      </c>
      <c r="AA1253">
        <v>4542065.6783812298</v>
      </c>
      <c r="AB1253">
        <v>6261.7802490795702</v>
      </c>
      <c r="AC1253">
        <v>114693.609975359</v>
      </c>
      <c r="AD1253">
        <v>0</v>
      </c>
      <c r="AE1253">
        <v>754861.57644854602</v>
      </c>
      <c r="AF1253">
        <v>0</v>
      </c>
      <c r="AG1253">
        <v>0</v>
      </c>
    </row>
    <row r="1254" spans="1:33" x14ac:dyDescent="0.3">
      <c r="A1254" t="s">
        <v>33</v>
      </c>
      <c r="B1254" t="s">
        <v>2604</v>
      </c>
      <c r="C1254">
        <v>2243</v>
      </c>
      <c r="D1254" t="s">
        <v>2540</v>
      </c>
      <c r="E1254">
        <v>1187</v>
      </c>
      <c r="F1254" t="s">
        <v>2605</v>
      </c>
      <c r="G1254" t="s">
        <v>37</v>
      </c>
      <c r="H1254" t="s">
        <v>53</v>
      </c>
      <c r="I1254" t="s">
        <v>39</v>
      </c>
      <c r="J1254" t="s">
        <v>40</v>
      </c>
      <c r="K1254">
        <v>1515.8163366336601</v>
      </c>
      <c r="L1254">
        <v>23449727.130339701</v>
      </c>
      <c r="M1254">
        <v>15470.031931716099</v>
      </c>
      <c r="N1254">
        <v>0</v>
      </c>
      <c r="O1254">
        <v>15470.031931716099</v>
      </c>
      <c r="P1254">
        <v>12833981.074024601</v>
      </c>
      <c r="Q1254">
        <v>5558015.02128381</v>
      </c>
      <c r="R1254">
        <v>3303952.3283458999</v>
      </c>
      <c r="S1254">
        <v>419150.012198037</v>
      </c>
      <c r="T1254">
        <v>1334628.69448732</v>
      </c>
      <c r="U1254">
        <v>626108.19492853596</v>
      </c>
      <c r="V1254">
        <v>18279152.649999999</v>
      </c>
      <c r="W1254">
        <v>4544466.2854112098</v>
      </c>
      <c r="X1254">
        <v>19907500.940159101</v>
      </c>
      <c r="Y1254">
        <v>0</v>
      </c>
      <c r="Z1254">
        <v>0</v>
      </c>
      <c r="AA1254">
        <v>2786547.3815641999</v>
      </c>
      <c r="AB1254">
        <v>34439.782616293502</v>
      </c>
      <c r="AC1254">
        <v>95130.831071522698</v>
      </c>
      <c r="AD1254">
        <v>0</v>
      </c>
      <c r="AE1254">
        <v>626108.19492853596</v>
      </c>
      <c r="AF1254">
        <v>0</v>
      </c>
      <c r="AG1254">
        <v>0</v>
      </c>
    </row>
    <row r="1255" spans="1:33" x14ac:dyDescent="0.3">
      <c r="A1255" t="s">
        <v>33</v>
      </c>
      <c r="B1255" t="s">
        <v>2606</v>
      </c>
      <c r="C1255">
        <v>2243</v>
      </c>
      <c r="D1255" t="s">
        <v>2540</v>
      </c>
      <c r="E1255">
        <v>1188</v>
      </c>
      <c r="F1255" t="s">
        <v>2607</v>
      </c>
      <c r="G1255" t="s">
        <v>37</v>
      </c>
      <c r="H1255" t="s">
        <v>53</v>
      </c>
      <c r="I1255" t="s">
        <v>44</v>
      </c>
      <c r="J1255" t="s">
        <v>40</v>
      </c>
      <c r="K1255">
        <v>2066.4699999999998</v>
      </c>
      <c r="L1255">
        <v>24841819.349130802</v>
      </c>
      <c r="M1255">
        <v>12021.3791388845</v>
      </c>
      <c r="N1255">
        <v>0</v>
      </c>
      <c r="O1255">
        <v>12021.3791388845</v>
      </c>
      <c r="P1255">
        <v>13095663.768026499</v>
      </c>
      <c r="Q1255">
        <v>6456780.60327149</v>
      </c>
      <c r="R1255">
        <v>3871147.76556738</v>
      </c>
      <c r="S1255">
        <v>571415.48403578601</v>
      </c>
      <c r="T1255">
        <v>846811.72822964296</v>
      </c>
      <c r="U1255">
        <v>853555.78397269896</v>
      </c>
      <c r="V1255">
        <v>17792919.829999998</v>
      </c>
      <c r="W1255">
        <v>6195343.7351581296</v>
      </c>
      <c r="X1255">
        <v>21662125.328170098</v>
      </c>
      <c r="Y1255">
        <v>0</v>
      </c>
      <c r="Z1255">
        <v>0</v>
      </c>
      <c r="AA1255">
        <v>2183739.5990793901</v>
      </c>
      <c r="AB1255">
        <v>12709.437618706899</v>
      </c>
      <c r="AC1255">
        <v>129689.20028988901</v>
      </c>
      <c r="AD1255">
        <v>0</v>
      </c>
      <c r="AE1255">
        <v>853555.78397269896</v>
      </c>
      <c r="AF1255">
        <v>0</v>
      </c>
      <c r="AG1255">
        <v>0</v>
      </c>
    </row>
    <row r="1256" spans="1:33" x14ac:dyDescent="0.3">
      <c r="A1256" t="s">
        <v>33</v>
      </c>
      <c r="B1256" t="s">
        <v>2608</v>
      </c>
      <c r="C1256">
        <v>2243</v>
      </c>
      <c r="D1256" t="s">
        <v>2540</v>
      </c>
      <c r="E1256">
        <v>1270</v>
      </c>
      <c r="F1256" t="s">
        <v>2609</v>
      </c>
      <c r="G1256" t="s">
        <v>37</v>
      </c>
      <c r="H1256" t="s">
        <v>43</v>
      </c>
      <c r="I1256" t="s">
        <v>44</v>
      </c>
      <c r="J1256" t="s">
        <v>40</v>
      </c>
      <c r="K1256">
        <v>536.66999999999996</v>
      </c>
      <c r="L1256">
        <v>7507295.5503073996</v>
      </c>
      <c r="M1256">
        <v>13988.6625865194</v>
      </c>
      <c r="N1256">
        <v>0</v>
      </c>
      <c r="O1256">
        <v>13988.6625865194</v>
      </c>
      <c r="P1256">
        <v>4971402.3327942202</v>
      </c>
      <c r="Q1256">
        <v>1098376.7672806799</v>
      </c>
      <c r="R1256">
        <v>1075488.8537725899</v>
      </c>
      <c r="S1256">
        <v>148398.74172743101</v>
      </c>
      <c r="T1256">
        <v>213628.85473246701</v>
      </c>
      <c r="U1256">
        <v>221671.63451907199</v>
      </c>
      <c r="V1256">
        <v>5676669.9400000004</v>
      </c>
      <c r="W1256">
        <v>1608953.97578833</v>
      </c>
      <c r="X1256">
        <v>6618282.6748381304</v>
      </c>
      <c r="Y1256">
        <v>0</v>
      </c>
      <c r="Z1256">
        <v>0</v>
      </c>
      <c r="AA1256">
        <v>633216.52246581705</v>
      </c>
      <c r="AB1256">
        <v>443.947353134303</v>
      </c>
      <c r="AC1256">
        <v>33680.771131240603</v>
      </c>
      <c r="AD1256">
        <v>0</v>
      </c>
      <c r="AE1256">
        <v>221671.63451907199</v>
      </c>
      <c r="AF1256">
        <v>0</v>
      </c>
      <c r="AG1256">
        <v>0</v>
      </c>
    </row>
    <row r="1257" spans="1:33" x14ac:dyDescent="0.3">
      <c r="A1257" t="s">
        <v>33</v>
      </c>
      <c r="B1257" t="s">
        <v>2610</v>
      </c>
      <c r="C1257">
        <v>2243</v>
      </c>
      <c r="D1257" t="s">
        <v>2540</v>
      </c>
      <c r="E1257">
        <v>1303</v>
      </c>
      <c r="F1257" t="s">
        <v>2611</v>
      </c>
      <c r="G1257" t="s">
        <v>37</v>
      </c>
      <c r="H1257" t="s">
        <v>43</v>
      </c>
      <c r="I1257" t="s">
        <v>44</v>
      </c>
      <c r="J1257" t="s">
        <v>40</v>
      </c>
      <c r="K1257">
        <v>619.04999999999995</v>
      </c>
      <c r="L1257">
        <v>6981112.5812897999</v>
      </c>
      <c r="M1257">
        <v>11277.1384884739</v>
      </c>
      <c r="N1257">
        <v>0</v>
      </c>
      <c r="O1257">
        <v>11277.1384884739</v>
      </c>
      <c r="P1257">
        <v>4222830.6398797501</v>
      </c>
      <c r="Q1257">
        <v>1151647.8543287399</v>
      </c>
      <c r="R1257">
        <v>1189034.4754232999</v>
      </c>
      <c r="S1257">
        <v>171178.26796050899</v>
      </c>
      <c r="T1257">
        <v>246421.34369749401</v>
      </c>
      <c r="U1257">
        <v>255698.70749069599</v>
      </c>
      <c r="V1257">
        <v>4869482</v>
      </c>
      <c r="W1257">
        <v>1855931.8737991001</v>
      </c>
      <c r="X1257">
        <v>6198359.3169464404</v>
      </c>
      <c r="Y1257">
        <v>0</v>
      </c>
      <c r="Z1257">
        <v>0</v>
      </c>
      <c r="AA1257">
        <v>487691.62063905899</v>
      </c>
      <c r="AB1257">
        <v>512.09422728639697</v>
      </c>
      <c r="AC1257">
        <v>38850.841986312902</v>
      </c>
      <c r="AD1257">
        <v>0</v>
      </c>
      <c r="AE1257">
        <v>255698.70749069599</v>
      </c>
      <c r="AF1257">
        <v>0</v>
      </c>
      <c r="AG1257">
        <v>0</v>
      </c>
    </row>
    <row r="1258" spans="1:33" x14ac:dyDescent="0.3">
      <c r="A1258" t="s">
        <v>33</v>
      </c>
      <c r="B1258" t="s">
        <v>2612</v>
      </c>
      <c r="C1258">
        <v>2243</v>
      </c>
      <c r="D1258" t="s">
        <v>2540</v>
      </c>
      <c r="E1258">
        <v>1304</v>
      </c>
      <c r="F1258" t="s">
        <v>2613</v>
      </c>
      <c r="G1258" t="s">
        <v>37</v>
      </c>
      <c r="H1258" t="s">
        <v>64</v>
      </c>
      <c r="I1258" t="s">
        <v>39</v>
      </c>
      <c r="J1258" t="s">
        <v>40</v>
      </c>
      <c r="K1258">
        <v>692.05215492137404</v>
      </c>
      <c r="L1258">
        <v>8611158.8796478193</v>
      </c>
      <c r="M1258">
        <v>12442.9334095869</v>
      </c>
      <c r="N1258">
        <v>0</v>
      </c>
      <c r="O1258">
        <v>12442.9334095869</v>
      </c>
      <c r="P1258">
        <v>4708045.5637389198</v>
      </c>
      <c r="Q1258">
        <v>2042116.1397877701</v>
      </c>
      <c r="R1258">
        <v>1389601.66906635</v>
      </c>
      <c r="S1258">
        <v>191364.65425697199</v>
      </c>
      <c r="T1258">
        <v>280030.85279778898</v>
      </c>
      <c r="U1258">
        <v>285852.25996211398</v>
      </c>
      <c r="V1258">
        <v>6250511.9299999997</v>
      </c>
      <c r="W1258">
        <v>2074794.6896857</v>
      </c>
      <c r="X1258">
        <v>7731774.6526808701</v>
      </c>
      <c r="Y1258">
        <v>0</v>
      </c>
      <c r="Z1258">
        <v>0</v>
      </c>
      <c r="AA1258">
        <v>544977.113066294</v>
      </c>
      <c r="AB1258">
        <v>5122.4835045898499</v>
      </c>
      <c r="AC1258">
        <v>43432.370433951401</v>
      </c>
      <c r="AD1258">
        <v>0</v>
      </c>
      <c r="AE1258">
        <v>285852.25996211398</v>
      </c>
      <c r="AF1258">
        <v>0</v>
      </c>
      <c r="AG1258">
        <v>0</v>
      </c>
    </row>
    <row r="1259" spans="1:33" x14ac:dyDescent="0.3">
      <c r="A1259" t="s">
        <v>33</v>
      </c>
      <c r="B1259" t="s">
        <v>2614</v>
      </c>
      <c r="C1259">
        <v>2243</v>
      </c>
      <c r="D1259" t="s">
        <v>2540</v>
      </c>
      <c r="E1259">
        <v>1305</v>
      </c>
      <c r="F1259" t="s">
        <v>2615</v>
      </c>
      <c r="G1259" t="s">
        <v>59</v>
      </c>
      <c r="H1259" t="s">
        <v>53</v>
      </c>
      <c r="I1259" t="s">
        <v>39</v>
      </c>
      <c r="J1259" t="s">
        <v>40</v>
      </c>
      <c r="K1259">
        <v>118.64666666666599</v>
      </c>
      <c r="L1259">
        <v>4697883.5606193803</v>
      </c>
      <c r="M1259">
        <v>39595.579822043401</v>
      </c>
      <c r="N1259">
        <v>0</v>
      </c>
      <c r="O1259">
        <v>39595.579822043401</v>
      </c>
      <c r="P1259">
        <v>2484558.5907324599</v>
      </c>
      <c r="Q1259">
        <v>1231049.3792008001</v>
      </c>
      <c r="R1259">
        <v>482503.516949718</v>
      </c>
      <c r="S1259">
        <v>32807.900653077901</v>
      </c>
      <c r="T1259">
        <v>466964.17308331898</v>
      </c>
      <c r="U1259">
        <v>49007.025789106097</v>
      </c>
      <c r="V1259">
        <v>4293170</v>
      </c>
      <c r="W1259">
        <v>355706.53483027901</v>
      </c>
      <c r="X1259">
        <v>3698326.0897176899</v>
      </c>
      <c r="Y1259">
        <v>0</v>
      </c>
      <c r="Z1259">
        <v>0</v>
      </c>
      <c r="AA1259">
        <v>943006.17377431295</v>
      </c>
      <c r="AB1259">
        <v>98.147602110933505</v>
      </c>
      <c r="AC1259">
        <v>7446.1237361592803</v>
      </c>
      <c r="AD1259">
        <v>0</v>
      </c>
      <c r="AE1259">
        <v>49007.025789106097</v>
      </c>
      <c r="AF1259">
        <v>0</v>
      </c>
      <c r="AG1259">
        <v>0</v>
      </c>
    </row>
    <row r="1260" spans="1:33" x14ac:dyDescent="0.3">
      <c r="A1260" t="s">
        <v>33</v>
      </c>
      <c r="B1260" t="s">
        <v>2616</v>
      </c>
      <c r="C1260">
        <v>2243</v>
      </c>
      <c r="D1260" t="s">
        <v>2540</v>
      </c>
      <c r="E1260">
        <v>1314</v>
      </c>
      <c r="F1260" t="s">
        <v>2617</v>
      </c>
      <c r="G1260" t="s">
        <v>37</v>
      </c>
      <c r="H1260" t="s">
        <v>53</v>
      </c>
      <c r="I1260" t="s">
        <v>39</v>
      </c>
      <c r="J1260" t="s">
        <v>40</v>
      </c>
      <c r="K1260">
        <v>175.13</v>
      </c>
      <c r="L1260">
        <v>1876058.68681412</v>
      </c>
      <c r="M1260">
        <v>10712.377587016001</v>
      </c>
      <c r="N1260">
        <v>0</v>
      </c>
      <c r="O1260">
        <v>10712.377587016001</v>
      </c>
      <c r="P1260">
        <v>992900.95915134705</v>
      </c>
      <c r="Q1260">
        <v>511549.05949292099</v>
      </c>
      <c r="R1260">
        <v>253469.228722853</v>
      </c>
      <c r="S1260">
        <v>48426.540776874201</v>
      </c>
      <c r="T1260">
        <v>69712.898670127004</v>
      </c>
      <c r="U1260">
        <v>72337.476201996004</v>
      </c>
      <c r="V1260">
        <v>1278675.82</v>
      </c>
      <c r="W1260">
        <v>525045.39061212703</v>
      </c>
      <c r="X1260">
        <v>1722049.00039242</v>
      </c>
      <c r="Y1260">
        <v>0</v>
      </c>
      <c r="Z1260">
        <v>0</v>
      </c>
      <c r="AA1260">
        <v>70536.387557416194</v>
      </c>
      <c r="AB1260">
        <v>144.87208145491701</v>
      </c>
      <c r="AC1260">
        <v>10990.9505808302</v>
      </c>
      <c r="AD1260">
        <v>0</v>
      </c>
      <c r="AE1260">
        <v>72337.476201996004</v>
      </c>
      <c r="AF1260">
        <v>0</v>
      </c>
      <c r="AG1260">
        <v>0</v>
      </c>
    </row>
    <row r="1261" spans="1:33" x14ac:dyDescent="0.3">
      <c r="A1261" t="s">
        <v>33</v>
      </c>
      <c r="B1261" t="s">
        <v>2618</v>
      </c>
      <c r="C1261">
        <v>2243</v>
      </c>
      <c r="D1261" t="s">
        <v>2540</v>
      </c>
      <c r="E1261">
        <v>1319</v>
      </c>
      <c r="F1261" t="s">
        <v>2619</v>
      </c>
      <c r="G1261" t="s">
        <v>37</v>
      </c>
      <c r="H1261" t="s">
        <v>38</v>
      </c>
      <c r="I1261" t="s">
        <v>44</v>
      </c>
      <c r="J1261" t="s">
        <v>40</v>
      </c>
      <c r="K1261">
        <v>991.16207920791999</v>
      </c>
      <c r="L1261">
        <v>11109377.5984689</v>
      </c>
      <c r="M1261">
        <v>11208.4368757801</v>
      </c>
      <c r="N1261">
        <v>0</v>
      </c>
      <c r="O1261">
        <v>11208.4368757801</v>
      </c>
      <c r="P1261">
        <v>6132912.8479322102</v>
      </c>
      <c r="Q1261">
        <v>2259916.93814216</v>
      </c>
      <c r="R1261">
        <v>2047928.31579923</v>
      </c>
      <c r="S1261">
        <v>274073.83569493401</v>
      </c>
      <c r="T1261">
        <v>394545.66090044001</v>
      </c>
      <c r="U1261">
        <v>409399.66491762601</v>
      </c>
      <c r="V1261">
        <v>7728442.04</v>
      </c>
      <c r="W1261">
        <v>2971535.8935513599</v>
      </c>
      <c r="X1261">
        <v>9871021.3691735603</v>
      </c>
      <c r="Y1261">
        <v>0</v>
      </c>
      <c r="Z1261">
        <v>0</v>
      </c>
      <c r="AA1261">
        <v>765932.49572228699</v>
      </c>
      <c r="AB1261">
        <v>819.91499728222095</v>
      </c>
      <c r="AC1261">
        <v>62204.153658237999</v>
      </c>
      <c r="AD1261">
        <v>0</v>
      </c>
      <c r="AE1261">
        <v>409399.66491762601</v>
      </c>
      <c r="AF1261">
        <v>0</v>
      </c>
      <c r="AG1261">
        <v>0</v>
      </c>
    </row>
    <row r="1262" spans="1:33" x14ac:dyDescent="0.3">
      <c r="A1262" t="s">
        <v>33</v>
      </c>
      <c r="B1262" t="s">
        <v>2620</v>
      </c>
      <c r="C1262">
        <v>2243</v>
      </c>
      <c r="D1262" t="s">
        <v>2540</v>
      </c>
      <c r="E1262">
        <v>1320</v>
      </c>
      <c r="F1262" t="s">
        <v>2621</v>
      </c>
      <c r="G1262" t="s">
        <v>37</v>
      </c>
      <c r="H1262" t="s">
        <v>53</v>
      </c>
      <c r="I1262" t="s">
        <v>39</v>
      </c>
      <c r="J1262" t="s">
        <v>40</v>
      </c>
      <c r="K1262">
        <v>2471.4978877887702</v>
      </c>
      <c r="L1262">
        <v>28261500.322788801</v>
      </c>
      <c r="M1262">
        <v>11434.968430450101</v>
      </c>
      <c r="N1262">
        <v>0</v>
      </c>
      <c r="O1262">
        <v>11434.968430450101</v>
      </c>
      <c r="P1262">
        <v>15091653.8674272</v>
      </c>
      <c r="Q1262">
        <v>6906581.1245800201</v>
      </c>
      <c r="R1262">
        <v>4537299.4815574503</v>
      </c>
      <c r="S1262">
        <v>683412.85469629301</v>
      </c>
      <c r="T1262">
        <v>1042552.99452779</v>
      </c>
      <c r="U1262">
        <v>1020852.62171646</v>
      </c>
      <c r="V1262">
        <v>19831017.289999999</v>
      </c>
      <c r="W1262">
        <v>7409630.4110723799</v>
      </c>
      <c r="X1262">
        <v>24625759.3130356</v>
      </c>
      <c r="Y1262">
        <v>0</v>
      </c>
      <c r="Z1262">
        <v>0</v>
      </c>
      <c r="AA1262">
        <v>2457735.6318634301</v>
      </c>
      <c r="AB1262">
        <v>2044.4871998823301</v>
      </c>
      <c r="AC1262">
        <v>155108.26897340699</v>
      </c>
      <c r="AD1262">
        <v>0</v>
      </c>
      <c r="AE1262">
        <v>1020852.62171646</v>
      </c>
      <c r="AF1262">
        <v>0</v>
      </c>
      <c r="AG1262">
        <v>0</v>
      </c>
    </row>
    <row r="1263" spans="1:33" x14ac:dyDescent="0.3">
      <c r="A1263" t="s">
        <v>33</v>
      </c>
      <c r="B1263" t="s">
        <v>2622</v>
      </c>
      <c r="C1263">
        <v>2243</v>
      </c>
      <c r="D1263" t="s">
        <v>2540</v>
      </c>
      <c r="E1263">
        <v>1370</v>
      </c>
      <c r="F1263" t="s">
        <v>2623</v>
      </c>
      <c r="G1263" t="s">
        <v>37</v>
      </c>
      <c r="H1263" t="s">
        <v>43</v>
      </c>
      <c r="I1263" t="s">
        <v>44</v>
      </c>
      <c r="J1263" t="s">
        <v>40</v>
      </c>
      <c r="K1263">
        <v>645.49</v>
      </c>
      <c r="L1263">
        <v>7533326.8008670602</v>
      </c>
      <c r="M1263">
        <v>11670.7103144387</v>
      </c>
      <c r="N1263">
        <v>0</v>
      </c>
      <c r="O1263">
        <v>11670.7103144387</v>
      </c>
      <c r="P1263">
        <v>4618049.9793473501</v>
      </c>
      <c r="Q1263">
        <v>1169888.7608467101</v>
      </c>
      <c r="R1263">
        <v>1271052.5169703299</v>
      </c>
      <c r="S1263">
        <v>178489.395340972</v>
      </c>
      <c r="T1263">
        <v>295846.14836167498</v>
      </c>
      <c r="U1263">
        <v>266619.75397491199</v>
      </c>
      <c r="V1263">
        <v>5331507.2000000002</v>
      </c>
      <c r="W1263">
        <v>1935199.8468921499</v>
      </c>
      <c r="X1263">
        <v>6774461.4134352002</v>
      </c>
      <c r="Y1263">
        <v>0</v>
      </c>
      <c r="Z1263">
        <v>0</v>
      </c>
      <c r="AA1263">
        <v>451201.48242469301</v>
      </c>
      <c r="AB1263">
        <v>533.96608152991905</v>
      </c>
      <c r="AC1263">
        <v>40510.184950723</v>
      </c>
      <c r="AD1263">
        <v>0</v>
      </c>
      <c r="AE1263">
        <v>266619.75397491199</v>
      </c>
      <c r="AF1263">
        <v>0</v>
      </c>
      <c r="AG1263">
        <v>0</v>
      </c>
    </row>
    <row r="1264" spans="1:33" x14ac:dyDescent="0.3">
      <c r="A1264" t="s">
        <v>33</v>
      </c>
      <c r="B1264" t="s">
        <v>2624</v>
      </c>
      <c r="C1264">
        <v>2243</v>
      </c>
      <c r="D1264" t="s">
        <v>2540</v>
      </c>
      <c r="E1264">
        <v>2243</v>
      </c>
      <c r="F1264" t="s">
        <v>2540</v>
      </c>
      <c r="G1264" t="s">
        <v>55</v>
      </c>
      <c r="H1264" t="s">
        <v>55</v>
      </c>
      <c r="I1264" t="s">
        <v>56</v>
      </c>
      <c r="J1264" t="s">
        <v>40</v>
      </c>
      <c r="K1264">
        <v>79.078340128130407</v>
      </c>
      <c r="L1264">
        <v>269742.73698763701</v>
      </c>
      <c r="M1264">
        <v>3411.0824348433898</v>
      </c>
      <c r="N1264">
        <v>0</v>
      </c>
      <c r="O1264">
        <v>3411.0824348433898</v>
      </c>
      <c r="P1264">
        <v>47666.890516563799</v>
      </c>
      <c r="Q1264">
        <v>54750.315039029098</v>
      </c>
      <c r="R1264">
        <v>113980.75455123201</v>
      </c>
      <c r="S1264">
        <v>21866.558914991299</v>
      </c>
      <c r="T1264">
        <v>31478.217965820801</v>
      </c>
      <c r="U1264">
        <v>32663.321801587299</v>
      </c>
      <c r="V1264">
        <v>0</v>
      </c>
      <c r="W1264">
        <v>237079.41518605</v>
      </c>
      <c r="X1264">
        <v>204005.38812116999</v>
      </c>
      <c r="Y1264">
        <v>0</v>
      </c>
      <c r="Z1264">
        <v>0</v>
      </c>
      <c r="AA1264">
        <v>28045.748802476199</v>
      </c>
      <c r="AB1264">
        <v>65.4156554123348</v>
      </c>
      <c r="AC1264">
        <v>4962.8626069911998</v>
      </c>
      <c r="AD1264">
        <v>0</v>
      </c>
      <c r="AE1264">
        <v>32663.321801587299</v>
      </c>
      <c r="AF1264">
        <v>0</v>
      </c>
      <c r="AG1264">
        <v>0</v>
      </c>
    </row>
    <row r="1265" spans="1:33" x14ac:dyDescent="0.3">
      <c r="A1265" t="s">
        <v>33</v>
      </c>
      <c r="B1265" t="s">
        <v>2625</v>
      </c>
      <c r="C1265">
        <v>2243</v>
      </c>
      <c r="D1265" t="s">
        <v>2540</v>
      </c>
      <c r="E1265">
        <v>2781</v>
      </c>
      <c r="F1265" t="s">
        <v>2626</v>
      </c>
      <c r="G1265" t="s">
        <v>37</v>
      </c>
      <c r="H1265" t="s">
        <v>43</v>
      </c>
      <c r="I1265" t="s">
        <v>44</v>
      </c>
      <c r="J1265" t="s">
        <v>40</v>
      </c>
      <c r="K1265">
        <v>593.67999999999995</v>
      </c>
      <c r="L1265">
        <v>7863360.3199178204</v>
      </c>
      <c r="M1265">
        <v>13245.1157524555</v>
      </c>
      <c r="N1265">
        <v>0</v>
      </c>
      <c r="O1265">
        <v>13245.1157524555</v>
      </c>
      <c r="P1265">
        <v>5208936.8756704796</v>
      </c>
      <c r="Q1265">
        <v>1093416.06807832</v>
      </c>
      <c r="R1265">
        <v>1160521.8944645899</v>
      </c>
      <c r="S1265">
        <v>164163.014494459</v>
      </c>
      <c r="T1265">
        <v>236322.467209964</v>
      </c>
      <c r="U1265">
        <v>245219.624687951</v>
      </c>
      <c r="V1265">
        <v>5838268.9000000004</v>
      </c>
      <c r="W1265">
        <v>1779871.7952298699</v>
      </c>
      <c r="X1265">
        <v>7101294.9940939602</v>
      </c>
      <c r="Y1265">
        <v>0</v>
      </c>
      <c r="Z1265">
        <v>0</v>
      </c>
      <c r="AA1265">
        <v>479095.94268136099</v>
      </c>
      <c r="AB1265">
        <v>491.10750481445399</v>
      </c>
      <c r="AC1265">
        <v>37258.650949736199</v>
      </c>
      <c r="AD1265">
        <v>0</v>
      </c>
      <c r="AE1265">
        <v>245219.624687951</v>
      </c>
      <c r="AF1265">
        <v>0</v>
      </c>
      <c r="AG1265">
        <v>0</v>
      </c>
    </row>
    <row r="1266" spans="1:33" x14ac:dyDescent="0.3">
      <c r="A1266" t="s">
        <v>33</v>
      </c>
      <c r="B1266" t="s">
        <v>2627</v>
      </c>
      <c r="C1266">
        <v>2243</v>
      </c>
      <c r="D1266" t="s">
        <v>2540</v>
      </c>
      <c r="E1266">
        <v>2782</v>
      </c>
      <c r="F1266" t="s">
        <v>2628</v>
      </c>
      <c r="G1266" t="s">
        <v>37</v>
      </c>
      <c r="H1266" t="s">
        <v>38</v>
      </c>
      <c r="I1266" t="s">
        <v>39</v>
      </c>
      <c r="J1266" t="s">
        <v>40</v>
      </c>
      <c r="K1266">
        <v>1605.6976237623701</v>
      </c>
      <c r="L1266">
        <v>16200701.520085599</v>
      </c>
      <c r="M1266">
        <v>10089.5095566779</v>
      </c>
      <c r="N1266">
        <v>0</v>
      </c>
      <c r="O1266">
        <v>10089.5095566779</v>
      </c>
      <c r="P1266">
        <v>8887829.4415809195</v>
      </c>
      <c r="Q1266">
        <v>3249375.92490918</v>
      </c>
      <c r="R1266">
        <v>2980322.4129875698</v>
      </c>
      <c r="S1266">
        <v>444003.776922622</v>
      </c>
      <c r="T1266">
        <v>639169.96368532104</v>
      </c>
      <c r="U1266">
        <v>663233.67582089</v>
      </c>
      <c r="V1266">
        <v>10723534.560000001</v>
      </c>
      <c r="W1266">
        <v>4813933.28426472</v>
      </c>
      <c r="X1266">
        <v>14432667.2861256</v>
      </c>
      <c r="Y1266">
        <v>0</v>
      </c>
      <c r="Z1266">
        <v>0</v>
      </c>
      <c r="AA1266">
        <v>1002700.60960104</v>
      </c>
      <c r="AB1266">
        <v>1328.27474985251</v>
      </c>
      <c r="AC1266">
        <v>100771.67378820801</v>
      </c>
      <c r="AD1266">
        <v>0</v>
      </c>
      <c r="AE1266">
        <v>663233.67582089</v>
      </c>
      <c r="AF1266">
        <v>0</v>
      </c>
      <c r="AG1266">
        <v>0</v>
      </c>
    </row>
    <row r="1267" spans="1:33" x14ac:dyDescent="0.3">
      <c r="A1267" t="s">
        <v>33</v>
      </c>
      <c r="B1267" t="s">
        <v>2629</v>
      </c>
      <c r="C1267">
        <v>2243</v>
      </c>
      <c r="D1267" t="s">
        <v>2540</v>
      </c>
      <c r="E1267">
        <v>2783</v>
      </c>
      <c r="F1267" t="s">
        <v>2630</v>
      </c>
      <c r="G1267" t="s">
        <v>37</v>
      </c>
      <c r="H1267" t="s">
        <v>53</v>
      </c>
      <c r="I1267" t="s">
        <v>39</v>
      </c>
      <c r="J1267" t="s">
        <v>40</v>
      </c>
      <c r="K1267">
        <v>1436.9545544554401</v>
      </c>
      <c r="L1267">
        <v>19954729.1703711</v>
      </c>
      <c r="M1267">
        <v>13886.819947436201</v>
      </c>
      <c r="N1267">
        <v>0</v>
      </c>
      <c r="O1267">
        <v>13886.819947436201</v>
      </c>
      <c r="P1267">
        <v>10883314.2604423</v>
      </c>
      <c r="Q1267">
        <v>5096255.0013087001</v>
      </c>
      <c r="R1267">
        <v>3005817.1028518998</v>
      </c>
      <c r="S1267">
        <v>397343.33538429602</v>
      </c>
      <c r="T1267">
        <v>571999.47038388602</v>
      </c>
      <c r="U1267">
        <v>593534.32242488803</v>
      </c>
      <c r="V1267">
        <v>15053158.73</v>
      </c>
      <c r="W1267">
        <v>4308036.1179462904</v>
      </c>
      <c r="X1267">
        <v>17436536.545734901</v>
      </c>
      <c r="Y1267">
        <v>0</v>
      </c>
      <c r="Z1267">
        <v>0</v>
      </c>
      <c r="AA1267">
        <v>1833288.05672416</v>
      </c>
      <c r="AB1267">
        <v>1188.68610323807</v>
      </c>
      <c r="AC1267">
        <v>90181.559383993401</v>
      </c>
      <c r="AD1267">
        <v>0</v>
      </c>
      <c r="AE1267">
        <v>593534.32242488803</v>
      </c>
      <c r="AF1267">
        <v>0</v>
      </c>
      <c r="AG1267">
        <v>0</v>
      </c>
    </row>
    <row r="1268" spans="1:33" x14ac:dyDescent="0.3">
      <c r="A1268" t="s">
        <v>33</v>
      </c>
      <c r="B1268" t="s">
        <v>2631</v>
      </c>
      <c r="C1268">
        <v>2243</v>
      </c>
      <c r="D1268" t="s">
        <v>2540</v>
      </c>
      <c r="E1268">
        <v>3437</v>
      </c>
      <c r="F1268" t="s">
        <v>2632</v>
      </c>
      <c r="G1268" t="s">
        <v>37</v>
      </c>
      <c r="H1268" t="s">
        <v>43</v>
      </c>
      <c r="I1268" t="s">
        <v>44</v>
      </c>
      <c r="J1268" t="s">
        <v>40</v>
      </c>
      <c r="K1268">
        <v>734.30009900990103</v>
      </c>
      <c r="L1268">
        <v>8750748.4696364291</v>
      </c>
      <c r="M1268">
        <v>11917.128271445899</v>
      </c>
      <c r="N1268">
        <v>0</v>
      </c>
      <c r="O1268">
        <v>11917.128271445899</v>
      </c>
      <c r="P1268">
        <v>5412200.8154702801</v>
      </c>
      <c r="Q1268">
        <v>1484152.31160406</v>
      </c>
      <c r="R1268">
        <v>1359050.1585107599</v>
      </c>
      <c r="S1268">
        <v>203046.95761529001</v>
      </c>
      <c r="T1268">
        <v>292298.22643602698</v>
      </c>
      <c r="U1268">
        <v>303302.78043311799</v>
      </c>
      <c r="V1268">
        <v>6245990.2999999998</v>
      </c>
      <c r="W1268">
        <v>2201455.3892033198</v>
      </c>
      <c r="X1268">
        <v>7951827.6606701696</v>
      </c>
      <c r="Y1268">
        <v>0</v>
      </c>
      <c r="Z1268">
        <v>0</v>
      </c>
      <c r="AA1268">
        <v>448926.79525801499</v>
      </c>
      <c r="AB1268">
        <v>607.43210047459797</v>
      </c>
      <c r="AC1268">
        <v>46083.801174650798</v>
      </c>
      <c r="AD1268">
        <v>0</v>
      </c>
      <c r="AE1268">
        <v>303302.78043311799</v>
      </c>
      <c r="AF1268">
        <v>0</v>
      </c>
      <c r="AG1268">
        <v>0</v>
      </c>
    </row>
    <row r="1269" spans="1:33" x14ac:dyDescent="0.3">
      <c r="A1269" t="s">
        <v>33</v>
      </c>
      <c r="B1269" t="s">
        <v>2633</v>
      </c>
      <c r="C1269">
        <v>2243</v>
      </c>
      <c r="D1269" t="s">
        <v>2540</v>
      </c>
      <c r="E1269">
        <v>4474</v>
      </c>
      <c r="F1269" t="s">
        <v>2634</v>
      </c>
      <c r="G1269" t="s">
        <v>37</v>
      </c>
      <c r="H1269" t="s">
        <v>64</v>
      </c>
      <c r="I1269" t="s">
        <v>39</v>
      </c>
      <c r="J1269" t="s">
        <v>40</v>
      </c>
      <c r="K1269">
        <v>855.81782178217804</v>
      </c>
      <c r="L1269">
        <v>9925480.6093071196</v>
      </c>
      <c r="M1269">
        <v>11597.655899053399</v>
      </c>
      <c r="N1269">
        <v>0</v>
      </c>
      <c r="O1269">
        <v>11597.655899053399</v>
      </c>
      <c r="P1269">
        <v>5587515.1331685502</v>
      </c>
      <c r="Q1269">
        <v>2018192.1419752699</v>
      </c>
      <c r="R1269">
        <v>1742454.55534698</v>
      </c>
      <c r="S1269">
        <v>236648.75603329099</v>
      </c>
      <c r="T1269">
        <v>340670.02278301702</v>
      </c>
      <c r="U1269">
        <v>353495.69643357699</v>
      </c>
      <c r="V1269">
        <v>7006215.4699999997</v>
      </c>
      <c r="W1269">
        <v>2565769.4428735399</v>
      </c>
      <c r="X1269">
        <v>8836495.3077543899</v>
      </c>
      <c r="Y1269">
        <v>0</v>
      </c>
      <c r="Z1269">
        <v>0</v>
      </c>
      <c r="AA1269">
        <v>681071.54142595106</v>
      </c>
      <c r="AB1269">
        <v>707.95471471362896</v>
      </c>
      <c r="AC1269">
        <v>53710.108978482996</v>
      </c>
      <c r="AD1269">
        <v>0</v>
      </c>
      <c r="AE1269">
        <v>353495.69643357699</v>
      </c>
      <c r="AF1269">
        <v>0</v>
      </c>
      <c r="AG1269">
        <v>0</v>
      </c>
    </row>
    <row r="1270" spans="1:33" x14ac:dyDescent="0.3">
      <c r="A1270" t="s">
        <v>33</v>
      </c>
      <c r="B1270" t="s">
        <v>2635</v>
      </c>
      <c r="C1270">
        <v>2243</v>
      </c>
      <c r="D1270" t="s">
        <v>2540</v>
      </c>
      <c r="E1270">
        <v>4638</v>
      </c>
      <c r="F1270" t="s">
        <v>2636</v>
      </c>
      <c r="G1270" t="s">
        <v>37</v>
      </c>
      <c r="H1270" t="s">
        <v>64</v>
      </c>
      <c r="I1270" t="s">
        <v>39</v>
      </c>
      <c r="J1270" t="s">
        <v>40</v>
      </c>
      <c r="K1270">
        <v>695.55188118811805</v>
      </c>
      <c r="L1270">
        <v>8739375.4044430703</v>
      </c>
      <c r="M1270">
        <v>12564.663601390501</v>
      </c>
      <c r="N1270">
        <v>0</v>
      </c>
      <c r="O1270">
        <v>12564.663601390501</v>
      </c>
      <c r="P1270">
        <v>4893938.7408912499</v>
      </c>
      <c r="Q1270">
        <v>1606984.55413292</v>
      </c>
      <c r="R1270">
        <v>1727828.97214217</v>
      </c>
      <c r="S1270">
        <v>192332.39043446499</v>
      </c>
      <c r="T1270">
        <v>318290.74684225098</v>
      </c>
      <c r="U1270">
        <v>287297.82249014499</v>
      </c>
      <c r="V1270">
        <v>6366790.5999999996</v>
      </c>
      <c r="W1270">
        <v>2085286.9819529201</v>
      </c>
      <c r="X1270">
        <v>7646017.0560648702</v>
      </c>
      <c r="Y1270">
        <v>0</v>
      </c>
      <c r="Z1270">
        <v>0</v>
      </c>
      <c r="AA1270">
        <v>761833.13822557696</v>
      </c>
      <c r="AB1270">
        <v>575.37856899221299</v>
      </c>
      <c r="AC1270">
        <v>43652.009093485598</v>
      </c>
      <c r="AD1270">
        <v>0</v>
      </c>
      <c r="AE1270">
        <v>287297.82249014499</v>
      </c>
      <c r="AF1270">
        <v>0</v>
      </c>
      <c r="AG1270">
        <v>0</v>
      </c>
    </row>
    <row r="1271" spans="1:33" x14ac:dyDescent="0.3">
      <c r="A1271" t="s">
        <v>33</v>
      </c>
      <c r="B1271" t="s">
        <v>2637</v>
      </c>
      <c r="C1271">
        <v>2243</v>
      </c>
      <c r="D1271" t="s">
        <v>2540</v>
      </c>
      <c r="E1271">
        <v>4671</v>
      </c>
      <c r="F1271" t="s">
        <v>2638</v>
      </c>
      <c r="G1271" t="s">
        <v>37</v>
      </c>
      <c r="H1271" t="s">
        <v>43</v>
      </c>
      <c r="I1271" t="s">
        <v>44</v>
      </c>
      <c r="J1271" t="s">
        <v>40</v>
      </c>
      <c r="K1271">
        <v>654.92999999999995</v>
      </c>
      <c r="L1271">
        <v>7817003.3490519803</v>
      </c>
      <c r="M1271">
        <v>11935.6318218007</v>
      </c>
      <c r="N1271">
        <v>0</v>
      </c>
      <c r="O1271">
        <v>11935.6318218007</v>
      </c>
      <c r="P1271">
        <v>4680623.1283554602</v>
      </c>
      <c r="Q1271">
        <v>1421821.92573059</v>
      </c>
      <c r="R1271">
        <v>1272754.7029084601</v>
      </c>
      <c r="S1271">
        <v>181099.72221206099</v>
      </c>
      <c r="T1271">
        <v>260703.86984540799</v>
      </c>
      <c r="U1271">
        <v>270518.94757593301</v>
      </c>
      <c r="V1271">
        <v>5582983.1299999999</v>
      </c>
      <c r="W1271">
        <v>1963501.2714760499</v>
      </c>
      <c r="X1271">
        <v>7114291.19635705</v>
      </c>
      <c r="Y1271">
        <v>0</v>
      </c>
      <c r="Z1271">
        <v>0</v>
      </c>
      <c r="AA1271">
        <v>390548.80189732497</v>
      </c>
      <c r="AB1271">
        <v>541.77509454273502</v>
      </c>
      <c r="AC1271">
        <v>41102.6281271236</v>
      </c>
      <c r="AD1271">
        <v>0</v>
      </c>
      <c r="AE1271">
        <v>270518.94757593301</v>
      </c>
      <c r="AF1271">
        <v>0</v>
      </c>
      <c r="AG1271">
        <v>0</v>
      </c>
    </row>
    <row r="1272" spans="1:33" x14ac:dyDescent="0.3">
      <c r="A1272" t="s">
        <v>33</v>
      </c>
      <c r="B1272" t="s">
        <v>2639</v>
      </c>
      <c r="C1272">
        <v>2243</v>
      </c>
      <c r="D1272" t="s">
        <v>2540</v>
      </c>
      <c r="E1272">
        <v>4712</v>
      </c>
      <c r="F1272" t="s">
        <v>2640</v>
      </c>
      <c r="G1272" t="s">
        <v>37</v>
      </c>
      <c r="H1272" t="s">
        <v>43</v>
      </c>
      <c r="I1272" t="s">
        <v>44</v>
      </c>
      <c r="J1272" t="s">
        <v>40</v>
      </c>
      <c r="K1272">
        <v>881.2</v>
      </c>
      <c r="L1272">
        <v>9838962.4315840006</v>
      </c>
      <c r="M1272">
        <v>11165.413562850599</v>
      </c>
      <c r="N1272">
        <v>0</v>
      </c>
      <c r="O1272">
        <v>11165.413562850599</v>
      </c>
      <c r="P1272">
        <v>5813634.6381714502</v>
      </c>
      <c r="Q1272">
        <v>1704751.8498804399</v>
      </c>
      <c r="R1272">
        <v>1726134.8195630601</v>
      </c>
      <c r="S1272">
        <v>243667.37699184299</v>
      </c>
      <c r="T1272">
        <v>350773.74697719299</v>
      </c>
      <c r="U1272">
        <v>363979.80945125798</v>
      </c>
      <c r="V1272">
        <v>6833116.5899999999</v>
      </c>
      <c r="W1272">
        <v>2641866.0321327401</v>
      </c>
      <c r="X1272">
        <v>8840844.6078325007</v>
      </c>
      <c r="Y1272">
        <v>0</v>
      </c>
      <c r="Z1272">
        <v>0</v>
      </c>
      <c r="AA1272">
        <v>578105.99848338403</v>
      </c>
      <c r="AB1272">
        <v>728.95151132343597</v>
      </c>
      <c r="AC1272">
        <v>55303.064305530897</v>
      </c>
      <c r="AD1272">
        <v>0</v>
      </c>
      <c r="AE1272">
        <v>363979.80945125798</v>
      </c>
      <c r="AF1272">
        <v>0</v>
      </c>
      <c r="AG1272">
        <v>0</v>
      </c>
    </row>
    <row r="1273" spans="1:33" x14ac:dyDescent="0.3">
      <c r="A1273" t="s">
        <v>33</v>
      </c>
      <c r="B1273" t="s">
        <v>2641</v>
      </c>
      <c r="C1273">
        <v>2243</v>
      </c>
      <c r="D1273" t="s">
        <v>2540</v>
      </c>
      <c r="E1273">
        <v>4805</v>
      </c>
      <c r="F1273" t="s">
        <v>2642</v>
      </c>
      <c r="G1273" t="s">
        <v>63</v>
      </c>
      <c r="H1273" t="s">
        <v>43</v>
      </c>
      <c r="I1273" t="s">
        <v>44</v>
      </c>
      <c r="J1273" t="s">
        <v>40</v>
      </c>
      <c r="K1273">
        <v>428.28198019801903</v>
      </c>
      <c r="L1273">
        <v>1460905.1398134099</v>
      </c>
      <c r="M1273">
        <v>3411.0824348433898</v>
      </c>
      <c r="N1273">
        <v>0</v>
      </c>
      <c r="O1273">
        <v>3411.0824348433898</v>
      </c>
      <c r="P1273">
        <v>258160.07553064401</v>
      </c>
      <c r="Q1273">
        <v>296523.33753322501</v>
      </c>
      <c r="R1273">
        <v>617310.671728438</v>
      </c>
      <c r="S1273">
        <v>118427.538274766</v>
      </c>
      <c r="T1273">
        <v>170483.51674633601</v>
      </c>
      <c r="U1273">
        <v>176901.94455728799</v>
      </c>
      <c r="V1273">
        <v>0</v>
      </c>
      <c r="W1273">
        <v>1284003.1952561201</v>
      </c>
      <c r="X1273">
        <v>1104876.90376444</v>
      </c>
      <c r="Y1273">
        <v>0</v>
      </c>
      <c r="Z1273">
        <v>0</v>
      </c>
      <c r="AA1273">
        <v>151893.537646321</v>
      </c>
      <c r="AB1273">
        <v>354.285969970427</v>
      </c>
      <c r="AC1273">
        <v>26878.467875387199</v>
      </c>
      <c r="AD1273">
        <v>0</v>
      </c>
      <c r="AE1273">
        <v>176901.94455728799</v>
      </c>
      <c r="AF1273">
        <v>0</v>
      </c>
      <c r="AG1273">
        <v>0</v>
      </c>
    </row>
    <row r="1274" spans="1:33" x14ac:dyDescent="0.3">
      <c r="A1274" t="s">
        <v>33</v>
      </c>
      <c r="B1274" t="s">
        <v>2643</v>
      </c>
      <c r="C1274">
        <v>2243</v>
      </c>
      <c r="D1274" t="s">
        <v>2540</v>
      </c>
      <c r="E1274">
        <v>4867</v>
      </c>
      <c r="F1274" t="s">
        <v>2644</v>
      </c>
      <c r="G1274" t="s">
        <v>63</v>
      </c>
      <c r="H1274" t="s">
        <v>43</v>
      </c>
      <c r="I1274" t="s">
        <v>44</v>
      </c>
      <c r="J1274" t="s">
        <v>40</v>
      </c>
      <c r="K1274">
        <v>311.98</v>
      </c>
      <c r="L1274">
        <v>1064189.4980224399</v>
      </c>
      <c r="M1274">
        <v>3411.0824348433898</v>
      </c>
      <c r="N1274">
        <v>0</v>
      </c>
      <c r="O1274">
        <v>3411.0824348433898</v>
      </c>
      <c r="P1274">
        <v>188055.49635035201</v>
      </c>
      <c r="Q1274">
        <v>216001.034647414</v>
      </c>
      <c r="R1274">
        <v>449677.06387458398</v>
      </c>
      <c r="S1274">
        <v>86267.984877343799</v>
      </c>
      <c r="T1274">
        <v>124187.918272747</v>
      </c>
      <c r="U1274">
        <v>128863.39191171501</v>
      </c>
      <c r="V1274">
        <v>0</v>
      </c>
      <c r="W1274">
        <v>935326.10611072602</v>
      </c>
      <c r="X1274">
        <v>804842.39910597296</v>
      </c>
      <c r="Y1274">
        <v>0</v>
      </c>
      <c r="Z1274">
        <v>0</v>
      </c>
      <c r="AA1274">
        <v>110646.13517708299</v>
      </c>
      <c r="AB1274">
        <v>258.07795336210302</v>
      </c>
      <c r="AC1274">
        <v>19579.493874307202</v>
      </c>
      <c r="AD1274">
        <v>0</v>
      </c>
      <c r="AE1274">
        <v>128863.39191171501</v>
      </c>
      <c r="AF1274">
        <v>0</v>
      </c>
      <c r="AG1274">
        <v>0</v>
      </c>
    </row>
    <row r="1275" spans="1:33" x14ac:dyDescent="0.3">
      <c r="A1275" t="s">
        <v>33</v>
      </c>
      <c r="B1275" t="s">
        <v>2645</v>
      </c>
      <c r="C1275">
        <v>2243</v>
      </c>
      <c r="D1275" t="s">
        <v>2540</v>
      </c>
      <c r="E1275">
        <v>5381</v>
      </c>
      <c r="F1275" t="s">
        <v>2646</v>
      </c>
      <c r="G1275" t="s">
        <v>37</v>
      </c>
      <c r="H1275" t="s">
        <v>53</v>
      </c>
      <c r="I1275" t="s">
        <v>44</v>
      </c>
      <c r="J1275" t="s">
        <v>40</v>
      </c>
      <c r="K1275">
        <v>1838.72</v>
      </c>
      <c r="L1275">
        <v>22948315.544595201</v>
      </c>
      <c r="M1275">
        <v>12480.5927735572</v>
      </c>
      <c r="N1275">
        <v>0</v>
      </c>
      <c r="O1275">
        <v>12480.5927735572</v>
      </c>
      <c r="P1275">
        <v>11985069.532899899</v>
      </c>
      <c r="Q1275">
        <v>5996715.7331440896</v>
      </c>
      <c r="R1275">
        <v>3726163.97865977</v>
      </c>
      <c r="S1275">
        <v>508438.583094011</v>
      </c>
      <c r="T1275">
        <v>731927.71679744194</v>
      </c>
      <c r="U1275">
        <v>759483.60784636601</v>
      </c>
      <c r="V1275">
        <v>16676290.050000001</v>
      </c>
      <c r="W1275">
        <v>5512541.8867488699</v>
      </c>
      <c r="X1275">
        <v>19434644.399795901</v>
      </c>
      <c r="Y1275">
        <v>0</v>
      </c>
      <c r="Z1275">
        <v>0</v>
      </c>
      <c r="AA1275">
        <v>2637270.6189743099</v>
      </c>
      <c r="AB1275">
        <v>1521.03690751319</v>
      </c>
      <c r="AC1275">
        <v>115395.881071114</v>
      </c>
      <c r="AD1275">
        <v>0</v>
      </c>
      <c r="AE1275">
        <v>759483.60784636601</v>
      </c>
      <c r="AF1275">
        <v>0</v>
      </c>
      <c r="AG1275">
        <v>0</v>
      </c>
    </row>
    <row r="1276" spans="1:33" x14ac:dyDescent="0.3">
      <c r="A1276" t="s">
        <v>33</v>
      </c>
      <c r="B1276" t="s">
        <v>2647</v>
      </c>
      <c r="C1276">
        <v>2243</v>
      </c>
      <c r="D1276" t="s">
        <v>2540</v>
      </c>
      <c r="E1276">
        <v>5382</v>
      </c>
      <c r="F1276" t="s">
        <v>2648</v>
      </c>
      <c r="G1276" t="s">
        <v>37</v>
      </c>
      <c r="H1276" t="s">
        <v>43</v>
      </c>
      <c r="I1276" t="s">
        <v>44</v>
      </c>
      <c r="J1276" t="s">
        <v>40</v>
      </c>
      <c r="K1276">
        <v>675.37980198019795</v>
      </c>
      <c r="L1276">
        <v>8342063.6193826599</v>
      </c>
      <c r="M1276">
        <v>12351.662864249</v>
      </c>
      <c r="N1276">
        <v>0</v>
      </c>
      <c r="O1276">
        <v>12351.662864249</v>
      </c>
      <c r="P1276">
        <v>5229843.6125751296</v>
      </c>
      <c r="Q1276">
        <v>1355797.4663609399</v>
      </c>
      <c r="R1276">
        <v>1300823.89247212</v>
      </c>
      <c r="S1276">
        <v>186754.45395118601</v>
      </c>
      <c r="T1276">
        <v>268844.194023274</v>
      </c>
      <c r="U1276">
        <v>278965.74175213499</v>
      </c>
      <c r="V1276">
        <v>6038287.4400000004</v>
      </c>
      <c r="W1276">
        <v>2024810.43763052</v>
      </c>
      <c r="X1276">
        <v>7611135.9492103904</v>
      </c>
      <c r="Y1276">
        <v>0</v>
      </c>
      <c r="Z1276">
        <v>0</v>
      </c>
      <c r="AA1276">
        <v>409017.20333281998</v>
      </c>
      <c r="AB1276">
        <v>558.69170151020001</v>
      </c>
      <c r="AC1276">
        <v>42386.0333858007</v>
      </c>
      <c r="AD1276">
        <v>0</v>
      </c>
      <c r="AE1276">
        <v>278965.74175213499</v>
      </c>
      <c r="AF1276">
        <v>0</v>
      </c>
      <c r="AG1276">
        <v>0</v>
      </c>
    </row>
    <row r="1277" spans="1:33" x14ac:dyDescent="0.3">
      <c r="A1277" t="s">
        <v>33</v>
      </c>
      <c r="B1277" t="s">
        <v>2649</v>
      </c>
      <c r="C1277">
        <v>2244</v>
      </c>
      <c r="D1277" t="s">
        <v>2650</v>
      </c>
      <c r="E1277">
        <v>1191</v>
      </c>
      <c r="F1277" t="s">
        <v>2651</v>
      </c>
      <c r="G1277" t="s">
        <v>37</v>
      </c>
      <c r="H1277" t="s">
        <v>43</v>
      </c>
      <c r="I1277" t="s">
        <v>44</v>
      </c>
      <c r="J1277" t="s">
        <v>40</v>
      </c>
      <c r="K1277">
        <v>465.16</v>
      </c>
      <c r="L1277">
        <v>5916992.8062787196</v>
      </c>
      <c r="M1277">
        <v>12720.338821650001</v>
      </c>
      <c r="N1277">
        <v>0</v>
      </c>
      <c r="O1277">
        <v>12720.338821650001</v>
      </c>
      <c r="P1277">
        <v>3771799.2687506601</v>
      </c>
      <c r="Q1277">
        <v>943995.04377936898</v>
      </c>
      <c r="R1277">
        <v>913869.00644980196</v>
      </c>
      <c r="S1277">
        <v>186786.84635775301</v>
      </c>
      <c r="T1277">
        <v>100542.64094113</v>
      </c>
      <c r="U1277">
        <v>155816.841908909</v>
      </c>
      <c r="V1277">
        <v>4197970.1399999997</v>
      </c>
      <c r="W1277">
        <v>1563205.8243698101</v>
      </c>
      <c r="X1277">
        <v>5191806.9824139196</v>
      </c>
      <c r="Y1277">
        <v>0</v>
      </c>
      <c r="Z1277">
        <v>0</v>
      </c>
      <c r="AA1277">
        <v>569368.981955886</v>
      </c>
      <c r="AB1277">
        <v>0</v>
      </c>
      <c r="AC1277">
        <v>0</v>
      </c>
      <c r="AD1277">
        <v>0</v>
      </c>
      <c r="AE1277">
        <v>155816.841908909</v>
      </c>
      <c r="AF1277">
        <v>0</v>
      </c>
      <c r="AG1277">
        <v>0</v>
      </c>
    </row>
    <row r="1278" spans="1:33" x14ac:dyDescent="0.3">
      <c r="A1278" t="s">
        <v>33</v>
      </c>
      <c r="B1278" t="s">
        <v>2652</v>
      </c>
      <c r="C1278">
        <v>2244</v>
      </c>
      <c r="D1278" t="s">
        <v>2650</v>
      </c>
      <c r="E1278">
        <v>1192</v>
      </c>
      <c r="F1278" t="s">
        <v>2653</v>
      </c>
      <c r="G1278" t="s">
        <v>37</v>
      </c>
      <c r="H1278" t="s">
        <v>38</v>
      </c>
      <c r="I1278" t="s">
        <v>44</v>
      </c>
      <c r="J1278" t="s">
        <v>40</v>
      </c>
      <c r="K1278">
        <v>745.07</v>
      </c>
      <c r="L1278">
        <v>8081263.6648453996</v>
      </c>
      <c r="M1278">
        <v>10846.3146615021</v>
      </c>
      <c r="N1278">
        <v>0</v>
      </c>
      <c r="O1278">
        <v>10846.3146615021</v>
      </c>
      <c r="P1278">
        <v>4543540.7280422999</v>
      </c>
      <c r="Q1278">
        <v>1738102.72969364</v>
      </c>
      <c r="R1278">
        <v>1339390.2193594701</v>
      </c>
      <c r="S1278">
        <v>299185.81910691102</v>
      </c>
      <c r="T1278">
        <v>161044.168643065</v>
      </c>
      <c r="U1278">
        <v>249579.616478354</v>
      </c>
      <c r="V1278">
        <v>5327819.22</v>
      </c>
      <c r="W1278">
        <v>2503864.8283670498</v>
      </c>
      <c r="X1278">
        <v>7258487.2001841096</v>
      </c>
      <c r="Y1278">
        <v>0</v>
      </c>
      <c r="Z1278">
        <v>0</v>
      </c>
      <c r="AA1278">
        <v>573196.84818293003</v>
      </c>
      <c r="AB1278">
        <v>0</v>
      </c>
      <c r="AC1278">
        <v>0</v>
      </c>
      <c r="AD1278">
        <v>0</v>
      </c>
      <c r="AE1278">
        <v>249579.616478354</v>
      </c>
      <c r="AF1278">
        <v>0</v>
      </c>
      <c r="AG1278">
        <v>0</v>
      </c>
    </row>
    <row r="1279" spans="1:33" x14ac:dyDescent="0.3">
      <c r="A1279" t="s">
        <v>33</v>
      </c>
      <c r="B1279" t="s">
        <v>2654</v>
      </c>
      <c r="C1279">
        <v>2244</v>
      </c>
      <c r="D1279" t="s">
        <v>2650</v>
      </c>
      <c r="E1279">
        <v>1193</v>
      </c>
      <c r="F1279" t="s">
        <v>2655</v>
      </c>
      <c r="G1279" t="s">
        <v>37</v>
      </c>
      <c r="H1279" t="s">
        <v>53</v>
      </c>
      <c r="I1279" t="s">
        <v>44</v>
      </c>
      <c r="J1279" t="s">
        <v>40</v>
      </c>
      <c r="K1279">
        <v>1605.7419230769201</v>
      </c>
      <c r="L1279">
        <v>19034413.712657999</v>
      </c>
      <c r="M1279">
        <v>11853.9682118931</v>
      </c>
      <c r="N1279">
        <v>0</v>
      </c>
      <c r="O1279">
        <v>11853.9682118931</v>
      </c>
      <c r="P1279">
        <v>10643343.4626198</v>
      </c>
      <c r="Q1279">
        <v>4493678.7467071703</v>
      </c>
      <c r="R1279">
        <v>2802086.7613514401</v>
      </c>
      <c r="S1279">
        <v>644795.86978066002</v>
      </c>
      <c r="T1279">
        <v>450508.87219890702</v>
      </c>
      <c r="U1279">
        <v>537882.95505758305</v>
      </c>
      <c r="V1279">
        <v>13100311.98</v>
      </c>
      <c r="W1279">
        <v>5396218.7776004598</v>
      </c>
      <c r="X1279">
        <v>15260661.720889101</v>
      </c>
      <c r="Y1279">
        <v>0</v>
      </c>
      <c r="Z1279">
        <v>0</v>
      </c>
      <c r="AA1279">
        <v>3235869.03671131</v>
      </c>
      <c r="AB1279">
        <v>0</v>
      </c>
      <c r="AC1279">
        <v>0</v>
      </c>
      <c r="AD1279">
        <v>0</v>
      </c>
      <c r="AE1279">
        <v>537882.95505758305</v>
      </c>
      <c r="AF1279">
        <v>0</v>
      </c>
      <c r="AG1279">
        <v>0</v>
      </c>
    </row>
    <row r="1280" spans="1:33" x14ac:dyDescent="0.3">
      <c r="A1280" t="s">
        <v>33</v>
      </c>
      <c r="B1280" t="s">
        <v>2656</v>
      </c>
      <c r="C1280">
        <v>2244</v>
      </c>
      <c r="D1280" t="s">
        <v>2650</v>
      </c>
      <c r="E1280">
        <v>1334</v>
      </c>
      <c r="F1280" t="s">
        <v>2657</v>
      </c>
      <c r="G1280" t="s">
        <v>37</v>
      </c>
      <c r="H1280" t="s">
        <v>43</v>
      </c>
      <c r="I1280" t="s">
        <v>44</v>
      </c>
      <c r="J1280" t="s">
        <v>40</v>
      </c>
      <c r="K1280">
        <v>536.63386138613805</v>
      </c>
      <c r="L1280">
        <v>6467085.8112620302</v>
      </c>
      <c r="M1280">
        <v>12051.207120171999</v>
      </c>
      <c r="N1280">
        <v>0</v>
      </c>
      <c r="O1280">
        <v>12051.207120171999</v>
      </c>
      <c r="P1280">
        <v>3942509.3475282802</v>
      </c>
      <c r="Q1280">
        <v>1068692.53216999</v>
      </c>
      <c r="R1280">
        <v>1124405.0162243</v>
      </c>
      <c r="S1280">
        <v>215487.459405581</v>
      </c>
      <c r="T1280">
        <v>115991.45593387001</v>
      </c>
      <c r="U1280">
        <v>179758.77879132199</v>
      </c>
      <c r="V1280">
        <v>4483927.82</v>
      </c>
      <c r="W1280">
        <v>1803399.2124707</v>
      </c>
      <c r="X1280">
        <v>5830854.7149838498</v>
      </c>
      <c r="Y1280">
        <v>0</v>
      </c>
      <c r="Z1280">
        <v>0</v>
      </c>
      <c r="AA1280">
        <v>456472.31748684897</v>
      </c>
      <c r="AB1280">
        <v>0</v>
      </c>
      <c r="AC1280">
        <v>0</v>
      </c>
      <c r="AD1280">
        <v>0</v>
      </c>
      <c r="AE1280">
        <v>179758.77879132199</v>
      </c>
      <c r="AF1280">
        <v>0</v>
      </c>
      <c r="AG1280">
        <v>0</v>
      </c>
    </row>
    <row r="1281" spans="1:33" x14ac:dyDescent="0.3">
      <c r="A1281" t="s">
        <v>33</v>
      </c>
      <c r="B1281" t="s">
        <v>2658</v>
      </c>
      <c r="C1281">
        <v>2244</v>
      </c>
      <c r="D1281" t="s">
        <v>2650</v>
      </c>
      <c r="E1281">
        <v>2244</v>
      </c>
      <c r="F1281" t="s">
        <v>2650</v>
      </c>
      <c r="G1281" t="s">
        <v>55</v>
      </c>
      <c r="H1281" t="s">
        <v>55</v>
      </c>
      <c r="I1281" t="s">
        <v>56</v>
      </c>
      <c r="J1281" t="s">
        <v>40</v>
      </c>
      <c r="K1281">
        <v>18.0780769230769</v>
      </c>
      <c r="L1281">
        <v>66808.461590634397</v>
      </c>
      <c r="M1281">
        <v>3695.55135067229</v>
      </c>
      <c r="N1281">
        <v>0</v>
      </c>
      <c r="O1281">
        <v>3695.55135067229</v>
      </c>
      <c r="P1281">
        <v>23201.147215265501</v>
      </c>
      <c r="Q1281">
        <v>12178.575167057201</v>
      </c>
      <c r="R1281">
        <v>20261.905057358301</v>
      </c>
      <c r="S1281">
        <v>7259.3236234293699</v>
      </c>
      <c r="T1281">
        <v>3907.5105275239998</v>
      </c>
      <c r="U1281">
        <v>6055.6988002841599</v>
      </c>
      <c r="V1281">
        <v>0</v>
      </c>
      <c r="W1281">
        <v>60752.762790350302</v>
      </c>
      <c r="X1281">
        <v>52125.054912694897</v>
      </c>
      <c r="Y1281">
        <v>0</v>
      </c>
      <c r="Z1281">
        <v>0</v>
      </c>
      <c r="AA1281">
        <v>8627.7078776554208</v>
      </c>
      <c r="AB1281">
        <v>0</v>
      </c>
      <c r="AC1281">
        <v>0</v>
      </c>
      <c r="AD1281">
        <v>0</v>
      </c>
      <c r="AE1281">
        <v>6055.6988002841599</v>
      </c>
      <c r="AF1281">
        <v>0</v>
      </c>
      <c r="AG1281">
        <v>0</v>
      </c>
    </row>
    <row r="1282" spans="1:33" x14ac:dyDescent="0.3">
      <c r="A1282" t="s">
        <v>33</v>
      </c>
      <c r="B1282" t="s">
        <v>2659</v>
      </c>
      <c r="C1282">
        <v>2244</v>
      </c>
      <c r="D1282" t="s">
        <v>2650</v>
      </c>
      <c r="E1282">
        <v>3222</v>
      </c>
      <c r="F1282" t="s">
        <v>2660</v>
      </c>
      <c r="G1282" t="s">
        <v>37</v>
      </c>
      <c r="H1282" t="s">
        <v>43</v>
      </c>
      <c r="I1282" t="s">
        <v>44</v>
      </c>
      <c r="J1282" t="s">
        <v>40</v>
      </c>
      <c r="K1282">
        <v>543.01</v>
      </c>
      <c r="L1282">
        <v>6626757.52892855</v>
      </c>
      <c r="M1282">
        <v>12203.7486030249</v>
      </c>
      <c r="N1282">
        <v>0</v>
      </c>
      <c r="O1282">
        <v>12203.7486030249</v>
      </c>
      <c r="P1282">
        <v>4257256.9132844498</v>
      </c>
      <c r="Q1282">
        <v>1012901.68622632</v>
      </c>
      <c r="R1282">
        <v>1021181.4711277999</v>
      </c>
      <c r="S1282">
        <v>218047.82320217401</v>
      </c>
      <c r="T1282">
        <v>117369.635087805</v>
      </c>
      <c r="U1282">
        <v>181894.624053996</v>
      </c>
      <c r="V1282">
        <v>4620036.1899999902</v>
      </c>
      <c r="W1282">
        <v>1824826.71487456</v>
      </c>
      <c r="X1282">
        <v>6053584.6443978101</v>
      </c>
      <c r="Y1282">
        <v>0</v>
      </c>
      <c r="Z1282">
        <v>0</v>
      </c>
      <c r="AA1282">
        <v>391278.26047675102</v>
      </c>
      <c r="AB1282">
        <v>0</v>
      </c>
      <c r="AC1282">
        <v>0</v>
      </c>
      <c r="AD1282">
        <v>0</v>
      </c>
      <c r="AE1282">
        <v>181894.624053996</v>
      </c>
      <c r="AF1282">
        <v>0</v>
      </c>
      <c r="AG1282">
        <v>0</v>
      </c>
    </row>
    <row r="1283" spans="1:33" x14ac:dyDescent="0.3">
      <c r="A1283" t="s">
        <v>33</v>
      </c>
      <c r="B1283" t="s">
        <v>2661</v>
      </c>
      <c r="C1283">
        <v>2244</v>
      </c>
      <c r="D1283" t="s">
        <v>2650</v>
      </c>
      <c r="E1283">
        <v>4220</v>
      </c>
      <c r="F1283" t="s">
        <v>2662</v>
      </c>
      <c r="G1283" t="s">
        <v>63</v>
      </c>
      <c r="H1283" t="s">
        <v>43</v>
      </c>
      <c r="I1283" t="s">
        <v>44</v>
      </c>
      <c r="J1283" t="s">
        <v>40</v>
      </c>
      <c r="K1283">
        <v>220.82613861386099</v>
      </c>
      <c r="L1283">
        <v>816074.33481820102</v>
      </c>
      <c r="M1283">
        <v>3695.55135067229</v>
      </c>
      <c r="N1283">
        <v>0</v>
      </c>
      <c r="O1283">
        <v>3695.55135067229</v>
      </c>
      <c r="P1283">
        <v>283405.13057662098</v>
      </c>
      <c r="Q1283">
        <v>148762.93199786701</v>
      </c>
      <c r="R1283">
        <v>247501.89269664601</v>
      </c>
      <c r="S1283">
        <v>88673.613434180006</v>
      </c>
      <c r="T1283">
        <v>47730.766112885503</v>
      </c>
      <c r="U1283">
        <v>73971.174498561697</v>
      </c>
      <c r="V1283">
        <v>0</v>
      </c>
      <c r="W1283">
        <v>742103.16031963995</v>
      </c>
      <c r="X1283">
        <v>636714.54936185596</v>
      </c>
      <c r="Y1283">
        <v>0</v>
      </c>
      <c r="Z1283">
        <v>0</v>
      </c>
      <c r="AA1283">
        <v>105388.61095778301</v>
      </c>
      <c r="AB1283">
        <v>0</v>
      </c>
      <c r="AC1283">
        <v>0</v>
      </c>
      <c r="AD1283">
        <v>0</v>
      </c>
      <c r="AE1283">
        <v>73971.174498561697</v>
      </c>
      <c r="AF1283">
        <v>0</v>
      </c>
      <c r="AG1283">
        <v>0</v>
      </c>
    </row>
    <row r="1284" spans="1:33" x14ac:dyDescent="0.3">
      <c r="A1284" t="s">
        <v>33</v>
      </c>
      <c r="B1284" t="s">
        <v>2663</v>
      </c>
      <c r="C1284">
        <v>2244</v>
      </c>
      <c r="D1284" t="s">
        <v>2650</v>
      </c>
      <c r="E1284">
        <v>4730</v>
      </c>
      <c r="F1284" t="s">
        <v>2664</v>
      </c>
      <c r="G1284" t="s">
        <v>37</v>
      </c>
      <c r="H1284" t="s">
        <v>43</v>
      </c>
      <c r="I1284" t="s">
        <v>44</v>
      </c>
      <c r="J1284" t="s">
        <v>40</v>
      </c>
      <c r="K1284">
        <v>587.77</v>
      </c>
      <c r="L1284">
        <v>6445779.0073846504</v>
      </c>
      <c r="M1284">
        <v>10966.498813115</v>
      </c>
      <c r="N1284">
        <v>0</v>
      </c>
      <c r="O1284">
        <v>10966.498813115</v>
      </c>
      <c r="P1284">
        <v>4022628.61169464</v>
      </c>
      <c r="Q1284">
        <v>987343.18013801705</v>
      </c>
      <c r="R1284">
        <v>1072741.4903183801</v>
      </c>
      <c r="S1284">
        <v>236021.379060315</v>
      </c>
      <c r="T1284">
        <v>127044.34617329099</v>
      </c>
      <c r="U1284">
        <v>196888.09263221201</v>
      </c>
      <c r="V1284">
        <v>4273644.79</v>
      </c>
      <c r="W1284">
        <v>1975246.12475244</v>
      </c>
      <c r="X1284">
        <v>5784644.6588024199</v>
      </c>
      <c r="Y1284">
        <v>0</v>
      </c>
      <c r="Z1284">
        <v>0</v>
      </c>
      <c r="AA1284">
        <v>464246.255950019</v>
      </c>
      <c r="AB1284">
        <v>0</v>
      </c>
      <c r="AC1284">
        <v>0</v>
      </c>
      <c r="AD1284">
        <v>0</v>
      </c>
      <c r="AE1284">
        <v>196888.09263221201</v>
      </c>
      <c r="AF1284">
        <v>0</v>
      </c>
      <c r="AG1284">
        <v>0</v>
      </c>
    </row>
    <row r="1285" spans="1:33" x14ac:dyDescent="0.3">
      <c r="A1285" t="s">
        <v>33</v>
      </c>
      <c r="B1285" t="s">
        <v>2665</v>
      </c>
      <c r="C1285">
        <v>2244</v>
      </c>
      <c r="D1285" t="s">
        <v>2650</v>
      </c>
      <c r="E1285">
        <v>4731</v>
      </c>
      <c r="F1285" t="s">
        <v>2666</v>
      </c>
      <c r="G1285" t="s">
        <v>37</v>
      </c>
      <c r="H1285" t="s">
        <v>38</v>
      </c>
      <c r="I1285" t="s">
        <v>44</v>
      </c>
      <c r="J1285" t="s">
        <v>40</v>
      </c>
      <c r="K1285">
        <v>531.39</v>
      </c>
      <c r="L1285">
        <v>5692317.1822337396</v>
      </c>
      <c r="M1285">
        <v>10712.127029552201</v>
      </c>
      <c r="N1285">
        <v>0</v>
      </c>
      <c r="O1285">
        <v>10712.127029552201</v>
      </c>
      <c r="P1285">
        <v>3153511.1102878898</v>
      </c>
      <c r="Q1285">
        <v>1208444.91412055</v>
      </c>
      <c r="R1285">
        <v>1002121.37741478</v>
      </c>
      <c r="S1285">
        <v>213381.76602899301</v>
      </c>
      <c r="T1285">
        <v>114858.01438151899</v>
      </c>
      <c r="U1285">
        <v>178002.21777877599</v>
      </c>
      <c r="V1285">
        <v>3728538.15</v>
      </c>
      <c r="W1285">
        <v>1785776.81445497</v>
      </c>
      <c r="X1285">
        <v>5107639.41405416</v>
      </c>
      <c r="Y1285">
        <v>0</v>
      </c>
      <c r="Z1285">
        <v>0</v>
      </c>
      <c r="AA1285">
        <v>406675.55040080397</v>
      </c>
      <c r="AB1285">
        <v>0</v>
      </c>
      <c r="AC1285">
        <v>0</v>
      </c>
      <c r="AD1285">
        <v>0</v>
      </c>
      <c r="AE1285">
        <v>178002.21777877599</v>
      </c>
      <c r="AF1285">
        <v>0</v>
      </c>
      <c r="AG1285">
        <v>0</v>
      </c>
    </row>
    <row r="1286" spans="1:33" x14ac:dyDescent="0.3">
      <c r="A1286" t="s">
        <v>33</v>
      </c>
      <c r="B1286" t="s">
        <v>2667</v>
      </c>
      <c r="C1286">
        <v>2245</v>
      </c>
      <c r="D1286" t="s">
        <v>2668</v>
      </c>
      <c r="E1286">
        <v>1194</v>
      </c>
      <c r="F1286" t="s">
        <v>2669</v>
      </c>
      <c r="G1286" t="s">
        <v>37</v>
      </c>
      <c r="H1286" t="s">
        <v>43</v>
      </c>
      <c r="I1286" t="s">
        <v>44</v>
      </c>
      <c r="J1286" t="s">
        <v>40</v>
      </c>
      <c r="K1286">
        <v>257.17</v>
      </c>
      <c r="L1286">
        <v>3364153.7213297598</v>
      </c>
      <c r="M1286">
        <v>13081.4392088103</v>
      </c>
      <c r="N1286">
        <v>0</v>
      </c>
      <c r="O1286">
        <v>13081.4392088103</v>
      </c>
      <c r="P1286">
        <v>1831243.45819027</v>
      </c>
      <c r="Q1286">
        <v>505133.507909042</v>
      </c>
      <c r="R1286">
        <v>597614.09623364802</v>
      </c>
      <c r="S1286">
        <v>268821.05194811901</v>
      </c>
      <c r="T1286">
        <v>161341.607048679</v>
      </c>
      <c r="U1286">
        <v>340.69184228541798</v>
      </c>
      <c r="V1286">
        <v>1710784</v>
      </c>
      <c r="W1286">
        <v>1653029.0294874799</v>
      </c>
      <c r="X1286">
        <v>2953520.8643169799</v>
      </c>
      <c r="Y1286">
        <v>0</v>
      </c>
      <c r="Z1286">
        <v>0</v>
      </c>
      <c r="AA1286">
        <v>408863.73373119597</v>
      </c>
      <c r="AB1286">
        <v>1428.4314393028201</v>
      </c>
      <c r="AC1286">
        <v>0</v>
      </c>
      <c r="AD1286">
        <v>0</v>
      </c>
      <c r="AE1286">
        <v>340.69184228541798</v>
      </c>
      <c r="AF1286">
        <v>0</v>
      </c>
      <c r="AG1286">
        <v>0</v>
      </c>
    </row>
    <row r="1287" spans="1:33" x14ac:dyDescent="0.3">
      <c r="A1287" t="s">
        <v>33</v>
      </c>
      <c r="B1287" t="s">
        <v>2670</v>
      </c>
      <c r="C1287">
        <v>2245</v>
      </c>
      <c r="D1287" t="s">
        <v>2668</v>
      </c>
      <c r="E1287">
        <v>1195</v>
      </c>
      <c r="F1287" t="s">
        <v>2671</v>
      </c>
      <c r="G1287" t="s">
        <v>37</v>
      </c>
      <c r="H1287" t="s">
        <v>53</v>
      </c>
      <c r="I1287" t="s">
        <v>39</v>
      </c>
      <c r="J1287" t="s">
        <v>40</v>
      </c>
      <c r="K1287">
        <v>273.27</v>
      </c>
      <c r="L1287">
        <v>3933713.3707741401</v>
      </c>
      <c r="M1287">
        <v>14394.9697031292</v>
      </c>
      <c r="N1287">
        <v>0</v>
      </c>
      <c r="O1287">
        <v>14394.9697031292</v>
      </c>
      <c r="P1287">
        <v>2081191.2637996499</v>
      </c>
      <c r="Q1287">
        <v>759799.01688067697</v>
      </c>
      <c r="R1287">
        <v>634806.81168242404</v>
      </c>
      <c r="S1287">
        <v>285650.460263104</v>
      </c>
      <c r="T1287">
        <v>172265.81814827799</v>
      </c>
      <c r="U1287">
        <v>362.02068569948301</v>
      </c>
      <c r="V1287">
        <v>2176835.2599999998</v>
      </c>
      <c r="W1287">
        <v>1756516.0900884401</v>
      </c>
      <c r="X1287">
        <v>3396843.1787063102</v>
      </c>
      <c r="Y1287">
        <v>0</v>
      </c>
      <c r="Z1287">
        <v>0</v>
      </c>
      <c r="AA1287">
        <v>534990.31370270299</v>
      </c>
      <c r="AB1287">
        <v>1517.8576794271601</v>
      </c>
      <c r="AC1287">
        <v>0</v>
      </c>
      <c r="AD1287">
        <v>0</v>
      </c>
      <c r="AE1287">
        <v>362.02068569948301</v>
      </c>
      <c r="AF1287">
        <v>0</v>
      </c>
      <c r="AG1287">
        <v>0</v>
      </c>
    </row>
    <row r="1288" spans="1:33" x14ac:dyDescent="0.3">
      <c r="A1288" t="s">
        <v>33</v>
      </c>
      <c r="B1288" t="s">
        <v>2672</v>
      </c>
      <c r="C1288">
        <v>2245</v>
      </c>
      <c r="D1288" t="s">
        <v>2668</v>
      </c>
      <c r="E1288">
        <v>2245</v>
      </c>
      <c r="F1288" t="s">
        <v>2668</v>
      </c>
      <c r="G1288" t="s">
        <v>55</v>
      </c>
      <c r="H1288" t="s">
        <v>55</v>
      </c>
      <c r="I1288" t="s">
        <v>56</v>
      </c>
      <c r="J1288" t="s">
        <v>40</v>
      </c>
      <c r="K1288">
        <v>10.029999999999999</v>
      </c>
      <c r="L1288">
        <v>64483.7978960904</v>
      </c>
      <c r="M1288">
        <v>6429.0925120728198</v>
      </c>
      <c r="N1288">
        <v>0</v>
      </c>
      <c r="O1288">
        <v>6429.0925120728198</v>
      </c>
      <c r="P1288">
        <v>13976.9580100653</v>
      </c>
      <c r="Q1288">
        <v>10430.1652102799</v>
      </c>
      <c r="R1288">
        <v>23299.712083926901</v>
      </c>
      <c r="S1288">
        <v>10484.4077887764</v>
      </c>
      <c r="T1288">
        <v>6292.5548030417904</v>
      </c>
      <c r="U1288">
        <v>13.287472015097901</v>
      </c>
      <c r="V1288">
        <v>0</v>
      </c>
      <c r="W1288">
        <v>64470.510424075299</v>
      </c>
      <c r="X1288">
        <v>53964.336976705403</v>
      </c>
      <c r="Y1288">
        <v>0</v>
      </c>
      <c r="Z1288">
        <v>0</v>
      </c>
      <c r="AA1288">
        <v>10450.462566099801</v>
      </c>
      <c r="AB1288">
        <v>55.7108812700057</v>
      </c>
      <c r="AC1288">
        <v>0</v>
      </c>
      <c r="AD1288">
        <v>0</v>
      </c>
      <c r="AE1288">
        <v>13.287472015097901</v>
      </c>
      <c r="AF1288">
        <v>0</v>
      </c>
      <c r="AG1288">
        <v>0</v>
      </c>
    </row>
    <row r="1289" spans="1:33" x14ac:dyDescent="0.3">
      <c r="A1289" t="s">
        <v>33</v>
      </c>
      <c r="B1289" t="s">
        <v>2673</v>
      </c>
      <c r="C1289">
        <v>2247</v>
      </c>
      <c r="D1289" t="s">
        <v>2674</v>
      </c>
      <c r="E1289">
        <v>3403</v>
      </c>
      <c r="F1289" t="s">
        <v>2675</v>
      </c>
      <c r="G1289" t="s">
        <v>37</v>
      </c>
      <c r="H1289" t="s">
        <v>64</v>
      </c>
      <c r="I1289" t="s">
        <v>39</v>
      </c>
      <c r="J1289" t="s">
        <v>40</v>
      </c>
      <c r="K1289">
        <v>61.72</v>
      </c>
      <c r="L1289">
        <v>1730527.5</v>
      </c>
      <c r="M1289">
        <v>28038.358716785398</v>
      </c>
      <c r="N1289">
        <v>0</v>
      </c>
      <c r="O1289">
        <v>28038.358716785398</v>
      </c>
      <c r="P1289">
        <v>812361.7</v>
      </c>
      <c r="Q1289">
        <v>180281.54</v>
      </c>
      <c r="R1289">
        <v>475501.35</v>
      </c>
      <c r="S1289">
        <v>227809.59</v>
      </c>
      <c r="T1289">
        <v>34573.32</v>
      </c>
      <c r="U1289">
        <v>86188</v>
      </c>
      <c r="V1289">
        <v>770172.35</v>
      </c>
      <c r="W1289">
        <v>874167.15</v>
      </c>
      <c r="X1289">
        <v>1422581.48</v>
      </c>
      <c r="Y1289">
        <v>0</v>
      </c>
      <c r="Z1289">
        <v>0</v>
      </c>
      <c r="AA1289">
        <v>212924.7</v>
      </c>
      <c r="AB1289">
        <v>8833.32</v>
      </c>
      <c r="AC1289">
        <v>0</v>
      </c>
      <c r="AD1289">
        <v>0</v>
      </c>
      <c r="AE1289">
        <v>86188</v>
      </c>
      <c r="AF1289">
        <v>0</v>
      </c>
      <c r="AG1289">
        <v>0</v>
      </c>
    </row>
    <row r="1290" spans="1:33" x14ac:dyDescent="0.3">
      <c r="A1290" t="s">
        <v>33</v>
      </c>
      <c r="B1290" t="s">
        <v>2676</v>
      </c>
      <c r="C1290">
        <v>2248</v>
      </c>
      <c r="D1290" t="s">
        <v>2677</v>
      </c>
      <c r="E1290">
        <v>1205</v>
      </c>
      <c r="F1290" t="s">
        <v>2678</v>
      </c>
      <c r="G1290" t="s">
        <v>63</v>
      </c>
      <c r="H1290" t="s">
        <v>64</v>
      </c>
      <c r="I1290" t="s">
        <v>60</v>
      </c>
      <c r="J1290" t="s">
        <v>40</v>
      </c>
      <c r="K1290">
        <v>1021.69</v>
      </c>
      <c r="L1290">
        <v>9756518.1299999896</v>
      </c>
      <c r="M1290">
        <v>9549.3918213939596</v>
      </c>
      <c r="N1290">
        <v>0</v>
      </c>
      <c r="O1290">
        <v>9549.3918213939596</v>
      </c>
      <c r="P1290">
        <v>8343541.8599999901</v>
      </c>
      <c r="Q1290">
        <v>557277.19999999995</v>
      </c>
      <c r="R1290">
        <v>591623.52</v>
      </c>
      <c r="S1290">
        <v>233836.13</v>
      </c>
      <c r="T1290">
        <v>30239.42</v>
      </c>
      <c r="U1290">
        <v>322738</v>
      </c>
      <c r="V1290">
        <v>8856369.1699999999</v>
      </c>
      <c r="W1290">
        <v>577410.96</v>
      </c>
      <c r="X1290">
        <v>9070909.6999999993</v>
      </c>
      <c r="Y1290">
        <v>0</v>
      </c>
      <c r="Z1290">
        <v>0</v>
      </c>
      <c r="AA1290">
        <v>343148.51</v>
      </c>
      <c r="AB1290">
        <v>19721.919999999998</v>
      </c>
      <c r="AC1290">
        <v>0</v>
      </c>
      <c r="AD1290">
        <v>0</v>
      </c>
      <c r="AE1290">
        <v>322738</v>
      </c>
      <c r="AF1290">
        <v>0</v>
      </c>
      <c r="AG1290">
        <v>0</v>
      </c>
    </row>
    <row r="1291" spans="1:33" x14ac:dyDescent="0.3">
      <c r="A1291" t="s">
        <v>33</v>
      </c>
      <c r="B1291" t="s">
        <v>2679</v>
      </c>
      <c r="C1291">
        <v>2249</v>
      </c>
      <c r="D1291" t="s">
        <v>2680</v>
      </c>
      <c r="E1291">
        <v>3404</v>
      </c>
      <c r="F1291" t="s">
        <v>2681</v>
      </c>
      <c r="G1291" t="s">
        <v>37</v>
      </c>
      <c r="H1291" t="s">
        <v>64</v>
      </c>
      <c r="I1291" t="s">
        <v>44</v>
      </c>
      <c r="J1291" t="s">
        <v>40</v>
      </c>
      <c r="K1291">
        <v>44.67</v>
      </c>
      <c r="L1291">
        <v>1950969.4788160699</v>
      </c>
      <c r="M1291">
        <v>43675.1618270892</v>
      </c>
      <c r="N1291">
        <v>0</v>
      </c>
      <c r="O1291">
        <v>43675.1618270892</v>
      </c>
      <c r="P1291">
        <v>911272.865040601</v>
      </c>
      <c r="Q1291">
        <v>137360.66065998</v>
      </c>
      <c r="R1291">
        <v>500519.98113555397</v>
      </c>
      <c r="S1291">
        <v>322960.84000000003</v>
      </c>
      <c r="T1291">
        <v>78855.131979941696</v>
      </c>
      <c r="U1291">
        <v>15101.6682626981</v>
      </c>
      <c r="V1291">
        <v>1935645.47</v>
      </c>
      <c r="W1291">
        <v>222.34055338078201</v>
      </c>
      <c r="X1291">
        <v>1663759.47</v>
      </c>
      <c r="Y1291">
        <v>0</v>
      </c>
      <c r="Z1291">
        <v>0</v>
      </c>
      <c r="AA1291">
        <v>272108.34055338003</v>
      </c>
      <c r="AB1291">
        <v>0</v>
      </c>
      <c r="AC1291">
        <v>0</v>
      </c>
      <c r="AD1291">
        <v>0</v>
      </c>
      <c r="AE1291">
        <v>15101.6682626981</v>
      </c>
      <c r="AF1291">
        <v>0</v>
      </c>
      <c r="AG1291">
        <v>0</v>
      </c>
    </row>
    <row r="1292" spans="1:33" x14ac:dyDescent="0.3">
      <c r="A1292" t="s">
        <v>33</v>
      </c>
      <c r="B1292" t="s">
        <v>2682</v>
      </c>
      <c r="C1292">
        <v>2249</v>
      </c>
      <c r="D1292" t="s">
        <v>2680</v>
      </c>
      <c r="E1292">
        <v>5150</v>
      </c>
      <c r="F1292" t="s">
        <v>2683</v>
      </c>
      <c r="G1292" t="s">
        <v>63</v>
      </c>
      <c r="H1292" t="s">
        <v>64</v>
      </c>
      <c r="I1292" t="s">
        <v>56</v>
      </c>
      <c r="J1292" t="s">
        <v>40</v>
      </c>
      <c r="K1292">
        <v>323.93</v>
      </c>
      <c r="L1292">
        <v>111123.934985279</v>
      </c>
      <c r="M1292">
        <v>343.04922355224801</v>
      </c>
      <c r="N1292">
        <v>0</v>
      </c>
      <c r="O1292">
        <v>343.04922355224801</v>
      </c>
      <c r="P1292">
        <v>43578.084920575799</v>
      </c>
      <c r="Q1292">
        <v>21129.856438045899</v>
      </c>
      <c r="R1292">
        <v>44573.124312520202</v>
      </c>
      <c r="S1292">
        <v>0</v>
      </c>
      <c r="T1292">
        <v>1842.8693141378101</v>
      </c>
      <c r="U1292">
        <v>109511.605111614</v>
      </c>
      <c r="V1292">
        <v>0</v>
      </c>
      <c r="W1292">
        <v>1612.3298736654799</v>
      </c>
      <c r="X1292">
        <v>0</v>
      </c>
      <c r="Y1292">
        <v>0</v>
      </c>
      <c r="Z1292">
        <v>0</v>
      </c>
      <c r="AA1292">
        <v>1612.3298736654799</v>
      </c>
      <c r="AB1292">
        <v>0</v>
      </c>
      <c r="AC1292">
        <v>0</v>
      </c>
      <c r="AD1292">
        <v>0</v>
      </c>
      <c r="AE1292">
        <v>109511.605111614</v>
      </c>
      <c r="AF1292">
        <v>0</v>
      </c>
      <c r="AG1292">
        <v>0</v>
      </c>
    </row>
    <row r="1293" spans="1:33" x14ac:dyDescent="0.3">
      <c r="A1293" t="s">
        <v>33</v>
      </c>
      <c r="B1293" t="s">
        <v>2684</v>
      </c>
      <c r="C1293">
        <v>2249</v>
      </c>
      <c r="D1293" t="s">
        <v>2680</v>
      </c>
      <c r="E1293">
        <v>5440</v>
      </c>
      <c r="F1293" t="s">
        <v>2685</v>
      </c>
      <c r="G1293" t="s">
        <v>63</v>
      </c>
      <c r="H1293" t="s">
        <v>43</v>
      </c>
      <c r="I1293" t="s">
        <v>56</v>
      </c>
      <c r="J1293" t="s">
        <v>40</v>
      </c>
      <c r="K1293">
        <v>161.5</v>
      </c>
      <c r="L1293">
        <v>55402.449603688103</v>
      </c>
      <c r="M1293">
        <v>343.04922355224801</v>
      </c>
      <c r="N1293">
        <v>0</v>
      </c>
      <c r="O1293">
        <v>343.04922355224801</v>
      </c>
      <c r="P1293">
        <v>21726.486323196299</v>
      </c>
      <c r="Q1293">
        <v>10534.596408929099</v>
      </c>
      <c r="R1293">
        <v>22222.577644775101</v>
      </c>
      <c r="S1293">
        <v>0</v>
      </c>
      <c r="T1293">
        <v>918.78922678744698</v>
      </c>
      <c r="U1293">
        <v>54598.599158848199</v>
      </c>
      <c r="V1293">
        <v>0</v>
      </c>
      <c r="W1293">
        <v>803.850444839857</v>
      </c>
      <c r="X1293">
        <v>0</v>
      </c>
      <c r="Y1293">
        <v>0</v>
      </c>
      <c r="Z1293">
        <v>0</v>
      </c>
      <c r="AA1293">
        <v>803.850444839857</v>
      </c>
      <c r="AB1293">
        <v>0</v>
      </c>
      <c r="AC1293">
        <v>0</v>
      </c>
      <c r="AD1293">
        <v>0</v>
      </c>
      <c r="AE1293">
        <v>54598.599158848199</v>
      </c>
      <c r="AF1293">
        <v>0</v>
      </c>
      <c r="AG1293">
        <v>0</v>
      </c>
    </row>
    <row r="1294" spans="1:33" x14ac:dyDescent="0.3">
      <c r="A1294" t="s">
        <v>33</v>
      </c>
      <c r="B1294" t="s">
        <v>2686</v>
      </c>
      <c r="C1294">
        <v>2249</v>
      </c>
      <c r="D1294" t="s">
        <v>2680</v>
      </c>
      <c r="E1294">
        <v>5441</v>
      </c>
      <c r="F1294" t="s">
        <v>2687</v>
      </c>
      <c r="G1294" t="s">
        <v>63</v>
      </c>
      <c r="H1294" t="s">
        <v>53</v>
      </c>
      <c r="I1294" t="s">
        <v>56</v>
      </c>
      <c r="J1294" t="s">
        <v>40</v>
      </c>
      <c r="K1294">
        <v>88.1</v>
      </c>
      <c r="L1294">
        <v>30222.636594953001</v>
      </c>
      <c r="M1294">
        <v>343.04922355224801</v>
      </c>
      <c r="N1294">
        <v>0</v>
      </c>
      <c r="O1294">
        <v>343.04922355224801</v>
      </c>
      <c r="P1294">
        <v>11852.033715625999</v>
      </c>
      <c r="Q1294">
        <v>5746.73649304432</v>
      </c>
      <c r="R1294">
        <v>12122.6569071497</v>
      </c>
      <c r="S1294">
        <v>0</v>
      </c>
      <c r="T1294">
        <v>501.20947913296601</v>
      </c>
      <c r="U1294">
        <v>29784.1274668392</v>
      </c>
      <c r="V1294">
        <v>0</v>
      </c>
      <c r="W1294">
        <v>438.50912811387798</v>
      </c>
      <c r="X1294">
        <v>0</v>
      </c>
      <c r="Y1294">
        <v>0</v>
      </c>
      <c r="Z1294">
        <v>0</v>
      </c>
      <c r="AA1294">
        <v>438.50912811387798</v>
      </c>
      <c r="AB1294">
        <v>0</v>
      </c>
      <c r="AC1294">
        <v>0</v>
      </c>
      <c r="AD1294">
        <v>0</v>
      </c>
      <c r="AE1294">
        <v>29784.1274668392</v>
      </c>
      <c r="AF1294">
        <v>0</v>
      </c>
      <c r="AG1294">
        <v>0</v>
      </c>
    </row>
    <row r="1295" spans="1:33" x14ac:dyDescent="0.3">
      <c r="A1295" t="s">
        <v>33</v>
      </c>
      <c r="B1295" t="s">
        <v>2688</v>
      </c>
      <c r="C1295">
        <v>2251</v>
      </c>
      <c r="D1295" t="s">
        <v>2689</v>
      </c>
      <c r="E1295">
        <v>1213</v>
      </c>
      <c r="F1295" t="s">
        <v>2690</v>
      </c>
      <c r="G1295" t="s">
        <v>37</v>
      </c>
      <c r="H1295" t="s">
        <v>43</v>
      </c>
      <c r="I1295" t="s">
        <v>39</v>
      </c>
      <c r="J1295" t="s">
        <v>40</v>
      </c>
      <c r="K1295">
        <v>355.62594059405899</v>
      </c>
      <c r="L1295">
        <v>3728893.62680656</v>
      </c>
      <c r="M1295">
        <v>10485.437649957599</v>
      </c>
      <c r="N1295">
        <v>0</v>
      </c>
      <c r="O1295">
        <v>10485.437649957599</v>
      </c>
      <c r="P1295">
        <v>2195976.79199734</v>
      </c>
      <c r="Q1295">
        <v>488174.59556308098</v>
      </c>
      <c r="R1295">
        <v>747194.49311629101</v>
      </c>
      <c r="S1295">
        <v>241424.96050091001</v>
      </c>
      <c r="T1295">
        <v>56122.785628937403</v>
      </c>
      <c r="U1295">
        <v>169565.65357636599</v>
      </c>
      <c r="V1295">
        <v>2370583.5099999998</v>
      </c>
      <c r="W1295">
        <v>1188744.4632301901</v>
      </c>
      <c r="X1295">
        <v>3128380.4964258601</v>
      </c>
      <c r="Y1295">
        <v>0</v>
      </c>
      <c r="Z1295">
        <v>0</v>
      </c>
      <c r="AA1295">
        <v>430947.47680433502</v>
      </c>
      <c r="AB1295">
        <v>0</v>
      </c>
      <c r="AC1295">
        <v>0</v>
      </c>
      <c r="AD1295">
        <v>0</v>
      </c>
      <c r="AE1295">
        <v>126216.920083367</v>
      </c>
      <c r="AF1295">
        <v>43348.7334929996</v>
      </c>
      <c r="AG1295">
        <v>0</v>
      </c>
    </row>
    <row r="1296" spans="1:33" x14ac:dyDescent="0.3">
      <c r="A1296" t="s">
        <v>33</v>
      </c>
      <c r="B1296" t="s">
        <v>2691</v>
      </c>
      <c r="C1296">
        <v>2251</v>
      </c>
      <c r="D1296" t="s">
        <v>2689</v>
      </c>
      <c r="E1296">
        <v>1238</v>
      </c>
      <c r="F1296" t="s">
        <v>2692</v>
      </c>
      <c r="G1296" t="s">
        <v>37</v>
      </c>
      <c r="H1296" t="s">
        <v>53</v>
      </c>
      <c r="I1296" t="s">
        <v>39</v>
      </c>
      <c r="J1296" t="s">
        <v>40</v>
      </c>
      <c r="K1296">
        <v>277.41000000000003</v>
      </c>
      <c r="L1296">
        <v>4025300.06743827</v>
      </c>
      <c r="M1296">
        <v>14510.2918692126</v>
      </c>
      <c r="N1296">
        <v>0</v>
      </c>
      <c r="O1296">
        <v>14510.2918692126</v>
      </c>
      <c r="P1296">
        <v>2054538.3475273701</v>
      </c>
      <c r="Q1296">
        <v>1009022.07803309</v>
      </c>
      <c r="R1296">
        <v>727634.18827676994</v>
      </c>
      <c r="S1296">
        <v>188326.245775774</v>
      </c>
      <c r="T1296">
        <v>45779.207825267396</v>
      </c>
      <c r="U1296">
        <v>132271.588175043</v>
      </c>
      <c r="V1296">
        <v>2965735.04</v>
      </c>
      <c r="W1296">
        <v>927293.43926323496</v>
      </c>
      <c r="X1296">
        <v>3394629.55247175</v>
      </c>
      <c r="Y1296">
        <v>0</v>
      </c>
      <c r="Z1296">
        <v>0</v>
      </c>
      <c r="AA1296">
        <v>496398.926791484</v>
      </c>
      <c r="AB1296">
        <v>2000</v>
      </c>
      <c r="AC1296">
        <v>0</v>
      </c>
      <c r="AD1296">
        <v>0</v>
      </c>
      <c r="AE1296">
        <v>98456.9228606822</v>
      </c>
      <c r="AF1296">
        <v>33814.665314361198</v>
      </c>
      <c r="AG1296">
        <v>0</v>
      </c>
    </row>
    <row r="1297" spans="1:33" x14ac:dyDescent="0.3">
      <c r="A1297" t="s">
        <v>33</v>
      </c>
      <c r="B1297" t="s">
        <v>2693</v>
      </c>
      <c r="C1297">
        <v>2251</v>
      </c>
      <c r="D1297" t="s">
        <v>2689</v>
      </c>
      <c r="E1297">
        <v>2251</v>
      </c>
      <c r="F1297" t="s">
        <v>2689</v>
      </c>
      <c r="G1297" t="s">
        <v>55</v>
      </c>
      <c r="H1297" t="s">
        <v>55</v>
      </c>
      <c r="I1297" t="s">
        <v>56</v>
      </c>
      <c r="J1297" t="s">
        <v>40</v>
      </c>
      <c r="K1297">
        <v>97.5140594059406</v>
      </c>
      <c r="L1297">
        <v>372454.082513512</v>
      </c>
      <c r="M1297">
        <v>3819.49110500082</v>
      </c>
      <c r="N1297">
        <v>0</v>
      </c>
      <c r="O1297">
        <v>3819.49110500082</v>
      </c>
      <c r="P1297">
        <v>146495.38006730899</v>
      </c>
      <c r="Q1297">
        <v>30918.968884904101</v>
      </c>
      <c r="R1297">
        <v>113450.948042049</v>
      </c>
      <c r="S1297">
        <v>66199.692578770002</v>
      </c>
      <c r="T1297">
        <v>15389.0929404785</v>
      </c>
      <c r="U1297">
        <v>46495.582376335697</v>
      </c>
      <c r="V1297">
        <v>0</v>
      </c>
      <c r="W1297">
        <v>325958.50013717602</v>
      </c>
      <c r="X1297">
        <v>301678.994416031</v>
      </c>
      <c r="Y1297">
        <v>0</v>
      </c>
      <c r="Z1297">
        <v>0</v>
      </c>
      <c r="AA1297">
        <v>24279.505721145099</v>
      </c>
      <c r="AB1297">
        <v>0</v>
      </c>
      <c r="AC1297">
        <v>0</v>
      </c>
      <c r="AD1297">
        <v>0</v>
      </c>
      <c r="AE1297">
        <v>34609.185771106597</v>
      </c>
      <c r="AF1297">
        <v>11886.3966052291</v>
      </c>
      <c r="AG1297">
        <v>0</v>
      </c>
    </row>
    <row r="1298" spans="1:33" x14ac:dyDescent="0.3">
      <c r="A1298" t="s">
        <v>33</v>
      </c>
      <c r="B1298" t="s">
        <v>2694</v>
      </c>
      <c r="C1298">
        <v>2251</v>
      </c>
      <c r="D1298" t="s">
        <v>2689</v>
      </c>
      <c r="E1298">
        <v>4564</v>
      </c>
      <c r="F1298" t="s">
        <v>2695</v>
      </c>
      <c r="G1298" t="s">
        <v>37</v>
      </c>
      <c r="H1298" t="s">
        <v>38</v>
      </c>
      <c r="I1298" t="s">
        <v>39</v>
      </c>
      <c r="J1298" t="s">
        <v>40</v>
      </c>
      <c r="K1298">
        <v>298.68</v>
      </c>
      <c r="L1298">
        <v>3071038.8632416399</v>
      </c>
      <c r="M1298">
        <v>10282.037174372699</v>
      </c>
      <c r="N1298">
        <v>0</v>
      </c>
      <c r="O1298">
        <v>10282.037174372699</v>
      </c>
      <c r="P1298">
        <v>1745079.93040797</v>
      </c>
      <c r="Q1298">
        <v>461713.28751892102</v>
      </c>
      <c r="R1298">
        <v>614343.85056488798</v>
      </c>
      <c r="S1298">
        <v>202765.88114454399</v>
      </c>
      <c r="T1298">
        <v>47135.9136053166</v>
      </c>
      <c r="U1298">
        <v>142413.315872254</v>
      </c>
      <c r="V1298">
        <v>1930233.26</v>
      </c>
      <c r="W1298">
        <v>998392.287369392</v>
      </c>
      <c r="X1298">
        <v>2829151.0166863501</v>
      </c>
      <c r="Y1298">
        <v>0</v>
      </c>
      <c r="Z1298">
        <v>0</v>
      </c>
      <c r="AA1298">
        <v>99474.530683034798</v>
      </c>
      <c r="AB1298">
        <v>0</v>
      </c>
      <c r="AC1298">
        <v>0</v>
      </c>
      <c r="AD1298">
        <v>0</v>
      </c>
      <c r="AE1298">
        <v>106005.961284844</v>
      </c>
      <c r="AF1298">
        <v>36407.354587410002</v>
      </c>
      <c r="AG1298">
        <v>0</v>
      </c>
    </row>
    <row r="1299" spans="1:33" x14ac:dyDescent="0.3">
      <c r="A1299" t="s">
        <v>33</v>
      </c>
      <c r="B1299" t="s">
        <v>2696</v>
      </c>
      <c r="C1299">
        <v>2252</v>
      </c>
      <c r="D1299" t="s">
        <v>2697</v>
      </c>
      <c r="E1299">
        <v>1208</v>
      </c>
      <c r="F1299" t="s">
        <v>2698</v>
      </c>
      <c r="G1299" t="s">
        <v>37</v>
      </c>
      <c r="H1299" t="s">
        <v>43</v>
      </c>
      <c r="I1299" t="s">
        <v>44</v>
      </c>
      <c r="J1299" t="s">
        <v>40</v>
      </c>
      <c r="K1299">
        <v>335.88</v>
      </c>
      <c r="L1299">
        <v>3604589.9175305502</v>
      </c>
      <c r="M1299">
        <v>10731.7789613271</v>
      </c>
      <c r="N1299">
        <v>0</v>
      </c>
      <c r="O1299">
        <v>10731.7789613271</v>
      </c>
      <c r="P1299">
        <v>2087073.6925995999</v>
      </c>
      <c r="Q1299">
        <v>612349.53311736195</v>
      </c>
      <c r="R1299">
        <v>643227.66573360295</v>
      </c>
      <c r="S1299">
        <v>213034.42203340799</v>
      </c>
      <c r="T1299">
        <v>48904.604046568798</v>
      </c>
      <c r="U1299">
        <v>196217.36453973499</v>
      </c>
      <c r="V1299">
        <v>3072001.97</v>
      </c>
      <c r="W1299">
        <v>336370.58299081598</v>
      </c>
      <c r="X1299">
        <v>2889777.7978205201</v>
      </c>
      <c r="Y1299">
        <v>0</v>
      </c>
      <c r="Z1299">
        <v>0</v>
      </c>
      <c r="AA1299">
        <v>518594.75517029403</v>
      </c>
      <c r="AB1299">
        <v>0</v>
      </c>
      <c r="AC1299">
        <v>0</v>
      </c>
      <c r="AD1299">
        <v>0</v>
      </c>
      <c r="AE1299">
        <v>91922.127195024907</v>
      </c>
      <c r="AF1299">
        <v>104295.23734471</v>
      </c>
      <c r="AG1299">
        <v>0</v>
      </c>
    </row>
    <row r="1300" spans="1:33" x14ac:dyDescent="0.3">
      <c r="A1300" t="s">
        <v>33</v>
      </c>
      <c r="B1300" t="s">
        <v>2699</v>
      </c>
      <c r="C1300">
        <v>2252</v>
      </c>
      <c r="D1300" t="s">
        <v>2697</v>
      </c>
      <c r="E1300">
        <v>1209</v>
      </c>
      <c r="F1300" t="s">
        <v>2700</v>
      </c>
      <c r="G1300" t="s">
        <v>37</v>
      </c>
      <c r="H1300" t="s">
        <v>38</v>
      </c>
      <c r="I1300" t="s">
        <v>44</v>
      </c>
      <c r="J1300" t="s">
        <v>40</v>
      </c>
      <c r="K1300">
        <v>206.18</v>
      </c>
      <c r="L1300">
        <v>2468069.9199018902</v>
      </c>
      <c r="M1300">
        <v>11970.4623140066</v>
      </c>
      <c r="N1300">
        <v>0</v>
      </c>
      <c r="O1300">
        <v>11970.4623140066</v>
      </c>
      <c r="P1300">
        <v>1271743.97048882</v>
      </c>
      <c r="Q1300">
        <v>558974.44085785898</v>
      </c>
      <c r="R1300">
        <v>476560.18904476101</v>
      </c>
      <c r="S1300">
        <v>130771.219289174</v>
      </c>
      <c r="T1300">
        <v>30020.1002212741</v>
      </c>
      <c r="U1300">
        <v>120448.065442427</v>
      </c>
      <c r="V1300">
        <v>2141140.71</v>
      </c>
      <c r="W1300">
        <v>206481.14445946901</v>
      </c>
      <c r="X1300">
        <v>2145507.1987538198</v>
      </c>
      <c r="Y1300">
        <v>0</v>
      </c>
      <c r="Z1300">
        <v>0</v>
      </c>
      <c r="AA1300">
        <v>202114.65570564201</v>
      </c>
      <c r="AB1300">
        <v>0</v>
      </c>
      <c r="AC1300">
        <v>0</v>
      </c>
      <c r="AD1300">
        <v>0</v>
      </c>
      <c r="AE1300">
        <v>56426.414746547103</v>
      </c>
      <c r="AF1300">
        <v>64021.650695880599</v>
      </c>
      <c r="AG1300">
        <v>0</v>
      </c>
    </row>
    <row r="1301" spans="1:33" x14ac:dyDescent="0.3">
      <c r="A1301" t="s">
        <v>33</v>
      </c>
      <c r="B1301" t="s">
        <v>2701</v>
      </c>
      <c r="C1301">
        <v>2252</v>
      </c>
      <c r="D1301" t="s">
        <v>2697</v>
      </c>
      <c r="E1301">
        <v>1210</v>
      </c>
      <c r="F1301" t="s">
        <v>2702</v>
      </c>
      <c r="G1301" t="s">
        <v>37</v>
      </c>
      <c r="H1301" t="s">
        <v>53</v>
      </c>
      <c r="I1301" t="s">
        <v>39</v>
      </c>
      <c r="J1301" t="s">
        <v>40</v>
      </c>
      <c r="K1301">
        <v>244.9</v>
      </c>
      <c r="L1301">
        <v>3901956.7677891799</v>
      </c>
      <c r="M1301">
        <v>15932.8573613278</v>
      </c>
      <c r="N1301">
        <v>0</v>
      </c>
      <c r="O1301">
        <v>15932.8573613278</v>
      </c>
      <c r="P1301">
        <v>1985785.17221997</v>
      </c>
      <c r="Q1301">
        <v>888738.11721936997</v>
      </c>
      <c r="R1301">
        <v>822557.020070142</v>
      </c>
      <c r="S1301">
        <v>155329.671180128</v>
      </c>
      <c r="T1301">
        <v>49546.787099573303</v>
      </c>
      <c r="U1301">
        <v>143067.85928242499</v>
      </c>
      <c r="V1301">
        <v>3513631.21</v>
      </c>
      <c r="W1301">
        <v>245257.69850676099</v>
      </c>
      <c r="X1301">
        <v>3396647.2911058799</v>
      </c>
      <c r="Y1301">
        <v>0</v>
      </c>
      <c r="Z1301">
        <v>0</v>
      </c>
      <c r="AA1301">
        <v>362241.617400872</v>
      </c>
      <c r="AB1301">
        <v>0</v>
      </c>
      <c r="AC1301">
        <v>0</v>
      </c>
      <c r="AD1301">
        <v>0</v>
      </c>
      <c r="AE1301">
        <v>67023.130135946194</v>
      </c>
      <c r="AF1301">
        <v>76044.7291464796</v>
      </c>
      <c r="AG1301">
        <v>0</v>
      </c>
    </row>
    <row r="1302" spans="1:33" x14ac:dyDescent="0.3">
      <c r="A1302" t="s">
        <v>33</v>
      </c>
      <c r="B1302" t="s">
        <v>2703</v>
      </c>
      <c r="C1302">
        <v>2252</v>
      </c>
      <c r="D1302" t="s">
        <v>2697</v>
      </c>
      <c r="E1302">
        <v>2252</v>
      </c>
      <c r="F1302" t="s">
        <v>2697</v>
      </c>
      <c r="G1302" t="s">
        <v>55</v>
      </c>
      <c r="H1302" t="s">
        <v>55</v>
      </c>
      <c r="I1302" t="s">
        <v>56</v>
      </c>
      <c r="J1302" t="s">
        <v>40</v>
      </c>
      <c r="K1302">
        <v>7.59</v>
      </c>
      <c r="L1302">
        <v>12035.0795574517</v>
      </c>
      <c r="M1302">
        <v>1585.6494805601701</v>
      </c>
      <c r="N1302">
        <v>0</v>
      </c>
      <c r="O1302">
        <v>1585.6494805601701</v>
      </c>
      <c r="P1302">
        <v>850.51550979825004</v>
      </c>
      <c r="Q1302">
        <v>2935.4651106370602</v>
      </c>
      <c r="R1302">
        <v>2329.9694623617002</v>
      </c>
      <c r="S1302">
        <v>4814.0147172608204</v>
      </c>
      <c r="T1302">
        <v>1105.1147573938799</v>
      </c>
      <c r="U1302">
        <v>4433.9936788632504</v>
      </c>
      <c r="V1302">
        <v>0</v>
      </c>
      <c r="W1302">
        <v>7601.0858785884702</v>
      </c>
      <c r="X1302">
        <v>7266.0415406030797</v>
      </c>
      <c r="Y1302">
        <v>0</v>
      </c>
      <c r="Z1302">
        <v>0</v>
      </c>
      <c r="AA1302">
        <v>335.04433798539299</v>
      </c>
      <c r="AB1302">
        <v>0</v>
      </c>
      <c r="AC1302">
        <v>0</v>
      </c>
      <c r="AD1302">
        <v>0</v>
      </c>
      <c r="AE1302">
        <v>2077.1970507628898</v>
      </c>
      <c r="AF1302">
        <v>2356.7966281003601</v>
      </c>
      <c r="AG1302">
        <v>0</v>
      </c>
    </row>
    <row r="1303" spans="1:33" x14ac:dyDescent="0.3">
      <c r="A1303" t="s">
        <v>33</v>
      </c>
      <c r="B1303" t="s">
        <v>2704</v>
      </c>
      <c r="C1303">
        <v>2252</v>
      </c>
      <c r="D1303" t="s">
        <v>2697</v>
      </c>
      <c r="E1303">
        <v>4505</v>
      </c>
      <c r="F1303" t="s">
        <v>2705</v>
      </c>
      <c r="G1303" t="s">
        <v>63</v>
      </c>
      <c r="H1303" t="s">
        <v>64</v>
      </c>
      <c r="I1303" t="s">
        <v>44</v>
      </c>
      <c r="J1303" t="s">
        <v>40</v>
      </c>
      <c r="K1303">
        <v>35.19</v>
      </c>
      <c r="L1303">
        <v>55799.005220912499</v>
      </c>
      <c r="M1303">
        <v>1585.6494805601701</v>
      </c>
      <c r="N1303">
        <v>0</v>
      </c>
      <c r="O1303">
        <v>1585.6494805601701</v>
      </c>
      <c r="P1303">
        <v>3943.2991817918801</v>
      </c>
      <c r="Q1303">
        <v>13609.883694771799</v>
      </c>
      <c r="R1303">
        <v>10802.5856891315</v>
      </c>
      <c r="S1303">
        <v>22319.522780027401</v>
      </c>
      <c r="T1303">
        <v>5123.7138751898101</v>
      </c>
      <c r="U1303">
        <v>20557.6070565478</v>
      </c>
      <c r="V1303">
        <v>0</v>
      </c>
      <c r="W1303">
        <v>35241.398164364698</v>
      </c>
      <c r="X1303">
        <v>33688.010779159697</v>
      </c>
      <c r="Y1303">
        <v>0</v>
      </c>
      <c r="Z1303">
        <v>0</v>
      </c>
      <c r="AA1303">
        <v>1553.3873852050001</v>
      </c>
      <c r="AB1303">
        <v>0</v>
      </c>
      <c r="AC1303">
        <v>0</v>
      </c>
      <c r="AD1303">
        <v>0</v>
      </c>
      <c r="AE1303">
        <v>9630.6408717188497</v>
      </c>
      <c r="AF1303">
        <v>10926.9661848289</v>
      </c>
      <c r="AG1303">
        <v>0</v>
      </c>
    </row>
    <row r="1304" spans="1:33" x14ac:dyDescent="0.3">
      <c r="A1304" t="s">
        <v>33</v>
      </c>
      <c r="B1304" t="s">
        <v>2706</v>
      </c>
      <c r="C1304">
        <v>2253</v>
      </c>
      <c r="D1304" t="s">
        <v>2707</v>
      </c>
      <c r="E1304">
        <v>1211</v>
      </c>
      <c r="F1304" t="s">
        <v>2708</v>
      </c>
      <c r="G1304" t="s">
        <v>37</v>
      </c>
      <c r="H1304" t="s">
        <v>43</v>
      </c>
      <c r="I1304" t="s">
        <v>44</v>
      </c>
      <c r="J1304" t="s">
        <v>40</v>
      </c>
      <c r="K1304">
        <v>432.969999999999</v>
      </c>
      <c r="L1304">
        <v>5286163.2105486896</v>
      </c>
      <c r="M1304">
        <v>12209.075018011999</v>
      </c>
      <c r="N1304">
        <v>0</v>
      </c>
      <c r="O1304">
        <v>12209.075018011999</v>
      </c>
      <c r="P1304">
        <v>2748357.0408805101</v>
      </c>
      <c r="Q1304">
        <v>970166.38604935398</v>
      </c>
      <c r="R1304">
        <v>967744.429137061</v>
      </c>
      <c r="S1304">
        <v>473581.28620218299</v>
      </c>
      <c r="T1304">
        <v>126314.068279578</v>
      </c>
      <c r="U1304">
        <v>244690.04843149899</v>
      </c>
      <c r="V1304">
        <v>3874754.45</v>
      </c>
      <c r="W1304">
        <v>1166718.71211719</v>
      </c>
      <c r="X1304">
        <v>4359609.0587278605</v>
      </c>
      <c r="Y1304">
        <v>0</v>
      </c>
      <c r="Z1304">
        <v>0</v>
      </c>
      <c r="AA1304">
        <v>681864.10338932695</v>
      </c>
      <c r="AB1304">
        <v>0</v>
      </c>
      <c r="AC1304">
        <v>0</v>
      </c>
      <c r="AD1304">
        <v>0</v>
      </c>
      <c r="AE1304">
        <v>133800.456822493</v>
      </c>
      <c r="AF1304">
        <v>110889.59160900601</v>
      </c>
      <c r="AG1304">
        <v>0</v>
      </c>
    </row>
    <row r="1305" spans="1:33" x14ac:dyDescent="0.3">
      <c r="A1305" t="s">
        <v>33</v>
      </c>
      <c r="B1305" t="s">
        <v>2709</v>
      </c>
      <c r="C1305">
        <v>2253</v>
      </c>
      <c r="D1305" t="s">
        <v>2707</v>
      </c>
      <c r="E1305">
        <v>1212</v>
      </c>
      <c r="F1305" t="s">
        <v>2710</v>
      </c>
      <c r="G1305" t="s">
        <v>37</v>
      </c>
      <c r="H1305" t="s">
        <v>53</v>
      </c>
      <c r="I1305" t="s">
        <v>39</v>
      </c>
      <c r="J1305" t="s">
        <v>40</v>
      </c>
      <c r="K1305">
        <v>315.37</v>
      </c>
      <c r="L1305">
        <v>4466624.7776107797</v>
      </c>
      <c r="M1305">
        <v>14163.125147004401</v>
      </c>
      <c r="N1305">
        <v>0</v>
      </c>
      <c r="O1305">
        <v>14163.125147004401</v>
      </c>
      <c r="P1305">
        <v>2237734.7257664199</v>
      </c>
      <c r="Q1305">
        <v>930808.27860725799</v>
      </c>
      <c r="R1305">
        <v>858471.73681168398</v>
      </c>
      <c r="S1305">
        <v>344950.75924332498</v>
      </c>
      <c r="T1305">
        <v>94659.277182092701</v>
      </c>
      <c r="U1305">
        <v>178229.208891705</v>
      </c>
      <c r="V1305">
        <v>3438572.07</v>
      </c>
      <c r="W1305">
        <v>849823.49871907698</v>
      </c>
      <c r="X1305">
        <v>3925450.3689156398</v>
      </c>
      <c r="Y1305">
        <v>0</v>
      </c>
      <c r="Z1305">
        <v>0</v>
      </c>
      <c r="AA1305">
        <v>362945.19980343198</v>
      </c>
      <c r="AB1305">
        <v>0</v>
      </c>
      <c r="AC1305">
        <v>0</v>
      </c>
      <c r="AD1305">
        <v>0</v>
      </c>
      <c r="AE1305">
        <v>97458.600060303594</v>
      </c>
      <c r="AF1305">
        <v>80770.608831402307</v>
      </c>
      <c r="AG1305">
        <v>0</v>
      </c>
    </row>
    <row r="1306" spans="1:33" x14ac:dyDescent="0.3">
      <c r="A1306" t="s">
        <v>33</v>
      </c>
      <c r="B1306" t="s">
        <v>2711</v>
      </c>
      <c r="C1306">
        <v>2253</v>
      </c>
      <c r="D1306" t="s">
        <v>2707</v>
      </c>
      <c r="E1306">
        <v>1291</v>
      </c>
      <c r="F1306" t="s">
        <v>2712</v>
      </c>
      <c r="G1306" t="s">
        <v>37</v>
      </c>
      <c r="H1306" t="s">
        <v>38</v>
      </c>
      <c r="I1306" t="s">
        <v>44</v>
      </c>
      <c r="J1306" t="s">
        <v>40</v>
      </c>
      <c r="K1306">
        <v>239.98</v>
      </c>
      <c r="L1306">
        <v>2870141.1151023698</v>
      </c>
      <c r="M1306">
        <v>11959.917972757599</v>
      </c>
      <c r="N1306">
        <v>0</v>
      </c>
      <c r="O1306">
        <v>11959.917972757599</v>
      </c>
      <c r="P1306">
        <v>1482350.41514863</v>
      </c>
      <c r="Q1306">
        <v>504207.65519348602</v>
      </c>
      <c r="R1306">
        <v>551239.98498166597</v>
      </c>
      <c r="S1306">
        <v>262489.40356791398</v>
      </c>
      <c r="T1306">
        <v>69853.656210668705</v>
      </c>
      <c r="U1306">
        <v>135623.06354387401</v>
      </c>
      <c r="V1306">
        <v>2087847.02</v>
      </c>
      <c r="W1306">
        <v>646671.03155850002</v>
      </c>
      <c r="X1306">
        <v>2456355.78298245</v>
      </c>
      <c r="Y1306">
        <v>0</v>
      </c>
      <c r="Z1306">
        <v>0</v>
      </c>
      <c r="AA1306">
        <v>278162.26857604599</v>
      </c>
      <c r="AB1306">
        <v>0</v>
      </c>
      <c r="AC1306">
        <v>0</v>
      </c>
      <c r="AD1306">
        <v>0</v>
      </c>
      <c r="AE1306">
        <v>74160.874028828504</v>
      </c>
      <c r="AF1306">
        <v>61462.189515045597</v>
      </c>
      <c r="AG1306">
        <v>0</v>
      </c>
    </row>
    <row r="1307" spans="1:33" x14ac:dyDescent="0.3">
      <c r="A1307" t="s">
        <v>33</v>
      </c>
      <c r="B1307" t="s">
        <v>2713</v>
      </c>
      <c r="C1307">
        <v>2253</v>
      </c>
      <c r="D1307" t="s">
        <v>2707</v>
      </c>
      <c r="E1307">
        <v>2253</v>
      </c>
      <c r="F1307" t="s">
        <v>2707</v>
      </c>
      <c r="G1307" t="s">
        <v>55</v>
      </c>
      <c r="H1307" t="s">
        <v>55</v>
      </c>
      <c r="I1307" t="s">
        <v>56</v>
      </c>
      <c r="J1307" t="s">
        <v>40</v>
      </c>
      <c r="K1307">
        <v>1.67</v>
      </c>
      <c r="L1307">
        <v>5443.9167381488696</v>
      </c>
      <c r="M1307">
        <v>3259.8303821250702</v>
      </c>
      <c r="N1307">
        <v>0</v>
      </c>
      <c r="O1307">
        <v>3259.8303821250702</v>
      </c>
      <c r="P1307">
        <v>768.48820442630699</v>
      </c>
      <c r="Q1307">
        <v>1019.7901499005</v>
      </c>
      <c r="R1307">
        <v>1347.15906958656</v>
      </c>
      <c r="S1307">
        <v>1826.64098657562</v>
      </c>
      <c r="T1307">
        <v>481.83832765987501</v>
      </c>
      <c r="U1307">
        <v>943.78913292053403</v>
      </c>
      <c r="V1307">
        <v>0</v>
      </c>
      <c r="W1307">
        <v>4500.1276052283301</v>
      </c>
      <c r="X1307">
        <v>3854.2493740340801</v>
      </c>
      <c r="Y1307">
        <v>0</v>
      </c>
      <c r="Z1307">
        <v>0</v>
      </c>
      <c r="AA1307">
        <v>645.878231194254</v>
      </c>
      <c r="AB1307">
        <v>0</v>
      </c>
      <c r="AC1307">
        <v>0</v>
      </c>
      <c r="AD1307">
        <v>0</v>
      </c>
      <c r="AE1307">
        <v>516.07908837463003</v>
      </c>
      <c r="AF1307">
        <v>427.710044545904</v>
      </c>
      <c r="AG1307">
        <v>0</v>
      </c>
    </row>
    <row r="1308" spans="1:33" x14ac:dyDescent="0.3">
      <c r="A1308" t="s">
        <v>33</v>
      </c>
      <c r="B1308" t="s">
        <v>2714</v>
      </c>
      <c r="C1308">
        <v>2254</v>
      </c>
      <c r="D1308" t="s">
        <v>2715</v>
      </c>
      <c r="E1308">
        <v>1216</v>
      </c>
      <c r="F1308" t="s">
        <v>2716</v>
      </c>
      <c r="G1308" t="s">
        <v>37</v>
      </c>
      <c r="H1308" t="s">
        <v>43</v>
      </c>
      <c r="I1308" t="s">
        <v>44</v>
      </c>
      <c r="J1308" t="s">
        <v>40</v>
      </c>
      <c r="K1308">
        <v>248.84</v>
      </c>
      <c r="L1308">
        <v>4051803.6606072998</v>
      </c>
      <c r="M1308">
        <v>16282.7666798235</v>
      </c>
      <c r="N1308">
        <v>0</v>
      </c>
      <c r="O1308">
        <v>16282.7666798235</v>
      </c>
      <c r="P1308">
        <v>2674059.2522264202</v>
      </c>
      <c r="Q1308">
        <v>620357.41083533806</v>
      </c>
      <c r="R1308">
        <v>577852.46032816696</v>
      </c>
      <c r="S1308">
        <v>95799.579935054498</v>
      </c>
      <c r="T1308">
        <v>83734.957282321906</v>
      </c>
      <c r="U1308">
        <v>131807.97930541099</v>
      </c>
      <c r="V1308">
        <v>3268903.96</v>
      </c>
      <c r="W1308">
        <v>651091.72130189196</v>
      </c>
      <c r="X1308">
        <v>3692592.37548863</v>
      </c>
      <c r="Y1308">
        <v>0</v>
      </c>
      <c r="Z1308">
        <v>0</v>
      </c>
      <c r="AA1308">
        <v>227403.30581325799</v>
      </c>
      <c r="AB1308">
        <v>0</v>
      </c>
      <c r="AC1308">
        <v>0</v>
      </c>
      <c r="AD1308">
        <v>0</v>
      </c>
      <c r="AE1308">
        <v>91847.438616210595</v>
      </c>
      <c r="AF1308">
        <v>39960.540689200701</v>
      </c>
      <c r="AG1308">
        <v>0</v>
      </c>
    </row>
    <row r="1309" spans="1:33" x14ac:dyDescent="0.3">
      <c r="A1309" t="s">
        <v>33</v>
      </c>
      <c r="B1309" t="s">
        <v>2717</v>
      </c>
      <c r="C1309">
        <v>2254</v>
      </c>
      <c r="D1309" t="s">
        <v>2715</v>
      </c>
      <c r="E1309">
        <v>1217</v>
      </c>
      <c r="F1309" t="s">
        <v>2718</v>
      </c>
      <c r="G1309" t="s">
        <v>37</v>
      </c>
      <c r="H1309" t="s">
        <v>43</v>
      </c>
      <c r="I1309" t="s">
        <v>44</v>
      </c>
      <c r="J1309" t="s">
        <v>40</v>
      </c>
      <c r="K1309">
        <v>551.80999999999995</v>
      </c>
      <c r="L1309">
        <v>7129200.8633359401</v>
      </c>
      <c r="M1309">
        <v>12919.6659417842</v>
      </c>
      <c r="N1309">
        <v>0</v>
      </c>
      <c r="O1309">
        <v>12919.6659417842</v>
      </c>
      <c r="P1309">
        <v>4574393.76237245</v>
      </c>
      <c r="Q1309">
        <v>900430.16326936102</v>
      </c>
      <c r="R1309">
        <v>1256253.8345679301</v>
      </c>
      <c r="S1309">
        <v>212438.37889391699</v>
      </c>
      <c r="T1309">
        <v>185684.72423227</v>
      </c>
      <c r="U1309">
        <v>292288.06084439397</v>
      </c>
      <c r="V1309">
        <v>5393097.8099999996</v>
      </c>
      <c r="W1309">
        <v>1443814.99249155</v>
      </c>
      <c r="X1309">
        <v>5679396.6235564305</v>
      </c>
      <c r="Y1309">
        <v>0</v>
      </c>
      <c r="Z1309">
        <v>0</v>
      </c>
      <c r="AA1309">
        <v>1157516.1789351101</v>
      </c>
      <c r="AB1309">
        <v>0</v>
      </c>
      <c r="AC1309">
        <v>0</v>
      </c>
      <c r="AD1309">
        <v>0</v>
      </c>
      <c r="AE1309">
        <v>203674.38957889</v>
      </c>
      <c r="AF1309">
        <v>88613.671265503202</v>
      </c>
      <c r="AG1309">
        <v>0</v>
      </c>
    </row>
    <row r="1310" spans="1:33" x14ac:dyDescent="0.3">
      <c r="A1310" t="s">
        <v>33</v>
      </c>
      <c r="B1310" t="s">
        <v>2719</v>
      </c>
      <c r="C1310">
        <v>2254</v>
      </c>
      <c r="D1310" t="s">
        <v>2715</v>
      </c>
      <c r="E1310">
        <v>1218</v>
      </c>
      <c r="F1310" t="s">
        <v>2720</v>
      </c>
      <c r="G1310" t="s">
        <v>37</v>
      </c>
      <c r="H1310" t="s">
        <v>43</v>
      </c>
      <c r="I1310" t="s">
        <v>39</v>
      </c>
      <c r="J1310" t="s">
        <v>40</v>
      </c>
      <c r="K1310">
        <v>192.47</v>
      </c>
      <c r="L1310">
        <v>2477490.56685375</v>
      </c>
      <c r="M1310">
        <v>12872.0869062906</v>
      </c>
      <c r="N1310">
        <v>0</v>
      </c>
      <c r="O1310">
        <v>12872.0869062906</v>
      </c>
      <c r="P1310">
        <v>1475977.5649619</v>
      </c>
      <c r="Q1310">
        <v>395283.95922591799</v>
      </c>
      <c r="R1310">
        <v>467364.662428718</v>
      </c>
      <c r="S1310">
        <v>74097.9952985852</v>
      </c>
      <c r="T1310">
        <v>64766.384938629199</v>
      </c>
      <c r="U1310">
        <v>101949.372194633</v>
      </c>
      <c r="V1310">
        <v>1871942</v>
      </c>
      <c r="W1310">
        <v>503599.19465911901</v>
      </c>
      <c r="X1310">
        <v>2192410.19492725</v>
      </c>
      <c r="Y1310">
        <v>0</v>
      </c>
      <c r="Z1310">
        <v>0</v>
      </c>
      <c r="AA1310">
        <v>183130.999731866</v>
      </c>
      <c r="AB1310">
        <v>0</v>
      </c>
      <c r="AC1310">
        <v>0</v>
      </c>
      <c r="AD1310">
        <v>0</v>
      </c>
      <c r="AE1310">
        <v>71041.136917143798</v>
      </c>
      <c r="AF1310">
        <v>30908.235277489301</v>
      </c>
      <c r="AG1310">
        <v>0</v>
      </c>
    </row>
    <row r="1311" spans="1:33" x14ac:dyDescent="0.3">
      <c r="A1311" t="s">
        <v>33</v>
      </c>
      <c r="B1311" t="s">
        <v>2721</v>
      </c>
      <c r="C1311">
        <v>2254</v>
      </c>
      <c r="D1311" t="s">
        <v>2715</v>
      </c>
      <c r="E1311">
        <v>1219</v>
      </c>
      <c r="F1311" t="s">
        <v>2722</v>
      </c>
      <c r="G1311" t="s">
        <v>37</v>
      </c>
      <c r="H1311" t="s">
        <v>43</v>
      </c>
      <c r="I1311" t="s">
        <v>44</v>
      </c>
      <c r="J1311" t="s">
        <v>40</v>
      </c>
      <c r="K1311">
        <v>434.4</v>
      </c>
      <c r="L1311">
        <v>5462307.3051045304</v>
      </c>
      <c r="M1311">
        <v>12574.3722493198</v>
      </c>
      <c r="N1311">
        <v>0</v>
      </c>
      <c r="O1311">
        <v>12574.3722493198</v>
      </c>
      <c r="P1311">
        <v>3425321.0329591599</v>
      </c>
      <c r="Q1311">
        <v>742886.80636742804</v>
      </c>
      <c r="R1311">
        <v>980686.01549974096</v>
      </c>
      <c r="S1311">
        <v>167237.33131243999</v>
      </c>
      <c r="T1311">
        <v>146176.11896576299</v>
      </c>
      <c r="U1311">
        <v>230097.19582973199</v>
      </c>
      <c r="V1311">
        <v>4095599.26</v>
      </c>
      <c r="W1311">
        <v>1136610.8492747999</v>
      </c>
      <c r="X1311">
        <v>4845641.7429796699</v>
      </c>
      <c r="Y1311">
        <v>0</v>
      </c>
      <c r="Z1311">
        <v>0</v>
      </c>
      <c r="AA1311">
        <v>386568.36629512598</v>
      </c>
      <c r="AB1311">
        <v>0</v>
      </c>
      <c r="AC1311">
        <v>0</v>
      </c>
      <c r="AD1311">
        <v>0</v>
      </c>
      <c r="AE1311">
        <v>160338.078021547</v>
      </c>
      <c r="AF1311">
        <v>69759.117808185096</v>
      </c>
      <c r="AG1311">
        <v>0</v>
      </c>
    </row>
    <row r="1312" spans="1:33" x14ac:dyDescent="0.3">
      <c r="A1312" t="s">
        <v>33</v>
      </c>
      <c r="B1312" t="s">
        <v>2723</v>
      </c>
      <c r="C1312">
        <v>2254</v>
      </c>
      <c r="D1312" t="s">
        <v>2715</v>
      </c>
      <c r="E1312">
        <v>1221</v>
      </c>
      <c r="F1312" t="s">
        <v>2597</v>
      </c>
      <c r="G1312" t="s">
        <v>37</v>
      </c>
      <c r="H1312" t="s">
        <v>38</v>
      </c>
      <c r="I1312" t="s">
        <v>44</v>
      </c>
      <c r="J1312" t="s">
        <v>40</v>
      </c>
      <c r="K1312">
        <v>523.97</v>
      </c>
      <c r="L1312">
        <v>6111880.62447841</v>
      </c>
      <c r="M1312">
        <v>11664.5621399668</v>
      </c>
      <c r="N1312">
        <v>0</v>
      </c>
      <c r="O1312">
        <v>11664.5621399668</v>
      </c>
      <c r="P1312">
        <v>3370247.1705142902</v>
      </c>
      <c r="Q1312">
        <v>1192288.05885023</v>
      </c>
      <c r="R1312">
        <v>1171308.4578618701</v>
      </c>
      <c r="S1312">
        <v>201720.40627941801</v>
      </c>
      <c r="T1312">
        <v>176316.53097258499</v>
      </c>
      <c r="U1312">
        <v>277541.500227682</v>
      </c>
      <c r="V1312">
        <v>4463367.7</v>
      </c>
      <c r="W1312">
        <v>1370971.4242507301</v>
      </c>
      <c r="X1312">
        <v>5351161.2443488901</v>
      </c>
      <c r="Y1312">
        <v>0</v>
      </c>
      <c r="Z1312">
        <v>0</v>
      </c>
      <c r="AA1312">
        <v>483177.879901835</v>
      </c>
      <c r="AB1312">
        <v>0</v>
      </c>
      <c r="AC1312">
        <v>0</v>
      </c>
      <c r="AD1312">
        <v>0</v>
      </c>
      <c r="AE1312">
        <v>193398.579053753</v>
      </c>
      <c r="AF1312">
        <v>84142.921173928902</v>
      </c>
      <c r="AG1312">
        <v>0</v>
      </c>
    </row>
    <row r="1313" spans="1:33" x14ac:dyDescent="0.3">
      <c r="A1313" t="s">
        <v>33</v>
      </c>
      <c r="B1313" t="s">
        <v>2724</v>
      </c>
      <c r="C1313">
        <v>2254</v>
      </c>
      <c r="D1313" t="s">
        <v>2715</v>
      </c>
      <c r="E1313">
        <v>1222</v>
      </c>
      <c r="F1313" t="s">
        <v>2725</v>
      </c>
      <c r="G1313" t="s">
        <v>37</v>
      </c>
      <c r="H1313" t="s">
        <v>53</v>
      </c>
      <c r="I1313" t="s">
        <v>39</v>
      </c>
      <c r="J1313" t="s">
        <v>40</v>
      </c>
      <c r="K1313">
        <v>1519.47</v>
      </c>
      <c r="L1313">
        <v>17912752.644509599</v>
      </c>
      <c r="M1313">
        <v>11788.816261268399</v>
      </c>
      <c r="N1313">
        <v>0</v>
      </c>
      <c r="O1313">
        <v>11788.816261268399</v>
      </c>
      <c r="P1313">
        <v>9236032.8518790398</v>
      </c>
      <c r="Q1313">
        <v>4346926.0559422504</v>
      </c>
      <c r="R1313">
        <v>3233517.64254878</v>
      </c>
      <c r="S1313">
        <v>584972.62387042795</v>
      </c>
      <c r="T1313">
        <v>511303.47026912699</v>
      </c>
      <c r="U1313">
        <v>804847.57400415197</v>
      </c>
      <c r="V1313">
        <v>13132200.449999999</v>
      </c>
      <c r="W1313">
        <v>3975704.6205054899</v>
      </c>
      <c r="X1313">
        <v>14515078.319927299</v>
      </c>
      <c r="Y1313">
        <v>0</v>
      </c>
      <c r="Z1313">
        <v>0</v>
      </c>
      <c r="AA1313">
        <v>2592826.7505781599</v>
      </c>
      <c r="AB1313">
        <v>0</v>
      </c>
      <c r="AC1313">
        <v>0</v>
      </c>
      <c r="AD1313">
        <v>0</v>
      </c>
      <c r="AE1313">
        <v>560840.00785313197</v>
      </c>
      <c r="AF1313">
        <v>244007.56615101901</v>
      </c>
      <c r="AG1313">
        <v>0</v>
      </c>
    </row>
    <row r="1314" spans="1:33" x14ac:dyDescent="0.3">
      <c r="A1314" t="s">
        <v>33</v>
      </c>
      <c r="B1314" t="s">
        <v>2726</v>
      </c>
      <c r="C1314">
        <v>2254</v>
      </c>
      <c r="D1314" t="s">
        <v>2715</v>
      </c>
      <c r="E1314">
        <v>1335</v>
      </c>
      <c r="F1314" t="s">
        <v>2727</v>
      </c>
      <c r="G1314" t="s">
        <v>37</v>
      </c>
      <c r="H1314" t="s">
        <v>43</v>
      </c>
      <c r="I1314" t="s">
        <v>44</v>
      </c>
      <c r="J1314" t="s">
        <v>40</v>
      </c>
      <c r="K1314">
        <v>408.94</v>
      </c>
      <c r="L1314">
        <v>5216577.9054812295</v>
      </c>
      <c r="M1314">
        <v>12756.3405523578</v>
      </c>
      <c r="N1314">
        <v>0</v>
      </c>
      <c r="O1314">
        <v>12756.3405523578</v>
      </c>
      <c r="P1314">
        <v>3358061.4529049699</v>
      </c>
      <c r="Q1314">
        <v>698678.68570970499</v>
      </c>
      <c r="R1314">
        <v>864793.346155765</v>
      </c>
      <c r="S1314">
        <v>157435.622161393</v>
      </c>
      <c r="T1314">
        <v>137608.7985494</v>
      </c>
      <c r="U1314">
        <v>216611.296645052</v>
      </c>
      <c r="V1314">
        <v>3929972.04</v>
      </c>
      <c r="W1314">
        <v>1069994.56883618</v>
      </c>
      <c r="X1314">
        <v>4660397.3753782399</v>
      </c>
      <c r="Y1314">
        <v>0</v>
      </c>
      <c r="Z1314">
        <v>0</v>
      </c>
      <c r="AA1314">
        <v>339569.233457939</v>
      </c>
      <c r="AB1314">
        <v>0</v>
      </c>
      <c r="AC1314">
        <v>0</v>
      </c>
      <c r="AD1314">
        <v>0</v>
      </c>
      <c r="AE1314">
        <v>150940.73118354401</v>
      </c>
      <c r="AF1314">
        <v>65670.565461508304</v>
      </c>
      <c r="AG1314">
        <v>0</v>
      </c>
    </row>
    <row r="1315" spans="1:33" x14ac:dyDescent="0.3">
      <c r="A1315" t="s">
        <v>33</v>
      </c>
      <c r="B1315" t="s">
        <v>2728</v>
      </c>
      <c r="C1315">
        <v>2254</v>
      </c>
      <c r="D1315" t="s">
        <v>2715</v>
      </c>
      <c r="E1315">
        <v>1336</v>
      </c>
      <c r="F1315" t="s">
        <v>2729</v>
      </c>
      <c r="G1315" t="s">
        <v>37</v>
      </c>
      <c r="H1315" t="s">
        <v>38</v>
      </c>
      <c r="I1315" t="s">
        <v>39</v>
      </c>
      <c r="J1315" t="s">
        <v>40</v>
      </c>
      <c r="K1315">
        <v>608.46</v>
      </c>
      <c r="L1315">
        <v>7218749.9222935196</v>
      </c>
      <c r="M1315">
        <v>11863.967922778</v>
      </c>
      <c r="N1315">
        <v>0</v>
      </c>
      <c r="O1315">
        <v>11863.967922778</v>
      </c>
      <c r="P1315">
        <v>4218587.5245550899</v>
      </c>
      <c r="Q1315">
        <v>1229418.66238012</v>
      </c>
      <c r="R1315">
        <v>1331748.4592158601</v>
      </c>
      <c r="S1315">
        <v>234247.75923196899</v>
      </c>
      <c r="T1315">
        <v>204747.51691047099</v>
      </c>
      <c r="U1315">
        <v>322294.98106482299</v>
      </c>
      <c r="V1315">
        <v>5304414.8</v>
      </c>
      <c r="W1315">
        <v>1592040.14122869</v>
      </c>
      <c r="X1315">
        <v>6352072.6813655896</v>
      </c>
      <c r="Y1315">
        <v>0</v>
      </c>
      <c r="Z1315">
        <v>0</v>
      </c>
      <c r="AA1315">
        <v>544382.25986310397</v>
      </c>
      <c r="AB1315">
        <v>0</v>
      </c>
      <c r="AC1315">
        <v>0</v>
      </c>
      <c r="AD1315">
        <v>0</v>
      </c>
      <c r="AE1315">
        <v>224584.039947032</v>
      </c>
      <c r="AF1315">
        <v>97710.941117790702</v>
      </c>
      <c r="AG1315">
        <v>0</v>
      </c>
    </row>
    <row r="1316" spans="1:33" x14ac:dyDescent="0.3">
      <c r="A1316" t="s">
        <v>33</v>
      </c>
      <c r="B1316" t="s">
        <v>2730</v>
      </c>
      <c r="C1316">
        <v>2254</v>
      </c>
      <c r="D1316" t="s">
        <v>2715</v>
      </c>
      <c r="E1316">
        <v>2254</v>
      </c>
      <c r="F1316" t="s">
        <v>2715</v>
      </c>
      <c r="G1316" t="s">
        <v>55</v>
      </c>
      <c r="H1316" t="s">
        <v>55</v>
      </c>
      <c r="I1316" t="s">
        <v>56</v>
      </c>
      <c r="J1316" t="s">
        <v>40</v>
      </c>
      <c r="K1316">
        <v>45.41</v>
      </c>
      <c r="L1316">
        <v>142868.81291021401</v>
      </c>
      <c r="M1316">
        <v>3146.1971572388002</v>
      </c>
      <c r="N1316">
        <v>0</v>
      </c>
      <c r="O1316">
        <v>3146.1971572388002</v>
      </c>
      <c r="P1316">
        <v>41317.410469787101</v>
      </c>
      <c r="Q1316">
        <v>15739.025128326201</v>
      </c>
      <c r="R1316">
        <v>53049.7051732119</v>
      </c>
      <c r="S1316">
        <v>17482.152888807301</v>
      </c>
      <c r="T1316">
        <v>15280.519250081299</v>
      </c>
      <c r="U1316">
        <v>24053.208247302398</v>
      </c>
      <c r="V1316">
        <v>0</v>
      </c>
      <c r="W1316">
        <v>118815.60466291101</v>
      </c>
      <c r="X1316">
        <v>96841.244005541303</v>
      </c>
      <c r="Y1316">
        <v>0</v>
      </c>
      <c r="Z1316">
        <v>0</v>
      </c>
      <c r="AA1316">
        <v>21974.3606573703</v>
      </c>
      <c r="AB1316">
        <v>0</v>
      </c>
      <c r="AC1316">
        <v>0</v>
      </c>
      <c r="AD1316">
        <v>0</v>
      </c>
      <c r="AE1316">
        <v>16760.939509572901</v>
      </c>
      <c r="AF1316">
        <v>7292.2687377294797</v>
      </c>
      <c r="AG1316">
        <v>0</v>
      </c>
    </row>
    <row r="1317" spans="1:33" x14ac:dyDescent="0.3">
      <c r="A1317" t="s">
        <v>33</v>
      </c>
      <c r="B1317" t="s">
        <v>2731</v>
      </c>
      <c r="C1317">
        <v>2254</v>
      </c>
      <c r="D1317" t="s">
        <v>2715</v>
      </c>
      <c r="E1317">
        <v>4342</v>
      </c>
      <c r="F1317" t="s">
        <v>2732</v>
      </c>
      <c r="G1317" t="s">
        <v>37</v>
      </c>
      <c r="H1317" t="s">
        <v>43</v>
      </c>
      <c r="I1317" t="s">
        <v>44</v>
      </c>
      <c r="J1317" t="s">
        <v>40</v>
      </c>
      <c r="K1317">
        <v>291.82</v>
      </c>
      <c r="L1317">
        <v>4466402.6644254196</v>
      </c>
      <c r="M1317">
        <v>15305.334330838899</v>
      </c>
      <c r="N1317">
        <v>0</v>
      </c>
      <c r="O1317">
        <v>15305.334330838899</v>
      </c>
      <c r="P1317">
        <v>2832903.2871568599</v>
      </c>
      <c r="Q1317">
        <v>687097.75229130499</v>
      </c>
      <c r="R1317">
        <v>735857.62621992303</v>
      </c>
      <c r="S1317">
        <v>112346.22012798399</v>
      </c>
      <c r="T1317">
        <v>98197.778629348904</v>
      </c>
      <c r="U1317">
        <v>154574.041636815</v>
      </c>
      <c r="V1317">
        <v>3548279.41</v>
      </c>
      <c r="W1317">
        <v>763549.212788612</v>
      </c>
      <c r="X1317">
        <v>3823265.6380223902</v>
      </c>
      <c r="Y1317">
        <v>0</v>
      </c>
      <c r="Z1317">
        <v>0</v>
      </c>
      <c r="AA1317">
        <v>488562.98476621503</v>
      </c>
      <c r="AB1317">
        <v>0</v>
      </c>
      <c r="AC1317">
        <v>0</v>
      </c>
      <c r="AD1317">
        <v>0</v>
      </c>
      <c r="AE1317">
        <v>107711.459319171</v>
      </c>
      <c r="AF1317">
        <v>46862.582317644003</v>
      </c>
      <c r="AG1317">
        <v>0</v>
      </c>
    </row>
    <row r="1318" spans="1:33" x14ac:dyDescent="0.3">
      <c r="A1318" t="s">
        <v>33</v>
      </c>
      <c r="B1318" t="s">
        <v>2733</v>
      </c>
      <c r="C1318">
        <v>2255</v>
      </c>
      <c r="D1318" t="s">
        <v>2734</v>
      </c>
      <c r="E1318">
        <v>1224</v>
      </c>
      <c r="F1318" t="s">
        <v>2735</v>
      </c>
      <c r="G1318" t="s">
        <v>37</v>
      </c>
      <c r="H1318" t="s">
        <v>43</v>
      </c>
      <c r="I1318" t="s">
        <v>39</v>
      </c>
      <c r="J1318" t="s">
        <v>40</v>
      </c>
      <c r="K1318">
        <v>390.22</v>
      </c>
      <c r="L1318">
        <v>5382769.8927537696</v>
      </c>
      <c r="M1318">
        <v>13794.1927444871</v>
      </c>
      <c r="N1318">
        <v>0</v>
      </c>
      <c r="O1318">
        <v>13794.1927444871</v>
      </c>
      <c r="P1318">
        <v>2748258.1600198499</v>
      </c>
      <c r="Q1318">
        <v>847711.29525108601</v>
      </c>
      <c r="R1318">
        <v>1340709.07576143</v>
      </c>
      <c r="S1318">
        <v>307277.43747675902</v>
      </c>
      <c r="T1318">
        <v>138813.924244639</v>
      </c>
      <c r="U1318">
        <v>187791.68885294499</v>
      </c>
      <c r="V1318">
        <v>3412693.9299999899</v>
      </c>
      <c r="W1318">
        <v>1782284.2739008199</v>
      </c>
      <c r="X1318">
        <v>4019192.4589970498</v>
      </c>
      <c r="Y1318">
        <v>0</v>
      </c>
      <c r="Z1318">
        <v>0</v>
      </c>
      <c r="AA1318">
        <v>1175351.43490377</v>
      </c>
      <c r="AB1318">
        <v>434.31</v>
      </c>
      <c r="AC1318">
        <v>0</v>
      </c>
      <c r="AD1318">
        <v>0</v>
      </c>
      <c r="AE1318">
        <v>116477.521006446</v>
      </c>
      <c r="AF1318">
        <v>71314.167846498807</v>
      </c>
      <c r="AG1318">
        <v>0</v>
      </c>
    </row>
    <row r="1319" spans="1:33" x14ac:dyDescent="0.3">
      <c r="A1319" t="s">
        <v>33</v>
      </c>
      <c r="B1319" t="s">
        <v>2736</v>
      </c>
      <c r="C1319">
        <v>2255</v>
      </c>
      <c r="D1319" t="s">
        <v>2734</v>
      </c>
      <c r="E1319">
        <v>1225</v>
      </c>
      <c r="F1319" t="s">
        <v>2737</v>
      </c>
      <c r="G1319" t="s">
        <v>37</v>
      </c>
      <c r="H1319" t="s">
        <v>38</v>
      </c>
      <c r="I1319" t="s">
        <v>39</v>
      </c>
      <c r="J1319" t="s">
        <v>40</v>
      </c>
      <c r="K1319">
        <v>216.95</v>
      </c>
      <c r="L1319">
        <v>2762670.2661832501</v>
      </c>
      <c r="M1319">
        <v>12734.1335154794</v>
      </c>
      <c r="N1319">
        <v>0</v>
      </c>
      <c r="O1319">
        <v>12734.1335154794</v>
      </c>
      <c r="P1319">
        <v>1563540.49635925</v>
      </c>
      <c r="Q1319">
        <v>495533.170867006</v>
      </c>
      <c r="R1319">
        <v>455825.34845482698</v>
      </c>
      <c r="S1319">
        <v>170836.55389417001</v>
      </c>
      <c r="T1319">
        <v>76934.696608002007</v>
      </c>
      <c r="U1319">
        <v>104406.250055472</v>
      </c>
      <c r="V1319">
        <v>1667370.23</v>
      </c>
      <c r="W1319">
        <v>990893.78612778499</v>
      </c>
      <c r="X1319">
        <v>2202040.6603926201</v>
      </c>
      <c r="Y1319">
        <v>0</v>
      </c>
      <c r="Z1319">
        <v>0</v>
      </c>
      <c r="AA1319">
        <v>456223.35573515599</v>
      </c>
      <c r="AB1319">
        <v>0</v>
      </c>
      <c r="AC1319">
        <v>0</v>
      </c>
      <c r="AD1319">
        <v>0</v>
      </c>
      <c r="AE1319">
        <v>64757.824259004003</v>
      </c>
      <c r="AF1319">
        <v>39648.4257964684</v>
      </c>
      <c r="AG1319">
        <v>0</v>
      </c>
    </row>
    <row r="1320" spans="1:33" x14ac:dyDescent="0.3">
      <c r="A1320" t="s">
        <v>33</v>
      </c>
      <c r="B1320" t="s">
        <v>2738</v>
      </c>
      <c r="C1320">
        <v>2255</v>
      </c>
      <c r="D1320" t="s">
        <v>2734</v>
      </c>
      <c r="E1320">
        <v>1226</v>
      </c>
      <c r="F1320" t="s">
        <v>2739</v>
      </c>
      <c r="G1320" t="s">
        <v>37</v>
      </c>
      <c r="H1320" t="s">
        <v>53</v>
      </c>
      <c r="I1320" t="s">
        <v>39</v>
      </c>
      <c r="J1320" t="s">
        <v>40</v>
      </c>
      <c r="K1320">
        <v>248.11</v>
      </c>
      <c r="L1320">
        <v>3725919.9521798901</v>
      </c>
      <c r="M1320">
        <v>15017.2099156821</v>
      </c>
      <c r="N1320">
        <v>0</v>
      </c>
      <c r="O1320">
        <v>15017.2099156821</v>
      </c>
      <c r="P1320">
        <v>2183222.2231836501</v>
      </c>
      <c r="Q1320">
        <v>643932.11246975197</v>
      </c>
      <c r="R1320">
        <v>581766.58489664597</v>
      </c>
      <c r="S1320">
        <v>195373.39196442699</v>
      </c>
      <c r="T1320">
        <v>121625.63966541299</v>
      </c>
      <c r="U1320">
        <v>119401.865412598</v>
      </c>
      <c r="V1320">
        <v>2473304.64</v>
      </c>
      <c r="W1320">
        <v>1133213.4467672899</v>
      </c>
      <c r="X1320">
        <v>2959523.5854045399</v>
      </c>
      <c r="Y1320">
        <v>0</v>
      </c>
      <c r="Z1320">
        <v>0</v>
      </c>
      <c r="AA1320">
        <v>645994.50136275496</v>
      </c>
      <c r="AB1320">
        <v>1000</v>
      </c>
      <c r="AC1320">
        <v>0</v>
      </c>
      <c r="AD1320">
        <v>0</v>
      </c>
      <c r="AE1320">
        <v>74058.832804339705</v>
      </c>
      <c r="AF1320">
        <v>45343.032608258902</v>
      </c>
      <c r="AG1320">
        <v>0</v>
      </c>
    </row>
    <row r="1321" spans="1:33" x14ac:dyDescent="0.3">
      <c r="A1321" t="s">
        <v>33</v>
      </c>
      <c r="B1321" t="s">
        <v>2740</v>
      </c>
      <c r="C1321">
        <v>2255</v>
      </c>
      <c r="D1321" t="s">
        <v>2734</v>
      </c>
      <c r="E1321">
        <v>2255</v>
      </c>
      <c r="F1321" t="s">
        <v>2734</v>
      </c>
      <c r="G1321" t="s">
        <v>55</v>
      </c>
      <c r="H1321" t="s">
        <v>55</v>
      </c>
      <c r="I1321" t="s">
        <v>56</v>
      </c>
      <c r="J1321" t="s">
        <v>40</v>
      </c>
      <c r="K1321">
        <v>1</v>
      </c>
      <c r="L1321">
        <v>5048.6288830756203</v>
      </c>
      <c r="M1321">
        <v>5048.6288830756203</v>
      </c>
      <c r="N1321">
        <v>0</v>
      </c>
      <c r="O1321">
        <v>5048.6288830756203</v>
      </c>
      <c r="P1321">
        <v>831.77043724015505</v>
      </c>
      <c r="Q1321">
        <v>1080.1114121549001</v>
      </c>
      <c r="R1321">
        <v>1994.6808870929999</v>
      </c>
      <c r="S1321">
        <v>787.44666464240595</v>
      </c>
      <c r="T1321">
        <v>354.61948194515799</v>
      </c>
      <c r="U1321">
        <v>481.24567898351</v>
      </c>
      <c r="V1321">
        <v>0</v>
      </c>
      <c r="W1321">
        <v>4567.3832040921097</v>
      </c>
      <c r="X1321">
        <v>3320.5852057738098</v>
      </c>
      <c r="Y1321">
        <v>0</v>
      </c>
      <c r="Z1321">
        <v>0</v>
      </c>
      <c r="AA1321">
        <v>1246.7979983183</v>
      </c>
      <c r="AB1321">
        <v>0</v>
      </c>
      <c r="AC1321">
        <v>0</v>
      </c>
      <c r="AD1321">
        <v>0</v>
      </c>
      <c r="AE1321">
        <v>298.491930209744</v>
      </c>
      <c r="AF1321">
        <v>182.75374877376501</v>
      </c>
      <c r="AG1321">
        <v>0</v>
      </c>
    </row>
    <row r="1322" spans="1:33" x14ac:dyDescent="0.3">
      <c r="A1322" t="s">
        <v>33</v>
      </c>
      <c r="B1322" t="s">
        <v>2741</v>
      </c>
      <c r="C1322">
        <v>2256</v>
      </c>
      <c r="D1322" t="s">
        <v>2742</v>
      </c>
      <c r="E1322">
        <v>1228</v>
      </c>
      <c r="F1322" t="s">
        <v>2743</v>
      </c>
      <c r="G1322" t="s">
        <v>37</v>
      </c>
      <c r="H1322" t="s">
        <v>43</v>
      </c>
      <c r="I1322" t="s">
        <v>44</v>
      </c>
      <c r="J1322" t="s">
        <v>40</v>
      </c>
      <c r="K1322">
        <v>501.44</v>
      </c>
      <c r="L1322">
        <v>6648243.1737174299</v>
      </c>
      <c r="M1322">
        <v>13258.3024364179</v>
      </c>
      <c r="N1322">
        <v>0</v>
      </c>
      <c r="O1322">
        <v>13258.3024364179</v>
      </c>
      <c r="P1322">
        <v>4223407.3213909902</v>
      </c>
      <c r="Q1322">
        <v>1106110.51125256</v>
      </c>
      <c r="R1322">
        <v>933201.88238911401</v>
      </c>
      <c r="S1322">
        <v>179638.90451057599</v>
      </c>
      <c r="T1322">
        <v>205884.55417419199</v>
      </c>
      <c r="U1322">
        <v>255547.772474937</v>
      </c>
      <c r="V1322">
        <v>4788757.7</v>
      </c>
      <c r="W1322">
        <v>1603937.70124249</v>
      </c>
      <c r="X1322">
        <v>5529225.6820182996</v>
      </c>
      <c r="Y1322">
        <v>0</v>
      </c>
      <c r="Z1322">
        <v>0</v>
      </c>
      <c r="AA1322">
        <v>862462.97942178301</v>
      </c>
      <c r="AB1322">
        <v>1006.73980241226</v>
      </c>
      <c r="AC1322">
        <v>0</v>
      </c>
      <c r="AD1322">
        <v>0</v>
      </c>
      <c r="AE1322">
        <v>186363.37705266901</v>
      </c>
      <c r="AF1322">
        <v>69184.395422268004</v>
      </c>
      <c r="AG1322">
        <v>0</v>
      </c>
    </row>
    <row r="1323" spans="1:33" x14ac:dyDescent="0.3">
      <c r="A1323" t="s">
        <v>33</v>
      </c>
      <c r="B1323" t="s">
        <v>2744</v>
      </c>
      <c r="C1323">
        <v>2256</v>
      </c>
      <c r="D1323" t="s">
        <v>2742</v>
      </c>
      <c r="E1323">
        <v>1230</v>
      </c>
      <c r="F1323" t="s">
        <v>2745</v>
      </c>
      <c r="G1323" t="s">
        <v>37</v>
      </c>
      <c r="H1323" t="s">
        <v>43</v>
      </c>
      <c r="I1323" t="s">
        <v>44</v>
      </c>
      <c r="J1323" t="s">
        <v>40</v>
      </c>
      <c r="K1323">
        <v>555.19000000000005</v>
      </c>
      <c r="L1323">
        <v>6894037.9886845499</v>
      </c>
      <c r="M1323">
        <v>12417.439054529999</v>
      </c>
      <c r="N1323">
        <v>0</v>
      </c>
      <c r="O1323">
        <v>12417.439054529999</v>
      </c>
      <c r="P1323">
        <v>4348652.62032698</v>
      </c>
      <c r="Q1323">
        <v>1172098.81303388</v>
      </c>
      <c r="R1323">
        <v>946438.34012905299</v>
      </c>
      <c r="S1323">
        <v>198894.63025531801</v>
      </c>
      <c r="T1323">
        <v>227953.58493931399</v>
      </c>
      <c r="U1323">
        <v>282940.26762994699</v>
      </c>
      <c r="V1323">
        <v>4835231.87</v>
      </c>
      <c r="W1323">
        <v>1775865.8510546</v>
      </c>
      <c r="X1323">
        <v>5898496.6618960202</v>
      </c>
      <c r="Y1323">
        <v>0</v>
      </c>
      <c r="Z1323">
        <v>0</v>
      </c>
      <c r="AA1323">
        <v>711486.40561897599</v>
      </c>
      <c r="AB1323">
        <v>1114.6535396084601</v>
      </c>
      <c r="AC1323">
        <v>0</v>
      </c>
      <c r="AD1323">
        <v>0</v>
      </c>
      <c r="AE1323">
        <v>206339.907677632</v>
      </c>
      <c r="AF1323">
        <v>76600.359952315295</v>
      </c>
      <c r="AG1323">
        <v>0</v>
      </c>
    </row>
    <row r="1324" spans="1:33" x14ac:dyDescent="0.3">
      <c r="A1324" t="s">
        <v>33</v>
      </c>
      <c r="B1324" t="s">
        <v>2746</v>
      </c>
      <c r="C1324">
        <v>2256</v>
      </c>
      <c r="D1324" t="s">
        <v>2742</v>
      </c>
      <c r="E1324">
        <v>1231</v>
      </c>
      <c r="F1324" t="s">
        <v>2747</v>
      </c>
      <c r="G1324" t="s">
        <v>37</v>
      </c>
      <c r="H1324" t="s">
        <v>43</v>
      </c>
      <c r="I1324" t="s">
        <v>44</v>
      </c>
      <c r="J1324" t="s">
        <v>40</v>
      </c>
      <c r="K1324">
        <v>503.47</v>
      </c>
      <c r="L1324">
        <v>6712536.2945878198</v>
      </c>
      <c r="M1324">
        <v>13332.544728757999</v>
      </c>
      <c r="N1324">
        <v>0</v>
      </c>
      <c r="O1324">
        <v>13332.544728757999</v>
      </c>
      <c r="P1324">
        <v>4283617.7954363897</v>
      </c>
      <c r="Q1324">
        <v>1107796.3634909899</v>
      </c>
      <c r="R1324">
        <v>934037.94663678098</v>
      </c>
      <c r="S1324">
        <v>180366.14401312199</v>
      </c>
      <c r="T1324">
        <v>206718.04501053001</v>
      </c>
      <c r="U1324">
        <v>256582.31694311701</v>
      </c>
      <c r="V1324">
        <v>4845522.99</v>
      </c>
      <c r="W1324">
        <v>1610430.9876447001</v>
      </c>
      <c r="X1324">
        <v>5563119.9040155401</v>
      </c>
      <c r="Y1324">
        <v>0</v>
      </c>
      <c r="Z1324">
        <v>0</v>
      </c>
      <c r="AA1324">
        <v>891823.25820095104</v>
      </c>
      <c r="AB1324">
        <v>1010.81542820777</v>
      </c>
      <c r="AC1324">
        <v>0</v>
      </c>
      <c r="AD1324">
        <v>0</v>
      </c>
      <c r="AE1324">
        <v>187117.83951162099</v>
      </c>
      <c r="AF1324">
        <v>69464.477431495805</v>
      </c>
      <c r="AG1324">
        <v>0</v>
      </c>
    </row>
    <row r="1325" spans="1:33" x14ac:dyDescent="0.3">
      <c r="A1325" t="s">
        <v>33</v>
      </c>
      <c r="B1325" t="s">
        <v>2748</v>
      </c>
      <c r="C1325">
        <v>2256</v>
      </c>
      <c r="D1325" t="s">
        <v>2742</v>
      </c>
      <c r="E1325">
        <v>1232</v>
      </c>
      <c r="F1325" t="s">
        <v>2749</v>
      </c>
      <c r="G1325" t="s">
        <v>37</v>
      </c>
      <c r="H1325" t="s">
        <v>43</v>
      </c>
      <c r="I1325" t="s">
        <v>44</v>
      </c>
      <c r="J1325" t="s">
        <v>40</v>
      </c>
      <c r="K1325">
        <v>398.07</v>
      </c>
      <c r="L1325">
        <v>5383721.00589881</v>
      </c>
      <c r="M1325">
        <v>13524.5585095556</v>
      </c>
      <c r="N1325">
        <v>0</v>
      </c>
      <c r="O1325">
        <v>13524.5585095556</v>
      </c>
      <c r="P1325">
        <v>3323352.7700251499</v>
      </c>
      <c r="Q1325">
        <v>970101.425002606</v>
      </c>
      <c r="R1325">
        <v>784217.58624069602</v>
      </c>
      <c r="S1325">
        <v>142607.009250409</v>
      </c>
      <c r="T1325">
        <v>163442.21537994701</v>
      </c>
      <c r="U1325">
        <v>202867.54504845699</v>
      </c>
      <c r="V1325">
        <v>3907561.58</v>
      </c>
      <c r="W1325">
        <v>1273291.88085035</v>
      </c>
      <c r="X1325">
        <v>4370606.2032227702</v>
      </c>
      <c r="Y1325">
        <v>0</v>
      </c>
      <c r="Z1325">
        <v>0</v>
      </c>
      <c r="AA1325">
        <v>809448.05350915203</v>
      </c>
      <c r="AB1325">
        <v>799.20411843142006</v>
      </c>
      <c r="AC1325">
        <v>0</v>
      </c>
      <c r="AD1325">
        <v>0</v>
      </c>
      <c r="AE1325">
        <v>147945.25666751</v>
      </c>
      <c r="AF1325">
        <v>54922.288380947299</v>
      </c>
      <c r="AG1325">
        <v>0</v>
      </c>
    </row>
    <row r="1326" spans="1:33" x14ac:dyDescent="0.3">
      <c r="A1326" t="s">
        <v>33</v>
      </c>
      <c r="B1326" t="s">
        <v>2750</v>
      </c>
      <c r="C1326">
        <v>2256</v>
      </c>
      <c r="D1326" t="s">
        <v>2742</v>
      </c>
      <c r="E1326">
        <v>1233</v>
      </c>
      <c r="F1326" t="s">
        <v>2751</v>
      </c>
      <c r="G1326" t="s">
        <v>37</v>
      </c>
      <c r="H1326" t="s">
        <v>38</v>
      </c>
      <c r="I1326" t="s">
        <v>39</v>
      </c>
      <c r="J1326" t="s">
        <v>40</v>
      </c>
      <c r="K1326">
        <v>858.42</v>
      </c>
      <c r="L1326">
        <v>10422880.8595846</v>
      </c>
      <c r="M1326">
        <v>12141.936184600299</v>
      </c>
      <c r="N1326">
        <v>0</v>
      </c>
      <c r="O1326">
        <v>12141.936184600299</v>
      </c>
      <c r="P1326">
        <v>5979921.0816006996</v>
      </c>
      <c r="Q1326">
        <v>2001368.24163573</v>
      </c>
      <c r="R1326">
        <v>1532933.8678235901</v>
      </c>
      <c r="S1326">
        <v>307525.58314049302</v>
      </c>
      <c r="T1326">
        <v>601132.08538411395</v>
      </c>
      <c r="U1326">
        <v>437474.71052954701</v>
      </c>
      <c r="V1326">
        <v>7239609.6399999997</v>
      </c>
      <c r="W1326">
        <v>2745796.5090550901</v>
      </c>
      <c r="X1326">
        <v>8820372.9865382705</v>
      </c>
      <c r="Y1326">
        <v>0</v>
      </c>
      <c r="Z1326">
        <v>0</v>
      </c>
      <c r="AA1326">
        <v>1163309.7148836199</v>
      </c>
      <c r="AB1326">
        <v>1723.44763318989</v>
      </c>
      <c r="AC1326">
        <v>0</v>
      </c>
      <c r="AD1326">
        <v>0</v>
      </c>
      <c r="AE1326">
        <v>319037.27291311498</v>
      </c>
      <c r="AF1326">
        <v>118437.43761643099</v>
      </c>
      <c r="AG1326">
        <v>0</v>
      </c>
    </row>
    <row r="1327" spans="1:33" x14ac:dyDescent="0.3">
      <c r="A1327" t="s">
        <v>33</v>
      </c>
      <c r="B1327" t="s">
        <v>2752</v>
      </c>
      <c r="C1327">
        <v>2256</v>
      </c>
      <c r="D1327" t="s">
        <v>2742</v>
      </c>
      <c r="E1327">
        <v>1234</v>
      </c>
      <c r="F1327" t="s">
        <v>2753</v>
      </c>
      <c r="G1327" t="s">
        <v>37</v>
      </c>
      <c r="H1327" t="s">
        <v>53</v>
      </c>
      <c r="I1327" t="s">
        <v>39</v>
      </c>
      <c r="J1327" t="s">
        <v>40</v>
      </c>
      <c r="K1327">
        <v>2049.98</v>
      </c>
      <c r="L1327">
        <v>26708639.4259478</v>
      </c>
      <c r="M1327">
        <v>13028.7317076009</v>
      </c>
      <c r="N1327">
        <v>0</v>
      </c>
      <c r="O1327">
        <v>13028.7317076009</v>
      </c>
      <c r="P1327">
        <v>15176307.4159518</v>
      </c>
      <c r="Q1327">
        <v>6406641.6950022401</v>
      </c>
      <c r="R1327">
        <v>3529975.36917804</v>
      </c>
      <c r="S1327">
        <v>734397.25883174699</v>
      </c>
      <c r="T1327">
        <v>861317.68698390794</v>
      </c>
      <c r="U1327">
        <v>1044726.8319603</v>
      </c>
      <c r="V1327">
        <v>19106716.899999999</v>
      </c>
      <c r="W1327">
        <v>6557195.6939875102</v>
      </c>
      <c r="X1327">
        <v>22145025.041087002</v>
      </c>
      <c r="Y1327">
        <v>0</v>
      </c>
      <c r="Z1327">
        <v>0</v>
      </c>
      <c r="AA1327">
        <v>3514771.8133101999</v>
      </c>
      <c r="AB1327">
        <v>4115.73959027819</v>
      </c>
      <c r="AC1327">
        <v>0</v>
      </c>
      <c r="AD1327">
        <v>0</v>
      </c>
      <c r="AE1327">
        <v>761888.15349878697</v>
      </c>
      <c r="AF1327">
        <v>282838.67846151203</v>
      </c>
      <c r="AG1327">
        <v>0</v>
      </c>
    </row>
    <row r="1328" spans="1:33" x14ac:dyDescent="0.3">
      <c r="A1328" t="s">
        <v>33</v>
      </c>
      <c r="B1328" t="s">
        <v>2754</v>
      </c>
      <c r="C1328">
        <v>2256</v>
      </c>
      <c r="D1328" t="s">
        <v>2742</v>
      </c>
      <c r="E1328">
        <v>1315</v>
      </c>
      <c r="F1328" t="s">
        <v>2755</v>
      </c>
      <c r="G1328" t="s">
        <v>37</v>
      </c>
      <c r="H1328" t="s">
        <v>38</v>
      </c>
      <c r="I1328" t="s">
        <v>39</v>
      </c>
      <c r="J1328" t="s">
        <v>40</v>
      </c>
      <c r="K1328">
        <v>816.61</v>
      </c>
      <c r="L1328">
        <v>9796064.0599832404</v>
      </c>
      <c r="M1328">
        <v>11996.012858014499</v>
      </c>
      <c r="N1328">
        <v>0</v>
      </c>
      <c r="O1328">
        <v>11996.012858014499</v>
      </c>
      <c r="P1328">
        <v>5676011.259513</v>
      </c>
      <c r="Q1328">
        <v>1984887.6064194101</v>
      </c>
      <c r="R1328">
        <v>1507328.73984579</v>
      </c>
      <c r="S1328">
        <v>292547.31535653601</v>
      </c>
      <c r="T1328">
        <v>335289.13884849002</v>
      </c>
      <c r="U1328">
        <v>416167.17150757601</v>
      </c>
      <c r="V1328">
        <v>6767836.4900000002</v>
      </c>
      <c r="W1328">
        <v>2612060.39847566</v>
      </c>
      <c r="X1328">
        <v>8482122.3690482695</v>
      </c>
      <c r="Y1328">
        <v>0</v>
      </c>
      <c r="Z1328">
        <v>0</v>
      </c>
      <c r="AA1328">
        <v>896135.013624007</v>
      </c>
      <c r="AB1328">
        <v>1639.5058033820201</v>
      </c>
      <c r="AC1328">
        <v>0</v>
      </c>
      <c r="AD1328">
        <v>0</v>
      </c>
      <c r="AE1328">
        <v>303498.31950977299</v>
      </c>
      <c r="AF1328">
        <v>112668.851997802</v>
      </c>
      <c r="AG1328">
        <v>0</v>
      </c>
    </row>
    <row r="1329" spans="1:33" x14ac:dyDescent="0.3">
      <c r="A1329" t="s">
        <v>33</v>
      </c>
      <c r="B1329" t="s">
        <v>2756</v>
      </c>
      <c r="C1329">
        <v>2256</v>
      </c>
      <c r="D1329" t="s">
        <v>2742</v>
      </c>
      <c r="E1329">
        <v>2256</v>
      </c>
      <c r="F1329" t="s">
        <v>2742</v>
      </c>
      <c r="G1329" t="s">
        <v>55</v>
      </c>
      <c r="H1329" t="s">
        <v>55</v>
      </c>
      <c r="I1329" t="s">
        <v>56</v>
      </c>
      <c r="J1329" t="s">
        <v>40</v>
      </c>
      <c r="K1329">
        <v>4.3099999999999996</v>
      </c>
      <c r="L1329">
        <v>15982.734508060999</v>
      </c>
      <c r="M1329">
        <v>3708.2910691556999</v>
      </c>
      <c r="N1329">
        <v>0</v>
      </c>
      <c r="O1329">
        <v>3708.2910691556999</v>
      </c>
      <c r="P1329">
        <v>2725.6695742166098</v>
      </c>
      <c r="Q1329">
        <v>4666.0574619067802</v>
      </c>
      <c r="R1329">
        <v>5277.3386243560199</v>
      </c>
      <c r="S1329">
        <v>1544.0405201830399</v>
      </c>
      <c r="T1329">
        <v>1769.6283273986301</v>
      </c>
      <c r="U1329">
        <v>2196.4958905691201</v>
      </c>
      <c r="V1329">
        <v>0</v>
      </c>
      <c r="W1329">
        <v>13786.238617491899</v>
      </c>
      <c r="X1329">
        <v>10580.8631567064</v>
      </c>
      <c r="Y1329">
        <v>0</v>
      </c>
      <c r="Z1329">
        <v>0</v>
      </c>
      <c r="AA1329">
        <v>3196.72228483544</v>
      </c>
      <c r="AB1329">
        <v>8.6531759500575696</v>
      </c>
      <c r="AC1329">
        <v>0</v>
      </c>
      <c r="AD1329">
        <v>0</v>
      </c>
      <c r="AE1329">
        <v>1601.8390138341699</v>
      </c>
      <c r="AF1329">
        <v>594.65687673495302</v>
      </c>
      <c r="AG1329">
        <v>0</v>
      </c>
    </row>
    <row r="1330" spans="1:33" x14ac:dyDescent="0.3">
      <c r="A1330" t="s">
        <v>33</v>
      </c>
      <c r="B1330" t="s">
        <v>2757</v>
      </c>
      <c r="C1330">
        <v>2256</v>
      </c>
      <c r="D1330" t="s">
        <v>2742</v>
      </c>
      <c r="E1330">
        <v>2784</v>
      </c>
      <c r="F1330" t="s">
        <v>2758</v>
      </c>
      <c r="G1330" t="s">
        <v>37</v>
      </c>
      <c r="H1330" t="s">
        <v>43</v>
      </c>
      <c r="I1330" t="s">
        <v>44</v>
      </c>
      <c r="J1330" t="s">
        <v>40</v>
      </c>
      <c r="K1330">
        <v>454.33</v>
      </c>
      <c r="L1330">
        <v>6149718.3514495101</v>
      </c>
      <c r="M1330">
        <v>13535.7963406543</v>
      </c>
      <c r="N1330">
        <v>0</v>
      </c>
      <c r="O1330">
        <v>13535.7963406543</v>
      </c>
      <c r="P1330">
        <v>3866094.68785471</v>
      </c>
      <c r="Q1330">
        <v>1041214.91275362</v>
      </c>
      <c r="R1330">
        <v>893104.99967602501</v>
      </c>
      <c r="S1330">
        <v>162761.93260667301</v>
      </c>
      <c r="T1330">
        <v>186541.81855847299</v>
      </c>
      <c r="U1330">
        <v>231539.20602372801</v>
      </c>
      <c r="V1330">
        <v>4464930.47</v>
      </c>
      <c r="W1330">
        <v>1453248.67542578</v>
      </c>
      <c r="X1330">
        <v>5108540.3542891899</v>
      </c>
      <c r="Y1330">
        <v>0</v>
      </c>
      <c r="Z1330">
        <v>0</v>
      </c>
      <c r="AA1330">
        <v>808726.63396039105</v>
      </c>
      <c r="AB1330">
        <v>912.15717619249597</v>
      </c>
      <c r="AC1330">
        <v>0</v>
      </c>
      <c r="AD1330">
        <v>0</v>
      </c>
      <c r="AE1330">
        <v>168854.64481560999</v>
      </c>
      <c r="AF1330">
        <v>62684.561208118597</v>
      </c>
      <c r="AG1330">
        <v>0</v>
      </c>
    </row>
    <row r="1331" spans="1:33" x14ac:dyDescent="0.3">
      <c r="A1331" t="s">
        <v>33</v>
      </c>
      <c r="B1331" t="s">
        <v>2759</v>
      </c>
      <c r="C1331">
        <v>2256</v>
      </c>
      <c r="D1331" t="s">
        <v>2742</v>
      </c>
      <c r="E1331">
        <v>4639</v>
      </c>
      <c r="F1331" t="s">
        <v>2760</v>
      </c>
      <c r="G1331" t="s">
        <v>37</v>
      </c>
      <c r="H1331" t="s">
        <v>43</v>
      </c>
      <c r="I1331" t="s">
        <v>44</v>
      </c>
      <c r="J1331" t="s">
        <v>40</v>
      </c>
      <c r="K1331">
        <v>457.78</v>
      </c>
      <c r="L1331">
        <v>6313475.8956380896</v>
      </c>
      <c r="M1331">
        <v>13791.5066093715</v>
      </c>
      <c r="N1331">
        <v>0</v>
      </c>
      <c r="O1331">
        <v>13791.5066093715</v>
      </c>
      <c r="P1331">
        <v>3950559.1283259499</v>
      </c>
      <c r="Q1331">
        <v>1095451.0839470199</v>
      </c>
      <c r="R1331">
        <v>915509.45945654204</v>
      </c>
      <c r="S1331">
        <v>163997.88151494</v>
      </c>
      <c r="T1331">
        <v>187958.34239362899</v>
      </c>
      <c r="U1331">
        <v>233297.42199181701</v>
      </c>
      <c r="V1331">
        <v>4615894.41</v>
      </c>
      <c r="W1331">
        <v>1464284.06364628</v>
      </c>
      <c r="X1331">
        <v>5141093.3847278599</v>
      </c>
      <c r="Y1331">
        <v>0</v>
      </c>
      <c r="Z1331">
        <v>0</v>
      </c>
      <c r="AA1331">
        <v>938166.00518607104</v>
      </c>
      <c r="AB1331">
        <v>919.08373234741396</v>
      </c>
      <c r="AC1331">
        <v>0</v>
      </c>
      <c r="AD1331">
        <v>0</v>
      </c>
      <c r="AE1331">
        <v>170136.859339444</v>
      </c>
      <c r="AF1331">
        <v>63160.562652372799</v>
      </c>
      <c r="AG1331">
        <v>0</v>
      </c>
    </row>
    <row r="1332" spans="1:33" x14ac:dyDescent="0.3">
      <c r="A1332" t="s">
        <v>33</v>
      </c>
      <c r="B1332" t="s">
        <v>2761</v>
      </c>
      <c r="C1332">
        <v>2257</v>
      </c>
      <c r="D1332" t="s">
        <v>2762</v>
      </c>
      <c r="E1332">
        <v>1235</v>
      </c>
      <c r="F1332" t="s">
        <v>2763</v>
      </c>
      <c r="G1332" t="s">
        <v>37</v>
      </c>
      <c r="H1332" t="s">
        <v>43</v>
      </c>
      <c r="I1332" t="s">
        <v>44</v>
      </c>
      <c r="J1332" t="s">
        <v>40</v>
      </c>
      <c r="K1332">
        <v>471.11961165048501</v>
      </c>
      <c r="L1332">
        <v>6232455.9368137997</v>
      </c>
      <c r="M1332">
        <v>13229.030977885801</v>
      </c>
      <c r="N1332">
        <v>0</v>
      </c>
      <c r="O1332">
        <v>13229.030977885801</v>
      </c>
      <c r="P1332">
        <v>3182589.16813009</v>
      </c>
      <c r="Q1332">
        <v>1174777.3094750999</v>
      </c>
      <c r="R1332">
        <v>1085275.1048141201</v>
      </c>
      <c r="S1332">
        <v>568501.188422053</v>
      </c>
      <c r="T1332">
        <v>221313.165972421</v>
      </c>
      <c r="U1332">
        <v>276928.54069878702</v>
      </c>
      <c r="V1332">
        <v>4494557.75</v>
      </c>
      <c r="W1332">
        <v>1460969.6461150099</v>
      </c>
      <c r="X1332">
        <v>4585232.0439314097</v>
      </c>
      <c r="Y1332">
        <v>0</v>
      </c>
      <c r="Z1332">
        <v>0</v>
      </c>
      <c r="AA1332">
        <v>1370295.3521836</v>
      </c>
      <c r="AB1332">
        <v>0</v>
      </c>
      <c r="AC1332">
        <v>0</v>
      </c>
      <c r="AD1332">
        <v>0</v>
      </c>
      <c r="AE1332">
        <v>137593.069762081</v>
      </c>
      <c r="AF1332">
        <v>139335.470936706</v>
      </c>
      <c r="AG1332">
        <v>0</v>
      </c>
    </row>
    <row r="1333" spans="1:33" x14ac:dyDescent="0.3">
      <c r="A1333" t="s">
        <v>33</v>
      </c>
      <c r="B1333" t="s">
        <v>2764</v>
      </c>
      <c r="C1333">
        <v>2257</v>
      </c>
      <c r="D1333" t="s">
        <v>2762</v>
      </c>
      <c r="E1333">
        <v>1237</v>
      </c>
      <c r="F1333" t="s">
        <v>2765</v>
      </c>
      <c r="G1333" t="s">
        <v>37</v>
      </c>
      <c r="H1333" t="s">
        <v>53</v>
      </c>
      <c r="I1333" t="s">
        <v>44</v>
      </c>
      <c r="J1333" t="s">
        <v>40</v>
      </c>
      <c r="K1333">
        <v>216.31</v>
      </c>
      <c r="L1333">
        <v>3074563.7454936202</v>
      </c>
      <c r="M1333">
        <v>14213.6921339448</v>
      </c>
      <c r="N1333">
        <v>0</v>
      </c>
      <c r="O1333">
        <v>14213.6921339448</v>
      </c>
      <c r="P1333">
        <v>1500906.6021481501</v>
      </c>
      <c r="Q1333">
        <v>702285.47666550695</v>
      </c>
      <c r="R1333">
        <v>508736.06677244703</v>
      </c>
      <c r="S1333">
        <v>261021.806408698</v>
      </c>
      <c r="T1333">
        <v>101613.79349881499</v>
      </c>
      <c r="U1333">
        <v>127149.053355467</v>
      </c>
      <c r="V1333">
        <v>2276624.65</v>
      </c>
      <c r="W1333">
        <v>670790.04213815206</v>
      </c>
      <c r="X1333">
        <v>2413660.0423430102</v>
      </c>
      <c r="Y1333">
        <v>0</v>
      </c>
      <c r="Z1333">
        <v>0</v>
      </c>
      <c r="AA1333">
        <v>533754.64979513898</v>
      </c>
      <c r="AB1333">
        <v>0</v>
      </c>
      <c r="AC1333">
        <v>0</v>
      </c>
      <c r="AD1333">
        <v>0</v>
      </c>
      <c r="AE1333">
        <v>63174.523378398902</v>
      </c>
      <c r="AF1333">
        <v>63974.529977068698</v>
      </c>
      <c r="AG1333">
        <v>0</v>
      </c>
    </row>
    <row r="1334" spans="1:33" x14ac:dyDescent="0.3">
      <c r="A1334" t="s">
        <v>33</v>
      </c>
      <c r="B1334" t="s">
        <v>2766</v>
      </c>
      <c r="C1334">
        <v>2257</v>
      </c>
      <c r="D1334" t="s">
        <v>2762</v>
      </c>
      <c r="E1334">
        <v>2257</v>
      </c>
      <c r="F1334" t="s">
        <v>2762</v>
      </c>
      <c r="G1334" t="s">
        <v>55</v>
      </c>
      <c r="H1334" t="s">
        <v>55</v>
      </c>
      <c r="I1334" t="s">
        <v>56</v>
      </c>
      <c r="J1334" t="s">
        <v>40</v>
      </c>
      <c r="K1334">
        <v>12.4</v>
      </c>
      <c r="L1334">
        <v>45741.966548568598</v>
      </c>
      <c r="M1334">
        <v>3688.8682700458598</v>
      </c>
      <c r="N1334">
        <v>0</v>
      </c>
      <c r="O1334">
        <v>3688.8682700458598</v>
      </c>
      <c r="P1334">
        <v>4636.3693524898299</v>
      </c>
      <c r="Q1334">
        <v>6072.6331036581296</v>
      </c>
      <c r="R1334">
        <v>14244.829291194799</v>
      </c>
      <c r="S1334">
        <v>14963.1103484252</v>
      </c>
      <c r="T1334">
        <v>5825.0244528006597</v>
      </c>
      <c r="U1334">
        <v>7288.8366770273997</v>
      </c>
      <c r="V1334">
        <v>0</v>
      </c>
      <c r="W1334">
        <v>38453.129871541198</v>
      </c>
      <c r="X1334">
        <v>21677.273584454499</v>
      </c>
      <c r="Y1334">
        <v>0</v>
      </c>
      <c r="Z1334">
        <v>0</v>
      </c>
      <c r="AA1334">
        <v>16775.856287086699</v>
      </c>
      <c r="AB1334">
        <v>0</v>
      </c>
      <c r="AC1334">
        <v>0</v>
      </c>
      <c r="AD1334">
        <v>0</v>
      </c>
      <c r="AE1334">
        <v>3621.4880952898402</v>
      </c>
      <c r="AF1334">
        <v>3667.3485817375599</v>
      </c>
      <c r="AG1334">
        <v>0</v>
      </c>
    </row>
    <row r="1335" spans="1:33" x14ac:dyDescent="0.3">
      <c r="A1335" t="s">
        <v>33</v>
      </c>
      <c r="B1335" t="s">
        <v>2767</v>
      </c>
      <c r="C1335">
        <v>2257</v>
      </c>
      <c r="D1335" t="s">
        <v>2762</v>
      </c>
      <c r="E1335">
        <v>2728</v>
      </c>
      <c r="F1335" t="s">
        <v>2768</v>
      </c>
      <c r="G1335" t="s">
        <v>63</v>
      </c>
      <c r="H1335" t="s">
        <v>64</v>
      </c>
      <c r="I1335" t="s">
        <v>44</v>
      </c>
      <c r="J1335" t="s">
        <v>40</v>
      </c>
      <c r="K1335">
        <v>84.38</v>
      </c>
      <c r="L1335">
        <v>311266.704626469</v>
      </c>
      <c r="M1335">
        <v>3688.8682700458598</v>
      </c>
      <c r="N1335">
        <v>0</v>
      </c>
      <c r="O1335">
        <v>3688.8682700458598</v>
      </c>
      <c r="P1335">
        <v>31549.7456421848</v>
      </c>
      <c r="Q1335">
        <v>41323.288813441402</v>
      </c>
      <c r="R1335">
        <v>96933.765773469204</v>
      </c>
      <c r="S1335">
        <v>101821.55251613801</v>
      </c>
      <c r="T1335">
        <v>39638.351881235401</v>
      </c>
      <c r="U1335">
        <v>49599.357968352597</v>
      </c>
      <c r="V1335">
        <v>0</v>
      </c>
      <c r="W1335">
        <v>261667.34665811699</v>
      </c>
      <c r="X1335">
        <v>147510.350407764</v>
      </c>
      <c r="Y1335">
        <v>0</v>
      </c>
      <c r="Z1335">
        <v>0</v>
      </c>
      <c r="AA1335">
        <v>114156.996250353</v>
      </c>
      <c r="AB1335">
        <v>0</v>
      </c>
      <c r="AC1335">
        <v>0</v>
      </c>
      <c r="AD1335">
        <v>0</v>
      </c>
      <c r="AE1335">
        <v>24643.642377464199</v>
      </c>
      <c r="AF1335">
        <v>24955.7155908883</v>
      </c>
      <c r="AG1335">
        <v>0</v>
      </c>
    </row>
    <row r="1336" spans="1:33" x14ac:dyDescent="0.3">
      <c r="A1336" t="s">
        <v>33</v>
      </c>
      <c r="B1336" t="s">
        <v>2769</v>
      </c>
      <c r="C1336">
        <v>2257</v>
      </c>
      <c r="D1336" t="s">
        <v>2762</v>
      </c>
      <c r="E1336">
        <v>4833</v>
      </c>
      <c r="F1336" t="s">
        <v>2770</v>
      </c>
      <c r="G1336" t="s">
        <v>63</v>
      </c>
      <c r="H1336" t="s">
        <v>64</v>
      </c>
      <c r="I1336" t="s">
        <v>56</v>
      </c>
      <c r="J1336" t="s">
        <v>40</v>
      </c>
      <c r="K1336">
        <v>135.930388349514</v>
      </c>
      <c r="L1336">
        <v>501429.29651753599</v>
      </c>
      <c r="M1336">
        <v>3688.8682700458598</v>
      </c>
      <c r="N1336">
        <v>0</v>
      </c>
      <c r="O1336">
        <v>3688.8682700458598</v>
      </c>
      <c r="P1336">
        <v>50824.474727075001</v>
      </c>
      <c r="Q1336">
        <v>66568.981942287806</v>
      </c>
      <c r="R1336">
        <v>156153.64334876201</v>
      </c>
      <c r="S1336">
        <v>164027.53230468399</v>
      </c>
      <c r="T1336">
        <v>63854.6641947268</v>
      </c>
      <c r="U1336">
        <v>79901.161300364503</v>
      </c>
      <c r="V1336">
        <v>0</v>
      </c>
      <c r="W1336">
        <v>421528.13521717099</v>
      </c>
      <c r="X1336">
        <v>237629.04973335299</v>
      </c>
      <c r="Y1336">
        <v>0</v>
      </c>
      <c r="Z1336">
        <v>0</v>
      </c>
      <c r="AA1336">
        <v>183899.08548381799</v>
      </c>
      <c r="AB1336">
        <v>0</v>
      </c>
      <c r="AC1336">
        <v>0</v>
      </c>
      <c r="AD1336">
        <v>0</v>
      </c>
      <c r="AE1336">
        <v>39699.216386765504</v>
      </c>
      <c r="AF1336">
        <v>40201.944913599</v>
      </c>
      <c r="AG1336">
        <v>0</v>
      </c>
    </row>
    <row r="1337" spans="1:33" x14ac:dyDescent="0.3">
      <c r="A1337" t="s">
        <v>33</v>
      </c>
      <c r="B1337" t="s">
        <v>2771</v>
      </c>
      <c r="C1337">
        <v>2262</v>
      </c>
      <c r="D1337" t="s">
        <v>2772</v>
      </c>
      <c r="E1337">
        <v>166</v>
      </c>
      <c r="F1337" t="s">
        <v>2773</v>
      </c>
      <c r="G1337" t="s">
        <v>37</v>
      </c>
      <c r="H1337" t="s">
        <v>43</v>
      </c>
      <c r="I1337" t="s">
        <v>44</v>
      </c>
      <c r="J1337" t="s">
        <v>40</v>
      </c>
      <c r="K1337">
        <v>359.18</v>
      </c>
      <c r="L1337">
        <v>4382281.6326766796</v>
      </c>
      <c r="M1337">
        <v>12200.7952354715</v>
      </c>
      <c r="N1337">
        <v>0</v>
      </c>
      <c r="O1337">
        <v>12200.7952354715</v>
      </c>
      <c r="P1337">
        <v>2509533.5277760699</v>
      </c>
      <c r="Q1337">
        <v>608769.388518458</v>
      </c>
      <c r="R1337">
        <v>974666.921979215</v>
      </c>
      <c r="S1337">
        <v>280861.42497270898</v>
      </c>
      <c r="T1337">
        <v>8450.3694302229505</v>
      </c>
      <c r="U1337">
        <v>59088.803004974703</v>
      </c>
      <c r="V1337">
        <v>2770084.83</v>
      </c>
      <c r="W1337">
        <v>1553107.9996716999</v>
      </c>
      <c r="X1337">
        <v>3599988.5612140698</v>
      </c>
      <c r="Y1337">
        <v>0</v>
      </c>
      <c r="Z1337">
        <v>0</v>
      </c>
      <c r="AA1337">
        <v>723204.26845763403</v>
      </c>
      <c r="AB1337">
        <v>0</v>
      </c>
      <c r="AC1337">
        <v>0</v>
      </c>
      <c r="AD1337">
        <v>0</v>
      </c>
      <c r="AE1337">
        <v>59088.803004974703</v>
      </c>
      <c r="AF1337">
        <v>0</v>
      </c>
      <c r="AG1337">
        <v>0</v>
      </c>
    </row>
    <row r="1338" spans="1:33" x14ac:dyDescent="0.3">
      <c r="A1338" t="s">
        <v>33</v>
      </c>
      <c r="B1338" t="s">
        <v>2774</v>
      </c>
      <c r="C1338">
        <v>2262</v>
      </c>
      <c r="D1338" t="s">
        <v>2772</v>
      </c>
      <c r="E1338">
        <v>169</v>
      </c>
      <c r="F1338" t="s">
        <v>2775</v>
      </c>
      <c r="G1338" t="s">
        <v>37</v>
      </c>
      <c r="H1338" t="s">
        <v>53</v>
      </c>
      <c r="I1338" t="s">
        <v>39</v>
      </c>
      <c r="J1338" t="s">
        <v>40</v>
      </c>
      <c r="K1338">
        <v>134.57</v>
      </c>
      <c r="L1338">
        <v>2250334.3138287198</v>
      </c>
      <c r="M1338">
        <v>16722.407028525799</v>
      </c>
      <c r="N1338">
        <v>0</v>
      </c>
      <c r="O1338">
        <v>16722.407028525799</v>
      </c>
      <c r="P1338">
        <v>1109854.08628466</v>
      </c>
      <c r="Q1338">
        <v>652449.82302753197</v>
      </c>
      <c r="R1338">
        <v>379839.55848945602</v>
      </c>
      <c r="S1338">
        <v>105024.839528307</v>
      </c>
      <c r="T1338">
        <v>3166.00649876135</v>
      </c>
      <c r="U1338">
        <v>22138.148617349001</v>
      </c>
      <c r="V1338">
        <v>1646310.36</v>
      </c>
      <c r="W1338">
        <v>581885.805211375</v>
      </c>
      <c r="X1338">
        <v>1751905.57637167</v>
      </c>
      <c r="Y1338">
        <v>0</v>
      </c>
      <c r="Z1338">
        <v>0</v>
      </c>
      <c r="AA1338">
        <v>476290.58883970103</v>
      </c>
      <c r="AB1338">
        <v>0</v>
      </c>
      <c r="AC1338">
        <v>0</v>
      </c>
      <c r="AD1338">
        <v>0</v>
      </c>
      <c r="AE1338">
        <v>22138.148617349001</v>
      </c>
      <c r="AF1338">
        <v>0</v>
      </c>
      <c r="AG1338">
        <v>0</v>
      </c>
    </row>
    <row r="1339" spans="1:33" x14ac:dyDescent="0.3">
      <c r="A1339" t="s">
        <v>33</v>
      </c>
      <c r="B1339" t="s">
        <v>2776</v>
      </c>
      <c r="C1339">
        <v>2262</v>
      </c>
      <c r="D1339" t="s">
        <v>2772</v>
      </c>
      <c r="E1339">
        <v>2262</v>
      </c>
      <c r="F1339" t="s">
        <v>2772</v>
      </c>
      <c r="G1339" t="s">
        <v>55</v>
      </c>
      <c r="H1339" t="s">
        <v>55</v>
      </c>
      <c r="I1339" t="s">
        <v>56</v>
      </c>
      <c r="J1339" t="s">
        <v>40</v>
      </c>
      <c r="K1339">
        <v>2.76</v>
      </c>
      <c r="L1339">
        <v>12388.393494592199</v>
      </c>
      <c r="M1339">
        <v>4488.5483676058802</v>
      </c>
      <c r="N1339">
        <v>0</v>
      </c>
      <c r="O1339">
        <v>4488.5483676058802</v>
      </c>
      <c r="P1339">
        <v>4137.1359392559998</v>
      </c>
      <c r="Q1339">
        <v>1466.71845400898</v>
      </c>
      <c r="R1339">
        <v>4565.5695313286697</v>
      </c>
      <c r="S1339">
        <v>2154.0354989829002</v>
      </c>
      <c r="T1339">
        <v>64.934071015689497</v>
      </c>
      <c r="U1339">
        <v>454.04837767617897</v>
      </c>
      <c r="V1339">
        <v>0</v>
      </c>
      <c r="W1339">
        <v>11934.345116916</v>
      </c>
      <c r="X1339">
        <v>10272.1924142514</v>
      </c>
      <c r="Y1339">
        <v>0</v>
      </c>
      <c r="Z1339">
        <v>0</v>
      </c>
      <c r="AA1339">
        <v>1662.1527026645899</v>
      </c>
      <c r="AB1339">
        <v>0</v>
      </c>
      <c r="AC1339">
        <v>0</v>
      </c>
      <c r="AD1339">
        <v>0</v>
      </c>
      <c r="AE1339">
        <v>454.04837767617897</v>
      </c>
      <c r="AF1339">
        <v>0</v>
      </c>
      <c r="AG1339">
        <v>0</v>
      </c>
    </row>
    <row r="1340" spans="1:33" x14ac:dyDescent="0.3">
      <c r="A1340" t="s">
        <v>33</v>
      </c>
      <c r="B1340" t="s">
        <v>2777</v>
      </c>
      <c r="C1340">
        <v>3997</v>
      </c>
      <c r="D1340" t="s">
        <v>2778</v>
      </c>
      <c r="E1340">
        <v>3363</v>
      </c>
      <c r="F1340" t="s">
        <v>2779</v>
      </c>
      <c r="G1340" t="s">
        <v>63</v>
      </c>
      <c r="H1340" t="s">
        <v>64</v>
      </c>
      <c r="I1340" t="s">
        <v>39</v>
      </c>
      <c r="J1340" t="s">
        <v>40</v>
      </c>
      <c r="K1340">
        <v>176.69</v>
      </c>
      <c r="L1340">
        <v>3938922.24</v>
      </c>
      <c r="M1340">
        <v>22292.841926538</v>
      </c>
      <c r="N1340">
        <v>0</v>
      </c>
      <c r="O1340">
        <v>22292.841926538</v>
      </c>
      <c r="P1340">
        <v>2174694.14</v>
      </c>
      <c r="Q1340">
        <v>794123.85</v>
      </c>
      <c r="R1340">
        <v>886921.03</v>
      </c>
      <c r="S1340">
        <v>78187.149999999994</v>
      </c>
      <c r="T1340">
        <v>4996.07</v>
      </c>
      <c r="U1340">
        <v>90328.639999999999</v>
      </c>
      <c r="V1340">
        <v>34976.9399999999</v>
      </c>
      <c r="W1340">
        <v>3813616.66</v>
      </c>
      <c r="X1340">
        <v>3323994.4</v>
      </c>
      <c r="Y1340">
        <v>0</v>
      </c>
      <c r="Z1340">
        <v>0</v>
      </c>
      <c r="AA1340">
        <v>524599.19999999995</v>
      </c>
      <c r="AB1340">
        <v>0</v>
      </c>
      <c r="AC1340">
        <v>0</v>
      </c>
      <c r="AD1340">
        <v>0</v>
      </c>
      <c r="AE1340">
        <v>90328.639999999999</v>
      </c>
      <c r="AF1340">
        <v>0</v>
      </c>
      <c r="AG1340">
        <v>0</v>
      </c>
    </row>
    <row r="1341" spans="1:33" x14ac:dyDescent="0.3">
      <c r="A1341" t="s">
        <v>33</v>
      </c>
      <c r="B1341" t="s">
        <v>2780</v>
      </c>
      <c r="C1341">
        <v>4131</v>
      </c>
      <c r="D1341" t="s">
        <v>2781</v>
      </c>
      <c r="E1341">
        <v>1093</v>
      </c>
      <c r="F1341" t="s">
        <v>2782</v>
      </c>
      <c r="G1341" t="s">
        <v>37</v>
      </c>
      <c r="H1341" t="s">
        <v>43</v>
      </c>
      <c r="I1341" t="s">
        <v>44</v>
      </c>
      <c r="J1341" t="s">
        <v>40</v>
      </c>
      <c r="K1341">
        <v>406.03333333333302</v>
      </c>
      <c r="L1341">
        <v>5662000.1814552797</v>
      </c>
      <c r="M1341">
        <v>13944.6683723551</v>
      </c>
      <c r="N1341">
        <v>0</v>
      </c>
      <c r="O1341">
        <v>13944.6683723551</v>
      </c>
      <c r="P1341">
        <v>3235691.4822615501</v>
      </c>
      <c r="Q1341">
        <v>1127876.2125386</v>
      </c>
      <c r="R1341">
        <v>1108337.3827799601</v>
      </c>
      <c r="S1341">
        <v>190095.10387515801</v>
      </c>
      <c r="T1341">
        <v>0</v>
      </c>
      <c r="U1341">
        <v>160913.95419448899</v>
      </c>
      <c r="V1341">
        <v>4455827.54</v>
      </c>
      <c r="W1341">
        <v>1045258.68726078</v>
      </c>
      <c r="X1341">
        <v>4763084.2015383504</v>
      </c>
      <c r="Y1341">
        <v>0</v>
      </c>
      <c r="Z1341">
        <v>0</v>
      </c>
      <c r="AA1341">
        <v>738002.025722433</v>
      </c>
      <c r="AB1341">
        <v>0</v>
      </c>
      <c r="AC1341">
        <v>0</v>
      </c>
      <c r="AD1341">
        <v>0</v>
      </c>
      <c r="AE1341">
        <v>160913.95419448899</v>
      </c>
      <c r="AF1341">
        <v>0</v>
      </c>
      <c r="AG1341">
        <v>0</v>
      </c>
    </row>
    <row r="1342" spans="1:33" x14ac:dyDescent="0.3">
      <c r="A1342" t="s">
        <v>33</v>
      </c>
      <c r="B1342" t="s">
        <v>2783</v>
      </c>
      <c r="C1342">
        <v>4131</v>
      </c>
      <c r="D1342" t="s">
        <v>2781</v>
      </c>
      <c r="E1342">
        <v>1095</v>
      </c>
      <c r="F1342" t="s">
        <v>2784</v>
      </c>
      <c r="G1342" t="s">
        <v>63</v>
      </c>
      <c r="H1342" t="s">
        <v>43</v>
      </c>
      <c r="I1342" t="s">
        <v>44</v>
      </c>
      <c r="J1342" t="s">
        <v>40</v>
      </c>
      <c r="K1342">
        <v>191.89529411764701</v>
      </c>
      <c r="L1342">
        <v>844178.07694291102</v>
      </c>
      <c r="M1342">
        <v>4399.1598690552701</v>
      </c>
      <c r="N1342">
        <v>0</v>
      </c>
      <c r="O1342">
        <v>4399.1598690552701</v>
      </c>
      <c r="P1342">
        <v>308751.30623010901</v>
      </c>
      <c r="Q1342">
        <v>116256.76170702001</v>
      </c>
      <c r="R1342">
        <v>329329.21793333598</v>
      </c>
      <c r="S1342">
        <v>89840.791072444306</v>
      </c>
      <c r="T1342">
        <v>0</v>
      </c>
      <c r="U1342">
        <v>76049.496513714505</v>
      </c>
      <c r="V1342">
        <v>274129.18</v>
      </c>
      <c r="W1342">
        <v>493999.40042919602</v>
      </c>
      <c r="X1342">
        <v>601512.09792083898</v>
      </c>
      <c r="Y1342">
        <v>0</v>
      </c>
      <c r="Z1342">
        <v>0</v>
      </c>
      <c r="AA1342">
        <v>166616.482508357</v>
      </c>
      <c r="AB1342">
        <v>0</v>
      </c>
      <c r="AC1342">
        <v>0</v>
      </c>
      <c r="AD1342">
        <v>0</v>
      </c>
      <c r="AE1342">
        <v>76049.496513714505</v>
      </c>
      <c r="AF1342">
        <v>0</v>
      </c>
      <c r="AG1342">
        <v>0</v>
      </c>
    </row>
    <row r="1343" spans="1:33" x14ac:dyDescent="0.3">
      <c r="A1343" t="s">
        <v>33</v>
      </c>
      <c r="B1343" t="s">
        <v>2785</v>
      </c>
      <c r="C1343">
        <v>4131</v>
      </c>
      <c r="D1343" t="s">
        <v>2781</v>
      </c>
      <c r="E1343">
        <v>1097</v>
      </c>
      <c r="F1343" t="s">
        <v>2786</v>
      </c>
      <c r="G1343" t="s">
        <v>37</v>
      </c>
      <c r="H1343" t="s">
        <v>43</v>
      </c>
      <c r="I1343" t="s">
        <v>44</v>
      </c>
      <c r="J1343" t="s">
        <v>40</v>
      </c>
      <c r="K1343">
        <v>318.33137254901902</v>
      </c>
      <c r="L1343">
        <v>4151025.2821456399</v>
      </c>
      <c r="M1343">
        <v>13039.950316258601</v>
      </c>
      <c r="N1343">
        <v>0</v>
      </c>
      <c r="O1343">
        <v>13039.950316258601</v>
      </c>
      <c r="P1343">
        <v>2300611.4985398701</v>
      </c>
      <c r="Q1343">
        <v>857566.33524461999</v>
      </c>
      <c r="R1343">
        <v>843812.30675185705</v>
      </c>
      <c r="S1343">
        <v>149035.14160929501</v>
      </c>
      <c r="T1343">
        <v>0</v>
      </c>
      <c r="U1343">
        <v>126157.031198642</v>
      </c>
      <c r="V1343">
        <v>3205382.25</v>
      </c>
      <c r="W1343">
        <v>819486.00094699999</v>
      </c>
      <c r="X1343">
        <v>3541037.9921019198</v>
      </c>
      <c r="Y1343">
        <v>0</v>
      </c>
      <c r="Z1343">
        <v>0</v>
      </c>
      <c r="AA1343">
        <v>483830.258845073</v>
      </c>
      <c r="AB1343">
        <v>0</v>
      </c>
      <c r="AC1343">
        <v>0</v>
      </c>
      <c r="AD1343">
        <v>0</v>
      </c>
      <c r="AE1343">
        <v>126157.031198642</v>
      </c>
      <c r="AF1343">
        <v>0</v>
      </c>
      <c r="AG1343">
        <v>0</v>
      </c>
    </row>
    <row r="1344" spans="1:33" x14ac:dyDescent="0.3">
      <c r="A1344" t="s">
        <v>33</v>
      </c>
      <c r="B1344" t="s">
        <v>2787</v>
      </c>
      <c r="C1344">
        <v>4131</v>
      </c>
      <c r="D1344" t="s">
        <v>2781</v>
      </c>
      <c r="E1344">
        <v>1098</v>
      </c>
      <c r="F1344" t="s">
        <v>2788</v>
      </c>
      <c r="G1344" t="s">
        <v>37</v>
      </c>
      <c r="H1344" t="s">
        <v>43</v>
      </c>
      <c r="I1344" t="s">
        <v>44</v>
      </c>
      <c r="J1344" t="s">
        <v>40</v>
      </c>
      <c r="K1344">
        <v>452.8</v>
      </c>
      <c r="L1344">
        <v>5907390.6457202602</v>
      </c>
      <c r="M1344">
        <v>13046.3574331277</v>
      </c>
      <c r="N1344">
        <v>0</v>
      </c>
      <c r="O1344">
        <v>13046.3574331277</v>
      </c>
      <c r="P1344">
        <v>3404390.1936344202</v>
      </c>
      <c r="Q1344">
        <v>1107066.67843645</v>
      </c>
      <c r="R1344">
        <v>1183943.6340023801</v>
      </c>
      <c r="S1344">
        <v>211990.139647003</v>
      </c>
      <c r="T1344">
        <v>0</v>
      </c>
      <c r="U1344">
        <v>179447.92330497899</v>
      </c>
      <c r="V1344">
        <v>4562291.79</v>
      </c>
      <c r="W1344">
        <v>1165650.93241528</v>
      </c>
      <c r="X1344">
        <v>5007140.2662192704</v>
      </c>
      <c r="Y1344">
        <v>0</v>
      </c>
      <c r="Z1344">
        <v>0</v>
      </c>
      <c r="AA1344">
        <v>720802.45619600394</v>
      </c>
      <c r="AB1344">
        <v>0</v>
      </c>
      <c r="AC1344">
        <v>0</v>
      </c>
      <c r="AD1344">
        <v>0</v>
      </c>
      <c r="AE1344">
        <v>179447.92330497899</v>
      </c>
      <c r="AF1344">
        <v>0</v>
      </c>
      <c r="AG1344">
        <v>0</v>
      </c>
    </row>
    <row r="1345" spans="1:33" x14ac:dyDescent="0.3">
      <c r="A1345" t="s">
        <v>33</v>
      </c>
      <c r="B1345" t="s">
        <v>2789</v>
      </c>
      <c r="C1345">
        <v>4131</v>
      </c>
      <c r="D1345" t="s">
        <v>2781</v>
      </c>
      <c r="E1345">
        <v>1100</v>
      </c>
      <c r="F1345" t="s">
        <v>2790</v>
      </c>
      <c r="G1345" t="s">
        <v>37</v>
      </c>
      <c r="H1345" t="s">
        <v>38</v>
      </c>
      <c r="I1345" t="s">
        <v>39</v>
      </c>
      <c r="J1345" t="s">
        <v>40</v>
      </c>
      <c r="K1345">
        <v>663.53</v>
      </c>
      <c r="L1345">
        <v>7589906.2348234598</v>
      </c>
      <c r="M1345">
        <v>11438.6783337957</v>
      </c>
      <c r="N1345">
        <v>0</v>
      </c>
      <c r="O1345">
        <v>11438.6783337957</v>
      </c>
      <c r="P1345">
        <v>4051296.8028455102</v>
      </c>
      <c r="Q1345">
        <v>1477099.90371342</v>
      </c>
      <c r="R1345">
        <v>1750860.6383352401</v>
      </c>
      <c r="S1345">
        <v>310648.88992927503</v>
      </c>
      <c r="T1345">
        <v>0</v>
      </c>
      <c r="U1345">
        <v>262961.750332492</v>
      </c>
      <c r="V1345">
        <v>5618807.6399999997</v>
      </c>
      <c r="W1345">
        <v>1708136.84449097</v>
      </c>
      <c r="X1345">
        <v>6494609.1987519301</v>
      </c>
      <c r="Y1345">
        <v>0</v>
      </c>
      <c r="Z1345">
        <v>0</v>
      </c>
      <c r="AA1345">
        <v>832335.28573903395</v>
      </c>
      <c r="AB1345">
        <v>0</v>
      </c>
      <c r="AC1345">
        <v>0</v>
      </c>
      <c r="AD1345">
        <v>0</v>
      </c>
      <c r="AE1345">
        <v>262961.750332492</v>
      </c>
      <c r="AF1345">
        <v>0</v>
      </c>
      <c r="AG1345">
        <v>0</v>
      </c>
    </row>
    <row r="1346" spans="1:33" x14ac:dyDescent="0.3">
      <c r="A1346" t="s">
        <v>33</v>
      </c>
      <c r="B1346" t="s">
        <v>2791</v>
      </c>
      <c r="C1346">
        <v>4131</v>
      </c>
      <c r="D1346" t="s">
        <v>2781</v>
      </c>
      <c r="E1346">
        <v>1101</v>
      </c>
      <c r="F1346" t="s">
        <v>2792</v>
      </c>
      <c r="G1346" t="s">
        <v>37</v>
      </c>
      <c r="H1346" t="s">
        <v>53</v>
      </c>
      <c r="I1346" t="s">
        <v>39</v>
      </c>
      <c r="J1346" t="s">
        <v>40</v>
      </c>
      <c r="K1346">
        <v>792.90732585796798</v>
      </c>
      <c r="L1346">
        <v>11264105.462225599</v>
      </c>
      <c r="M1346">
        <v>14206.080704371399</v>
      </c>
      <c r="N1346">
        <v>0</v>
      </c>
      <c r="O1346">
        <v>14206.080704371399</v>
      </c>
      <c r="P1346">
        <v>5887262.7465226101</v>
      </c>
      <c r="Q1346">
        <v>2733438.2802639599</v>
      </c>
      <c r="R1346">
        <v>2265349.17321342</v>
      </c>
      <c r="S1346">
        <v>375720.262225624</v>
      </c>
      <c r="T1346">
        <v>2335</v>
      </c>
      <c r="U1346">
        <v>314234.92269990401</v>
      </c>
      <c r="V1346">
        <v>8908675.3900000006</v>
      </c>
      <c r="W1346">
        <v>2041195.1495257199</v>
      </c>
      <c r="X1346">
        <v>9328909.0887368396</v>
      </c>
      <c r="Y1346">
        <v>0</v>
      </c>
      <c r="Z1346">
        <v>0</v>
      </c>
      <c r="AA1346">
        <v>1620961.45078888</v>
      </c>
      <c r="AB1346">
        <v>0</v>
      </c>
      <c r="AC1346">
        <v>0</v>
      </c>
      <c r="AD1346">
        <v>0</v>
      </c>
      <c r="AE1346">
        <v>314234.92269990401</v>
      </c>
      <c r="AF1346">
        <v>0</v>
      </c>
      <c r="AG1346">
        <v>0</v>
      </c>
    </row>
    <row r="1347" spans="1:33" x14ac:dyDescent="0.3">
      <c r="A1347" t="s">
        <v>33</v>
      </c>
      <c r="B1347" t="s">
        <v>2793</v>
      </c>
      <c r="C1347">
        <v>4131</v>
      </c>
      <c r="D1347" t="s">
        <v>2781</v>
      </c>
      <c r="E1347">
        <v>4131</v>
      </c>
      <c r="F1347" t="s">
        <v>2781</v>
      </c>
      <c r="G1347" t="s">
        <v>55</v>
      </c>
      <c r="H1347" t="s">
        <v>55</v>
      </c>
      <c r="I1347" t="s">
        <v>56</v>
      </c>
      <c r="J1347" t="s">
        <v>40</v>
      </c>
      <c r="K1347">
        <v>31.29</v>
      </c>
      <c r="L1347">
        <v>92950.846279785794</v>
      </c>
      <c r="M1347">
        <v>2970.6246813610001</v>
      </c>
      <c r="N1347">
        <v>0</v>
      </c>
      <c r="O1347">
        <v>2970.6246813610001</v>
      </c>
      <c r="P1347">
        <v>9268.8839563187503</v>
      </c>
      <c r="Q1347">
        <v>15333.0763223864</v>
      </c>
      <c r="R1347">
        <v>53699.655723795397</v>
      </c>
      <c r="S1347">
        <v>14649.2302772851</v>
      </c>
      <c r="T1347">
        <v>0</v>
      </c>
      <c r="U1347">
        <v>12400.453887395701</v>
      </c>
      <c r="V1347">
        <v>0</v>
      </c>
      <c r="W1347">
        <v>80550.39239239</v>
      </c>
      <c r="X1347">
        <v>58642.652856009801</v>
      </c>
      <c r="Y1347">
        <v>0</v>
      </c>
      <c r="Z1347">
        <v>0</v>
      </c>
      <c r="AA1347">
        <v>21907.739536380199</v>
      </c>
      <c r="AB1347">
        <v>0</v>
      </c>
      <c r="AC1347">
        <v>0</v>
      </c>
      <c r="AD1347">
        <v>0</v>
      </c>
      <c r="AE1347">
        <v>12400.453887395701</v>
      </c>
      <c r="AF1347">
        <v>0</v>
      </c>
      <c r="AG1347">
        <v>0</v>
      </c>
    </row>
    <row r="1348" spans="1:33" x14ac:dyDescent="0.3">
      <c r="A1348" t="s">
        <v>33</v>
      </c>
      <c r="B1348" t="s">
        <v>2794</v>
      </c>
      <c r="C1348">
        <v>4131</v>
      </c>
      <c r="D1348" t="s">
        <v>2781</v>
      </c>
      <c r="E1348">
        <v>5250</v>
      </c>
      <c r="F1348" t="s">
        <v>2795</v>
      </c>
      <c r="G1348" t="s">
        <v>63</v>
      </c>
      <c r="H1348" t="s">
        <v>53</v>
      </c>
      <c r="I1348" t="s">
        <v>39</v>
      </c>
      <c r="J1348" t="s">
        <v>40</v>
      </c>
      <c r="K1348">
        <v>30.492674142031898</v>
      </c>
      <c r="L1348">
        <v>90582.290407018503</v>
      </c>
      <c r="M1348">
        <v>2970.6246813610001</v>
      </c>
      <c r="N1348">
        <v>0</v>
      </c>
      <c r="O1348">
        <v>2970.6246813610001</v>
      </c>
      <c r="P1348">
        <v>9032.6960095984396</v>
      </c>
      <c r="Q1348">
        <v>14942.3617735198</v>
      </c>
      <c r="R1348">
        <v>52331.291259987003</v>
      </c>
      <c r="S1348">
        <v>14275.9413639132</v>
      </c>
      <c r="T1348">
        <v>0</v>
      </c>
      <c r="U1348">
        <v>12084.4678683813</v>
      </c>
      <c r="V1348">
        <v>0</v>
      </c>
      <c r="W1348">
        <v>78497.822538637207</v>
      </c>
      <c r="X1348">
        <v>57148.331874803604</v>
      </c>
      <c r="Y1348">
        <v>0</v>
      </c>
      <c r="Z1348">
        <v>0</v>
      </c>
      <c r="AA1348">
        <v>21349.490663833501</v>
      </c>
      <c r="AB1348">
        <v>0</v>
      </c>
      <c r="AC1348">
        <v>0</v>
      </c>
      <c r="AD1348">
        <v>0</v>
      </c>
      <c r="AE1348">
        <v>12084.4678683813</v>
      </c>
      <c r="AF1348">
        <v>0</v>
      </c>
      <c r="AG1348">
        <v>0</v>
      </c>
    </row>
    <row r="1349" spans="1:33" x14ac:dyDescent="0.3">
      <c r="A1349" t="s">
        <v>33</v>
      </c>
      <c r="B1349" t="s">
        <v>2796</v>
      </c>
      <c r="C1349">
        <v>1894</v>
      </c>
      <c r="D1349" t="s">
        <v>35</v>
      </c>
      <c r="E1349">
        <v>5509</v>
      </c>
      <c r="F1349" t="s">
        <v>56</v>
      </c>
      <c r="G1349" t="s">
        <v>56</v>
      </c>
      <c r="H1349" t="s">
        <v>56</v>
      </c>
      <c r="I1349" t="s">
        <v>56</v>
      </c>
      <c r="J1349" t="s">
        <v>56</v>
      </c>
      <c r="K1349">
        <v>0</v>
      </c>
      <c r="L1349">
        <v>48643.14</v>
      </c>
      <c r="M1349">
        <v>0</v>
      </c>
      <c r="N1349">
        <v>0</v>
      </c>
      <c r="O1349">
        <v>0</v>
      </c>
      <c r="P1349">
        <v>0</v>
      </c>
      <c r="Q1349">
        <v>0</v>
      </c>
      <c r="R1349">
        <v>48643.14</v>
      </c>
      <c r="S1349">
        <v>0</v>
      </c>
      <c r="T1349">
        <v>0</v>
      </c>
      <c r="U1349">
        <v>0</v>
      </c>
      <c r="V1349">
        <v>48643.14</v>
      </c>
      <c r="W1349">
        <v>0</v>
      </c>
      <c r="X1349">
        <v>48643.14</v>
      </c>
      <c r="Y1349">
        <v>0</v>
      </c>
      <c r="Z1349">
        <v>0</v>
      </c>
      <c r="AA1349">
        <v>0</v>
      </c>
      <c r="AB1349">
        <v>0</v>
      </c>
      <c r="AC1349">
        <v>0</v>
      </c>
      <c r="AD1349">
        <v>0</v>
      </c>
      <c r="AE1349">
        <v>0</v>
      </c>
      <c r="AF1349">
        <v>0</v>
      </c>
      <c r="AG1349">
        <v>0</v>
      </c>
    </row>
    <row r="1350" spans="1:33" x14ac:dyDescent="0.3">
      <c r="A1350" t="s">
        <v>33</v>
      </c>
      <c r="B1350" t="s">
        <v>2797</v>
      </c>
      <c r="C1350">
        <v>1902</v>
      </c>
      <c r="D1350" t="s">
        <v>2798</v>
      </c>
      <c r="E1350">
        <v>1902</v>
      </c>
      <c r="F1350" t="s">
        <v>2798</v>
      </c>
      <c r="G1350" t="s">
        <v>2799</v>
      </c>
      <c r="H1350" t="s">
        <v>2799</v>
      </c>
      <c r="I1350" t="s">
        <v>56</v>
      </c>
      <c r="J1350" t="s">
        <v>40</v>
      </c>
      <c r="K1350">
        <v>0</v>
      </c>
      <c r="L1350">
        <v>0</v>
      </c>
      <c r="M1350">
        <v>0</v>
      </c>
      <c r="N1350">
        <v>0</v>
      </c>
      <c r="O1350">
        <v>0</v>
      </c>
      <c r="P1350">
        <v>0</v>
      </c>
      <c r="Q1350">
        <v>0</v>
      </c>
      <c r="R1350">
        <v>0</v>
      </c>
      <c r="S1350">
        <v>0</v>
      </c>
      <c r="T1350">
        <v>0</v>
      </c>
      <c r="U1350">
        <v>0</v>
      </c>
      <c r="V1350">
        <v>0</v>
      </c>
      <c r="W1350">
        <v>0</v>
      </c>
      <c r="X1350">
        <v>0</v>
      </c>
      <c r="Y1350">
        <v>0</v>
      </c>
      <c r="Z1350">
        <v>0</v>
      </c>
      <c r="AA1350">
        <v>0</v>
      </c>
      <c r="AB1350">
        <v>0</v>
      </c>
      <c r="AC1350">
        <v>0</v>
      </c>
      <c r="AD1350">
        <v>0</v>
      </c>
      <c r="AE1350">
        <v>0</v>
      </c>
      <c r="AF1350">
        <v>0</v>
      </c>
      <c r="AG1350">
        <v>0</v>
      </c>
    </row>
    <row r="1351" spans="1:33" x14ac:dyDescent="0.3">
      <c r="A1351" t="s">
        <v>33</v>
      </c>
      <c r="B1351" t="s">
        <v>2800</v>
      </c>
      <c r="C1351">
        <v>1924</v>
      </c>
      <c r="D1351" t="s">
        <v>186</v>
      </c>
      <c r="E1351">
        <v>2734</v>
      </c>
      <c r="F1351" t="s">
        <v>2801</v>
      </c>
      <c r="G1351" t="s">
        <v>59</v>
      </c>
      <c r="H1351" t="s">
        <v>56</v>
      </c>
      <c r="I1351" t="s">
        <v>56</v>
      </c>
      <c r="J1351" t="s">
        <v>40</v>
      </c>
      <c r="K1351">
        <v>0</v>
      </c>
      <c r="L1351">
        <v>6242977.8300000001</v>
      </c>
      <c r="M1351">
        <v>0</v>
      </c>
      <c r="N1351">
        <v>0</v>
      </c>
      <c r="O1351">
        <v>0</v>
      </c>
      <c r="P1351">
        <v>4644896.5599999996</v>
      </c>
      <c r="Q1351">
        <v>989771.46</v>
      </c>
      <c r="R1351">
        <v>526089.32999999996</v>
      </c>
      <c r="S1351">
        <v>82220.479999999996</v>
      </c>
      <c r="T1351">
        <v>0</v>
      </c>
      <c r="U1351">
        <v>0</v>
      </c>
      <c r="V1351">
        <v>6242977.8300000001</v>
      </c>
      <c r="W1351">
        <v>0</v>
      </c>
      <c r="X1351">
        <v>5767768.7400000002</v>
      </c>
      <c r="Y1351">
        <v>0</v>
      </c>
      <c r="Z1351">
        <v>0</v>
      </c>
      <c r="AA1351">
        <v>475209.09</v>
      </c>
      <c r="AB1351">
        <v>0</v>
      </c>
      <c r="AC1351">
        <v>0</v>
      </c>
      <c r="AD1351">
        <v>0</v>
      </c>
      <c r="AE1351">
        <v>0</v>
      </c>
      <c r="AF1351">
        <v>0</v>
      </c>
      <c r="AG1351">
        <v>0</v>
      </c>
    </row>
    <row r="1352" spans="1:33" x14ac:dyDescent="0.3">
      <c r="A1352" t="s">
        <v>33</v>
      </c>
      <c r="B1352" t="s">
        <v>2802</v>
      </c>
      <c r="C1352">
        <v>1949</v>
      </c>
      <c r="D1352" t="s">
        <v>2803</v>
      </c>
      <c r="E1352">
        <v>1949</v>
      </c>
      <c r="F1352" t="s">
        <v>2803</v>
      </c>
      <c r="G1352" t="s">
        <v>2799</v>
      </c>
      <c r="H1352" t="s">
        <v>2799</v>
      </c>
      <c r="I1352" t="s">
        <v>56</v>
      </c>
      <c r="J1352" t="s">
        <v>40</v>
      </c>
      <c r="K1352">
        <v>0</v>
      </c>
      <c r="L1352">
        <v>0</v>
      </c>
      <c r="M1352">
        <v>0</v>
      </c>
      <c r="N1352">
        <v>0</v>
      </c>
      <c r="O1352">
        <v>0</v>
      </c>
      <c r="P1352">
        <v>0</v>
      </c>
      <c r="Q1352">
        <v>0</v>
      </c>
      <c r="R1352">
        <v>0</v>
      </c>
      <c r="S1352">
        <v>0</v>
      </c>
      <c r="T1352">
        <v>0</v>
      </c>
      <c r="U1352">
        <v>0</v>
      </c>
      <c r="V1352">
        <v>0</v>
      </c>
      <c r="W1352">
        <v>0</v>
      </c>
      <c r="X1352">
        <v>0</v>
      </c>
      <c r="Y1352">
        <v>0</v>
      </c>
      <c r="Z1352">
        <v>0</v>
      </c>
      <c r="AA1352">
        <v>0</v>
      </c>
      <c r="AB1352">
        <v>0</v>
      </c>
      <c r="AC1352">
        <v>0</v>
      </c>
      <c r="AD1352">
        <v>0</v>
      </c>
      <c r="AE1352">
        <v>0</v>
      </c>
      <c r="AF1352">
        <v>0</v>
      </c>
      <c r="AG1352">
        <v>0</v>
      </c>
    </row>
    <row r="1353" spans="1:33" x14ac:dyDescent="0.3">
      <c r="A1353" t="s">
        <v>33</v>
      </c>
      <c r="B1353" t="s">
        <v>2804</v>
      </c>
      <c r="C1353">
        <v>1966</v>
      </c>
      <c r="D1353" t="s">
        <v>484</v>
      </c>
      <c r="E1353">
        <v>4603</v>
      </c>
      <c r="F1353" t="s">
        <v>2805</v>
      </c>
      <c r="G1353" t="s">
        <v>2498</v>
      </c>
      <c r="H1353" t="s">
        <v>56</v>
      </c>
      <c r="I1353" t="s">
        <v>56</v>
      </c>
      <c r="J1353" t="s">
        <v>40</v>
      </c>
      <c r="K1353">
        <v>0</v>
      </c>
      <c r="L1353">
        <v>19632.21</v>
      </c>
      <c r="M1353">
        <v>0</v>
      </c>
      <c r="N1353">
        <v>0</v>
      </c>
      <c r="O1353">
        <v>0</v>
      </c>
      <c r="P1353">
        <v>19632.21</v>
      </c>
      <c r="Q1353">
        <v>0</v>
      </c>
      <c r="R1353">
        <v>0</v>
      </c>
      <c r="S1353">
        <v>0</v>
      </c>
      <c r="T1353">
        <v>0</v>
      </c>
      <c r="U1353">
        <v>0</v>
      </c>
      <c r="V1353">
        <v>19632.21</v>
      </c>
      <c r="W1353">
        <v>0</v>
      </c>
      <c r="X1353">
        <v>0</v>
      </c>
      <c r="Y1353">
        <v>0</v>
      </c>
      <c r="Z1353">
        <v>0</v>
      </c>
      <c r="AA1353">
        <v>19632.21</v>
      </c>
      <c r="AB1353">
        <v>0</v>
      </c>
      <c r="AC1353">
        <v>0</v>
      </c>
      <c r="AD1353">
        <v>0</v>
      </c>
      <c r="AE1353">
        <v>0</v>
      </c>
      <c r="AF1353">
        <v>0</v>
      </c>
      <c r="AG1353">
        <v>0</v>
      </c>
    </row>
    <row r="1354" spans="1:33" x14ac:dyDescent="0.3">
      <c r="A1354" t="s">
        <v>33</v>
      </c>
      <c r="B1354" t="s">
        <v>2806</v>
      </c>
      <c r="C1354">
        <v>1975</v>
      </c>
      <c r="D1354" t="s">
        <v>2807</v>
      </c>
      <c r="E1354">
        <v>1975</v>
      </c>
      <c r="F1354" t="s">
        <v>2807</v>
      </c>
      <c r="G1354" t="s">
        <v>2799</v>
      </c>
      <c r="H1354" t="s">
        <v>2799</v>
      </c>
      <c r="I1354" t="s">
        <v>56</v>
      </c>
      <c r="J1354" t="s">
        <v>40</v>
      </c>
      <c r="K1354">
        <v>0</v>
      </c>
      <c r="L1354">
        <v>0</v>
      </c>
      <c r="M1354">
        <v>0</v>
      </c>
      <c r="N1354">
        <v>0</v>
      </c>
      <c r="O1354">
        <v>0</v>
      </c>
      <c r="P1354">
        <v>0</v>
      </c>
      <c r="Q1354">
        <v>0</v>
      </c>
      <c r="R1354">
        <v>0</v>
      </c>
      <c r="S1354">
        <v>0</v>
      </c>
      <c r="T1354">
        <v>0</v>
      </c>
      <c r="U1354">
        <v>0</v>
      </c>
      <c r="V1354">
        <v>0</v>
      </c>
      <c r="W1354">
        <v>0</v>
      </c>
      <c r="X1354">
        <v>0</v>
      </c>
      <c r="Y1354">
        <v>0</v>
      </c>
      <c r="Z1354">
        <v>0</v>
      </c>
      <c r="AA1354">
        <v>0</v>
      </c>
      <c r="AB1354">
        <v>0</v>
      </c>
      <c r="AC1354">
        <v>0</v>
      </c>
      <c r="AD1354">
        <v>0</v>
      </c>
      <c r="AE1354">
        <v>0</v>
      </c>
      <c r="AF1354">
        <v>0</v>
      </c>
      <c r="AG1354">
        <v>0</v>
      </c>
    </row>
    <row r="1355" spans="1:33" x14ac:dyDescent="0.3">
      <c r="A1355" t="s">
        <v>33</v>
      </c>
      <c r="B1355" t="s">
        <v>2808</v>
      </c>
      <c r="C1355">
        <v>1976</v>
      </c>
      <c r="D1355" t="s">
        <v>548</v>
      </c>
      <c r="E1355">
        <v>5650</v>
      </c>
      <c r="F1355" t="s">
        <v>56</v>
      </c>
      <c r="G1355" t="s">
        <v>56</v>
      </c>
      <c r="H1355" t="s">
        <v>56</v>
      </c>
      <c r="I1355" t="s">
        <v>56</v>
      </c>
      <c r="J1355" t="s">
        <v>56</v>
      </c>
      <c r="K1355">
        <v>0</v>
      </c>
      <c r="L1355">
        <v>1243.3900000000001</v>
      </c>
      <c r="M1355">
        <v>0</v>
      </c>
      <c r="N1355">
        <v>0</v>
      </c>
      <c r="O1355">
        <v>0</v>
      </c>
      <c r="P1355">
        <v>0</v>
      </c>
      <c r="Q1355">
        <v>0</v>
      </c>
      <c r="R1355">
        <v>1243.3900000000001</v>
      </c>
      <c r="S1355">
        <v>0</v>
      </c>
      <c r="T1355">
        <v>0</v>
      </c>
      <c r="U1355">
        <v>0</v>
      </c>
      <c r="V1355">
        <v>1243.3900000000001</v>
      </c>
      <c r="W1355">
        <v>0</v>
      </c>
      <c r="X1355">
        <v>1243.3900000000001</v>
      </c>
      <c r="Y1355">
        <v>0</v>
      </c>
      <c r="Z1355">
        <v>0</v>
      </c>
      <c r="AA1355">
        <v>0</v>
      </c>
      <c r="AB1355">
        <v>0</v>
      </c>
      <c r="AC1355">
        <v>0</v>
      </c>
      <c r="AD1355">
        <v>0</v>
      </c>
      <c r="AE1355">
        <v>0</v>
      </c>
      <c r="AF1355">
        <v>0</v>
      </c>
      <c r="AG1355">
        <v>0</v>
      </c>
    </row>
    <row r="1356" spans="1:33" x14ac:dyDescent="0.3">
      <c r="A1356" t="s">
        <v>33</v>
      </c>
      <c r="B1356" t="s">
        <v>2809</v>
      </c>
      <c r="C1356">
        <v>1980</v>
      </c>
      <c r="D1356" t="s">
        <v>2810</v>
      </c>
      <c r="E1356">
        <v>1980</v>
      </c>
      <c r="F1356" t="s">
        <v>2810</v>
      </c>
      <c r="G1356" t="s">
        <v>2799</v>
      </c>
      <c r="H1356" t="s">
        <v>2799</v>
      </c>
      <c r="I1356" t="s">
        <v>56</v>
      </c>
      <c r="J1356" t="s">
        <v>40</v>
      </c>
      <c r="K1356">
        <v>0</v>
      </c>
      <c r="L1356">
        <v>0</v>
      </c>
      <c r="M1356">
        <v>0</v>
      </c>
      <c r="N1356">
        <v>0</v>
      </c>
      <c r="O1356">
        <v>0</v>
      </c>
      <c r="P1356">
        <v>0</v>
      </c>
      <c r="Q1356">
        <v>0</v>
      </c>
      <c r="R1356">
        <v>0</v>
      </c>
      <c r="S1356">
        <v>0</v>
      </c>
      <c r="T1356">
        <v>0</v>
      </c>
      <c r="U1356">
        <v>0</v>
      </c>
      <c r="V1356">
        <v>0</v>
      </c>
      <c r="W1356">
        <v>0</v>
      </c>
      <c r="X1356">
        <v>0</v>
      </c>
      <c r="Y1356">
        <v>0</v>
      </c>
      <c r="Z1356">
        <v>0</v>
      </c>
      <c r="AA1356">
        <v>0</v>
      </c>
      <c r="AB1356">
        <v>0</v>
      </c>
      <c r="AC1356">
        <v>0</v>
      </c>
      <c r="AD1356">
        <v>0</v>
      </c>
      <c r="AE1356">
        <v>0</v>
      </c>
      <c r="AF1356">
        <v>0</v>
      </c>
      <c r="AG1356">
        <v>0</v>
      </c>
    </row>
    <row r="1357" spans="1:33" x14ac:dyDescent="0.3">
      <c r="A1357" t="s">
        <v>33</v>
      </c>
      <c r="B1357" t="s">
        <v>2811</v>
      </c>
      <c r="C1357">
        <v>2004</v>
      </c>
      <c r="D1357" t="s">
        <v>2812</v>
      </c>
      <c r="E1357">
        <v>2004</v>
      </c>
      <c r="F1357" t="s">
        <v>2812</v>
      </c>
      <c r="G1357" t="s">
        <v>2799</v>
      </c>
      <c r="H1357" t="s">
        <v>2799</v>
      </c>
      <c r="I1357" t="s">
        <v>56</v>
      </c>
      <c r="J1357" t="s">
        <v>40</v>
      </c>
      <c r="K1357">
        <v>0</v>
      </c>
      <c r="L1357">
        <v>0</v>
      </c>
      <c r="M1357">
        <v>0</v>
      </c>
      <c r="N1357">
        <v>0</v>
      </c>
      <c r="O1357">
        <v>0</v>
      </c>
      <c r="P1357">
        <v>0</v>
      </c>
      <c r="Q1357">
        <v>0</v>
      </c>
      <c r="R1357">
        <v>0</v>
      </c>
      <c r="S1357">
        <v>0</v>
      </c>
      <c r="T1357">
        <v>0</v>
      </c>
      <c r="U1357">
        <v>0</v>
      </c>
      <c r="V1357">
        <v>0</v>
      </c>
      <c r="W1357">
        <v>0</v>
      </c>
      <c r="X1357">
        <v>0</v>
      </c>
      <c r="Y1357">
        <v>0</v>
      </c>
      <c r="Z1357">
        <v>0</v>
      </c>
      <c r="AA1357">
        <v>0</v>
      </c>
      <c r="AB1357">
        <v>0</v>
      </c>
      <c r="AC1357">
        <v>0</v>
      </c>
      <c r="AD1357">
        <v>0</v>
      </c>
      <c r="AE1357">
        <v>0</v>
      </c>
      <c r="AF1357">
        <v>0</v>
      </c>
      <c r="AG1357">
        <v>0</v>
      </c>
    </row>
    <row r="1358" spans="1:33" x14ac:dyDescent="0.3">
      <c r="A1358" t="s">
        <v>33</v>
      </c>
      <c r="B1358" t="s">
        <v>2813</v>
      </c>
      <c r="C1358">
        <v>2007</v>
      </c>
      <c r="D1358" t="s">
        <v>2814</v>
      </c>
      <c r="E1358">
        <v>2007</v>
      </c>
      <c r="F1358" t="s">
        <v>2814</v>
      </c>
      <c r="G1358" t="s">
        <v>2799</v>
      </c>
      <c r="H1358" t="s">
        <v>2799</v>
      </c>
      <c r="I1358" t="s">
        <v>56</v>
      </c>
      <c r="J1358" t="s">
        <v>40</v>
      </c>
      <c r="K1358">
        <v>0</v>
      </c>
      <c r="L1358">
        <v>0</v>
      </c>
      <c r="M1358">
        <v>0</v>
      </c>
      <c r="N1358">
        <v>0</v>
      </c>
      <c r="O1358">
        <v>0</v>
      </c>
      <c r="P1358">
        <v>0</v>
      </c>
      <c r="Q1358">
        <v>0</v>
      </c>
      <c r="R1358">
        <v>0</v>
      </c>
      <c r="S1358">
        <v>0</v>
      </c>
      <c r="T1358">
        <v>0</v>
      </c>
      <c r="U1358">
        <v>0</v>
      </c>
      <c r="V1358">
        <v>0</v>
      </c>
      <c r="W1358">
        <v>0</v>
      </c>
      <c r="X1358">
        <v>0</v>
      </c>
      <c r="Y1358">
        <v>0</v>
      </c>
      <c r="Z1358">
        <v>0</v>
      </c>
      <c r="AA1358">
        <v>0</v>
      </c>
      <c r="AB1358">
        <v>0</v>
      </c>
      <c r="AC1358">
        <v>0</v>
      </c>
      <c r="AD1358">
        <v>0</v>
      </c>
      <c r="AE1358">
        <v>0</v>
      </c>
      <c r="AF1358">
        <v>0</v>
      </c>
      <c r="AG1358">
        <v>0</v>
      </c>
    </row>
    <row r="1359" spans="1:33" x14ac:dyDescent="0.3">
      <c r="A1359" t="s">
        <v>33</v>
      </c>
      <c r="B1359" t="s">
        <v>2815</v>
      </c>
      <c r="C1359">
        <v>2013</v>
      </c>
      <c r="D1359" t="s">
        <v>2816</v>
      </c>
      <c r="E1359">
        <v>2013</v>
      </c>
      <c r="F1359" t="s">
        <v>2816</v>
      </c>
      <c r="G1359" t="s">
        <v>2799</v>
      </c>
      <c r="H1359" t="s">
        <v>2799</v>
      </c>
      <c r="I1359" t="s">
        <v>56</v>
      </c>
      <c r="J1359" t="s">
        <v>40</v>
      </c>
      <c r="K1359">
        <v>0</v>
      </c>
      <c r="L1359">
        <v>0</v>
      </c>
      <c r="M1359">
        <v>0</v>
      </c>
      <c r="N1359">
        <v>0</v>
      </c>
      <c r="O1359">
        <v>0</v>
      </c>
      <c r="P1359">
        <v>0</v>
      </c>
      <c r="Q1359">
        <v>0</v>
      </c>
      <c r="R1359">
        <v>0</v>
      </c>
      <c r="S1359">
        <v>0</v>
      </c>
      <c r="T1359">
        <v>0</v>
      </c>
      <c r="U1359">
        <v>0</v>
      </c>
      <c r="V1359">
        <v>0</v>
      </c>
      <c r="W1359">
        <v>0</v>
      </c>
      <c r="X1359">
        <v>0</v>
      </c>
      <c r="Y1359">
        <v>0</v>
      </c>
      <c r="Z1359">
        <v>0</v>
      </c>
      <c r="AA1359">
        <v>0</v>
      </c>
      <c r="AB1359">
        <v>0</v>
      </c>
      <c r="AC1359">
        <v>0</v>
      </c>
      <c r="AD1359">
        <v>0</v>
      </c>
      <c r="AE1359">
        <v>0</v>
      </c>
      <c r="AF1359">
        <v>0</v>
      </c>
      <c r="AG1359">
        <v>0</v>
      </c>
    </row>
    <row r="1360" spans="1:33" x14ac:dyDescent="0.3">
      <c r="A1360" t="s">
        <v>33</v>
      </c>
      <c r="B1360" t="s">
        <v>2817</v>
      </c>
      <c r="C1360">
        <v>2025</v>
      </c>
      <c r="D1360" t="s">
        <v>2818</v>
      </c>
      <c r="E1360">
        <v>2025</v>
      </c>
      <c r="F1360" t="s">
        <v>2818</v>
      </c>
      <c r="G1360" t="s">
        <v>2799</v>
      </c>
      <c r="H1360" t="s">
        <v>2799</v>
      </c>
      <c r="I1360" t="s">
        <v>56</v>
      </c>
      <c r="J1360" t="s">
        <v>40</v>
      </c>
      <c r="K1360">
        <v>0</v>
      </c>
      <c r="L1360">
        <v>0</v>
      </c>
      <c r="M1360">
        <v>0</v>
      </c>
      <c r="N1360">
        <v>0</v>
      </c>
      <c r="O1360">
        <v>0</v>
      </c>
      <c r="P1360">
        <v>0</v>
      </c>
      <c r="Q1360">
        <v>0</v>
      </c>
      <c r="R1360">
        <v>0</v>
      </c>
      <c r="S1360">
        <v>0</v>
      </c>
      <c r="T1360">
        <v>0</v>
      </c>
      <c r="U1360">
        <v>0</v>
      </c>
      <c r="V1360">
        <v>0</v>
      </c>
      <c r="W1360">
        <v>0</v>
      </c>
      <c r="X1360">
        <v>0</v>
      </c>
      <c r="Y1360">
        <v>0</v>
      </c>
      <c r="Z1360">
        <v>0</v>
      </c>
      <c r="AA1360">
        <v>0</v>
      </c>
      <c r="AB1360">
        <v>0</v>
      </c>
      <c r="AC1360">
        <v>0</v>
      </c>
      <c r="AD1360">
        <v>0</v>
      </c>
      <c r="AE1360">
        <v>0</v>
      </c>
      <c r="AF1360">
        <v>0</v>
      </c>
      <c r="AG1360">
        <v>0</v>
      </c>
    </row>
    <row r="1361" spans="1:33" x14ac:dyDescent="0.3">
      <c r="A1361" t="s">
        <v>33</v>
      </c>
      <c r="B1361" t="s">
        <v>2819</v>
      </c>
      <c r="C1361">
        <v>2049</v>
      </c>
      <c r="D1361" t="s">
        <v>2820</v>
      </c>
      <c r="E1361">
        <v>2049</v>
      </c>
      <c r="F1361" t="s">
        <v>2820</v>
      </c>
      <c r="G1361" t="s">
        <v>2799</v>
      </c>
      <c r="H1361" t="s">
        <v>2799</v>
      </c>
      <c r="I1361" t="s">
        <v>56</v>
      </c>
      <c r="J1361" t="s">
        <v>40</v>
      </c>
      <c r="K1361">
        <v>0</v>
      </c>
      <c r="L1361">
        <v>0</v>
      </c>
      <c r="M1361">
        <v>0</v>
      </c>
      <c r="N1361">
        <v>0</v>
      </c>
      <c r="O1361">
        <v>0</v>
      </c>
      <c r="P1361">
        <v>0</v>
      </c>
      <c r="Q1361">
        <v>0</v>
      </c>
      <c r="R1361">
        <v>0</v>
      </c>
      <c r="S1361">
        <v>0</v>
      </c>
      <c r="T1361">
        <v>0</v>
      </c>
      <c r="U1361">
        <v>0</v>
      </c>
      <c r="V1361">
        <v>0</v>
      </c>
      <c r="W1361">
        <v>0</v>
      </c>
      <c r="X1361">
        <v>0</v>
      </c>
      <c r="Y1361">
        <v>0</v>
      </c>
      <c r="Z1361">
        <v>0</v>
      </c>
      <c r="AA1361">
        <v>0</v>
      </c>
      <c r="AB1361">
        <v>0</v>
      </c>
      <c r="AC1361">
        <v>0</v>
      </c>
      <c r="AD1361">
        <v>0</v>
      </c>
      <c r="AE1361">
        <v>0</v>
      </c>
      <c r="AF1361">
        <v>0</v>
      </c>
      <c r="AG1361">
        <v>0</v>
      </c>
    </row>
    <row r="1362" spans="1:33" x14ac:dyDescent="0.3">
      <c r="A1362" t="s">
        <v>33</v>
      </c>
      <c r="B1362" t="s">
        <v>2821</v>
      </c>
      <c r="C1362">
        <v>2055</v>
      </c>
      <c r="D1362" t="s">
        <v>1043</v>
      </c>
      <c r="E1362">
        <v>2260</v>
      </c>
      <c r="F1362" t="s">
        <v>2822</v>
      </c>
      <c r="G1362" t="s">
        <v>2823</v>
      </c>
      <c r="H1362" t="s">
        <v>2823</v>
      </c>
      <c r="I1362" t="s">
        <v>39</v>
      </c>
      <c r="J1362" t="s">
        <v>40</v>
      </c>
      <c r="K1362">
        <v>0</v>
      </c>
      <c r="L1362">
        <v>1446552.27</v>
      </c>
      <c r="M1362">
        <v>0</v>
      </c>
      <c r="N1362">
        <v>0</v>
      </c>
      <c r="O1362">
        <v>0</v>
      </c>
      <c r="P1362">
        <v>1152339.53</v>
      </c>
      <c r="Q1362">
        <v>279479.3</v>
      </c>
      <c r="R1362">
        <v>8221.44</v>
      </c>
      <c r="S1362">
        <v>0</v>
      </c>
      <c r="T1362">
        <v>6512</v>
      </c>
      <c r="U1362">
        <v>0</v>
      </c>
      <c r="V1362">
        <v>1446552.27</v>
      </c>
      <c r="W1362">
        <v>0</v>
      </c>
      <c r="X1362">
        <v>0</v>
      </c>
      <c r="Y1362">
        <v>0</v>
      </c>
      <c r="Z1362">
        <v>0</v>
      </c>
      <c r="AA1362">
        <v>1446552.27</v>
      </c>
      <c r="AB1362">
        <v>0</v>
      </c>
      <c r="AC1362">
        <v>0</v>
      </c>
      <c r="AD1362">
        <v>0</v>
      </c>
      <c r="AE1362">
        <v>0</v>
      </c>
      <c r="AF1362">
        <v>0</v>
      </c>
      <c r="AG1362">
        <v>0</v>
      </c>
    </row>
    <row r="1363" spans="1:33" x14ac:dyDescent="0.3">
      <c r="A1363" t="s">
        <v>33</v>
      </c>
      <c r="B1363" t="s">
        <v>2824</v>
      </c>
      <c r="C1363">
        <v>2058</v>
      </c>
      <c r="D1363" t="s">
        <v>2825</v>
      </c>
      <c r="E1363">
        <v>2058</v>
      </c>
      <c r="F1363" t="s">
        <v>2825</v>
      </c>
      <c r="G1363" t="s">
        <v>2799</v>
      </c>
      <c r="H1363" t="s">
        <v>2799</v>
      </c>
      <c r="I1363" t="s">
        <v>56</v>
      </c>
      <c r="J1363" t="s">
        <v>40</v>
      </c>
      <c r="K1363">
        <v>0</v>
      </c>
      <c r="L1363">
        <v>0</v>
      </c>
      <c r="M1363">
        <v>0</v>
      </c>
      <c r="N1363">
        <v>0</v>
      </c>
      <c r="O1363">
        <v>0</v>
      </c>
      <c r="P1363">
        <v>0</v>
      </c>
      <c r="Q1363">
        <v>0</v>
      </c>
      <c r="R1363">
        <v>0</v>
      </c>
      <c r="S1363">
        <v>0</v>
      </c>
      <c r="T1363">
        <v>0</v>
      </c>
      <c r="U1363">
        <v>0</v>
      </c>
      <c r="V1363">
        <v>0</v>
      </c>
      <c r="W1363">
        <v>0</v>
      </c>
      <c r="X1363">
        <v>0</v>
      </c>
      <c r="Y1363">
        <v>0</v>
      </c>
      <c r="Z1363">
        <v>0</v>
      </c>
      <c r="AA1363">
        <v>0</v>
      </c>
      <c r="AB1363">
        <v>0</v>
      </c>
      <c r="AC1363">
        <v>0</v>
      </c>
      <c r="AD1363">
        <v>0</v>
      </c>
      <c r="AE1363">
        <v>0</v>
      </c>
      <c r="AF1363">
        <v>0</v>
      </c>
      <c r="AG1363">
        <v>0</v>
      </c>
    </row>
    <row r="1364" spans="1:33" x14ac:dyDescent="0.3">
      <c r="A1364" t="s">
        <v>33</v>
      </c>
      <c r="B1364" t="s">
        <v>2826</v>
      </c>
      <c r="C1364">
        <v>2064</v>
      </c>
      <c r="D1364" t="s">
        <v>2827</v>
      </c>
      <c r="E1364">
        <v>2064</v>
      </c>
      <c r="F1364" t="s">
        <v>2827</v>
      </c>
      <c r="G1364" t="s">
        <v>2799</v>
      </c>
      <c r="H1364" t="s">
        <v>2799</v>
      </c>
      <c r="I1364" t="s">
        <v>56</v>
      </c>
      <c r="J1364" t="s">
        <v>40</v>
      </c>
      <c r="K1364">
        <v>0</v>
      </c>
      <c r="L1364">
        <v>0</v>
      </c>
      <c r="M1364">
        <v>0</v>
      </c>
      <c r="N1364">
        <v>0</v>
      </c>
      <c r="O1364">
        <v>0</v>
      </c>
      <c r="P1364">
        <v>0</v>
      </c>
      <c r="Q1364">
        <v>0</v>
      </c>
      <c r="R1364">
        <v>0</v>
      </c>
      <c r="S1364">
        <v>0</v>
      </c>
      <c r="T1364">
        <v>0</v>
      </c>
      <c r="U1364">
        <v>0</v>
      </c>
      <c r="V1364">
        <v>0</v>
      </c>
      <c r="W1364">
        <v>0</v>
      </c>
      <c r="X1364">
        <v>0</v>
      </c>
      <c r="Y1364">
        <v>0</v>
      </c>
      <c r="Z1364">
        <v>0</v>
      </c>
      <c r="AA1364">
        <v>0</v>
      </c>
      <c r="AB1364">
        <v>0</v>
      </c>
      <c r="AC1364">
        <v>0</v>
      </c>
      <c r="AD1364">
        <v>0</v>
      </c>
      <c r="AE1364">
        <v>0</v>
      </c>
      <c r="AF1364">
        <v>0</v>
      </c>
      <c r="AG1364">
        <v>0</v>
      </c>
    </row>
    <row r="1365" spans="1:33" x14ac:dyDescent="0.3">
      <c r="A1365" t="s">
        <v>33</v>
      </c>
      <c r="B1365" t="s">
        <v>2828</v>
      </c>
      <c r="C1365">
        <v>2097</v>
      </c>
      <c r="D1365" t="s">
        <v>1410</v>
      </c>
      <c r="E1365">
        <v>5690</v>
      </c>
      <c r="F1365" t="s">
        <v>56</v>
      </c>
      <c r="G1365" t="s">
        <v>56</v>
      </c>
      <c r="H1365" t="s">
        <v>56</v>
      </c>
      <c r="I1365" t="s">
        <v>56</v>
      </c>
      <c r="J1365" t="s">
        <v>56</v>
      </c>
      <c r="K1365">
        <v>0</v>
      </c>
      <c r="L1365">
        <v>60810.6</v>
      </c>
      <c r="M1365">
        <v>0</v>
      </c>
      <c r="N1365">
        <v>0</v>
      </c>
      <c r="O1365">
        <v>0</v>
      </c>
      <c r="P1365">
        <v>60810.6</v>
      </c>
      <c r="Q1365">
        <v>0</v>
      </c>
      <c r="R1365">
        <v>0</v>
      </c>
      <c r="S1365">
        <v>0</v>
      </c>
      <c r="T1365">
        <v>0</v>
      </c>
      <c r="U1365">
        <v>0</v>
      </c>
      <c r="V1365">
        <v>60810.6</v>
      </c>
      <c r="W1365">
        <v>0</v>
      </c>
      <c r="X1365">
        <v>0</v>
      </c>
      <c r="Y1365">
        <v>0</v>
      </c>
      <c r="Z1365">
        <v>0</v>
      </c>
      <c r="AA1365">
        <v>60810.6</v>
      </c>
      <c r="AB1365">
        <v>0</v>
      </c>
      <c r="AC1365">
        <v>0</v>
      </c>
      <c r="AD1365">
        <v>0</v>
      </c>
      <c r="AE1365">
        <v>0</v>
      </c>
      <c r="AF1365">
        <v>0</v>
      </c>
      <c r="AG1365">
        <v>0</v>
      </c>
    </row>
    <row r="1366" spans="1:33" x14ac:dyDescent="0.3">
      <c r="A1366" t="s">
        <v>33</v>
      </c>
      <c r="B1366" t="s">
        <v>2829</v>
      </c>
      <c r="C1366">
        <v>2098</v>
      </c>
      <c r="D1366" t="s">
        <v>2830</v>
      </c>
      <c r="E1366">
        <v>2098</v>
      </c>
      <c r="F1366" t="s">
        <v>2830</v>
      </c>
      <c r="G1366" t="s">
        <v>2799</v>
      </c>
      <c r="H1366" t="s">
        <v>2799</v>
      </c>
      <c r="I1366" t="s">
        <v>56</v>
      </c>
      <c r="J1366" t="s">
        <v>40</v>
      </c>
      <c r="K1366">
        <v>0</v>
      </c>
      <c r="L1366">
        <v>0</v>
      </c>
      <c r="M1366">
        <v>0</v>
      </c>
      <c r="N1366">
        <v>0</v>
      </c>
      <c r="O1366">
        <v>0</v>
      </c>
      <c r="P1366">
        <v>0</v>
      </c>
      <c r="Q1366">
        <v>0</v>
      </c>
      <c r="R1366">
        <v>0</v>
      </c>
      <c r="S1366">
        <v>0</v>
      </c>
      <c r="T1366">
        <v>0</v>
      </c>
      <c r="U1366">
        <v>0</v>
      </c>
      <c r="V1366">
        <v>0</v>
      </c>
      <c r="W1366">
        <v>0</v>
      </c>
      <c r="X1366">
        <v>0</v>
      </c>
      <c r="Y1366">
        <v>0</v>
      </c>
      <c r="Z1366">
        <v>0</v>
      </c>
      <c r="AA1366">
        <v>0</v>
      </c>
      <c r="AB1366">
        <v>0</v>
      </c>
      <c r="AC1366">
        <v>0</v>
      </c>
      <c r="AD1366">
        <v>0</v>
      </c>
      <c r="AE1366">
        <v>0</v>
      </c>
      <c r="AF1366">
        <v>0</v>
      </c>
      <c r="AG1366">
        <v>0</v>
      </c>
    </row>
    <row r="1367" spans="1:33" x14ac:dyDescent="0.3">
      <c r="A1367" t="s">
        <v>33</v>
      </c>
      <c r="B1367" t="s">
        <v>2831</v>
      </c>
      <c r="C1367">
        <v>2099</v>
      </c>
      <c r="D1367" t="s">
        <v>1446</v>
      </c>
      <c r="E1367">
        <v>2723</v>
      </c>
      <c r="F1367" t="s">
        <v>56</v>
      </c>
      <c r="G1367" t="s">
        <v>56</v>
      </c>
      <c r="H1367" t="s">
        <v>56</v>
      </c>
      <c r="I1367" t="s">
        <v>56</v>
      </c>
      <c r="J1367" t="s">
        <v>56</v>
      </c>
      <c r="K1367">
        <v>0</v>
      </c>
      <c r="L1367">
        <v>9319.84</v>
      </c>
      <c r="M1367">
        <v>0</v>
      </c>
      <c r="N1367">
        <v>0</v>
      </c>
      <c r="O1367">
        <v>0</v>
      </c>
      <c r="P1367">
        <v>0</v>
      </c>
      <c r="Q1367">
        <v>9319.84</v>
      </c>
      <c r="R1367">
        <v>0</v>
      </c>
      <c r="S1367">
        <v>0</v>
      </c>
      <c r="T1367">
        <v>0</v>
      </c>
      <c r="U1367">
        <v>0</v>
      </c>
      <c r="V1367">
        <v>9319.84</v>
      </c>
      <c r="W1367">
        <v>0</v>
      </c>
      <c r="X1367">
        <v>797.73</v>
      </c>
      <c r="Y1367">
        <v>0</v>
      </c>
      <c r="Z1367">
        <v>0</v>
      </c>
      <c r="AA1367">
        <v>8522.11</v>
      </c>
      <c r="AB1367">
        <v>0</v>
      </c>
      <c r="AC1367">
        <v>0</v>
      </c>
      <c r="AD1367">
        <v>0</v>
      </c>
      <c r="AE1367">
        <v>0</v>
      </c>
      <c r="AF1367">
        <v>0</v>
      </c>
      <c r="AG1367">
        <v>0</v>
      </c>
    </row>
    <row r="1368" spans="1:33" x14ac:dyDescent="0.3">
      <c r="A1368" t="s">
        <v>33</v>
      </c>
      <c r="B1368" t="s">
        <v>2832</v>
      </c>
      <c r="C1368">
        <v>2106</v>
      </c>
      <c r="D1368" t="s">
        <v>2833</v>
      </c>
      <c r="E1368">
        <v>2106</v>
      </c>
      <c r="F1368" t="s">
        <v>2833</v>
      </c>
      <c r="G1368" t="s">
        <v>2799</v>
      </c>
      <c r="H1368" t="s">
        <v>2799</v>
      </c>
      <c r="I1368" t="s">
        <v>56</v>
      </c>
      <c r="J1368" t="s">
        <v>40</v>
      </c>
      <c r="K1368">
        <v>0</v>
      </c>
      <c r="L1368">
        <v>0</v>
      </c>
      <c r="M1368">
        <v>0</v>
      </c>
      <c r="N1368">
        <v>0</v>
      </c>
      <c r="O1368">
        <v>0</v>
      </c>
      <c r="P1368">
        <v>0</v>
      </c>
      <c r="Q1368">
        <v>0</v>
      </c>
      <c r="R1368">
        <v>0</v>
      </c>
      <c r="S1368">
        <v>0</v>
      </c>
      <c r="T1368">
        <v>0</v>
      </c>
      <c r="U1368">
        <v>0</v>
      </c>
      <c r="V1368">
        <v>0</v>
      </c>
      <c r="W1368">
        <v>0</v>
      </c>
      <c r="X1368">
        <v>0</v>
      </c>
      <c r="Y1368">
        <v>0</v>
      </c>
      <c r="Z1368">
        <v>0</v>
      </c>
      <c r="AA1368">
        <v>0</v>
      </c>
      <c r="AB1368">
        <v>0</v>
      </c>
      <c r="AC1368">
        <v>0</v>
      </c>
      <c r="AD1368">
        <v>0</v>
      </c>
      <c r="AE1368">
        <v>0</v>
      </c>
      <c r="AF1368">
        <v>0</v>
      </c>
      <c r="AG1368">
        <v>0</v>
      </c>
    </row>
    <row r="1369" spans="1:33" x14ac:dyDescent="0.3">
      <c r="A1369" t="s">
        <v>33</v>
      </c>
      <c r="B1369" t="s">
        <v>2834</v>
      </c>
      <c r="C1369">
        <v>2117</v>
      </c>
      <c r="D1369" t="s">
        <v>2835</v>
      </c>
      <c r="E1369">
        <v>2117</v>
      </c>
      <c r="F1369" t="s">
        <v>2835</v>
      </c>
      <c r="G1369" t="s">
        <v>2799</v>
      </c>
      <c r="H1369" t="s">
        <v>2799</v>
      </c>
      <c r="I1369" t="s">
        <v>56</v>
      </c>
      <c r="J1369" t="s">
        <v>40</v>
      </c>
      <c r="K1369">
        <v>0</v>
      </c>
      <c r="L1369">
        <v>0</v>
      </c>
      <c r="M1369">
        <v>0</v>
      </c>
      <c r="N1369">
        <v>0</v>
      </c>
      <c r="O1369">
        <v>0</v>
      </c>
      <c r="P1369">
        <v>0</v>
      </c>
      <c r="Q1369">
        <v>0</v>
      </c>
      <c r="R1369">
        <v>0</v>
      </c>
      <c r="S1369">
        <v>0</v>
      </c>
      <c r="T1369">
        <v>0</v>
      </c>
      <c r="U1369">
        <v>0</v>
      </c>
      <c r="V1369">
        <v>0</v>
      </c>
      <c r="W1369">
        <v>0</v>
      </c>
      <c r="X1369">
        <v>0</v>
      </c>
      <c r="Y1369">
        <v>0</v>
      </c>
      <c r="Z1369">
        <v>0</v>
      </c>
      <c r="AA1369">
        <v>0</v>
      </c>
      <c r="AB1369">
        <v>0</v>
      </c>
      <c r="AC1369">
        <v>0</v>
      </c>
      <c r="AD1369">
        <v>0</v>
      </c>
      <c r="AE1369">
        <v>0</v>
      </c>
      <c r="AF1369">
        <v>0</v>
      </c>
      <c r="AG1369">
        <v>0</v>
      </c>
    </row>
    <row r="1370" spans="1:33" x14ac:dyDescent="0.3">
      <c r="A1370" t="s">
        <v>33</v>
      </c>
      <c r="B1370" t="s">
        <v>2836</v>
      </c>
      <c r="C1370">
        <v>2148</v>
      </c>
      <c r="D1370" t="s">
        <v>2837</v>
      </c>
      <c r="E1370">
        <v>1298</v>
      </c>
      <c r="F1370" t="s">
        <v>2838</v>
      </c>
      <c r="G1370" t="s">
        <v>59</v>
      </c>
      <c r="H1370" t="s">
        <v>64</v>
      </c>
      <c r="I1370" t="s">
        <v>39</v>
      </c>
      <c r="J1370" t="s">
        <v>40</v>
      </c>
      <c r="K1370">
        <v>0</v>
      </c>
      <c r="L1370">
        <v>2211629.7400000002</v>
      </c>
      <c r="M1370">
        <v>0</v>
      </c>
      <c r="N1370">
        <v>0</v>
      </c>
      <c r="O1370">
        <v>0</v>
      </c>
      <c r="P1370">
        <v>1094294.5900000001</v>
      </c>
      <c r="Q1370">
        <v>838957.85</v>
      </c>
      <c r="R1370">
        <v>278377.3</v>
      </c>
      <c r="S1370">
        <v>0</v>
      </c>
      <c r="T1370">
        <v>0</v>
      </c>
      <c r="U1370">
        <v>0</v>
      </c>
      <c r="V1370">
        <v>2211629.7400000002</v>
      </c>
      <c r="W1370">
        <v>0</v>
      </c>
      <c r="X1370">
        <v>1808598.94</v>
      </c>
      <c r="Y1370">
        <v>0</v>
      </c>
      <c r="Z1370">
        <v>0</v>
      </c>
      <c r="AA1370">
        <v>403030.8</v>
      </c>
      <c r="AB1370">
        <v>0</v>
      </c>
      <c r="AC1370">
        <v>0</v>
      </c>
      <c r="AD1370">
        <v>0</v>
      </c>
      <c r="AE1370">
        <v>0</v>
      </c>
      <c r="AF1370">
        <v>0</v>
      </c>
      <c r="AG1370">
        <v>0</v>
      </c>
    </row>
    <row r="1371" spans="1:33" x14ac:dyDescent="0.3">
      <c r="A1371" t="s">
        <v>33</v>
      </c>
      <c r="B1371" t="s">
        <v>2839</v>
      </c>
      <c r="C1371">
        <v>2148</v>
      </c>
      <c r="D1371" t="s">
        <v>2837</v>
      </c>
      <c r="E1371">
        <v>2148</v>
      </c>
      <c r="F1371" t="s">
        <v>2837</v>
      </c>
      <c r="G1371" t="s">
        <v>2799</v>
      </c>
      <c r="H1371" t="s">
        <v>2799</v>
      </c>
      <c r="I1371" t="s">
        <v>56</v>
      </c>
      <c r="J1371" t="s">
        <v>40</v>
      </c>
      <c r="K1371">
        <v>0</v>
      </c>
      <c r="L1371">
        <v>0</v>
      </c>
      <c r="M1371">
        <v>0</v>
      </c>
      <c r="N1371">
        <v>0</v>
      </c>
      <c r="O1371">
        <v>0</v>
      </c>
      <c r="P1371">
        <v>0</v>
      </c>
      <c r="Q1371">
        <v>0</v>
      </c>
      <c r="R1371">
        <v>0</v>
      </c>
      <c r="S1371">
        <v>0</v>
      </c>
      <c r="T1371">
        <v>0</v>
      </c>
      <c r="U1371">
        <v>0</v>
      </c>
      <c r="V1371">
        <v>0</v>
      </c>
      <c r="W1371">
        <v>0</v>
      </c>
      <c r="X1371">
        <v>0</v>
      </c>
      <c r="Y1371">
        <v>0</v>
      </c>
      <c r="Z1371">
        <v>0</v>
      </c>
      <c r="AA1371">
        <v>0</v>
      </c>
      <c r="AB1371">
        <v>0</v>
      </c>
      <c r="AC1371">
        <v>0</v>
      </c>
      <c r="AD1371">
        <v>0</v>
      </c>
      <c r="AE1371">
        <v>0</v>
      </c>
      <c r="AF1371">
        <v>0</v>
      </c>
      <c r="AG1371">
        <v>0</v>
      </c>
    </row>
    <row r="1372" spans="1:33" x14ac:dyDescent="0.3">
      <c r="A1372" t="s">
        <v>33</v>
      </c>
      <c r="B1372" t="s">
        <v>2840</v>
      </c>
      <c r="C1372">
        <v>2148</v>
      </c>
      <c r="D1372" t="s">
        <v>2837</v>
      </c>
      <c r="E1372">
        <v>3168</v>
      </c>
      <c r="F1372" t="s">
        <v>2841</v>
      </c>
      <c r="G1372" t="s">
        <v>59</v>
      </c>
      <c r="H1372" t="s">
        <v>64</v>
      </c>
      <c r="I1372" t="s">
        <v>39</v>
      </c>
      <c r="J1372" t="s">
        <v>40</v>
      </c>
      <c r="K1372">
        <v>0</v>
      </c>
      <c r="L1372">
        <v>9892627.25</v>
      </c>
      <c r="M1372">
        <v>0</v>
      </c>
      <c r="N1372">
        <v>0</v>
      </c>
      <c r="O1372">
        <v>0</v>
      </c>
      <c r="P1372">
        <v>6100035.9400000004</v>
      </c>
      <c r="Q1372">
        <v>2918916.59</v>
      </c>
      <c r="R1372">
        <v>873674.72</v>
      </c>
      <c r="S1372">
        <v>0</v>
      </c>
      <c r="T1372">
        <v>0</v>
      </c>
      <c r="U1372">
        <v>0</v>
      </c>
      <c r="V1372">
        <v>9892627.25</v>
      </c>
      <c r="W1372">
        <v>0</v>
      </c>
      <c r="X1372">
        <v>3639103.92</v>
      </c>
      <c r="Y1372">
        <v>0</v>
      </c>
      <c r="Z1372">
        <v>0</v>
      </c>
      <c r="AA1372">
        <v>6253523.3300000001</v>
      </c>
      <c r="AB1372">
        <v>0</v>
      </c>
      <c r="AC1372">
        <v>0</v>
      </c>
      <c r="AD1372">
        <v>0</v>
      </c>
      <c r="AE1372">
        <v>0</v>
      </c>
      <c r="AF1372">
        <v>0</v>
      </c>
      <c r="AG1372">
        <v>0</v>
      </c>
    </row>
    <row r="1373" spans="1:33" x14ac:dyDescent="0.3">
      <c r="A1373" t="s">
        <v>33</v>
      </c>
      <c r="B1373" t="s">
        <v>2842</v>
      </c>
      <c r="C1373">
        <v>2200</v>
      </c>
      <c r="D1373" t="s">
        <v>2843</v>
      </c>
      <c r="E1373">
        <v>2200</v>
      </c>
      <c r="F1373" t="s">
        <v>2843</v>
      </c>
      <c r="G1373" t="s">
        <v>2799</v>
      </c>
      <c r="H1373" t="s">
        <v>2799</v>
      </c>
      <c r="I1373" t="s">
        <v>56</v>
      </c>
      <c r="J1373" t="s">
        <v>40</v>
      </c>
      <c r="K1373">
        <v>0</v>
      </c>
      <c r="L1373">
        <v>0</v>
      </c>
      <c r="M1373">
        <v>0</v>
      </c>
      <c r="N1373">
        <v>0</v>
      </c>
      <c r="O1373">
        <v>0</v>
      </c>
      <c r="P1373">
        <v>0</v>
      </c>
      <c r="Q1373">
        <v>0</v>
      </c>
      <c r="R1373">
        <v>0</v>
      </c>
      <c r="S1373">
        <v>0</v>
      </c>
      <c r="T1373">
        <v>0</v>
      </c>
      <c r="U1373">
        <v>0</v>
      </c>
      <c r="V1373">
        <v>0</v>
      </c>
      <c r="W1373">
        <v>0</v>
      </c>
      <c r="X1373">
        <v>0</v>
      </c>
      <c r="Y1373">
        <v>0</v>
      </c>
      <c r="Z1373">
        <v>0</v>
      </c>
      <c r="AA1373">
        <v>0</v>
      </c>
      <c r="AB1373">
        <v>0</v>
      </c>
      <c r="AC1373">
        <v>0</v>
      </c>
      <c r="AD1373">
        <v>0</v>
      </c>
      <c r="AE1373">
        <v>0</v>
      </c>
      <c r="AF1373">
        <v>0</v>
      </c>
      <c r="AG1373">
        <v>0</v>
      </c>
    </row>
    <row r="1374" spans="1:33" x14ac:dyDescent="0.3">
      <c r="A1374" t="s">
        <v>33</v>
      </c>
      <c r="B1374" t="s">
        <v>2844</v>
      </c>
      <c r="C1374">
        <v>2218</v>
      </c>
      <c r="D1374" t="s">
        <v>2845</v>
      </c>
      <c r="E1374">
        <v>2218</v>
      </c>
      <c r="F1374" t="s">
        <v>2845</v>
      </c>
      <c r="G1374" t="s">
        <v>2799</v>
      </c>
      <c r="H1374" t="s">
        <v>2799</v>
      </c>
      <c r="I1374" t="s">
        <v>56</v>
      </c>
      <c r="J1374" t="s">
        <v>40</v>
      </c>
      <c r="K1374">
        <v>0</v>
      </c>
      <c r="L1374">
        <v>0</v>
      </c>
      <c r="M1374">
        <v>0</v>
      </c>
      <c r="N1374">
        <v>0</v>
      </c>
      <c r="O1374">
        <v>0</v>
      </c>
      <c r="P1374">
        <v>0</v>
      </c>
      <c r="Q1374">
        <v>0</v>
      </c>
      <c r="R1374">
        <v>0</v>
      </c>
      <c r="S1374">
        <v>0</v>
      </c>
      <c r="T1374">
        <v>0</v>
      </c>
      <c r="U1374">
        <v>0</v>
      </c>
      <c r="V1374">
        <v>0</v>
      </c>
      <c r="W1374">
        <v>0</v>
      </c>
      <c r="X1374">
        <v>0</v>
      </c>
      <c r="Y1374">
        <v>0</v>
      </c>
      <c r="Z1374">
        <v>0</v>
      </c>
      <c r="AA1374">
        <v>0</v>
      </c>
      <c r="AB1374">
        <v>0</v>
      </c>
      <c r="AC1374">
        <v>0</v>
      </c>
      <c r="AD1374">
        <v>0</v>
      </c>
      <c r="AE1374">
        <v>0</v>
      </c>
      <c r="AF1374">
        <v>0</v>
      </c>
      <c r="AG1374">
        <v>0</v>
      </c>
    </row>
    <row r="1375" spans="1:33" x14ac:dyDescent="0.3">
      <c r="A1375" t="s">
        <v>33</v>
      </c>
      <c r="B1375" t="s">
        <v>2846</v>
      </c>
      <c r="C1375">
        <v>2223</v>
      </c>
      <c r="D1375" t="s">
        <v>2847</v>
      </c>
      <c r="E1375">
        <v>2223</v>
      </c>
      <c r="F1375" t="s">
        <v>2847</v>
      </c>
      <c r="G1375" t="s">
        <v>2799</v>
      </c>
      <c r="H1375" t="s">
        <v>2799</v>
      </c>
      <c r="I1375" t="s">
        <v>56</v>
      </c>
      <c r="J1375" t="s">
        <v>40</v>
      </c>
      <c r="K1375">
        <v>0</v>
      </c>
      <c r="L1375">
        <v>0</v>
      </c>
      <c r="M1375">
        <v>0</v>
      </c>
      <c r="N1375">
        <v>0</v>
      </c>
      <c r="O1375">
        <v>0</v>
      </c>
      <c r="P1375">
        <v>0</v>
      </c>
      <c r="Q1375">
        <v>0</v>
      </c>
      <c r="R1375">
        <v>0</v>
      </c>
      <c r="S1375">
        <v>0</v>
      </c>
      <c r="T1375">
        <v>0</v>
      </c>
      <c r="U1375">
        <v>0</v>
      </c>
      <c r="V1375">
        <v>0</v>
      </c>
      <c r="W1375">
        <v>0</v>
      </c>
      <c r="X1375">
        <v>0</v>
      </c>
      <c r="Y1375">
        <v>0</v>
      </c>
      <c r="Z1375">
        <v>0</v>
      </c>
      <c r="AA1375">
        <v>0</v>
      </c>
      <c r="AB1375">
        <v>0</v>
      </c>
      <c r="AC1375">
        <v>0</v>
      </c>
      <c r="AD1375">
        <v>0</v>
      </c>
      <c r="AE1375">
        <v>0</v>
      </c>
      <c r="AF1375">
        <v>0</v>
      </c>
      <c r="AG1375">
        <v>0</v>
      </c>
    </row>
    <row r="1376" spans="1:33" x14ac:dyDescent="0.3">
      <c r="A1376" t="s">
        <v>33</v>
      </c>
      <c r="B1376" t="s">
        <v>2848</v>
      </c>
      <c r="C1376">
        <v>2230</v>
      </c>
      <c r="D1376" t="s">
        <v>2849</v>
      </c>
      <c r="E1376">
        <v>2230</v>
      </c>
      <c r="F1376" t="s">
        <v>2849</v>
      </c>
      <c r="G1376" t="s">
        <v>2799</v>
      </c>
      <c r="H1376" t="s">
        <v>2799</v>
      </c>
      <c r="I1376" t="s">
        <v>56</v>
      </c>
      <c r="J1376" t="s">
        <v>40</v>
      </c>
      <c r="K1376">
        <v>0</v>
      </c>
      <c r="L1376">
        <v>0</v>
      </c>
      <c r="M1376">
        <v>0</v>
      </c>
      <c r="N1376">
        <v>0</v>
      </c>
      <c r="O1376">
        <v>0</v>
      </c>
      <c r="P1376">
        <v>0</v>
      </c>
      <c r="Q1376">
        <v>0</v>
      </c>
      <c r="R1376">
        <v>0</v>
      </c>
      <c r="S1376">
        <v>0</v>
      </c>
      <c r="T1376">
        <v>0</v>
      </c>
      <c r="U1376">
        <v>0</v>
      </c>
      <c r="V1376">
        <v>0</v>
      </c>
      <c r="W1376">
        <v>0</v>
      </c>
      <c r="X1376">
        <v>0</v>
      </c>
      <c r="Y1376">
        <v>0</v>
      </c>
      <c r="Z1376">
        <v>0</v>
      </c>
      <c r="AA1376">
        <v>0</v>
      </c>
      <c r="AB1376">
        <v>0</v>
      </c>
      <c r="AC1376">
        <v>0</v>
      </c>
      <c r="AD1376">
        <v>0</v>
      </c>
      <c r="AE1376">
        <v>0</v>
      </c>
      <c r="AF1376">
        <v>0</v>
      </c>
      <c r="AG1376">
        <v>0</v>
      </c>
    </row>
    <row r="1377" spans="1:33" x14ac:dyDescent="0.3">
      <c r="A1377" t="s">
        <v>33</v>
      </c>
      <c r="B1377" t="s">
        <v>2850</v>
      </c>
      <c r="C1377">
        <v>2242</v>
      </c>
      <c r="D1377" t="s">
        <v>2504</v>
      </c>
      <c r="E1377">
        <v>2273</v>
      </c>
      <c r="F1377" t="s">
        <v>2851</v>
      </c>
      <c r="G1377" t="s">
        <v>2498</v>
      </c>
      <c r="H1377" t="s">
        <v>56</v>
      </c>
      <c r="I1377" t="s">
        <v>56</v>
      </c>
      <c r="J1377" t="s">
        <v>40</v>
      </c>
      <c r="K1377">
        <v>0</v>
      </c>
      <c r="L1377">
        <v>285070.33</v>
      </c>
      <c r="M1377">
        <v>0</v>
      </c>
      <c r="N1377">
        <v>0</v>
      </c>
      <c r="O1377">
        <v>0</v>
      </c>
      <c r="P1377">
        <v>241973.28</v>
      </c>
      <c r="Q1377">
        <v>41709.53</v>
      </c>
      <c r="R1377">
        <v>1387.52</v>
      </c>
      <c r="S1377">
        <v>0</v>
      </c>
      <c r="T1377">
        <v>0</v>
      </c>
      <c r="U1377">
        <v>0</v>
      </c>
      <c r="V1377">
        <v>285070.33</v>
      </c>
      <c r="W1377">
        <v>0</v>
      </c>
      <c r="X1377">
        <v>52435.58</v>
      </c>
      <c r="Y1377">
        <v>0</v>
      </c>
      <c r="Z1377">
        <v>0</v>
      </c>
      <c r="AA1377">
        <v>232634.75</v>
      </c>
      <c r="AB1377">
        <v>0</v>
      </c>
      <c r="AC1377">
        <v>0</v>
      </c>
      <c r="AD1377">
        <v>0</v>
      </c>
      <c r="AE1377">
        <v>0</v>
      </c>
      <c r="AF1377">
        <v>0</v>
      </c>
      <c r="AG1377">
        <v>0</v>
      </c>
    </row>
    <row r="1378" spans="1:33" x14ac:dyDescent="0.3">
      <c r="A1378" t="s">
        <v>33</v>
      </c>
      <c r="B1378" t="s">
        <v>2797</v>
      </c>
      <c r="C1378">
        <v>1902</v>
      </c>
      <c r="D1378" t="s">
        <v>2798</v>
      </c>
      <c r="E1378">
        <v>1902</v>
      </c>
      <c r="F1378" t="s">
        <v>2798</v>
      </c>
      <c r="G1378" t="s">
        <v>2799</v>
      </c>
      <c r="H1378" t="s">
        <v>2799</v>
      </c>
      <c r="I1378" t="s">
        <v>56</v>
      </c>
      <c r="J1378" t="s">
        <v>40</v>
      </c>
      <c r="K1378">
        <v>0</v>
      </c>
      <c r="L1378">
        <v>0</v>
      </c>
      <c r="M1378">
        <v>0</v>
      </c>
      <c r="N1378">
        <v>0</v>
      </c>
      <c r="O1378">
        <v>0</v>
      </c>
      <c r="P1378">
        <v>0</v>
      </c>
      <c r="Q1378">
        <v>0</v>
      </c>
      <c r="R1378">
        <v>0</v>
      </c>
      <c r="S1378">
        <v>0</v>
      </c>
      <c r="T1378">
        <v>0</v>
      </c>
      <c r="U1378">
        <v>0</v>
      </c>
      <c r="V1378">
        <v>0</v>
      </c>
      <c r="W1378">
        <v>0</v>
      </c>
      <c r="X1378">
        <v>0</v>
      </c>
      <c r="Y1378">
        <v>0</v>
      </c>
      <c r="Z1378">
        <v>0</v>
      </c>
      <c r="AA1378">
        <v>0</v>
      </c>
      <c r="AB1378">
        <v>0</v>
      </c>
      <c r="AC1378">
        <v>0</v>
      </c>
      <c r="AD1378">
        <v>0</v>
      </c>
      <c r="AE1378">
        <v>0</v>
      </c>
      <c r="AF1378">
        <v>0</v>
      </c>
      <c r="AG1378">
        <v>39962506</v>
      </c>
    </row>
    <row r="1379" spans="1:33" x14ac:dyDescent="0.3">
      <c r="A1379" t="s">
        <v>33</v>
      </c>
      <c r="B1379" t="s">
        <v>2802</v>
      </c>
      <c r="C1379">
        <v>1949</v>
      </c>
      <c r="D1379" t="s">
        <v>2803</v>
      </c>
      <c r="E1379">
        <v>1949</v>
      </c>
      <c r="F1379" t="s">
        <v>2803</v>
      </c>
      <c r="G1379" t="s">
        <v>2799</v>
      </c>
      <c r="H1379" t="s">
        <v>2799</v>
      </c>
      <c r="I1379" t="s">
        <v>56</v>
      </c>
      <c r="J1379" t="s">
        <v>40</v>
      </c>
      <c r="K1379">
        <v>0</v>
      </c>
      <c r="L1379">
        <v>0</v>
      </c>
      <c r="M1379">
        <v>0</v>
      </c>
      <c r="N1379">
        <v>0</v>
      </c>
      <c r="O1379">
        <v>0</v>
      </c>
      <c r="P1379">
        <v>0</v>
      </c>
      <c r="Q1379">
        <v>0</v>
      </c>
      <c r="R1379">
        <v>0</v>
      </c>
      <c r="S1379">
        <v>0</v>
      </c>
      <c r="T1379">
        <v>0</v>
      </c>
      <c r="U1379">
        <v>0</v>
      </c>
      <c r="V1379">
        <v>0</v>
      </c>
      <c r="W1379">
        <v>0</v>
      </c>
      <c r="X1379">
        <v>0</v>
      </c>
      <c r="Y1379">
        <v>0</v>
      </c>
      <c r="Z1379">
        <v>0</v>
      </c>
      <c r="AA1379">
        <v>0</v>
      </c>
      <c r="AB1379">
        <v>0</v>
      </c>
      <c r="AC1379">
        <v>0</v>
      </c>
      <c r="AD1379">
        <v>0</v>
      </c>
      <c r="AE1379">
        <v>0</v>
      </c>
      <c r="AF1379">
        <v>0</v>
      </c>
      <c r="AG1379">
        <v>12310175.949999999</v>
      </c>
    </row>
    <row r="1380" spans="1:33" x14ac:dyDescent="0.3">
      <c r="A1380" t="s">
        <v>33</v>
      </c>
      <c r="B1380" t="s">
        <v>2806</v>
      </c>
      <c r="C1380">
        <v>1975</v>
      </c>
      <c r="D1380" t="s">
        <v>2807</v>
      </c>
      <c r="E1380">
        <v>1975</v>
      </c>
      <c r="F1380" t="s">
        <v>2807</v>
      </c>
      <c r="G1380" t="s">
        <v>2799</v>
      </c>
      <c r="H1380" t="s">
        <v>2799</v>
      </c>
      <c r="I1380" t="s">
        <v>56</v>
      </c>
      <c r="J1380" t="s">
        <v>40</v>
      </c>
      <c r="K1380">
        <v>0</v>
      </c>
      <c r="L1380">
        <v>0</v>
      </c>
      <c r="M1380">
        <v>0</v>
      </c>
      <c r="N1380">
        <v>0</v>
      </c>
      <c r="O1380">
        <v>0</v>
      </c>
      <c r="P1380">
        <v>0</v>
      </c>
      <c r="Q1380">
        <v>0</v>
      </c>
      <c r="R1380">
        <v>0</v>
      </c>
      <c r="S1380">
        <v>0</v>
      </c>
      <c r="T1380">
        <v>0</v>
      </c>
      <c r="U1380">
        <v>0</v>
      </c>
      <c r="V1380">
        <v>0</v>
      </c>
      <c r="W1380">
        <v>0</v>
      </c>
      <c r="X1380">
        <v>0</v>
      </c>
      <c r="Y1380">
        <v>0</v>
      </c>
      <c r="Z1380">
        <v>0</v>
      </c>
      <c r="AA1380">
        <v>0</v>
      </c>
      <c r="AB1380">
        <v>0</v>
      </c>
      <c r="AC1380">
        <v>0</v>
      </c>
      <c r="AD1380">
        <v>0</v>
      </c>
      <c r="AE1380">
        <v>0</v>
      </c>
      <c r="AF1380">
        <v>0</v>
      </c>
      <c r="AG1380">
        <v>30967326.100000001</v>
      </c>
    </row>
    <row r="1381" spans="1:33" x14ac:dyDescent="0.3">
      <c r="A1381" t="s">
        <v>33</v>
      </c>
      <c r="B1381" t="s">
        <v>2809</v>
      </c>
      <c r="C1381">
        <v>1980</v>
      </c>
      <c r="D1381" t="s">
        <v>2810</v>
      </c>
      <c r="E1381">
        <v>1980</v>
      </c>
      <c r="F1381" t="s">
        <v>2810</v>
      </c>
      <c r="G1381" t="s">
        <v>2799</v>
      </c>
      <c r="H1381" t="s">
        <v>2799</v>
      </c>
      <c r="I1381" t="s">
        <v>56</v>
      </c>
      <c r="J1381" t="s">
        <v>40</v>
      </c>
      <c r="K1381">
        <v>0</v>
      </c>
      <c r="L1381">
        <v>0</v>
      </c>
      <c r="M1381">
        <v>0</v>
      </c>
      <c r="N1381">
        <v>0</v>
      </c>
      <c r="O1381">
        <v>0</v>
      </c>
      <c r="P1381">
        <v>0</v>
      </c>
      <c r="Q1381">
        <v>0</v>
      </c>
      <c r="R1381">
        <v>0</v>
      </c>
      <c r="S1381">
        <v>0</v>
      </c>
      <c r="T1381">
        <v>0</v>
      </c>
      <c r="U1381">
        <v>0</v>
      </c>
      <c r="V1381">
        <v>0</v>
      </c>
      <c r="W1381">
        <v>0</v>
      </c>
      <c r="X1381">
        <v>0</v>
      </c>
      <c r="Y1381">
        <v>0</v>
      </c>
      <c r="Z1381">
        <v>0</v>
      </c>
      <c r="AA1381">
        <v>0</v>
      </c>
      <c r="AB1381">
        <v>0</v>
      </c>
      <c r="AC1381">
        <v>0</v>
      </c>
      <c r="AD1381">
        <v>0</v>
      </c>
      <c r="AE1381">
        <v>0</v>
      </c>
      <c r="AF1381">
        <v>0</v>
      </c>
      <c r="AG1381">
        <v>27357536.379999999</v>
      </c>
    </row>
    <row r="1382" spans="1:33" x14ac:dyDescent="0.3">
      <c r="A1382" t="s">
        <v>33</v>
      </c>
      <c r="B1382" t="s">
        <v>2811</v>
      </c>
      <c r="C1382">
        <v>2004</v>
      </c>
      <c r="D1382" t="s">
        <v>2812</v>
      </c>
      <c r="E1382">
        <v>2004</v>
      </c>
      <c r="F1382" t="s">
        <v>2812</v>
      </c>
      <c r="G1382" t="s">
        <v>2799</v>
      </c>
      <c r="H1382" t="s">
        <v>2799</v>
      </c>
      <c r="I1382" t="s">
        <v>56</v>
      </c>
      <c r="J1382" t="s">
        <v>40</v>
      </c>
      <c r="K1382">
        <v>0</v>
      </c>
      <c r="L1382">
        <v>0</v>
      </c>
      <c r="M1382">
        <v>0</v>
      </c>
      <c r="N1382">
        <v>0</v>
      </c>
      <c r="O1382">
        <v>0</v>
      </c>
      <c r="P1382">
        <v>0</v>
      </c>
      <c r="Q1382">
        <v>0</v>
      </c>
      <c r="R1382">
        <v>0</v>
      </c>
      <c r="S1382">
        <v>0</v>
      </c>
      <c r="T1382">
        <v>0</v>
      </c>
      <c r="U1382">
        <v>0</v>
      </c>
      <c r="V1382">
        <v>0</v>
      </c>
      <c r="W1382">
        <v>0</v>
      </c>
      <c r="X1382">
        <v>0</v>
      </c>
      <c r="Y1382">
        <v>0</v>
      </c>
      <c r="Z1382">
        <v>0</v>
      </c>
      <c r="AA1382">
        <v>0</v>
      </c>
      <c r="AB1382">
        <v>0</v>
      </c>
      <c r="AC1382">
        <v>0</v>
      </c>
      <c r="AD1382">
        <v>0</v>
      </c>
      <c r="AE1382">
        <v>0</v>
      </c>
      <c r="AF1382">
        <v>0</v>
      </c>
      <c r="AG1382">
        <v>2117459.73</v>
      </c>
    </row>
    <row r="1383" spans="1:33" x14ac:dyDescent="0.3">
      <c r="A1383" t="s">
        <v>33</v>
      </c>
      <c r="B1383" t="s">
        <v>2813</v>
      </c>
      <c r="C1383">
        <v>2007</v>
      </c>
      <c r="D1383" t="s">
        <v>2814</v>
      </c>
      <c r="E1383">
        <v>2007</v>
      </c>
      <c r="F1383" t="s">
        <v>2814</v>
      </c>
      <c r="G1383" t="s">
        <v>2799</v>
      </c>
      <c r="H1383" t="s">
        <v>2799</v>
      </c>
      <c r="I1383" t="s">
        <v>56</v>
      </c>
      <c r="J1383" t="s">
        <v>40</v>
      </c>
      <c r="K1383">
        <v>0</v>
      </c>
      <c r="L1383">
        <v>0</v>
      </c>
      <c r="M1383">
        <v>0</v>
      </c>
      <c r="N1383">
        <v>0</v>
      </c>
      <c r="O1383">
        <v>0</v>
      </c>
      <c r="P1383">
        <v>0</v>
      </c>
      <c r="Q1383">
        <v>0</v>
      </c>
      <c r="R1383">
        <v>0</v>
      </c>
      <c r="S1383">
        <v>0</v>
      </c>
      <c r="T1383">
        <v>0</v>
      </c>
      <c r="U1383">
        <v>0</v>
      </c>
      <c r="V1383">
        <v>0</v>
      </c>
      <c r="W1383">
        <v>0</v>
      </c>
      <c r="X1383">
        <v>0</v>
      </c>
      <c r="Y1383">
        <v>0</v>
      </c>
      <c r="Z1383">
        <v>0</v>
      </c>
      <c r="AA1383">
        <v>0</v>
      </c>
      <c r="AB1383">
        <v>0</v>
      </c>
      <c r="AC1383">
        <v>0</v>
      </c>
      <c r="AD1383">
        <v>0</v>
      </c>
      <c r="AE1383">
        <v>0</v>
      </c>
      <c r="AF1383">
        <v>0</v>
      </c>
      <c r="AG1383">
        <v>1443187.46</v>
      </c>
    </row>
    <row r="1384" spans="1:33" x14ac:dyDescent="0.3">
      <c r="A1384" t="s">
        <v>33</v>
      </c>
      <c r="B1384" t="s">
        <v>2815</v>
      </c>
      <c r="C1384">
        <v>2013</v>
      </c>
      <c r="D1384" t="s">
        <v>2816</v>
      </c>
      <c r="E1384">
        <v>2013</v>
      </c>
      <c r="F1384" t="s">
        <v>2816</v>
      </c>
      <c r="G1384" t="s">
        <v>2799</v>
      </c>
      <c r="H1384" t="s">
        <v>2799</v>
      </c>
      <c r="I1384" t="s">
        <v>56</v>
      </c>
      <c r="J1384" t="s">
        <v>40</v>
      </c>
      <c r="K1384">
        <v>0</v>
      </c>
      <c r="L1384">
        <v>0</v>
      </c>
      <c r="M1384">
        <v>0</v>
      </c>
      <c r="N1384">
        <v>0</v>
      </c>
      <c r="O1384">
        <v>0</v>
      </c>
      <c r="P1384">
        <v>0</v>
      </c>
      <c r="Q1384">
        <v>0</v>
      </c>
      <c r="R1384">
        <v>0</v>
      </c>
      <c r="S1384">
        <v>0</v>
      </c>
      <c r="T1384">
        <v>0</v>
      </c>
      <c r="U1384">
        <v>0</v>
      </c>
      <c r="V1384">
        <v>0</v>
      </c>
      <c r="W1384">
        <v>0</v>
      </c>
      <c r="X1384">
        <v>0</v>
      </c>
      <c r="Y1384">
        <v>0</v>
      </c>
      <c r="Z1384">
        <v>0</v>
      </c>
      <c r="AA1384">
        <v>0</v>
      </c>
      <c r="AB1384">
        <v>0</v>
      </c>
      <c r="AC1384">
        <v>0</v>
      </c>
      <c r="AD1384">
        <v>0</v>
      </c>
      <c r="AE1384">
        <v>0</v>
      </c>
      <c r="AF1384">
        <v>0</v>
      </c>
      <c r="AG1384">
        <v>3105876.36</v>
      </c>
    </row>
    <row r="1385" spans="1:33" x14ac:dyDescent="0.3">
      <c r="A1385" t="s">
        <v>33</v>
      </c>
      <c r="B1385" t="s">
        <v>2817</v>
      </c>
      <c r="C1385">
        <v>2025</v>
      </c>
      <c r="D1385" t="s">
        <v>2818</v>
      </c>
      <c r="E1385">
        <v>2025</v>
      </c>
      <c r="F1385" t="s">
        <v>2818</v>
      </c>
      <c r="G1385" t="s">
        <v>2799</v>
      </c>
      <c r="H1385" t="s">
        <v>2799</v>
      </c>
      <c r="I1385" t="s">
        <v>56</v>
      </c>
      <c r="J1385" t="s">
        <v>40</v>
      </c>
      <c r="K1385">
        <v>0</v>
      </c>
      <c r="L1385">
        <v>0</v>
      </c>
      <c r="M1385">
        <v>0</v>
      </c>
      <c r="N1385">
        <v>0</v>
      </c>
      <c r="O1385">
        <v>0</v>
      </c>
      <c r="P1385">
        <v>0</v>
      </c>
      <c r="Q1385">
        <v>0</v>
      </c>
      <c r="R1385">
        <v>0</v>
      </c>
      <c r="S1385">
        <v>0</v>
      </c>
      <c r="T1385">
        <v>0</v>
      </c>
      <c r="U1385">
        <v>0</v>
      </c>
      <c r="V1385">
        <v>0</v>
      </c>
      <c r="W1385">
        <v>0</v>
      </c>
      <c r="X1385">
        <v>0</v>
      </c>
      <c r="Y1385">
        <v>0</v>
      </c>
      <c r="Z1385">
        <v>0</v>
      </c>
      <c r="AA1385">
        <v>0</v>
      </c>
      <c r="AB1385">
        <v>0</v>
      </c>
      <c r="AC1385">
        <v>0</v>
      </c>
      <c r="AD1385">
        <v>0</v>
      </c>
      <c r="AE1385">
        <v>0</v>
      </c>
      <c r="AF1385">
        <v>0</v>
      </c>
      <c r="AG1385">
        <v>35522038.159999996</v>
      </c>
    </row>
    <row r="1386" spans="1:33" x14ac:dyDescent="0.3">
      <c r="A1386" t="s">
        <v>33</v>
      </c>
      <c r="B1386" t="s">
        <v>2819</v>
      </c>
      <c r="C1386">
        <v>2049</v>
      </c>
      <c r="D1386" t="s">
        <v>2820</v>
      </c>
      <c r="E1386">
        <v>2049</v>
      </c>
      <c r="F1386" t="s">
        <v>2820</v>
      </c>
      <c r="G1386" t="s">
        <v>2799</v>
      </c>
      <c r="H1386" t="s">
        <v>2799</v>
      </c>
      <c r="I1386" t="s">
        <v>56</v>
      </c>
      <c r="J1386" t="s">
        <v>40</v>
      </c>
      <c r="K1386">
        <v>0</v>
      </c>
      <c r="L1386">
        <v>0</v>
      </c>
      <c r="M1386">
        <v>0</v>
      </c>
      <c r="N1386">
        <v>0</v>
      </c>
      <c r="O1386">
        <v>0</v>
      </c>
      <c r="P1386">
        <v>0</v>
      </c>
      <c r="Q1386">
        <v>0</v>
      </c>
      <c r="R1386">
        <v>0</v>
      </c>
      <c r="S1386">
        <v>0</v>
      </c>
      <c r="T1386">
        <v>0</v>
      </c>
      <c r="U1386">
        <v>0</v>
      </c>
      <c r="V1386">
        <v>0</v>
      </c>
      <c r="W1386">
        <v>0</v>
      </c>
      <c r="X1386">
        <v>0</v>
      </c>
      <c r="Y1386">
        <v>0</v>
      </c>
      <c r="Z1386">
        <v>0</v>
      </c>
      <c r="AA1386">
        <v>0</v>
      </c>
      <c r="AB1386">
        <v>0</v>
      </c>
      <c r="AC1386">
        <v>0</v>
      </c>
      <c r="AD1386">
        <v>0</v>
      </c>
      <c r="AE1386">
        <v>0</v>
      </c>
      <c r="AF1386">
        <v>0</v>
      </c>
      <c r="AG1386">
        <v>2185670.09</v>
      </c>
    </row>
    <row r="1387" spans="1:33" x14ac:dyDescent="0.3">
      <c r="A1387" t="s">
        <v>33</v>
      </c>
      <c r="B1387" t="s">
        <v>2824</v>
      </c>
      <c r="C1387">
        <v>2058</v>
      </c>
      <c r="D1387" t="s">
        <v>2825</v>
      </c>
      <c r="E1387">
        <v>2058</v>
      </c>
      <c r="F1387" t="s">
        <v>2825</v>
      </c>
      <c r="G1387" t="s">
        <v>2799</v>
      </c>
      <c r="H1387" t="s">
        <v>2799</v>
      </c>
      <c r="I1387" t="s">
        <v>56</v>
      </c>
      <c r="J1387" t="s">
        <v>40</v>
      </c>
      <c r="K1387">
        <v>0</v>
      </c>
      <c r="L1387">
        <v>0</v>
      </c>
      <c r="M1387">
        <v>0</v>
      </c>
      <c r="N1387">
        <v>0</v>
      </c>
      <c r="O1387">
        <v>0</v>
      </c>
      <c r="P1387">
        <v>0</v>
      </c>
      <c r="Q1387">
        <v>0</v>
      </c>
      <c r="R1387">
        <v>0</v>
      </c>
      <c r="S1387">
        <v>0</v>
      </c>
      <c r="T1387">
        <v>0</v>
      </c>
      <c r="U1387">
        <v>0</v>
      </c>
      <c r="V1387">
        <v>0</v>
      </c>
      <c r="W1387">
        <v>0</v>
      </c>
      <c r="X1387">
        <v>0</v>
      </c>
      <c r="Y1387">
        <v>0</v>
      </c>
      <c r="Z1387">
        <v>0</v>
      </c>
      <c r="AA1387">
        <v>0</v>
      </c>
      <c r="AB1387">
        <v>0</v>
      </c>
      <c r="AC1387">
        <v>0</v>
      </c>
      <c r="AD1387">
        <v>0</v>
      </c>
      <c r="AE1387">
        <v>0</v>
      </c>
      <c r="AF1387">
        <v>0</v>
      </c>
      <c r="AG1387">
        <v>1519555.7</v>
      </c>
    </row>
    <row r="1388" spans="1:33" x14ac:dyDescent="0.3">
      <c r="A1388" t="s">
        <v>33</v>
      </c>
      <c r="B1388" t="s">
        <v>2826</v>
      </c>
      <c r="C1388">
        <v>2064</v>
      </c>
      <c r="D1388" t="s">
        <v>2827</v>
      </c>
      <c r="E1388">
        <v>2064</v>
      </c>
      <c r="F1388" t="s">
        <v>2827</v>
      </c>
      <c r="G1388" t="s">
        <v>2799</v>
      </c>
      <c r="H1388" t="s">
        <v>2799</v>
      </c>
      <c r="I1388" t="s">
        <v>56</v>
      </c>
      <c r="J1388" t="s">
        <v>40</v>
      </c>
      <c r="K1388">
        <v>0</v>
      </c>
      <c r="L1388">
        <v>0</v>
      </c>
      <c r="M1388">
        <v>0</v>
      </c>
      <c r="N1388">
        <v>0</v>
      </c>
      <c r="O1388">
        <v>0</v>
      </c>
      <c r="P1388">
        <v>0</v>
      </c>
      <c r="Q1388">
        <v>0</v>
      </c>
      <c r="R1388">
        <v>0</v>
      </c>
      <c r="S1388">
        <v>0</v>
      </c>
      <c r="T1388">
        <v>0</v>
      </c>
      <c r="U1388">
        <v>0</v>
      </c>
      <c r="V1388">
        <v>0</v>
      </c>
      <c r="W1388">
        <v>0</v>
      </c>
      <c r="X1388">
        <v>0</v>
      </c>
      <c r="Y1388">
        <v>0</v>
      </c>
      <c r="Z1388">
        <v>0</v>
      </c>
      <c r="AA1388">
        <v>0</v>
      </c>
      <c r="AB1388">
        <v>0</v>
      </c>
      <c r="AC1388">
        <v>0</v>
      </c>
      <c r="AD1388">
        <v>0</v>
      </c>
      <c r="AE1388">
        <v>0</v>
      </c>
      <c r="AF1388">
        <v>0</v>
      </c>
      <c r="AG1388">
        <v>21557813.239999998</v>
      </c>
    </row>
    <row r="1389" spans="1:33" x14ac:dyDescent="0.3">
      <c r="A1389" t="s">
        <v>33</v>
      </c>
      <c r="B1389" t="s">
        <v>2829</v>
      </c>
      <c r="C1389">
        <v>2098</v>
      </c>
      <c r="D1389" t="s">
        <v>2830</v>
      </c>
      <c r="E1389">
        <v>2098</v>
      </c>
      <c r="F1389" t="s">
        <v>2830</v>
      </c>
      <c r="G1389" t="s">
        <v>2799</v>
      </c>
      <c r="H1389" t="s">
        <v>2799</v>
      </c>
      <c r="I1389" t="s">
        <v>56</v>
      </c>
      <c r="J1389" t="s">
        <v>40</v>
      </c>
      <c r="K1389">
        <v>0</v>
      </c>
      <c r="L1389">
        <v>0</v>
      </c>
      <c r="M1389">
        <v>0</v>
      </c>
      <c r="N1389">
        <v>0</v>
      </c>
      <c r="O1389">
        <v>0</v>
      </c>
      <c r="P1389">
        <v>0</v>
      </c>
      <c r="Q1389">
        <v>0</v>
      </c>
      <c r="R1389">
        <v>0</v>
      </c>
      <c r="S1389">
        <v>0</v>
      </c>
      <c r="T1389">
        <v>0</v>
      </c>
      <c r="U1389">
        <v>0</v>
      </c>
      <c r="V1389">
        <v>0</v>
      </c>
      <c r="W1389">
        <v>0</v>
      </c>
      <c r="X1389">
        <v>0</v>
      </c>
      <c r="Y1389">
        <v>0</v>
      </c>
      <c r="Z1389">
        <v>0</v>
      </c>
      <c r="AA1389">
        <v>0</v>
      </c>
      <c r="AB1389">
        <v>0</v>
      </c>
      <c r="AC1389">
        <v>0</v>
      </c>
      <c r="AD1389">
        <v>0</v>
      </c>
      <c r="AE1389">
        <v>0</v>
      </c>
      <c r="AF1389">
        <v>0</v>
      </c>
      <c r="AG1389">
        <v>29786989.170000002</v>
      </c>
    </row>
    <row r="1390" spans="1:33" x14ac:dyDescent="0.3">
      <c r="A1390" t="s">
        <v>33</v>
      </c>
      <c r="B1390" t="s">
        <v>2832</v>
      </c>
      <c r="C1390">
        <v>2106</v>
      </c>
      <c r="D1390" t="s">
        <v>2833</v>
      </c>
      <c r="E1390">
        <v>2106</v>
      </c>
      <c r="F1390" t="s">
        <v>2833</v>
      </c>
      <c r="G1390" t="s">
        <v>2799</v>
      </c>
      <c r="H1390" t="s">
        <v>2799</v>
      </c>
      <c r="I1390" t="s">
        <v>56</v>
      </c>
      <c r="J1390" t="s">
        <v>40</v>
      </c>
      <c r="K1390">
        <v>0</v>
      </c>
      <c r="L1390">
        <v>0</v>
      </c>
      <c r="M1390">
        <v>0</v>
      </c>
      <c r="N1390">
        <v>0</v>
      </c>
      <c r="O1390">
        <v>0</v>
      </c>
      <c r="P1390">
        <v>0</v>
      </c>
      <c r="Q1390">
        <v>0</v>
      </c>
      <c r="R1390">
        <v>0</v>
      </c>
      <c r="S1390">
        <v>0</v>
      </c>
      <c r="T1390">
        <v>0</v>
      </c>
      <c r="U1390">
        <v>0</v>
      </c>
      <c r="V1390">
        <v>0</v>
      </c>
      <c r="W1390">
        <v>0</v>
      </c>
      <c r="X1390">
        <v>0</v>
      </c>
      <c r="Y1390">
        <v>0</v>
      </c>
      <c r="Z1390">
        <v>0</v>
      </c>
      <c r="AA1390">
        <v>0</v>
      </c>
      <c r="AB1390">
        <v>0</v>
      </c>
      <c r="AC1390">
        <v>0</v>
      </c>
      <c r="AD1390">
        <v>0</v>
      </c>
      <c r="AE1390">
        <v>0</v>
      </c>
      <c r="AF1390">
        <v>0</v>
      </c>
      <c r="AG1390">
        <v>6730690.1799999997</v>
      </c>
    </row>
    <row r="1391" spans="1:33" x14ac:dyDescent="0.3">
      <c r="A1391" t="s">
        <v>33</v>
      </c>
      <c r="B1391" t="s">
        <v>2834</v>
      </c>
      <c r="C1391">
        <v>2117</v>
      </c>
      <c r="D1391" t="s">
        <v>2835</v>
      </c>
      <c r="E1391">
        <v>2117</v>
      </c>
      <c r="F1391" t="s">
        <v>2835</v>
      </c>
      <c r="G1391" t="s">
        <v>2799</v>
      </c>
      <c r="H1391" t="s">
        <v>2799</v>
      </c>
      <c r="I1391" t="s">
        <v>56</v>
      </c>
      <c r="J1391" t="s">
        <v>40</v>
      </c>
      <c r="K1391">
        <v>0</v>
      </c>
      <c r="L1391">
        <v>0</v>
      </c>
      <c r="M1391">
        <v>0</v>
      </c>
      <c r="N1391">
        <v>0</v>
      </c>
      <c r="O1391">
        <v>0</v>
      </c>
      <c r="P1391">
        <v>0</v>
      </c>
      <c r="Q1391">
        <v>0</v>
      </c>
      <c r="R1391">
        <v>0</v>
      </c>
      <c r="S1391">
        <v>0</v>
      </c>
      <c r="T1391">
        <v>0</v>
      </c>
      <c r="U1391">
        <v>0</v>
      </c>
      <c r="V1391">
        <v>0</v>
      </c>
      <c r="W1391">
        <v>0</v>
      </c>
      <c r="X1391">
        <v>0</v>
      </c>
      <c r="Y1391">
        <v>0</v>
      </c>
      <c r="Z1391">
        <v>0</v>
      </c>
      <c r="AA1391">
        <v>0</v>
      </c>
      <c r="AB1391">
        <v>0</v>
      </c>
      <c r="AC1391">
        <v>0</v>
      </c>
      <c r="AD1391">
        <v>0</v>
      </c>
      <c r="AE1391">
        <v>0</v>
      </c>
      <c r="AF1391">
        <v>0</v>
      </c>
      <c r="AG1391">
        <v>45197138.560000002</v>
      </c>
    </row>
    <row r="1392" spans="1:33" x14ac:dyDescent="0.3">
      <c r="A1392" t="s">
        <v>33</v>
      </c>
      <c r="B1392" t="s">
        <v>2839</v>
      </c>
      <c r="C1392">
        <v>2148</v>
      </c>
      <c r="D1392" t="s">
        <v>2837</v>
      </c>
      <c r="E1392">
        <v>2148</v>
      </c>
      <c r="F1392" t="s">
        <v>2837</v>
      </c>
      <c r="G1392" t="s">
        <v>2799</v>
      </c>
      <c r="H1392" t="s">
        <v>2799</v>
      </c>
      <c r="I1392" t="s">
        <v>56</v>
      </c>
      <c r="J1392" t="s">
        <v>40</v>
      </c>
      <c r="K1392">
        <v>0</v>
      </c>
      <c r="L1392">
        <v>0</v>
      </c>
      <c r="M1392">
        <v>0</v>
      </c>
      <c r="N1392">
        <v>0</v>
      </c>
      <c r="O1392">
        <v>0</v>
      </c>
      <c r="P1392">
        <v>0</v>
      </c>
      <c r="Q1392">
        <v>0</v>
      </c>
      <c r="R1392">
        <v>0</v>
      </c>
      <c r="S1392">
        <v>0</v>
      </c>
      <c r="T1392">
        <v>0</v>
      </c>
      <c r="U1392">
        <v>0</v>
      </c>
      <c r="V1392">
        <v>0</v>
      </c>
      <c r="W1392">
        <v>0</v>
      </c>
      <c r="X1392">
        <v>0</v>
      </c>
      <c r="Y1392">
        <v>0</v>
      </c>
      <c r="Z1392">
        <v>0</v>
      </c>
      <c r="AA1392">
        <v>0</v>
      </c>
      <c r="AB1392">
        <v>0</v>
      </c>
      <c r="AC1392">
        <v>0</v>
      </c>
      <c r="AD1392">
        <v>0</v>
      </c>
      <c r="AE1392">
        <v>0</v>
      </c>
      <c r="AF1392">
        <v>0</v>
      </c>
      <c r="AG1392">
        <v>45748555.350000001</v>
      </c>
    </row>
    <row r="1393" spans="1:33" x14ac:dyDescent="0.3">
      <c r="A1393" t="s">
        <v>33</v>
      </c>
      <c r="B1393" t="s">
        <v>2842</v>
      </c>
      <c r="C1393">
        <v>2200</v>
      </c>
      <c r="D1393" t="s">
        <v>2843</v>
      </c>
      <c r="E1393">
        <v>2200</v>
      </c>
      <c r="F1393" t="s">
        <v>2843</v>
      </c>
      <c r="G1393" t="s">
        <v>2799</v>
      </c>
      <c r="H1393" t="s">
        <v>2799</v>
      </c>
      <c r="I1393" t="s">
        <v>56</v>
      </c>
      <c r="J1393" t="s">
        <v>40</v>
      </c>
      <c r="K1393">
        <v>0</v>
      </c>
      <c r="L1393">
        <v>0</v>
      </c>
      <c r="M1393">
        <v>0</v>
      </c>
      <c r="N1393">
        <v>0</v>
      </c>
      <c r="O1393">
        <v>0</v>
      </c>
      <c r="P1393">
        <v>0</v>
      </c>
      <c r="Q1393">
        <v>0</v>
      </c>
      <c r="R1393">
        <v>0</v>
      </c>
      <c r="S1393">
        <v>0</v>
      </c>
      <c r="T1393">
        <v>0</v>
      </c>
      <c r="U1393">
        <v>0</v>
      </c>
      <c r="V1393">
        <v>0</v>
      </c>
      <c r="W1393">
        <v>0</v>
      </c>
      <c r="X1393">
        <v>0</v>
      </c>
      <c r="Y1393">
        <v>0</v>
      </c>
      <c r="Z1393">
        <v>0</v>
      </c>
      <c r="AA1393">
        <v>0</v>
      </c>
      <c r="AB1393">
        <v>0</v>
      </c>
      <c r="AC1393">
        <v>0</v>
      </c>
      <c r="AD1393">
        <v>0</v>
      </c>
      <c r="AE1393">
        <v>0</v>
      </c>
      <c r="AF1393">
        <v>0</v>
      </c>
      <c r="AG1393">
        <v>27485325.449999999</v>
      </c>
    </row>
    <row r="1394" spans="1:33" x14ac:dyDescent="0.3">
      <c r="A1394" t="s">
        <v>33</v>
      </c>
      <c r="B1394" t="s">
        <v>2844</v>
      </c>
      <c r="C1394">
        <v>2218</v>
      </c>
      <c r="D1394" t="s">
        <v>2845</v>
      </c>
      <c r="E1394">
        <v>2218</v>
      </c>
      <c r="F1394" t="s">
        <v>2845</v>
      </c>
      <c r="G1394" t="s">
        <v>2799</v>
      </c>
      <c r="H1394" t="s">
        <v>2799</v>
      </c>
      <c r="I1394" t="s">
        <v>56</v>
      </c>
      <c r="J1394" t="s">
        <v>40</v>
      </c>
      <c r="K1394">
        <v>0</v>
      </c>
      <c r="L1394">
        <v>0</v>
      </c>
      <c r="M1394">
        <v>0</v>
      </c>
      <c r="N1394">
        <v>0</v>
      </c>
      <c r="O1394">
        <v>0</v>
      </c>
      <c r="P1394">
        <v>0</v>
      </c>
      <c r="Q1394">
        <v>0</v>
      </c>
      <c r="R1394">
        <v>0</v>
      </c>
      <c r="S1394">
        <v>0</v>
      </c>
      <c r="T1394">
        <v>0</v>
      </c>
      <c r="U1394">
        <v>0</v>
      </c>
      <c r="V1394">
        <v>0</v>
      </c>
      <c r="W1394">
        <v>0</v>
      </c>
      <c r="X1394">
        <v>0</v>
      </c>
      <c r="Y1394">
        <v>0</v>
      </c>
      <c r="Z1394">
        <v>0</v>
      </c>
      <c r="AA1394">
        <v>0</v>
      </c>
      <c r="AB1394">
        <v>0</v>
      </c>
      <c r="AC1394">
        <v>0</v>
      </c>
      <c r="AD1394">
        <v>0</v>
      </c>
      <c r="AE1394">
        <v>0</v>
      </c>
      <c r="AF1394">
        <v>0</v>
      </c>
      <c r="AG1394">
        <v>4886345.1399999997</v>
      </c>
    </row>
    <row r="1395" spans="1:33" x14ac:dyDescent="0.3">
      <c r="A1395" t="s">
        <v>33</v>
      </c>
      <c r="B1395" t="s">
        <v>2846</v>
      </c>
      <c r="C1395">
        <v>2223</v>
      </c>
      <c r="D1395" t="s">
        <v>2847</v>
      </c>
      <c r="E1395">
        <v>2223</v>
      </c>
      <c r="F1395" t="s">
        <v>2847</v>
      </c>
      <c r="G1395" t="s">
        <v>2799</v>
      </c>
      <c r="H1395" t="s">
        <v>2799</v>
      </c>
      <c r="I1395" t="s">
        <v>56</v>
      </c>
      <c r="J1395" t="s">
        <v>40</v>
      </c>
      <c r="K1395">
        <v>0</v>
      </c>
      <c r="L1395">
        <v>0</v>
      </c>
      <c r="M1395">
        <v>0</v>
      </c>
      <c r="N1395">
        <v>0</v>
      </c>
      <c r="O1395">
        <v>0</v>
      </c>
      <c r="P1395">
        <v>0</v>
      </c>
      <c r="Q1395">
        <v>0</v>
      </c>
      <c r="R1395">
        <v>0</v>
      </c>
      <c r="S1395">
        <v>0</v>
      </c>
      <c r="T1395">
        <v>0</v>
      </c>
      <c r="U1395">
        <v>0</v>
      </c>
      <c r="V1395">
        <v>0</v>
      </c>
      <c r="W1395">
        <v>0</v>
      </c>
      <c r="X1395">
        <v>0</v>
      </c>
      <c r="Y1395">
        <v>0</v>
      </c>
      <c r="Z1395">
        <v>0</v>
      </c>
      <c r="AA1395">
        <v>0</v>
      </c>
      <c r="AB1395">
        <v>0</v>
      </c>
      <c r="AC1395">
        <v>0</v>
      </c>
      <c r="AD1395">
        <v>0</v>
      </c>
      <c r="AE1395">
        <v>0</v>
      </c>
      <c r="AF1395">
        <v>0</v>
      </c>
      <c r="AG1395">
        <v>6224065.3899999997</v>
      </c>
    </row>
    <row r="1396" spans="1:33" x14ac:dyDescent="0.3">
      <c r="A1396" t="s">
        <v>33</v>
      </c>
      <c r="B1396" t="s">
        <v>2848</v>
      </c>
      <c r="C1396">
        <v>2230</v>
      </c>
      <c r="D1396" t="s">
        <v>2849</v>
      </c>
      <c r="E1396">
        <v>2230</v>
      </c>
      <c r="F1396" t="s">
        <v>2849</v>
      </c>
      <c r="G1396" t="s">
        <v>2799</v>
      </c>
      <c r="H1396" t="s">
        <v>2799</v>
      </c>
      <c r="I1396" t="s">
        <v>56</v>
      </c>
      <c r="J1396" t="s">
        <v>40</v>
      </c>
      <c r="K1396">
        <v>0</v>
      </c>
      <c r="L1396">
        <v>0</v>
      </c>
      <c r="M1396">
        <v>0</v>
      </c>
      <c r="N1396">
        <v>0</v>
      </c>
      <c r="O1396">
        <v>0</v>
      </c>
      <c r="P1396">
        <v>0</v>
      </c>
      <c r="Q1396">
        <v>0</v>
      </c>
      <c r="R1396">
        <v>0</v>
      </c>
      <c r="S1396">
        <v>0</v>
      </c>
      <c r="T1396">
        <v>0</v>
      </c>
      <c r="U1396">
        <v>0</v>
      </c>
      <c r="V1396">
        <v>0</v>
      </c>
      <c r="W1396">
        <v>0</v>
      </c>
      <c r="X1396">
        <v>0</v>
      </c>
      <c r="Y1396">
        <v>0</v>
      </c>
      <c r="Z1396">
        <v>0</v>
      </c>
      <c r="AA1396">
        <v>0</v>
      </c>
      <c r="AB1396">
        <v>0</v>
      </c>
      <c r="AC1396">
        <v>0</v>
      </c>
      <c r="AD1396">
        <v>0</v>
      </c>
      <c r="AE1396">
        <v>0</v>
      </c>
      <c r="AF1396">
        <v>0</v>
      </c>
      <c r="AG1396">
        <v>95334112.010000005</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C2C8AC-31FF-4321-9C0A-22AFE2B7A44A}">
  <dimension ref="A1:C107"/>
  <sheetViews>
    <sheetView showGridLines="0" topLeftCell="A2" workbookViewId="0">
      <selection activeCell="C34" sqref="C34"/>
    </sheetView>
  </sheetViews>
  <sheetFormatPr defaultRowHeight="14.4" x14ac:dyDescent="0.3"/>
  <cols>
    <col min="1" max="1" width="12.109375" customWidth="1"/>
    <col min="2" max="2" width="9.5546875" customWidth="1"/>
    <col min="3" max="3" width="94.33203125" customWidth="1"/>
  </cols>
  <sheetData>
    <row r="1" spans="1:3" ht="18" x14ac:dyDescent="0.3">
      <c r="A1" s="1" t="s">
        <v>2852</v>
      </c>
    </row>
    <row r="2" spans="1:3" ht="57.6" x14ac:dyDescent="0.3">
      <c r="C2" s="2" t="s">
        <v>2853</v>
      </c>
    </row>
    <row r="4" spans="1:3" ht="28.8" x14ac:dyDescent="0.3">
      <c r="C4" s="3" t="s">
        <v>2854</v>
      </c>
    </row>
    <row r="6" spans="1:3" ht="18" x14ac:dyDescent="0.3">
      <c r="A6" s="1" t="s">
        <v>2855</v>
      </c>
    </row>
    <row r="7" spans="1:3" x14ac:dyDescent="0.3">
      <c r="B7" t="s">
        <v>2856</v>
      </c>
    </row>
    <row r="8" spans="1:3" x14ac:dyDescent="0.3">
      <c r="B8" s="4" t="s">
        <v>2857</v>
      </c>
    </row>
    <row r="9" spans="1:3" x14ac:dyDescent="0.3">
      <c r="B9" t="s">
        <v>2858</v>
      </c>
    </row>
    <row r="10" spans="1:3" x14ac:dyDescent="0.3">
      <c r="B10" s="5" t="s">
        <v>2859</v>
      </c>
    </row>
    <row r="11" spans="1:3" x14ac:dyDescent="0.3">
      <c r="C11" s="5" t="s">
        <v>2860</v>
      </c>
    </row>
    <row r="12" spans="1:3" x14ac:dyDescent="0.3">
      <c r="C12" s="5" t="s">
        <v>2861</v>
      </c>
    </row>
    <row r="13" spans="1:3" x14ac:dyDescent="0.3">
      <c r="C13" s="5" t="s">
        <v>2862</v>
      </c>
    </row>
    <row r="14" spans="1:3" x14ac:dyDescent="0.3">
      <c r="C14" s="5" t="s">
        <v>2863</v>
      </c>
    </row>
    <row r="15" spans="1:3" x14ac:dyDescent="0.3">
      <c r="C15" s="5" t="s">
        <v>2864</v>
      </c>
    </row>
    <row r="16" spans="1:3" x14ac:dyDescent="0.3">
      <c r="B16" s="5" t="s">
        <v>2865</v>
      </c>
    </row>
    <row r="17" spans="2:3" x14ac:dyDescent="0.3">
      <c r="C17" s="5" t="s">
        <v>2860</v>
      </c>
    </row>
    <row r="18" spans="2:3" x14ac:dyDescent="0.3">
      <c r="C18" s="5" t="s">
        <v>2861</v>
      </c>
    </row>
    <row r="19" spans="2:3" x14ac:dyDescent="0.3">
      <c r="C19" s="5" t="s">
        <v>2866</v>
      </c>
    </row>
    <row r="20" spans="2:3" x14ac:dyDescent="0.3">
      <c r="C20" s="5" t="s">
        <v>2863</v>
      </c>
    </row>
    <row r="21" spans="2:3" x14ac:dyDescent="0.3">
      <c r="C21" s="5" t="s">
        <v>2864</v>
      </c>
    </row>
    <row r="22" spans="2:3" x14ac:dyDescent="0.3">
      <c r="B22" s="5" t="s">
        <v>2867</v>
      </c>
    </row>
    <row r="23" spans="2:3" x14ac:dyDescent="0.3">
      <c r="C23" s="5" t="s">
        <v>2860</v>
      </c>
    </row>
    <row r="24" spans="2:3" x14ac:dyDescent="0.3">
      <c r="C24" s="5" t="s">
        <v>2861</v>
      </c>
    </row>
    <row r="25" spans="2:3" x14ac:dyDescent="0.3">
      <c r="C25" s="5" t="s">
        <v>2868</v>
      </c>
    </row>
    <row r="26" spans="2:3" x14ac:dyDescent="0.3">
      <c r="C26" s="5" t="s">
        <v>2863</v>
      </c>
    </row>
    <row r="27" spans="2:3" x14ac:dyDescent="0.3">
      <c r="C27" s="5" t="s">
        <v>2864</v>
      </c>
    </row>
    <row r="28" spans="2:3" x14ac:dyDescent="0.3">
      <c r="B28" s="5" t="s">
        <v>2869</v>
      </c>
    </row>
    <row r="29" spans="2:3" x14ac:dyDescent="0.3">
      <c r="C29" s="5" t="s">
        <v>2860</v>
      </c>
    </row>
    <row r="30" spans="2:3" x14ac:dyDescent="0.3">
      <c r="C30" s="5" t="s">
        <v>2861</v>
      </c>
    </row>
    <row r="31" spans="2:3" x14ac:dyDescent="0.3">
      <c r="C31" s="5" t="s">
        <v>2870</v>
      </c>
    </row>
    <row r="32" spans="2:3" x14ac:dyDescent="0.3">
      <c r="C32" s="5" t="s">
        <v>2863</v>
      </c>
    </row>
    <row r="33" spans="1:3" x14ac:dyDescent="0.3">
      <c r="C33" s="5" t="s">
        <v>2871</v>
      </c>
    </row>
    <row r="34" spans="1:3" x14ac:dyDescent="0.3">
      <c r="B34" s="6" t="s">
        <v>19</v>
      </c>
    </row>
    <row r="35" spans="1:3" x14ac:dyDescent="0.3">
      <c r="C35" s="5" t="s">
        <v>2872</v>
      </c>
    </row>
    <row r="36" spans="1:3" x14ac:dyDescent="0.3">
      <c r="B36" t="s">
        <v>2873</v>
      </c>
    </row>
    <row r="37" spans="1:3" x14ac:dyDescent="0.3">
      <c r="B37" t="s">
        <v>2874</v>
      </c>
    </row>
    <row r="38" spans="1:3" x14ac:dyDescent="0.3">
      <c r="B38" t="s">
        <v>2875</v>
      </c>
    </row>
    <row r="40" spans="1:3" ht="18" x14ac:dyDescent="0.3">
      <c r="A40" s="1" t="s">
        <v>2876</v>
      </c>
      <c r="B40" s="1"/>
    </row>
    <row r="41" spans="1:3" ht="15.6" x14ac:dyDescent="0.3">
      <c r="A41" s="7" t="s">
        <v>2877</v>
      </c>
      <c r="B41" s="7"/>
    </row>
    <row r="42" spans="1:3" x14ac:dyDescent="0.3">
      <c r="B42" s="5" t="s">
        <v>2878</v>
      </c>
    </row>
    <row r="43" spans="1:3" ht="51.6" customHeight="1" x14ac:dyDescent="0.3">
      <c r="C43" s="8" t="s">
        <v>2879</v>
      </c>
    </row>
    <row r="44" spans="1:3" x14ac:dyDescent="0.3">
      <c r="C44" s="8" t="s">
        <v>2880</v>
      </c>
    </row>
    <row r="45" spans="1:3" x14ac:dyDescent="0.3">
      <c r="C45" s="9" t="s">
        <v>2881</v>
      </c>
    </row>
    <row r="46" spans="1:3" x14ac:dyDescent="0.3">
      <c r="C46" s="9" t="s">
        <v>2882</v>
      </c>
    </row>
    <row r="47" spans="1:3" x14ac:dyDescent="0.3">
      <c r="C47" s="9" t="s">
        <v>2883</v>
      </c>
    </row>
    <row r="48" spans="1:3" x14ac:dyDescent="0.3">
      <c r="C48" s="9" t="s">
        <v>2884</v>
      </c>
    </row>
    <row r="49" spans="1:3" x14ac:dyDescent="0.3">
      <c r="C49" s="9" t="s">
        <v>2885</v>
      </c>
    </row>
    <row r="50" spans="1:3" ht="15.6" x14ac:dyDescent="0.3">
      <c r="A50" s="7" t="s">
        <v>2886</v>
      </c>
      <c r="B50" s="7"/>
    </row>
    <row r="51" spans="1:3" x14ac:dyDescent="0.3">
      <c r="B51" s="5" t="s">
        <v>2887</v>
      </c>
    </row>
    <row r="52" spans="1:3" ht="15.6" x14ac:dyDescent="0.3">
      <c r="A52" s="7" t="s">
        <v>2888</v>
      </c>
      <c r="B52" s="7"/>
    </row>
    <row r="53" spans="1:3" x14ac:dyDescent="0.3">
      <c r="B53" s="5" t="s">
        <v>2889</v>
      </c>
    </row>
    <row r="54" spans="1:3" ht="43.2" x14ac:dyDescent="0.3">
      <c r="B54" s="5"/>
      <c r="C54" s="8" t="s">
        <v>2879</v>
      </c>
    </row>
    <row r="55" spans="1:3" ht="15.6" x14ac:dyDescent="0.3">
      <c r="A55" s="7" t="s">
        <v>2890</v>
      </c>
      <c r="B55" s="7"/>
    </row>
    <row r="56" spans="1:3" x14ac:dyDescent="0.3">
      <c r="B56" s="5" t="s">
        <v>2891</v>
      </c>
    </row>
    <row r="57" spans="1:3" x14ac:dyDescent="0.3">
      <c r="B57" s="5"/>
      <c r="C57" s="5" t="s">
        <v>2892</v>
      </c>
    </row>
    <row r="58" spans="1:3" x14ac:dyDescent="0.3">
      <c r="B58" s="5"/>
      <c r="C58" s="5" t="s">
        <v>2893</v>
      </c>
    </row>
    <row r="59" spans="1:3" x14ac:dyDescent="0.3">
      <c r="B59" s="5"/>
      <c r="C59" s="9" t="s">
        <v>2894</v>
      </c>
    </row>
    <row r="60" spans="1:3" x14ac:dyDescent="0.3">
      <c r="B60" s="5"/>
      <c r="C60" s="9" t="s">
        <v>2895</v>
      </c>
    </row>
    <row r="61" spans="1:3" x14ac:dyDescent="0.3">
      <c r="B61" s="5"/>
      <c r="C61" s="9" t="s">
        <v>2896</v>
      </c>
    </row>
    <row r="62" spans="1:3" x14ac:dyDescent="0.3">
      <c r="B62" s="5"/>
      <c r="C62" s="9" t="s">
        <v>2897</v>
      </c>
    </row>
    <row r="63" spans="1:3" x14ac:dyDescent="0.3">
      <c r="B63" s="5"/>
      <c r="C63" s="9" t="s">
        <v>2898</v>
      </c>
    </row>
    <row r="64" spans="1:3" x14ac:dyDescent="0.3">
      <c r="B64" s="5"/>
      <c r="C64" s="9" t="s">
        <v>2899</v>
      </c>
    </row>
    <row r="65" spans="2:3" x14ac:dyDescent="0.3">
      <c r="B65" s="5"/>
      <c r="C65" s="9" t="s">
        <v>2900</v>
      </c>
    </row>
    <row r="66" spans="2:3" x14ac:dyDescent="0.3">
      <c r="B66" s="5"/>
      <c r="C66" s="9" t="s">
        <v>2901</v>
      </c>
    </row>
    <row r="67" spans="2:3" x14ac:dyDescent="0.3">
      <c r="B67" s="5"/>
      <c r="C67" s="5" t="s">
        <v>2902</v>
      </c>
    </row>
    <row r="68" spans="2:3" x14ac:dyDescent="0.3">
      <c r="B68" s="5"/>
      <c r="C68" s="9" t="s">
        <v>2903</v>
      </c>
    </row>
    <row r="69" spans="2:3" x14ac:dyDescent="0.3">
      <c r="B69" s="5"/>
      <c r="C69" s="9" t="s">
        <v>2904</v>
      </c>
    </row>
    <row r="70" spans="2:3" x14ac:dyDescent="0.3">
      <c r="B70" s="5"/>
      <c r="C70" s="9" t="s">
        <v>2905</v>
      </c>
    </row>
    <row r="71" spans="2:3" x14ac:dyDescent="0.3">
      <c r="B71" s="5"/>
      <c r="C71" s="9" t="s">
        <v>2906</v>
      </c>
    </row>
    <row r="72" spans="2:3" x14ac:dyDescent="0.3">
      <c r="B72" s="5"/>
      <c r="C72" s="9" t="s">
        <v>2895</v>
      </c>
    </row>
    <row r="73" spans="2:3" x14ac:dyDescent="0.3">
      <c r="B73" s="5"/>
      <c r="C73" s="9" t="s">
        <v>2898</v>
      </c>
    </row>
    <row r="74" spans="2:3" x14ac:dyDescent="0.3">
      <c r="B74" s="5"/>
      <c r="C74" s="9" t="s">
        <v>2900</v>
      </c>
    </row>
    <row r="75" spans="2:3" x14ac:dyDescent="0.3">
      <c r="B75" s="5"/>
      <c r="C75" s="9" t="s">
        <v>2901</v>
      </c>
    </row>
    <row r="76" spans="2:3" x14ac:dyDescent="0.3">
      <c r="B76" s="5"/>
      <c r="C76" s="9" t="s">
        <v>2907</v>
      </c>
    </row>
    <row r="77" spans="2:3" x14ac:dyDescent="0.3">
      <c r="B77" s="5"/>
      <c r="C77" s="5" t="s">
        <v>2908</v>
      </c>
    </row>
    <row r="78" spans="2:3" x14ac:dyDescent="0.3">
      <c r="B78" s="5"/>
      <c r="C78" s="9" t="s">
        <v>2909</v>
      </c>
    </row>
    <row r="79" spans="2:3" x14ac:dyDescent="0.3">
      <c r="B79" s="5"/>
      <c r="C79" s="9" t="s">
        <v>2910</v>
      </c>
    </row>
    <row r="80" spans="2:3" x14ac:dyDescent="0.3">
      <c r="B80" s="5"/>
      <c r="C80" s="10" t="s">
        <v>2911</v>
      </c>
    </row>
    <row r="81" spans="1:3" x14ac:dyDescent="0.3">
      <c r="B81" s="5"/>
      <c r="C81" s="9" t="s">
        <v>2912</v>
      </c>
    </row>
    <row r="82" spans="1:3" x14ac:dyDescent="0.3">
      <c r="B82" s="5"/>
      <c r="C82" s="10" t="s">
        <v>2913</v>
      </c>
    </row>
    <row r="83" spans="1:3" x14ac:dyDescent="0.3">
      <c r="B83" s="5"/>
      <c r="C83" s="9" t="s">
        <v>2914</v>
      </c>
    </row>
    <row r="84" spans="1:3" ht="15.6" x14ac:dyDescent="0.3">
      <c r="A84" s="7" t="s">
        <v>2915</v>
      </c>
      <c r="B84" s="7"/>
    </row>
    <row r="85" spans="1:3" x14ac:dyDescent="0.3">
      <c r="B85" s="5" t="s">
        <v>2916</v>
      </c>
    </row>
    <row r="86" spans="1:3" ht="43.2" x14ac:dyDescent="0.3">
      <c r="B86" s="5"/>
      <c r="C86" s="8" t="s">
        <v>2879</v>
      </c>
    </row>
    <row r="87" spans="1:3" x14ac:dyDescent="0.3">
      <c r="A87" s="11"/>
      <c r="B87" s="11"/>
    </row>
    <row r="88" spans="1:3" ht="15.6" x14ac:dyDescent="0.3">
      <c r="A88" s="7"/>
      <c r="B88" s="7"/>
    </row>
    <row r="89" spans="1:3" x14ac:dyDescent="0.3">
      <c r="A89" s="6"/>
      <c r="B89" s="6"/>
    </row>
    <row r="90" spans="1:3" x14ac:dyDescent="0.3">
      <c r="A90" s="5"/>
      <c r="B90" s="5"/>
    </row>
    <row r="91" spans="1:3" x14ac:dyDescent="0.3">
      <c r="A91" s="12"/>
      <c r="B91" s="12"/>
    </row>
    <row r="92" spans="1:3" x14ac:dyDescent="0.3">
      <c r="A92" s="5"/>
      <c r="B92" s="5"/>
    </row>
    <row r="93" spans="1:3" x14ac:dyDescent="0.3">
      <c r="A93" s="5"/>
      <c r="B93" s="5"/>
    </row>
    <row r="94" spans="1:3" x14ac:dyDescent="0.3">
      <c r="A94" s="5"/>
      <c r="B94" s="5"/>
    </row>
    <row r="95" spans="1:3" x14ac:dyDescent="0.3">
      <c r="A95" s="5"/>
      <c r="B95" s="5"/>
    </row>
    <row r="96" spans="1:3" x14ac:dyDescent="0.3">
      <c r="A96" s="5"/>
      <c r="B96" s="5"/>
    </row>
    <row r="97" spans="1:2" x14ac:dyDescent="0.3">
      <c r="A97" s="5"/>
      <c r="B97" s="5"/>
    </row>
    <row r="98" spans="1:2" x14ac:dyDescent="0.3">
      <c r="A98" s="5"/>
      <c r="B98" s="5"/>
    </row>
    <row r="99" spans="1:2" x14ac:dyDescent="0.3">
      <c r="A99" s="5"/>
      <c r="B99" s="5"/>
    </row>
    <row r="100" spans="1:2" x14ac:dyDescent="0.3">
      <c r="A100" s="5"/>
      <c r="B100" s="5"/>
    </row>
    <row r="101" spans="1:2" x14ac:dyDescent="0.3">
      <c r="A101" s="5"/>
      <c r="B101" s="5"/>
    </row>
    <row r="102" spans="1:2" x14ac:dyDescent="0.3">
      <c r="A102" s="5"/>
      <c r="B102" s="5"/>
    </row>
    <row r="103" spans="1:2" x14ac:dyDescent="0.3">
      <c r="A103" s="5"/>
      <c r="B103" s="5"/>
    </row>
    <row r="104" spans="1:2" x14ac:dyDescent="0.3">
      <c r="A104" s="5"/>
      <c r="B104" s="5"/>
    </row>
    <row r="105" spans="1:2" x14ac:dyDescent="0.3">
      <c r="A105" s="5"/>
      <c r="B105" s="5"/>
    </row>
    <row r="106" spans="1:2" x14ac:dyDescent="0.3">
      <c r="A106" s="5"/>
      <c r="B106" s="5"/>
    </row>
    <row r="107" spans="1:2" x14ac:dyDescent="0.3">
      <c r="A107" s="5"/>
      <c r="B107" s="5"/>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AD96CEFFA73634FAA7625E3A08BEF81" ma:contentTypeVersion="19" ma:contentTypeDescription="Create a new document." ma:contentTypeScope="" ma:versionID="fa081845def9b1c7f62a9c0001795866">
  <xsd:schema xmlns:xsd="http://www.w3.org/2001/XMLSchema" xmlns:xs="http://www.w3.org/2001/XMLSchema" xmlns:p="http://schemas.microsoft.com/office/2006/metadata/properties" xmlns:ns1="http://schemas.microsoft.com/sharepoint/v3" xmlns:ns2="0b9f3f5e-66a2-4ae0-ba82-021f2bffe956" targetNamespace="http://schemas.microsoft.com/office/2006/metadata/properties" ma:root="true" ma:fieldsID="d480d2475dacf4d7f66a88d1ebdcf5f5" ns1:_="" ns2:_="">
    <xsd:import namespace="http://schemas.microsoft.com/sharepoint/v3"/>
    <xsd:import namespace="0b9f3f5e-66a2-4ae0-ba82-021f2bffe956"/>
    <xsd:element name="properties">
      <xsd:complexType>
        <xsd:sequence>
          <xsd:element name="documentManagement">
            <xsd:complexType>
              <xsd:all>
                <xsd:element ref="ns2:Office"/>
                <xsd:element ref="ns2:Category"/>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6"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7"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b9f3f5e-66a2-4ae0-ba82-021f2bffe956" elementFormDefault="qualified">
    <xsd:import namespace="http://schemas.microsoft.com/office/2006/documentManagement/types"/>
    <xsd:import namespace="http://schemas.microsoft.com/office/infopath/2007/PartnerControls"/>
    <xsd:element name="Office" ma:index="2" ma:displayName="Office" ma:default="EDI" ma:format="RadioButtons" ma:internalName="Office" ma:readOnly="false">
      <xsd:simpleType>
        <xsd:restriction base="dms:Choice">
          <xsd:enumeration value="EDI"/>
          <xsd:enumeration value="EII"/>
          <xsd:enumeration value="Finance"/>
          <xsd:enumeration value="IT"/>
          <xsd:enumeration value="OESO"/>
          <xsd:enumeration value="OIE"/>
          <xsd:enumeration value="ORMS"/>
          <xsd:enumeration value="OTLA"/>
          <xsd:enumeration value="RADAR"/>
        </xsd:restriction>
      </xsd:simpleType>
    </xsd:element>
    <xsd:element name="Category" ma:index="3" ma:displayName="Document Category" ma:default="Student Data" ma:format="RadioButtons" ma:internalName="Category" ma:readOnly="false">
      <xsd:simpleType>
        <xsd:restriction base="dms:Choice">
          <xsd:enumeration value="Fiscal Transparency"/>
          <xsd:enumeration value="Grant Allocations"/>
          <xsd:enumeration value="Institutions and Facilities"/>
          <xsd:enumeration value="Instruction"/>
          <xsd:enumeration value="Research and Reports"/>
          <xsd:enumeration value="School and District Accountability"/>
          <xsd:enumeration value="Staff Data"/>
          <xsd:enumeration value="Student Data"/>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ffice xmlns="0b9f3f5e-66a2-4ae0-ba82-021f2bffe956">Finance</Office>
    <PublishingExpirationDate xmlns="http://schemas.microsoft.com/sharepoint/v3" xsi:nil="true"/>
    <Category xmlns="0b9f3f5e-66a2-4ae0-ba82-021f2bffe956">Fiscal Transparency</Category>
    <PublishingStartDate xmlns="http://schemas.microsoft.com/sharepoint/v3" xsi:nil="true"/>
  </documentManagement>
</p:properties>
</file>

<file path=customXml/itemProps1.xml><?xml version="1.0" encoding="utf-8"?>
<ds:datastoreItem xmlns:ds="http://schemas.openxmlformats.org/officeDocument/2006/customXml" ds:itemID="{BC0E423E-43FC-4DCA-8F45-5F4C3D72A7D7}"/>
</file>

<file path=customXml/itemProps2.xml><?xml version="1.0" encoding="utf-8"?>
<ds:datastoreItem xmlns:ds="http://schemas.openxmlformats.org/officeDocument/2006/customXml" ds:itemID="{8B1237AE-3ECD-4C5B-98D9-5FD9C01DDF06}"/>
</file>

<file path=customXml/itemProps3.xml><?xml version="1.0" encoding="utf-8"?>
<ds:datastoreItem xmlns:ds="http://schemas.openxmlformats.org/officeDocument/2006/customXml" ds:itemID="{DCF9DB94-C5F5-4F33-88D3-EB5623595D0E}"/>
</file>

<file path=docMetadata/LabelInfo.xml><?xml version="1.0" encoding="utf-8"?>
<clbl:labelList xmlns:clbl="http://schemas.microsoft.com/office/2020/mipLabelMetadata">
  <clbl:label id="{7730ea53-6f5e-4160-81a5-992a9105450a}" enabled="1" method="Standard" siteId="{b4f51418-b269-49a2-935a-fa54bf584fc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19-20 School Level Spending Rep</vt:lpstr>
      <vt:lpstr>Notes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ANDERSON Tim * ODE</dc:creator>
  <cp:lastModifiedBy>ANDERSON Tim * ODE</cp:lastModifiedBy>
  <dcterms:created xsi:type="dcterms:W3CDTF">2026-06-05T20:31:42Z</dcterms:created>
  <dcterms:modified xsi:type="dcterms:W3CDTF">2026-06-05T20:31:42Z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0x010100EAD96CEFFA73634FAA7625E3A08BEF81</vt:lpwstr>
  </property>
</Properties>
</file>